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</p:sldMasterIdLst>
  <p:notesMasterIdLst>
    <p:notesMasterId r:id="rId4"/>
  </p:notesMasterIdLst>
  <p:handoutMasterIdLst>
    <p:handoutMasterId r:id="rId5"/>
  </p:handoutMasterIdLst>
  <p:sldIdLst>
    <p:sldId id="315" r:id="rId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4657" autoAdjust="0"/>
  </p:normalViewPr>
  <p:slideViewPr>
    <p:cSldViewPr snapToGrid="0" showGuides="1">
      <p:cViewPr varScale="1">
        <p:scale>
          <a:sx n="87" d="100"/>
          <a:sy n="87" d="100"/>
        </p:scale>
        <p:origin x="-66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16CFAD1-D197-4A88-B173-A6412E995E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4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up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42999" cy="4781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6267" y="1575836"/>
            <a:ext cx="7823522" cy="1846264"/>
          </a:xfrm>
        </p:spPr>
        <p:txBody>
          <a:bodyPr anchor="b"/>
          <a:lstStyle>
            <a:lvl1pPr algn="l">
              <a:spcBef>
                <a:spcPts val="400"/>
              </a:spcBef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da-DK" dirty="0" smtClean="0"/>
              <a:t>Indsæt overskrift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96267" y="3680864"/>
            <a:ext cx="7823522" cy="524933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1pPr>
            <a:lvl2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2pPr>
            <a:lvl3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3pPr>
            <a:lvl4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4pPr>
            <a:lvl5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5pPr>
            <a:lvl6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6pPr>
            <a:lvl7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7pPr>
            <a:lvl8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8pPr>
            <a:lvl9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9pPr>
          </a:lstStyle>
          <a:p>
            <a:r>
              <a:rPr lang="da-DK" dirty="0" smtClean="0"/>
              <a:t>Indsæt underoverskrift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9" y="4349729"/>
            <a:ext cx="7824075" cy="45878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i="1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buFont typeface="Arial" panose="020B0604020202020204" pitchFamily="34" charset="0"/>
              <a:buChar char="​"/>
              <a:defRPr sz="2400"/>
            </a:lvl3pPr>
            <a:lvl4pPr marL="0" indent="0">
              <a:buFont typeface="Arial" panose="020B0604020202020204" pitchFamily="34" charset="0"/>
              <a:buChar char="​"/>
              <a:defRPr sz="2400"/>
            </a:lvl4pPr>
            <a:lvl5pPr marL="0" indent="0">
              <a:buFont typeface="Arial" panose="020B0604020202020204" pitchFamily="34" charset="0"/>
              <a:buChar char="​"/>
              <a:defRPr sz="2400"/>
            </a:lvl5pPr>
            <a:lvl6pPr marL="0" indent="0">
              <a:buFont typeface="Arial" panose="020B0604020202020204" pitchFamily="34" charset="0"/>
              <a:buChar char="​"/>
              <a:defRPr sz="2400"/>
            </a:lvl6pPr>
            <a:lvl7pPr marL="0" indent="0">
              <a:buFont typeface="Arial" panose="020B0604020202020204" pitchFamily="34" charset="0"/>
              <a:buChar char="​"/>
              <a:defRPr sz="2400"/>
            </a:lvl7pPr>
            <a:lvl8pPr marL="0" indent="0">
              <a:buFont typeface="Arial" panose="020B0604020202020204" pitchFamily="34" charset="0"/>
              <a:buChar char="​"/>
              <a:defRPr sz="2400"/>
            </a:lvl8pPr>
          </a:lstStyle>
          <a:p>
            <a:pPr lvl="0"/>
            <a:r>
              <a:rPr lang="da-DK" dirty="0" smtClean="0"/>
              <a:t>Indsæt navn og efternavn</a:t>
            </a:r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kkerhed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 smtClean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5" y="2146300"/>
            <a:ext cx="1655065" cy="163677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07" y="2146300"/>
            <a:ext cx="1655065" cy="163677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27" y="2146300"/>
            <a:ext cx="1655065" cy="16367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65" y="2146300"/>
            <a:ext cx="1655065" cy="1636776"/>
          </a:xfrm>
          <a:prstGeom prst="rect">
            <a:avLst/>
          </a:prstGeom>
        </p:spPr>
      </p:pic>
      <p:sp>
        <p:nvSpPr>
          <p:cNvPr id="10" name="Tekstfelt 9"/>
          <p:cNvSpPr txBox="1"/>
          <p:nvPr userDrawn="1"/>
        </p:nvSpPr>
        <p:spPr>
          <a:xfrm>
            <a:off x="1555055" y="4057652"/>
            <a:ext cx="20739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SIKKERHEDSGUIDE</a:t>
            </a:r>
          </a:p>
          <a:p>
            <a:endParaRPr lang="da-DK" sz="2000" dirty="0" err="1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kstfelt 10"/>
          <p:cNvSpPr txBox="1"/>
          <p:nvPr userDrawn="1"/>
        </p:nvSpPr>
        <p:spPr>
          <a:xfrm>
            <a:off x="4118518" y="4057653"/>
            <a:ext cx="16679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NØDUDGANGE</a:t>
            </a:r>
          </a:p>
        </p:txBody>
      </p:sp>
      <p:sp>
        <p:nvSpPr>
          <p:cNvPr id="12" name="Tekstfelt 11"/>
          <p:cNvSpPr txBox="1"/>
          <p:nvPr userDrawn="1"/>
        </p:nvSpPr>
        <p:spPr>
          <a:xfrm>
            <a:off x="6188773" y="4057653"/>
            <a:ext cx="20739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HJERTESTARTER</a:t>
            </a:r>
          </a:p>
        </p:txBody>
      </p:sp>
      <p:sp>
        <p:nvSpPr>
          <p:cNvPr id="13" name="Tekstfelt 12"/>
          <p:cNvSpPr txBox="1"/>
          <p:nvPr userDrawn="1"/>
        </p:nvSpPr>
        <p:spPr>
          <a:xfrm>
            <a:off x="8674803" y="4057653"/>
            <a:ext cx="18645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SAMLINGSSTED</a:t>
            </a:r>
          </a:p>
        </p:txBody>
      </p:sp>
    </p:spTree>
    <p:extLst>
      <p:ext uri="{BB962C8B-B14F-4D97-AF65-F5344CB8AC3E}">
        <p14:creationId xmlns:p14="http://schemas.microsoft.com/office/powerpoint/2010/main" val="210480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>
          <a:xfrm>
            <a:off x="1" y="0"/>
            <a:ext cx="12192001" cy="659735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44362" y="4287840"/>
            <a:ext cx="9977221" cy="173344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rPr lang="da-DK" dirty="0" smtClean="0"/>
              <a:t>Indsæt overskrift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44363" y="3850196"/>
            <a:ext cx="9977221" cy="4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Pladsholder til billede 18"/>
          <p:cNvSpPr>
            <a:spLocks noGrp="1"/>
          </p:cNvSpPr>
          <p:nvPr>
            <p:ph type="pic" sz="quarter" idx="15"/>
          </p:nvPr>
        </p:nvSpPr>
        <p:spPr>
          <a:xfrm>
            <a:off x="0" y="980728"/>
            <a:ext cx="12211141" cy="2448272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1" name="Billede 20" descr="Alm.-baggrund-09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2378" b="-3"/>
          <a:stretch/>
        </p:blipFill>
        <p:spPr>
          <a:xfrm>
            <a:off x="0" y="3429001"/>
            <a:ext cx="12192000" cy="183261"/>
          </a:xfrm>
          <a:prstGeom prst="rect">
            <a:avLst/>
          </a:prstGeom>
        </p:spPr>
      </p:pic>
      <p:pic>
        <p:nvPicPr>
          <p:cNvPr id="12" name="Billede 11" descr="Energinet.d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37" y="260649"/>
            <a:ext cx="1329378" cy="293164"/>
          </a:xfrm>
          <a:prstGeom prst="rect">
            <a:avLst/>
          </a:prstGeom>
        </p:spPr>
      </p:pic>
      <p:sp>
        <p:nvSpPr>
          <p:cNvPr id="16" name="Tekstfelt 15"/>
          <p:cNvSpPr txBox="1"/>
          <p:nvPr userDrawn="1"/>
        </p:nvSpPr>
        <p:spPr>
          <a:xfrm>
            <a:off x="423985" y="343496"/>
            <a:ext cx="709002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MEMO</a:t>
            </a:r>
          </a:p>
        </p:txBody>
      </p:sp>
      <p:sp>
        <p:nvSpPr>
          <p:cNvPr id="11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  <p:sp>
        <p:nvSpPr>
          <p:cNvPr id="27" name="Pladsholder til tekst 26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6525344"/>
            <a:ext cx="3456384" cy="288032"/>
          </a:xfrm>
          <a:prstGeom prst="rect">
            <a:avLst/>
          </a:prstGeom>
        </p:spPr>
        <p:txBody>
          <a:bodyPr vert="horz"/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dirty="0" smtClean="0"/>
              <a:t>Dok. </a:t>
            </a:r>
            <a:r>
              <a:rPr lang="da-DK" dirty="0" err="1" smtClean="0"/>
              <a:t>nr</a:t>
            </a:r>
            <a:r>
              <a:rPr lang="da-DK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636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4" name="Lige forbindelse 3"/>
          <p:cNvCxnSpPr/>
          <p:nvPr userDrawn="1"/>
        </p:nvCxnSpPr>
        <p:spPr>
          <a:xfrm>
            <a:off x="6184625" y="1844824"/>
            <a:ext cx="0" cy="4464496"/>
          </a:xfrm>
          <a:prstGeom prst="line">
            <a:avLst/>
          </a:prstGeom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3"/>
          <p:cNvSpPr>
            <a:spLocks noGrp="1"/>
          </p:cNvSpPr>
          <p:nvPr>
            <p:ph idx="14" hasCustomPrompt="1"/>
          </p:nvPr>
        </p:nvSpPr>
        <p:spPr>
          <a:xfrm>
            <a:off x="778486" y="1812888"/>
            <a:ext cx="5050257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78486" y="1208938"/>
            <a:ext cx="10812278" cy="4198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21" name="Pladsholder til indhold 3"/>
          <p:cNvSpPr>
            <a:spLocks noGrp="1"/>
          </p:cNvSpPr>
          <p:nvPr>
            <p:ph idx="15" hasCustomPrompt="1"/>
          </p:nvPr>
        </p:nvSpPr>
        <p:spPr>
          <a:xfrm>
            <a:off x="6539126" y="1812888"/>
            <a:ext cx="5050257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5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402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ladsholder til indhold 3"/>
          <p:cNvSpPr>
            <a:spLocks noGrp="1"/>
          </p:cNvSpPr>
          <p:nvPr>
            <p:ph idx="14" hasCustomPrompt="1"/>
          </p:nvPr>
        </p:nvSpPr>
        <p:spPr>
          <a:xfrm>
            <a:off x="778486" y="1812888"/>
            <a:ext cx="5228889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78486" y="1208938"/>
            <a:ext cx="10812278" cy="4198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21" name="Pladsholder til indhold 3"/>
          <p:cNvSpPr>
            <a:spLocks noGrp="1"/>
          </p:cNvSpPr>
          <p:nvPr>
            <p:ph idx="15" hasCustomPrompt="1"/>
          </p:nvPr>
        </p:nvSpPr>
        <p:spPr>
          <a:xfrm>
            <a:off x="6273250" y="1812888"/>
            <a:ext cx="5316133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33766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4" name="Lige forbindelse 3"/>
          <p:cNvCxnSpPr/>
          <p:nvPr userDrawn="1"/>
        </p:nvCxnSpPr>
        <p:spPr>
          <a:xfrm>
            <a:off x="7779879" y="1844824"/>
            <a:ext cx="0" cy="4464496"/>
          </a:xfrm>
          <a:prstGeom prst="line">
            <a:avLst/>
          </a:prstGeom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778486" y="1208938"/>
            <a:ext cx="10812278" cy="4198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9" name="Pladsholder til indhold 3"/>
          <p:cNvSpPr>
            <a:spLocks noGrp="1"/>
          </p:cNvSpPr>
          <p:nvPr>
            <p:ph idx="14" hasCustomPrompt="1"/>
          </p:nvPr>
        </p:nvSpPr>
        <p:spPr>
          <a:xfrm>
            <a:off x="778486" y="1812888"/>
            <a:ext cx="6735518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indhold 3"/>
          <p:cNvSpPr>
            <a:spLocks noGrp="1"/>
          </p:cNvSpPr>
          <p:nvPr>
            <p:ph idx="15" hasCustomPrompt="1"/>
          </p:nvPr>
        </p:nvSpPr>
        <p:spPr>
          <a:xfrm>
            <a:off x="8045755" y="1812888"/>
            <a:ext cx="3545009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4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140325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778486" y="1208938"/>
            <a:ext cx="10812278" cy="4198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18" name="Pladsholder til indhold 3"/>
          <p:cNvSpPr>
            <a:spLocks noGrp="1"/>
          </p:cNvSpPr>
          <p:nvPr>
            <p:ph idx="15"/>
          </p:nvPr>
        </p:nvSpPr>
        <p:spPr>
          <a:xfrm>
            <a:off x="778486" y="1812888"/>
            <a:ext cx="10812278" cy="168812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50"/>
            </a:lvl2pPr>
            <a:lvl3pPr>
              <a:spcBef>
                <a:spcPts val="200"/>
              </a:spcBef>
              <a:spcAft>
                <a:spcPts val="100"/>
              </a:spcAft>
              <a:defRPr sz="95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endParaRPr lang="da-DK" dirty="0"/>
          </a:p>
        </p:txBody>
      </p:sp>
      <p:sp>
        <p:nvSpPr>
          <p:cNvPr id="19" name="Pladsholder til indhold 3"/>
          <p:cNvSpPr>
            <a:spLocks noGrp="1"/>
          </p:cNvSpPr>
          <p:nvPr>
            <p:ph idx="14" hasCustomPrompt="1"/>
          </p:nvPr>
        </p:nvSpPr>
        <p:spPr>
          <a:xfrm>
            <a:off x="778486" y="3645024"/>
            <a:ext cx="5228889" cy="2664296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0" name="Pladsholder til indhold 3"/>
          <p:cNvSpPr>
            <a:spLocks noGrp="1"/>
          </p:cNvSpPr>
          <p:nvPr>
            <p:ph idx="16" hasCustomPrompt="1"/>
          </p:nvPr>
        </p:nvSpPr>
        <p:spPr>
          <a:xfrm>
            <a:off x="6273250" y="3645024"/>
            <a:ext cx="5316133" cy="2664296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146774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78486" y="1208938"/>
            <a:ext cx="10457777" cy="4198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a-DK" dirty="0" smtClean="0"/>
              <a:t>Klik og indsæt overskrift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Lige forbindelse 18"/>
          <p:cNvCxnSpPr/>
          <p:nvPr userDrawn="1"/>
        </p:nvCxnSpPr>
        <p:spPr>
          <a:xfrm>
            <a:off x="7868505" y="1844824"/>
            <a:ext cx="0" cy="4464496"/>
          </a:xfrm>
          <a:prstGeom prst="line">
            <a:avLst/>
          </a:prstGeom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 userDrawn="1"/>
        </p:nvCxnSpPr>
        <p:spPr>
          <a:xfrm>
            <a:off x="4146245" y="1844824"/>
            <a:ext cx="0" cy="4464496"/>
          </a:xfrm>
          <a:prstGeom prst="line">
            <a:avLst/>
          </a:prstGeom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dsholder til indhold 3"/>
          <p:cNvSpPr>
            <a:spLocks noGrp="1"/>
          </p:cNvSpPr>
          <p:nvPr>
            <p:ph idx="15" hasCustomPrompt="1"/>
          </p:nvPr>
        </p:nvSpPr>
        <p:spPr>
          <a:xfrm>
            <a:off x="778486" y="1812888"/>
            <a:ext cx="3101883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2" name="Pladsholder til indhold 3"/>
          <p:cNvSpPr>
            <a:spLocks noGrp="1"/>
          </p:cNvSpPr>
          <p:nvPr>
            <p:ph idx="16" hasCustomPrompt="1"/>
          </p:nvPr>
        </p:nvSpPr>
        <p:spPr>
          <a:xfrm>
            <a:off x="4456433" y="1812888"/>
            <a:ext cx="3101883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3" name="Pladsholder til indhold 3"/>
          <p:cNvSpPr>
            <a:spLocks noGrp="1"/>
          </p:cNvSpPr>
          <p:nvPr>
            <p:ph idx="17" hasCustomPrompt="1"/>
          </p:nvPr>
        </p:nvSpPr>
        <p:spPr>
          <a:xfrm>
            <a:off x="8134380" y="1812888"/>
            <a:ext cx="3101883" cy="44964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  <a:lvl2pPr>
              <a:spcBef>
                <a:spcPts val="200"/>
              </a:spcBef>
              <a:spcAft>
                <a:spcPts val="100"/>
              </a:spcAft>
              <a:defRPr sz="900"/>
            </a:lvl2pPr>
            <a:lvl3pPr>
              <a:spcBef>
                <a:spcPts val="200"/>
              </a:spcBef>
              <a:spcAft>
                <a:spcPts val="100"/>
              </a:spcAft>
              <a:defRPr sz="900"/>
            </a:lvl3pPr>
            <a:lvl4pPr>
              <a:spcBef>
                <a:spcPts val="200"/>
              </a:spcBef>
              <a:spcAft>
                <a:spcPts val="100"/>
              </a:spcAft>
              <a:defRPr sz="800"/>
            </a:lvl4pPr>
            <a:lvl5pPr>
              <a:spcBef>
                <a:spcPts val="200"/>
              </a:spcBef>
              <a:spcAft>
                <a:spcPts val="100"/>
              </a:spcAft>
              <a:defRPr sz="800"/>
            </a:lvl5pPr>
          </a:lstStyle>
          <a:p>
            <a:pPr lvl="0"/>
            <a:r>
              <a:rPr lang="da-DK" dirty="0" smtClean="0"/>
              <a:t>Klik og indsæt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39640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-1" y="908720"/>
            <a:ext cx="12211142" cy="5544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0" y="908720"/>
            <a:ext cx="12211141" cy="5544616"/>
          </a:xfrm>
          <a:prstGeom prst="rect">
            <a:avLst/>
          </a:prstGeom>
        </p:spPr>
        <p:txBody>
          <a:bodyPr vert="horz"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2000" y="4581128"/>
            <a:ext cx="10767390" cy="7920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da-DK" dirty="0" smtClean="0"/>
              <a:t>Klik og indsæt kapiteloverskrift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912000" y="5373638"/>
            <a:ext cx="10767390" cy="503634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6AA9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5761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og indsæt underoverskrift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2E5761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251132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>
          <a:xfrm>
            <a:off x="2301" y="116633"/>
            <a:ext cx="12192001" cy="65527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err="1" smtClean="0">
              <a:solidFill>
                <a:prstClr val="white"/>
              </a:solidFill>
            </a:endParaRPr>
          </a:p>
        </p:txBody>
      </p:sp>
      <p:pic>
        <p:nvPicPr>
          <p:cNvPr id="9" name="Billede 8" descr="Energinet.d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2" y="692697"/>
            <a:ext cx="1595254" cy="351797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955737" y="1117194"/>
            <a:ext cx="2836007" cy="10926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a-DK" sz="1500" baseline="30000" dirty="0" err="1" smtClean="0">
                <a:solidFill>
                  <a:srgbClr val="005E82"/>
                </a:solidFill>
              </a:rPr>
              <a:t>Tonne</a:t>
            </a:r>
            <a:r>
              <a:rPr lang="da-DK" sz="1500" baseline="30000" dirty="0" smtClean="0">
                <a:solidFill>
                  <a:srgbClr val="005E82"/>
                </a:solidFill>
              </a:rPr>
              <a:t> </a:t>
            </a:r>
            <a:r>
              <a:rPr lang="da-DK" sz="1500" baseline="30000" dirty="0" err="1" smtClean="0">
                <a:solidFill>
                  <a:srgbClr val="005E82"/>
                </a:solidFill>
              </a:rPr>
              <a:t>Kjærsvej</a:t>
            </a:r>
            <a:r>
              <a:rPr lang="da-DK" sz="1500" baseline="30000" dirty="0" smtClean="0">
                <a:solidFill>
                  <a:srgbClr val="005E82"/>
                </a:solidFill>
              </a:rPr>
              <a:t> 65</a:t>
            </a:r>
          </a:p>
          <a:p>
            <a:r>
              <a:rPr lang="da-DK" sz="1500" baseline="30000" dirty="0" smtClean="0">
                <a:solidFill>
                  <a:srgbClr val="005E82"/>
                </a:solidFill>
              </a:rPr>
              <a:t>7000 Fredericia</a:t>
            </a:r>
          </a:p>
          <a:p>
            <a:r>
              <a:rPr lang="da-DK" sz="1500" baseline="30000" dirty="0" smtClean="0">
                <a:solidFill>
                  <a:srgbClr val="005E82"/>
                </a:solidFill>
              </a:rPr>
              <a:t>Tlf. 70 10 22 44</a:t>
            </a:r>
          </a:p>
          <a:p>
            <a:endParaRPr lang="da-DK" sz="1500" baseline="30000" dirty="0" smtClean="0">
              <a:solidFill>
                <a:srgbClr val="005E82"/>
              </a:solidFill>
            </a:endParaRPr>
          </a:p>
          <a:p>
            <a:r>
              <a:rPr lang="da-DK" sz="1500" baseline="30000" dirty="0" smtClean="0">
                <a:solidFill>
                  <a:srgbClr val="005E82"/>
                </a:solidFill>
              </a:rPr>
              <a:t>E-mail: </a:t>
            </a:r>
            <a:r>
              <a:rPr lang="da-DK" sz="1500" baseline="30000" dirty="0" err="1" smtClean="0">
                <a:solidFill>
                  <a:srgbClr val="005E82"/>
                </a:solidFill>
              </a:rPr>
              <a:t>info@energinet.dk</a:t>
            </a:r>
            <a:endParaRPr lang="da-DK" sz="1500" baseline="30000" dirty="0" smtClean="0">
              <a:solidFill>
                <a:srgbClr val="005E82"/>
              </a:solidFill>
            </a:endParaRPr>
          </a:p>
          <a:p>
            <a:r>
              <a:rPr lang="da-DK" sz="1500" baseline="30000" dirty="0" err="1" smtClean="0">
                <a:solidFill>
                  <a:srgbClr val="005E82"/>
                </a:solidFill>
              </a:rPr>
              <a:t>www.energinet.dk</a:t>
            </a:r>
            <a:endParaRPr lang="da-DK" sz="1500" dirty="0" smtClean="0">
              <a:solidFill>
                <a:srgbClr val="005E82"/>
              </a:solidFill>
            </a:endParaRPr>
          </a:p>
        </p:txBody>
      </p:sp>
      <p:pic>
        <p:nvPicPr>
          <p:cNvPr id="13" name="Billede 12" descr="Alm.-baggrund-09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78" t="3" r="-45265" b="-3"/>
          <a:stretch/>
        </p:blipFill>
        <p:spPr>
          <a:xfrm>
            <a:off x="-1668830" y="6219757"/>
            <a:ext cx="12550592" cy="183261"/>
          </a:xfrm>
          <a:prstGeom prst="rect">
            <a:avLst/>
          </a:prstGeom>
        </p:spPr>
      </p:pic>
      <p:pic>
        <p:nvPicPr>
          <p:cNvPr id="15" name="Billede 14" descr="Strategi-ikon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5013176"/>
            <a:ext cx="7055828" cy="178264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</p:spTree>
    <p:extLst>
      <p:ext uri="{BB962C8B-B14F-4D97-AF65-F5344CB8AC3E}">
        <p14:creationId xmlns:p14="http://schemas.microsoft.com/office/powerpoint/2010/main" val="114123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548680"/>
            <a:ext cx="12192000" cy="6192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/>
          <p:nvPr userDrawn="1"/>
        </p:nvSpPr>
        <p:spPr>
          <a:xfrm>
            <a:off x="12381273" y="-27383"/>
            <a:ext cx="24000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Denne skabelon er </a:t>
            </a: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ikke</a:t>
            </a:r>
            <a:r>
              <a:rPr lang="da-DK" sz="1200" dirty="0" smtClean="0">
                <a:solidFill>
                  <a:prstClr val="white"/>
                </a:solidFill>
              </a:rPr>
              <a:t> en PowerPoint præsentation men skal bruges som et alternativ til Words notat skabelon og skal derfor gemmes som pdf eller printes.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b="1" dirty="0" smtClean="0">
                <a:solidFill>
                  <a:prstClr val="white"/>
                </a:solidFill>
              </a:rPr>
              <a:t>Respekter</a:t>
            </a:r>
            <a:r>
              <a:rPr lang="da-DK" sz="1200" dirty="0" smtClean="0">
                <a:solidFill>
                  <a:prstClr val="white"/>
                </a:solidFill>
              </a:rPr>
              <a:t> skabelonen og dens krav til skrift, størrelser, farver og rammer. 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ønsker en skabelon baseret på tekst så brug Word notat skabelon og ikke denne.</a:t>
            </a:r>
          </a:p>
          <a:p>
            <a:pPr>
              <a:defRPr/>
            </a:pPr>
            <a:endParaRPr lang="da-DK" sz="12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da-DK" sz="1200" dirty="0" smtClean="0">
                <a:solidFill>
                  <a:prstClr val="white"/>
                </a:solidFill>
              </a:rPr>
              <a:t>Hvis du vil præsentere notatets indhold, skal du klippe figurer og andre elementer over i Energinet.dk’s skabelon for præsentationer. Denne skabelon må ikke direkte benyttes til præsentationer.</a:t>
            </a:r>
          </a:p>
        </p:txBody>
      </p:sp>
      <p:sp>
        <p:nvSpPr>
          <p:cNvPr id="7" name="Pladsholder til indhold 1"/>
          <p:cNvSpPr txBox="1">
            <a:spLocks/>
          </p:cNvSpPr>
          <p:nvPr userDrawn="1"/>
        </p:nvSpPr>
        <p:spPr>
          <a:xfrm>
            <a:off x="912000" y="1700808"/>
            <a:ext cx="6247503" cy="44644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rgbClr val="595959"/>
                </a:solidFill>
              </a:rPr>
              <a:t>Denne skabelon er </a:t>
            </a:r>
            <a:r>
              <a:rPr lang="da-DK" b="1" dirty="0" smtClean="0">
                <a:solidFill>
                  <a:srgbClr val="005E82"/>
                </a:solidFill>
              </a:rPr>
              <a:t>ikke</a:t>
            </a:r>
            <a:r>
              <a:rPr lang="da-DK" b="1" dirty="0" smtClean="0">
                <a:solidFill>
                  <a:srgbClr val="595959"/>
                </a:solidFill>
              </a:rPr>
              <a:t> </a:t>
            </a:r>
            <a:r>
              <a:rPr lang="da-DK" dirty="0" smtClean="0">
                <a:solidFill>
                  <a:srgbClr val="595959"/>
                </a:solidFill>
              </a:rPr>
              <a:t>en PowerPoint præsentation men skal bruges som et alternativ til Words notat skabelon og skal derfor gemmes som pdf eller printes. </a:t>
            </a:r>
            <a:r>
              <a:rPr lang="da-DK" i="1" dirty="0" smtClean="0">
                <a:solidFill>
                  <a:srgbClr val="595959"/>
                </a:solidFill>
              </a:rPr>
              <a:t>Respekter</a:t>
            </a:r>
            <a:r>
              <a:rPr lang="da-DK" dirty="0" smtClean="0">
                <a:solidFill>
                  <a:srgbClr val="595959"/>
                </a:solidFill>
              </a:rPr>
              <a:t> skabelonen og dens krav til skrift, størrelser, farver og placering. </a:t>
            </a:r>
          </a:p>
          <a:p>
            <a:endParaRPr lang="da-DK" sz="1000" dirty="0" smtClean="0">
              <a:solidFill>
                <a:srgbClr val="595959"/>
              </a:solidFill>
            </a:endParaRPr>
          </a:p>
          <a:p>
            <a:r>
              <a:rPr lang="da-DK" sz="900" dirty="0" smtClean="0">
                <a:solidFill>
                  <a:srgbClr val="595959"/>
                </a:solidFill>
              </a:rPr>
              <a:t>Skriv derfor kort og enkel tekst og lad grafer og billeder være centrum i indholdet. </a:t>
            </a:r>
          </a:p>
          <a:p>
            <a:r>
              <a:rPr lang="da-DK" sz="900" dirty="0" smtClean="0">
                <a:solidFill>
                  <a:srgbClr val="595959"/>
                </a:solidFill>
              </a:rPr>
              <a:t>Udfyld siderne med følgende fremgang in mente:</a:t>
            </a:r>
          </a:p>
          <a:p>
            <a:pPr marL="372600" indent="-228600">
              <a:spcBef>
                <a:spcPts val="200"/>
              </a:spcBef>
              <a:buFont typeface="+mj-lt"/>
              <a:buAutoNum type="arabicPeriod"/>
            </a:pPr>
            <a:r>
              <a:rPr lang="da-DK" sz="900" dirty="0" smtClean="0">
                <a:solidFill>
                  <a:srgbClr val="595959"/>
                </a:solidFill>
              </a:rPr>
              <a:t>Overskrift fortæller hovedpointen/konklusionen med siden.</a:t>
            </a:r>
          </a:p>
          <a:p>
            <a:pPr marL="372600" indent="-228600">
              <a:spcBef>
                <a:spcPts val="200"/>
              </a:spcBef>
              <a:buFont typeface="+mj-lt"/>
              <a:buAutoNum type="arabicPeriod"/>
            </a:pPr>
            <a:r>
              <a:rPr lang="da-DK" sz="900" dirty="0" smtClean="0">
                <a:solidFill>
                  <a:srgbClr val="595959"/>
                </a:solidFill>
              </a:rPr>
              <a:t>Teksten argumenter for/beskriver pointen.</a:t>
            </a:r>
          </a:p>
          <a:p>
            <a:pPr marL="372600" indent="-228600">
              <a:spcBef>
                <a:spcPts val="200"/>
              </a:spcBef>
              <a:buFont typeface="+mj-lt"/>
              <a:buAutoNum type="arabicPeriod"/>
            </a:pPr>
            <a:r>
              <a:rPr lang="da-DK" sz="900" dirty="0" smtClean="0">
                <a:solidFill>
                  <a:srgbClr val="595959"/>
                </a:solidFill>
              </a:rPr>
              <a:t>Grafer/tabeller dokumenterer pointen.</a:t>
            </a:r>
          </a:p>
          <a:p>
            <a:pPr marL="372600" indent="-228600">
              <a:spcBef>
                <a:spcPts val="200"/>
              </a:spcBef>
              <a:buFont typeface="+mj-lt"/>
              <a:buAutoNum type="arabicPeriod"/>
            </a:pPr>
            <a:r>
              <a:rPr lang="da-DK" sz="900" dirty="0" smtClean="0">
                <a:solidFill>
                  <a:srgbClr val="595959"/>
                </a:solidFill>
              </a:rPr>
              <a:t>Evt. hjælpetekst til graf/tabeller skal holdes til det minimalt nødvendige.</a:t>
            </a:r>
          </a:p>
          <a:p>
            <a:endParaRPr lang="da-DK" sz="900" dirty="0" smtClean="0">
              <a:solidFill>
                <a:srgbClr val="595959"/>
              </a:solidFill>
            </a:endParaRPr>
          </a:p>
          <a:p>
            <a:r>
              <a:rPr lang="da-DK" sz="900" dirty="0" smtClean="0">
                <a:solidFill>
                  <a:srgbClr val="595959"/>
                </a:solidFill>
              </a:rPr>
              <a:t>Hvis du ønsker en skabelon baseret på tekst så brug Words notat skabelon (findes i public 360) og ikke denne.</a:t>
            </a:r>
          </a:p>
          <a:p>
            <a:endParaRPr lang="da-DK" sz="900" dirty="0" smtClean="0">
              <a:solidFill>
                <a:srgbClr val="595959"/>
              </a:solidFill>
            </a:endParaRPr>
          </a:p>
          <a:p>
            <a:r>
              <a:rPr lang="da-DK" sz="900" b="1" dirty="0" smtClean="0">
                <a:solidFill>
                  <a:srgbClr val="005E82"/>
                </a:solidFill>
              </a:rPr>
              <a:t>TIPS:</a:t>
            </a:r>
          </a:p>
          <a:p>
            <a:r>
              <a:rPr lang="da-DK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 at ændre side layout: klik på ”Layout” i top menuen (ved siden af ”Nyt dias”)</a:t>
            </a:r>
          </a:p>
          <a:p>
            <a:pPr>
              <a:lnSpc>
                <a:spcPct val="200000"/>
              </a:lnSpc>
            </a:pPr>
            <a:r>
              <a:rPr lang="da-DK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 at sætte titel på alle sider: gå i menupunktet Indsæt – Sidehoved og sidefod. </a:t>
            </a:r>
          </a:p>
          <a:p>
            <a:r>
              <a:rPr lang="da-DK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 boksen der kommer frem sæt flueben i sidefod og indsæt en kort titlen efter stregen.</a:t>
            </a:r>
          </a:p>
          <a:p>
            <a:endParaRPr lang="da-DK" sz="9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da-DK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 kan finde gode billeder og ikoner i Energinet.dk’s billeddatabase Cumulus som du finder på </a:t>
            </a:r>
            <a:r>
              <a:rPr lang="da-DK" sz="9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InSite</a:t>
            </a:r>
            <a:r>
              <a:rPr lang="da-DK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under værktøjer – kommunikation.</a:t>
            </a:r>
          </a:p>
          <a:p>
            <a:endParaRPr lang="da-DK" sz="9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da-DK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 du spørgsmål eller brug for vejledning kontakt kommunikation.</a:t>
            </a:r>
          </a:p>
        </p:txBody>
      </p:sp>
      <p:sp>
        <p:nvSpPr>
          <p:cNvPr id="8" name="Titel 2"/>
          <p:cNvSpPr txBox="1">
            <a:spLocks/>
          </p:cNvSpPr>
          <p:nvPr userDrawn="1"/>
        </p:nvSpPr>
        <p:spPr>
          <a:xfrm>
            <a:off x="912000" y="764704"/>
            <a:ext cx="6247503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solidFill>
                  <a:srgbClr val="005E82"/>
                </a:solidFill>
              </a:rPr>
              <a:t>Om notat skabelonen </a:t>
            </a:r>
          </a:p>
          <a:p>
            <a:pPr>
              <a:lnSpc>
                <a:spcPct val="140000"/>
              </a:lnSpc>
            </a:pPr>
            <a:r>
              <a:rPr lang="da-DK" sz="1500" dirty="0" smtClean="0">
                <a:solidFill>
                  <a:srgbClr val="005E82"/>
                </a:solidFill>
              </a:rPr>
              <a:t>- læs og slet derefter denne side</a:t>
            </a:r>
            <a:endParaRPr lang="da-DK" sz="1500" dirty="0">
              <a:solidFill>
                <a:srgbClr val="005E82"/>
              </a:solidFill>
            </a:endParaRPr>
          </a:p>
        </p:txBody>
      </p:sp>
      <p:pic>
        <p:nvPicPr>
          <p:cNvPr id="10" name="Billede 9" descr="Skærmbillede 2015-06-29 kl. 09.25.3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b="4780"/>
          <a:stretch/>
        </p:blipFill>
        <p:spPr>
          <a:xfrm>
            <a:off x="7868507" y="216025"/>
            <a:ext cx="3742770" cy="2011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lede 11" descr="Skærmbillede 2015-06-29 kl. 09.25.45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b="2732"/>
          <a:stretch/>
        </p:blipFill>
        <p:spPr>
          <a:xfrm>
            <a:off x="7868505" y="2376265"/>
            <a:ext cx="3742770" cy="205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lede 12" descr="Skærmbillede 2015-06-29 kl. 09.40.47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"/>
          <a:stretch/>
        </p:blipFill>
        <p:spPr>
          <a:xfrm>
            <a:off x="7868505" y="4581128"/>
            <a:ext cx="3742770" cy="206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51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overskrift - én linje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2664" y="2852738"/>
            <a:ext cx="10226674" cy="3303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indsætte brødtekst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82664" y="2024065"/>
            <a:ext cx="10226674" cy="720725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2200">
                <a:solidFill>
                  <a:schemeClr val="accent1"/>
                </a:solidFill>
              </a:defRPr>
            </a:lvl1pPr>
            <a:lvl2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2pPr>
            <a:lvl3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3pPr>
            <a:lvl4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4pPr>
            <a:lvl5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5pPr>
            <a:lvl6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6pPr>
            <a:lvl7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7pPr>
            <a:lvl8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8pPr>
            <a:lvl9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9pPr>
          </a:lstStyle>
          <a:p>
            <a:pPr>
              <a:buNone/>
            </a:pPr>
            <a:r>
              <a:rPr lang="da-DK" sz="2200" dirty="0" smtClean="0"/>
              <a:t>Indsæt underoverskrift eller</a:t>
            </a:r>
            <a:r>
              <a:rPr lang="da-DK" sz="2200" baseline="0" dirty="0" smtClean="0"/>
              <a:t> indledning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75388" y="1196975"/>
            <a:ext cx="4921739" cy="4959350"/>
          </a:xfrm>
          <a:solidFill>
            <a:schemeClr val="bg1">
              <a:lumMod val="95000"/>
            </a:schemeClr>
          </a:solidFill>
        </p:spPr>
        <p:txBody>
          <a:bodyPr tIns="1080000" anchor="ctr" anchorCtr="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Træk billede til pladsholder eller klik på symbol for at tilføje billede</a:t>
            </a:r>
            <a:endParaRPr lang="da-DK" dirty="0"/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82663" y="1196975"/>
            <a:ext cx="4933337" cy="7191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smtClean="0"/>
              <a:t>Indsæt overskrift</a:t>
            </a:r>
            <a:endParaRPr lang="da-DK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82663" y="2024065"/>
            <a:ext cx="4933337" cy="720725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2200">
                <a:solidFill>
                  <a:schemeClr val="accent1"/>
                </a:solidFill>
              </a:defRPr>
            </a:lvl1pPr>
            <a:lvl2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2pPr>
            <a:lvl3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3pPr>
            <a:lvl4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4pPr>
            <a:lvl5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5pPr>
            <a:lvl6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6pPr>
            <a:lvl7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7pPr>
            <a:lvl8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8pPr>
            <a:lvl9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9pPr>
          </a:lstStyle>
          <a:p>
            <a:pPr>
              <a:buNone/>
            </a:pPr>
            <a:r>
              <a:rPr lang="da-DK" sz="2200" dirty="0" smtClean="0"/>
              <a:t>Indsæt underoverskrift eller</a:t>
            </a:r>
            <a:r>
              <a:rPr lang="da-DK" sz="2200" baseline="0" dirty="0" smtClean="0"/>
              <a:t> indledning</a:t>
            </a:r>
            <a:endParaRPr lang="da-DK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2852739"/>
            <a:ext cx="4933337" cy="3303586"/>
          </a:xfrm>
        </p:spPr>
        <p:txBody>
          <a:bodyPr/>
          <a:lstStyle/>
          <a:p>
            <a:pPr lvl="0"/>
            <a:r>
              <a:rPr lang="da-DK" dirty="0" smtClean="0"/>
              <a:t>Klik for at indsætte brødtekst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3600" y="-3600"/>
            <a:ext cx="12196800" cy="6861600"/>
          </a:xfr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Træk billede til pladsholder eller klik på symbol for at tilføje billede</a:t>
            </a:r>
          </a:p>
        </p:txBody>
      </p:sp>
      <p:sp>
        <p:nvSpPr>
          <p:cNvPr id="9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57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6"/>
            <a:ext cx="12213543" cy="68459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75389" y="0"/>
            <a:ext cx="5916612" cy="6858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Træk billede til pladsholder eller klik på symbol for at tilføje billede</a:t>
            </a:r>
            <a:endParaRPr lang="da-DK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6275388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58814" y="1196976"/>
            <a:ext cx="5005387" cy="154781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fakta eller kapitel overskrift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2" y="2852739"/>
            <a:ext cx="5016201" cy="330358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216000">
              <a:defRPr sz="2000">
                <a:solidFill>
                  <a:schemeClr val="bg1"/>
                </a:solidFill>
              </a:defRPr>
            </a:lvl2pPr>
            <a:lvl3pPr marL="432000">
              <a:defRPr sz="1800">
                <a:solidFill>
                  <a:schemeClr val="bg1"/>
                </a:solidFill>
              </a:defRPr>
            </a:lvl3pPr>
            <a:lvl4pPr marL="648000">
              <a:defRPr sz="1600">
                <a:solidFill>
                  <a:schemeClr val="bg1"/>
                </a:solidFill>
              </a:defRPr>
            </a:lvl4pPr>
            <a:lvl5pPr marL="864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62397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568" userDrawn="1">
          <p15:clr>
            <a:srgbClr val="FBAE40"/>
          </p15:clr>
        </p15:guide>
        <p15:guide id="2" pos="3953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kta 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å baggrund"/>
          <p:cNvSpPr/>
          <p:nvPr userDrawn="1"/>
        </p:nvSpPr>
        <p:spPr>
          <a:xfrm>
            <a:off x="-1" y="0"/>
            <a:ext cx="406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8" name="Mørk blå baggrund"/>
          <p:cNvSpPr/>
          <p:nvPr userDrawn="1"/>
        </p:nvSpPr>
        <p:spPr>
          <a:xfrm>
            <a:off x="4063801" y="0"/>
            <a:ext cx="4064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9" name="Grøn baggrund"/>
          <p:cNvSpPr/>
          <p:nvPr userDrawn="1"/>
        </p:nvSpPr>
        <p:spPr>
          <a:xfrm>
            <a:off x="8128801" y="0"/>
            <a:ext cx="40644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199" y="1196975"/>
            <a:ext cx="2880000" cy="1044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fakta</a:t>
            </a:r>
            <a:endParaRPr lang="da-DK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2199" y="2335214"/>
            <a:ext cx="2880000" cy="382111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1pPr>
            <a:lvl2pPr marL="216000">
              <a:defRPr sz="2000">
                <a:solidFill>
                  <a:schemeClr val="tx1"/>
                </a:solidFill>
              </a:defRPr>
            </a:lvl2pPr>
            <a:lvl3pPr marL="432000">
              <a:defRPr sz="1800">
                <a:solidFill>
                  <a:schemeClr val="tx1"/>
                </a:solidFill>
              </a:defRPr>
            </a:lvl3pPr>
            <a:lvl4pPr marL="648000">
              <a:defRPr sz="1600">
                <a:solidFill>
                  <a:schemeClr val="tx1"/>
                </a:solidFill>
              </a:defRPr>
            </a:lvl4pPr>
            <a:lvl5pPr marL="864000"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41607" y="1196975"/>
            <a:ext cx="2880000" cy="1044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 smtClean="0"/>
              <a:t>Indsæt fakta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37758" y="2335213"/>
            <a:ext cx="2880000" cy="382111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1pPr>
            <a:lvl2pPr marL="216000">
              <a:defRPr sz="2000">
                <a:solidFill>
                  <a:schemeClr val="tx1"/>
                </a:solidFill>
              </a:defRPr>
            </a:lvl2pPr>
            <a:lvl3pPr marL="432000">
              <a:defRPr sz="1800">
                <a:solidFill>
                  <a:schemeClr val="tx1"/>
                </a:solidFill>
              </a:defRPr>
            </a:lvl3pPr>
            <a:lvl4pPr marL="648000">
              <a:defRPr sz="1600">
                <a:solidFill>
                  <a:schemeClr val="tx1"/>
                </a:solidFill>
              </a:defRPr>
            </a:lvl4pPr>
            <a:lvl5pPr marL="864000"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705409" y="1196975"/>
            <a:ext cx="2880000" cy="1080000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1pPr>
            <a:lvl2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2pPr>
            <a:lvl3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3pPr>
            <a:lvl4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4pPr>
            <a:lvl5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5pPr>
            <a:lvl6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6pPr>
            <a:lvl7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7pPr>
            <a:lvl8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8pPr>
            <a:lvl9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4000" cap="all"/>
            </a:lvl9pPr>
          </a:lstStyle>
          <a:p>
            <a:pPr lvl="0"/>
            <a:r>
              <a:rPr lang="da-DK" dirty="0" smtClean="0"/>
              <a:t>Indsæt fakta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701559" y="2335213"/>
            <a:ext cx="2880000" cy="382111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Char char="​"/>
              <a:defRPr>
                <a:solidFill>
                  <a:schemeClr val="tx1"/>
                </a:solidFill>
              </a:defRPr>
            </a:lvl1pPr>
            <a:lvl2pPr marL="216000">
              <a:defRPr sz="2000">
                <a:solidFill>
                  <a:schemeClr val="tx1"/>
                </a:solidFill>
              </a:defRPr>
            </a:lvl2pPr>
            <a:lvl3pPr marL="432000">
              <a:defRPr sz="1800">
                <a:solidFill>
                  <a:schemeClr val="tx1"/>
                </a:solidFill>
              </a:defRPr>
            </a:lvl3pPr>
            <a:lvl4pPr marL="648000">
              <a:defRPr sz="1600">
                <a:solidFill>
                  <a:schemeClr val="tx1"/>
                </a:solidFill>
              </a:defRPr>
            </a:lvl4pPr>
            <a:lvl5pPr marL="864000">
              <a:defRPr sz="14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26458" y="2635420"/>
            <a:ext cx="646112" cy="2428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da-DK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113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overskrift</a:t>
            </a:r>
            <a:endParaRPr lang="da-DK" dirty="0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664" y="2047918"/>
            <a:ext cx="10226674" cy="70485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2200">
                <a:solidFill>
                  <a:schemeClr val="accent1"/>
                </a:solidFill>
              </a:defRPr>
            </a:lvl1pPr>
            <a:lvl2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2pPr>
            <a:lvl3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3pPr>
            <a:lvl4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4pPr>
            <a:lvl5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5pPr>
            <a:lvl6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6pPr>
            <a:lvl7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7pPr>
            <a:lvl8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8pPr>
            <a:lvl9pPr marL="0" indent="0" algn="l">
              <a:lnSpc>
                <a:spcPct val="83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3300">
                <a:solidFill>
                  <a:schemeClr val="accent1"/>
                </a:solidFill>
              </a:defRPr>
            </a:lvl9pPr>
          </a:lstStyle>
          <a:p>
            <a:r>
              <a:rPr lang="da-DK" dirty="0" smtClean="0"/>
              <a:t>Indsæt underoverskrift eller indledning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footer og side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Estonia - September 18th 2017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982663" y="539751"/>
            <a:ext cx="9361487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  <a:endParaRPr lang="da-DK" sz="3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982668" y="1833789"/>
            <a:ext cx="2280361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 smtClean="0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for at fjerne og</a:t>
            </a:r>
            <a:r>
              <a:rPr lang="da-DK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sætte bullet på igen</a:t>
            </a:r>
            <a:endParaRPr lang="da-DK" altLang="da-DK" sz="900" b="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039973" y="1833791"/>
            <a:ext cx="2160798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062175" y="1815927"/>
            <a:ext cx="2256615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465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3157384" y="3958876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172848" y="4628480"/>
            <a:ext cx="593369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5552" y="5464557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7195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7826" y="2748411"/>
            <a:ext cx="337401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25532" y="3242401"/>
            <a:ext cx="359695" cy="335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9596" y="3321052"/>
            <a:ext cx="199287" cy="19216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59" y="364152"/>
            <a:ext cx="1433231" cy="173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663" y="1203699"/>
            <a:ext cx="10214464" cy="7124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smtClean="0"/>
              <a:t>Klik for at redigere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4" y="2852738"/>
            <a:ext cx="10226674" cy="3303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707583" y="6525816"/>
            <a:ext cx="248954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68560" y="6525816"/>
            <a:ext cx="818235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Estonia - September 18th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9340" y="6525816"/>
            <a:ext cx="6104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57" r:id="rId3"/>
    <p:sldLayoutId id="2147483672" r:id="rId4"/>
    <p:sldLayoutId id="2147483720" r:id="rId5"/>
    <p:sldLayoutId id="2147483721" r:id="rId6"/>
    <p:sldLayoutId id="2147483654" r:id="rId7"/>
    <p:sldLayoutId id="2147483655" r:id="rId8"/>
    <p:sldLayoutId id="2147483670" r:id="rId9"/>
    <p:sldLayoutId id="2147483722" r:id="rId10"/>
  </p:sldLayoutIdLst>
  <p:hf sldNum="0"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cap="all" baseline="0">
          <a:solidFill>
            <a:schemeClr val="accent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19" userDrawn="1">
          <p15:clr>
            <a:srgbClr val="F26B43"/>
          </p15:clr>
        </p15:guide>
        <p15:guide id="2" pos="7061" userDrawn="1">
          <p15:clr>
            <a:srgbClr val="F26B43"/>
          </p15:clr>
        </p15:guide>
        <p15:guide id="3" orient="horz" pos="1797" userDrawn="1">
          <p15:clr>
            <a:srgbClr val="F26B43"/>
          </p15:clr>
        </p15:guide>
        <p15:guide id="4" orient="horz" pos="387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1729" userDrawn="1">
          <p15:clr>
            <a:srgbClr val="F26B43"/>
          </p15:clr>
        </p15:guide>
        <p15:guide id="7" orient="horz" pos="754" userDrawn="1">
          <p15:clr>
            <a:srgbClr val="F26B43"/>
          </p15:clr>
        </p15:guide>
        <p15:guide id="8" orient="horz" pos="12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3463" y="908720"/>
            <a:ext cx="12192000" cy="5544616"/>
          </a:xfrm>
          <a:prstGeom prst="rect">
            <a:avLst/>
          </a:prstGeom>
          <a:solidFill>
            <a:srgbClr val="EEE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7" name="Lige forbindelse 16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64800" y="6480002"/>
            <a:ext cx="1034063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944539" y="6480002"/>
            <a:ext cx="637861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Billede 15" descr="Alm.-baggrund-09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85" b="-1"/>
          <a:stretch/>
        </p:blipFill>
        <p:spPr>
          <a:xfrm>
            <a:off x="0" y="725460"/>
            <a:ext cx="12192000" cy="183261"/>
          </a:xfrm>
          <a:prstGeom prst="rect">
            <a:avLst/>
          </a:prstGeom>
        </p:spPr>
      </p:pic>
      <p:sp>
        <p:nvSpPr>
          <p:cNvPr id="7" name="Pladsholder til sidefod 6"/>
          <p:cNvSpPr>
            <a:spLocks noGrp="1"/>
          </p:cNvSpPr>
          <p:nvPr>
            <p:ph type="ftr" sz="quarter" idx="3"/>
          </p:nvPr>
        </p:nvSpPr>
        <p:spPr>
          <a:xfrm>
            <a:off x="1044362" y="188640"/>
            <a:ext cx="5051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z="1000" smtClean="0">
                <a:solidFill>
                  <a:prstClr val="white">
                    <a:lumMod val="65000"/>
                  </a:prstClr>
                </a:solidFill>
              </a:rPr>
              <a:t>Estonia - September 18th 2017</a:t>
            </a:r>
            <a:endParaRPr lang="da-DK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Pladsholder til sidefod 6"/>
          <p:cNvSpPr txBox="1">
            <a:spLocks/>
          </p:cNvSpPr>
          <p:nvPr userDrawn="1"/>
        </p:nvSpPr>
        <p:spPr>
          <a:xfrm>
            <a:off x="1231931" y="34104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Tx/>
        <a:buNone/>
        <a:defRPr sz="1200" kern="1200">
          <a:solidFill>
            <a:srgbClr val="404040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78" userDrawn="1">
          <p15:clr>
            <a:srgbClr val="F26B43"/>
          </p15:clr>
        </p15:guide>
        <p15:guide id="4" orient="horz" pos="655" userDrawn="1">
          <p15:clr>
            <a:srgbClr val="F26B43"/>
          </p15:clr>
        </p15:guide>
        <p15:guide id="5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679" y="365477"/>
            <a:ext cx="10214464" cy="712414"/>
          </a:xfrm>
        </p:spPr>
        <p:txBody>
          <a:bodyPr rtlCol="0"/>
          <a:lstStyle/>
          <a:p>
            <a:pPr rtl="0"/>
            <a:r>
              <a:rPr lang="x-none"/>
              <a:t>DataHub</a:t>
            </a:r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dirty="0" err="1" smtClean="0"/>
              <a:t>Estonia</a:t>
            </a:r>
            <a:r>
              <a:rPr lang="da-DK" dirty="0" smtClean="0"/>
              <a:t> - September 18th 2017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6" t="7909" r="36802"/>
          <a:stretch/>
        </p:blipFill>
        <p:spPr>
          <a:xfrm>
            <a:off x="5090846" y="1399646"/>
            <a:ext cx="1946918" cy="484759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4"/>
          <a:stretch/>
        </p:blipFill>
        <p:spPr>
          <a:xfrm>
            <a:off x="3073584" y="975925"/>
            <a:ext cx="2893562" cy="526389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1"/>
          <a:stretch/>
        </p:blipFill>
        <p:spPr>
          <a:xfrm>
            <a:off x="6640246" y="983348"/>
            <a:ext cx="2712988" cy="526389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2" t="68419" r="18278" b="5041"/>
          <a:stretch/>
        </p:blipFill>
        <p:spPr>
          <a:xfrm>
            <a:off x="6805346" y="4526647"/>
            <a:ext cx="1397000" cy="13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nerginet.dk">
      <a:dk1>
        <a:sysClr val="windowText" lastClr="000000"/>
      </a:dk1>
      <a:lt1>
        <a:sysClr val="window" lastClr="FFFFFF"/>
      </a:lt1>
      <a:dk2>
        <a:srgbClr val="A0C1C2"/>
      </a:dk2>
      <a:lt2>
        <a:srgbClr val="A0CD92"/>
      </a:lt2>
      <a:accent1>
        <a:srgbClr val="008B8B"/>
      </a:accent1>
      <a:accent2>
        <a:srgbClr val="0A515D"/>
      </a:accent2>
      <a:accent3>
        <a:srgbClr val="FFD424"/>
      </a:accent3>
      <a:accent4>
        <a:srgbClr val="C2E5F1"/>
      </a:accent4>
      <a:accent5>
        <a:srgbClr val="00A98F"/>
      </a:accent5>
      <a:accent6>
        <a:srgbClr val="00A7BD"/>
      </a:accent6>
      <a:hlink>
        <a:srgbClr val="0563C1"/>
      </a:hlink>
      <a:folHlink>
        <a:srgbClr val="954F72"/>
      </a:folHlink>
    </a:clrScheme>
    <a:fontScheme name="Energinet.dk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spcBef>
            <a:spcPts val="750"/>
          </a:spcBef>
          <a:defRPr sz="20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æsentation1" id="{E86B7BD9-42C7-FF48-BEAD-EE31D3720DE0}" vid="{866C400F-86D3-BA4D-AECD-503801DA91FA}"/>
    </a:ext>
  </a:extLst>
</a:theme>
</file>

<file path=ppt/theme/theme2.xml><?xml version="1.0" encoding="utf-8"?>
<a:theme xmlns:a="http://schemas.openxmlformats.org/drawingml/2006/main" name="1_Blank">
  <a:themeElements>
    <a:clrScheme name="Brugerdefineret 1">
      <a:dk1>
        <a:sysClr val="windowText" lastClr="000000"/>
      </a:dk1>
      <a:lt1>
        <a:sysClr val="window" lastClr="FFFFFF"/>
      </a:lt1>
      <a:dk2>
        <a:srgbClr val="000000"/>
      </a:dk2>
      <a:lt2>
        <a:srgbClr val="2E5761"/>
      </a:lt2>
      <a:accent1>
        <a:srgbClr val="005E82"/>
      </a:accent1>
      <a:accent2>
        <a:srgbClr val="669EB3"/>
      </a:accent2>
      <a:accent3>
        <a:srgbClr val="81B442"/>
      </a:accent3>
      <a:accent4>
        <a:srgbClr val="83736A"/>
      </a:accent4>
      <a:accent5>
        <a:srgbClr val="D5CBC3"/>
      </a:accent5>
      <a:accent6>
        <a:srgbClr val="E6B72B"/>
      </a:accent6>
      <a:hlink>
        <a:srgbClr val="0000FF"/>
      </a:hlink>
      <a:folHlink>
        <a:srgbClr val="0000FF"/>
      </a:folHlink>
    </a:clrScheme>
    <a:fontScheme name="CO-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900" dirty="0" smtClean="0">
            <a:solidFill>
              <a:srgbClr val="40404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rginet PowerPoint Skabelon.potx" id="{529A8A1C-5E8A-4EB5-9B91-A0D336117FEF}" vid="{FCFEC6A5-3A6C-44F4-9EA9-09AEEAD3D8B3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Energinet_16-9</Template>
  <TotalTime>1308</TotalTime>
  <Words>7</Words>
  <Application>Microsoft Office PowerPoint</Application>
  <PresentationFormat>Brugerdefineret</PresentationFormat>
  <Paragraphs>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</vt:i4>
      </vt:variant>
    </vt:vector>
  </HeadingPairs>
  <TitlesOfParts>
    <vt:vector size="3" baseType="lpstr">
      <vt:lpstr>Blank</vt:lpstr>
      <vt:lpstr>1_Blank</vt:lpstr>
      <vt:lpstr>DataHub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sofie kragh</dc:creator>
  <cp:lastModifiedBy>Anders Dalgaard</cp:lastModifiedBy>
  <cp:revision>81</cp:revision>
  <cp:lastPrinted>2017-05-08T19:28:20Z</cp:lastPrinted>
  <dcterms:created xsi:type="dcterms:W3CDTF">2017-03-13T13:49:49Z</dcterms:created>
  <dcterms:modified xsi:type="dcterms:W3CDTF">2017-09-17T19:29:05Z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www,skabelondesign.dk</vt:lpwstr>
  </property>
</Properties>
</file>