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Override2.xml" ContentType="application/vnd.openxmlformats-officedocument.themeOverrid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2" r:id="rId5"/>
    <p:sldMasterId id="2147483715" r:id="rId6"/>
    <p:sldMasterId id="2147483753" r:id="rId7"/>
    <p:sldMasterId id="2147483788" r:id="rId8"/>
    <p:sldMasterId id="2147483817" r:id="rId9"/>
  </p:sldMasterIdLst>
  <p:notesMasterIdLst>
    <p:notesMasterId r:id="rId23"/>
  </p:notesMasterIdLst>
  <p:sldIdLst>
    <p:sldId id="274" r:id="rId10"/>
    <p:sldId id="276" r:id="rId11"/>
    <p:sldId id="3428" r:id="rId12"/>
    <p:sldId id="3429" r:id="rId13"/>
    <p:sldId id="372" r:id="rId14"/>
    <p:sldId id="2134805790" r:id="rId15"/>
    <p:sldId id="3431" r:id="rId16"/>
    <p:sldId id="3434" r:id="rId17"/>
    <p:sldId id="2134805786" r:id="rId18"/>
    <p:sldId id="3432" r:id="rId19"/>
    <p:sldId id="3433" r:id="rId20"/>
    <p:sldId id="2134805791" r:id="rId21"/>
    <p:sldId id="2463" r:id="rId22"/>
  </p:sldIdLst>
  <p:sldSz cx="12192000" cy="6858000"/>
  <p:notesSz cx="6735763" cy="9866313"/>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73"/>
    <a:srgbClr val="FDB414"/>
    <a:srgbClr val="006272"/>
    <a:srgbClr val="3F6E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11" autoAdjust="0"/>
    <p:restoredTop sz="95118" autoAdjust="0"/>
  </p:normalViewPr>
  <p:slideViewPr>
    <p:cSldViewPr snapToGrid="0">
      <p:cViewPr varScale="1">
        <p:scale>
          <a:sx n="81" d="100"/>
          <a:sy n="81" d="100"/>
        </p:scale>
        <p:origin x="45" y="1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rkki.sapp\Desktop\T&#246;&#246;s\Tootmisv&#245;imsused%20203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areaChart>
        <c:grouping val="stacked"/>
        <c:varyColors val="0"/>
        <c:ser>
          <c:idx val="0"/>
          <c:order val="0"/>
          <c:tx>
            <c:strRef>
              <c:f>Sheet1!$A$10</c:f>
              <c:strCache>
                <c:ptCount val="1"/>
                <c:pt idx="0">
                  <c:v>1.Varustuskindluse tagamine  -  
Hoiame Eestis tuled põlemas ja toad soojad</c:v>
                </c:pt>
              </c:strCache>
            </c:strRef>
          </c:tx>
          <c:spPr>
            <a:solidFill>
              <a:schemeClr val="accent2">
                <a:shade val="58000"/>
              </a:schemeClr>
            </a:solidFill>
            <a:ln>
              <a:noFill/>
            </a:ln>
            <a:effectLst/>
          </c:spPr>
          <c:cat>
            <c:numRef>
              <c:f>Sheet1!$B$9:$N$9</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Sheet1!$B$10:$N$10</c:f>
              <c:numCache>
                <c:formatCode>General</c:formatCode>
                <c:ptCount val="13"/>
                <c:pt idx="0">
                  <c:v>50</c:v>
                </c:pt>
                <c:pt idx="1">
                  <c:v>51</c:v>
                </c:pt>
                <c:pt idx="2">
                  <c:v>52</c:v>
                </c:pt>
                <c:pt idx="3">
                  <c:v>53</c:v>
                </c:pt>
                <c:pt idx="4">
                  <c:v>54</c:v>
                </c:pt>
                <c:pt idx="5">
                  <c:v>55</c:v>
                </c:pt>
                <c:pt idx="6">
                  <c:v>56</c:v>
                </c:pt>
                <c:pt idx="7">
                  <c:v>57</c:v>
                </c:pt>
                <c:pt idx="8">
                  <c:v>58</c:v>
                </c:pt>
                <c:pt idx="9">
                  <c:v>59</c:v>
                </c:pt>
                <c:pt idx="10">
                  <c:v>60</c:v>
                </c:pt>
                <c:pt idx="11">
                  <c:v>61</c:v>
                </c:pt>
                <c:pt idx="12">
                  <c:v>62</c:v>
                </c:pt>
              </c:numCache>
            </c:numRef>
          </c:val>
          <c:extLst>
            <c:ext xmlns:c16="http://schemas.microsoft.com/office/drawing/2014/chart" uri="{C3380CC4-5D6E-409C-BE32-E72D297353CC}">
              <c16:uniqueId val="{00000000-78A3-4420-B84C-0F96C0FF1FF1}"/>
            </c:ext>
          </c:extLst>
        </c:ser>
        <c:ser>
          <c:idx val="1"/>
          <c:order val="1"/>
          <c:tx>
            <c:strRef>
              <c:f>Sheet1!$A$11</c:f>
              <c:strCache>
                <c:ptCount val="1"/>
                <c:pt idx="0">
                  <c:v>2. Sünkoniseerimine 
Mandri-Euroopaga</c:v>
                </c:pt>
              </c:strCache>
            </c:strRef>
          </c:tx>
          <c:spPr>
            <a:solidFill>
              <a:schemeClr val="accent2">
                <a:shade val="86000"/>
              </a:schemeClr>
            </a:solidFill>
            <a:ln>
              <a:noFill/>
            </a:ln>
            <a:effectLst/>
          </c:spPr>
          <c:cat>
            <c:numRef>
              <c:f>Sheet1!$B$9:$N$9</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Sheet1!$B$11:$N$11</c:f>
              <c:numCache>
                <c:formatCode>General</c:formatCode>
                <c:ptCount val="13"/>
                <c:pt idx="0">
                  <c:v>20</c:v>
                </c:pt>
                <c:pt idx="1">
                  <c:v>30</c:v>
                </c:pt>
                <c:pt idx="2">
                  <c:v>30</c:v>
                </c:pt>
                <c:pt idx="3">
                  <c:v>15</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1-78A3-4420-B84C-0F96C0FF1FF1}"/>
            </c:ext>
          </c:extLst>
        </c:ser>
        <c:ser>
          <c:idx val="2"/>
          <c:order val="2"/>
          <c:tx>
            <c:strRef>
              <c:f>Sheet1!$A$12</c:f>
              <c:strCache>
                <c:ptCount val="1"/>
                <c:pt idx="0">
                  <c:v>3. Eesti 2030 elektris 100% RES
 võimaldamine</c:v>
                </c:pt>
              </c:strCache>
            </c:strRef>
          </c:tx>
          <c:spPr>
            <a:solidFill>
              <a:schemeClr val="accent2">
                <a:tint val="86000"/>
              </a:schemeClr>
            </a:solidFill>
            <a:ln>
              <a:noFill/>
            </a:ln>
            <a:effectLst/>
          </c:spPr>
          <c:cat>
            <c:numRef>
              <c:f>Sheet1!$B$9:$N$9</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Sheet1!$B$12:$N$12</c:f>
              <c:numCache>
                <c:formatCode>General</c:formatCode>
                <c:ptCount val="13"/>
                <c:pt idx="0">
                  <c:v>15</c:v>
                </c:pt>
                <c:pt idx="1">
                  <c:v>27</c:v>
                </c:pt>
                <c:pt idx="2">
                  <c:v>29</c:v>
                </c:pt>
                <c:pt idx="3">
                  <c:v>41</c:v>
                </c:pt>
                <c:pt idx="4">
                  <c:v>43</c:v>
                </c:pt>
                <c:pt idx="5">
                  <c:v>45</c:v>
                </c:pt>
                <c:pt idx="6">
                  <c:v>47</c:v>
                </c:pt>
                <c:pt idx="7">
                  <c:v>49</c:v>
                </c:pt>
              </c:numCache>
            </c:numRef>
          </c:val>
          <c:extLst>
            <c:ext xmlns:c16="http://schemas.microsoft.com/office/drawing/2014/chart" uri="{C3380CC4-5D6E-409C-BE32-E72D297353CC}">
              <c16:uniqueId val="{00000002-78A3-4420-B84C-0F96C0FF1FF1}"/>
            </c:ext>
          </c:extLst>
        </c:ser>
        <c:ser>
          <c:idx val="3"/>
          <c:order val="3"/>
          <c:tx>
            <c:strRef>
              <c:f>Sheet1!$A$13</c:f>
              <c:strCache>
                <c:ptCount val="1"/>
                <c:pt idx="0">
                  <c:v>4.Välisühendused</c:v>
                </c:pt>
              </c:strCache>
            </c:strRef>
          </c:tx>
          <c:spPr>
            <a:solidFill>
              <a:schemeClr val="accent2">
                <a:tint val="58000"/>
              </a:schemeClr>
            </a:solidFill>
            <a:ln>
              <a:noFill/>
            </a:ln>
            <a:effectLst/>
          </c:spPr>
          <c:cat>
            <c:numRef>
              <c:f>Sheet1!$B$9:$N$9</c:f>
              <c:numCache>
                <c:formatCode>General</c:formatCode>
                <c:ptCount val="13"/>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numCache>
            </c:numRef>
          </c:cat>
          <c:val>
            <c:numRef>
              <c:f>Sheet1!$B$13:$N$13</c:f>
              <c:numCache>
                <c:formatCode>General</c:formatCode>
                <c:ptCount val="13"/>
                <c:pt idx="0">
                  <c:v>10</c:v>
                </c:pt>
                <c:pt idx="1">
                  <c:v>10</c:v>
                </c:pt>
                <c:pt idx="2">
                  <c:v>10</c:v>
                </c:pt>
                <c:pt idx="3">
                  <c:v>10</c:v>
                </c:pt>
                <c:pt idx="4">
                  <c:v>12</c:v>
                </c:pt>
                <c:pt idx="5">
                  <c:v>20</c:v>
                </c:pt>
                <c:pt idx="6">
                  <c:v>22</c:v>
                </c:pt>
                <c:pt idx="7">
                  <c:v>24</c:v>
                </c:pt>
                <c:pt idx="8">
                  <c:v>26</c:v>
                </c:pt>
                <c:pt idx="9">
                  <c:v>28</c:v>
                </c:pt>
                <c:pt idx="10">
                  <c:v>30</c:v>
                </c:pt>
                <c:pt idx="11">
                  <c:v>32</c:v>
                </c:pt>
                <c:pt idx="12">
                  <c:v>34</c:v>
                </c:pt>
              </c:numCache>
            </c:numRef>
          </c:val>
          <c:extLst>
            <c:ext xmlns:c16="http://schemas.microsoft.com/office/drawing/2014/chart" uri="{C3380CC4-5D6E-409C-BE32-E72D297353CC}">
              <c16:uniqueId val="{00000003-78A3-4420-B84C-0F96C0FF1FF1}"/>
            </c:ext>
          </c:extLst>
        </c:ser>
        <c:dLbls>
          <c:showLegendKey val="0"/>
          <c:showVal val="0"/>
          <c:showCatName val="0"/>
          <c:showSerName val="0"/>
          <c:showPercent val="0"/>
          <c:showBubbleSize val="0"/>
        </c:dLbls>
        <c:axId val="517440384"/>
        <c:axId val="1978819136"/>
      </c:areaChart>
      <c:catAx>
        <c:axId val="517440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1978819136"/>
        <c:crosses val="autoZero"/>
        <c:auto val="1"/>
        <c:lblAlgn val="ctr"/>
        <c:lblOffset val="100"/>
        <c:noMultiLvlLbl val="0"/>
      </c:catAx>
      <c:valAx>
        <c:axId val="19788191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7440384"/>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Maismaatuul!$L$5</c:f>
              <c:strCache>
                <c:ptCount val="1"/>
                <c:pt idx="0">
                  <c:v>Juhitav võimsus, sh salvestus</c:v>
                </c:pt>
              </c:strCache>
            </c:strRef>
          </c:tx>
          <c:spPr>
            <a:solidFill>
              <a:schemeClr val="accent1"/>
            </a:solidFill>
            <a:ln>
              <a:noFill/>
            </a:ln>
            <a:effectLst/>
          </c:spPr>
          <c:invertIfNegative val="0"/>
          <c:cat>
            <c:strRef>
              <c:f>Maismaatuul!$M$4</c:f>
              <c:strCache>
                <c:ptCount val="1"/>
                <c:pt idx="0">
                  <c:v>Võimsus, MW</c:v>
                </c:pt>
              </c:strCache>
            </c:strRef>
          </c:cat>
          <c:val>
            <c:numRef>
              <c:f>Maismaatuul!$M$5</c:f>
              <c:numCache>
                <c:formatCode>General</c:formatCode>
                <c:ptCount val="1"/>
                <c:pt idx="0">
                  <c:v>1200</c:v>
                </c:pt>
              </c:numCache>
            </c:numRef>
          </c:val>
          <c:extLst>
            <c:ext xmlns:c16="http://schemas.microsoft.com/office/drawing/2014/chart" uri="{C3380CC4-5D6E-409C-BE32-E72D297353CC}">
              <c16:uniqueId val="{00000000-43DC-42C8-AAE0-9051960FD024}"/>
            </c:ext>
          </c:extLst>
        </c:ser>
        <c:ser>
          <c:idx val="1"/>
          <c:order val="1"/>
          <c:tx>
            <c:strRef>
              <c:f>Maismaatuul!#REF!</c:f>
              <c:strCache>
                <c:ptCount val="1"/>
                <c:pt idx="0">
                  <c:v>#REF!</c:v>
                </c:pt>
              </c:strCache>
            </c:strRef>
          </c:tx>
          <c:spPr>
            <a:solidFill>
              <a:schemeClr val="accent2"/>
            </a:solidFill>
            <a:ln>
              <a:noFill/>
            </a:ln>
            <a:effectLst/>
          </c:spPr>
          <c:invertIfNegative val="0"/>
          <c:cat>
            <c:strRef>
              <c:f>Maismaatuul!$M$4</c:f>
              <c:strCache>
                <c:ptCount val="1"/>
                <c:pt idx="0">
                  <c:v>Võimsus, MW</c:v>
                </c:pt>
              </c:strCache>
            </c:strRef>
          </c:cat>
          <c:val>
            <c:numRef>
              <c:f>Maismaatuul!#REF!</c:f>
              <c:numCache>
                <c:formatCode>General</c:formatCode>
                <c:ptCount val="1"/>
                <c:pt idx="0">
                  <c:v>1</c:v>
                </c:pt>
              </c:numCache>
            </c:numRef>
          </c:val>
          <c:extLst>
            <c:ext xmlns:c16="http://schemas.microsoft.com/office/drawing/2014/chart" uri="{C3380CC4-5D6E-409C-BE32-E72D297353CC}">
              <c16:uniqueId val="{00000001-43DC-42C8-AAE0-9051960FD024}"/>
            </c:ext>
          </c:extLst>
        </c:ser>
        <c:ser>
          <c:idx val="2"/>
          <c:order val="2"/>
          <c:tx>
            <c:strRef>
              <c:f>Maismaatuul!$L$6</c:f>
              <c:strCache>
                <c:ptCount val="1"/>
                <c:pt idx="0">
                  <c:v>Olemasolev tuul</c:v>
                </c:pt>
              </c:strCache>
            </c:strRef>
          </c:tx>
          <c:spPr>
            <a:solidFill>
              <a:schemeClr val="accent3"/>
            </a:solidFill>
            <a:ln>
              <a:noFill/>
            </a:ln>
            <a:effectLst/>
          </c:spPr>
          <c:invertIfNegative val="0"/>
          <c:cat>
            <c:strRef>
              <c:f>Maismaatuul!$M$4</c:f>
              <c:strCache>
                <c:ptCount val="1"/>
                <c:pt idx="0">
                  <c:v>Võimsus, MW</c:v>
                </c:pt>
              </c:strCache>
            </c:strRef>
          </c:cat>
          <c:val>
            <c:numRef>
              <c:f>Maismaatuul!$M$6</c:f>
              <c:numCache>
                <c:formatCode>General</c:formatCode>
                <c:ptCount val="1"/>
                <c:pt idx="0">
                  <c:v>310</c:v>
                </c:pt>
              </c:numCache>
            </c:numRef>
          </c:val>
          <c:extLst>
            <c:ext xmlns:c16="http://schemas.microsoft.com/office/drawing/2014/chart" uri="{C3380CC4-5D6E-409C-BE32-E72D297353CC}">
              <c16:uniqueId val="{00000002-43DC-42C8-AAE0-9051960FD024}"/>
            </c:ext>
          </c:extLst>
        </c:ser>
        <c:ser>
          <c:idx val="3"/>
          <c:order val="3"/>
          <c:tx>
            <c:strRef>
              <c:f>Maismaatuul!$L$7</c:f>
              <c:strCache>
                <c:ptCount val="1"/>
                <c:pt idx="0">
                  <c:v>Olemasolev päike</c:v>
                </c:pt>
              </c:strCache>
            </c:strRef>
          </c:tx>
          <c:spPr>
            <a:solidFill>
              <a:schemeClr val="accent4"/>
            </a:solidFill>
            <a:ln>
              <a:noFill/>
            </a:ln>
            <a:effectLst/>
          </c:spPr>
          <c:invertIfNegative val="0"/>
          <c:cat>
            <c:strRef>
              <c:f>Maismaatuul!$M$4</c:f>
              <c:strCache>
                <c:ptCount val="1"/>
                <c:pt idx="0">
                  <c:v>Võimsus, MW</c:v>
                </c:pt>
              </c:strCache>
            </c:strRef>
          </c:cat>
          <c:val>
            <c:numRef>
              <c:f>Maismaatuul!$M$7</c:f>
              <c:numCache>
                <c:formatCode>General</c:formatCode>
                <c:ptCount val="1"/>
                <c:pt idx="0">
                  <c:v>460</c:v>
                </c:pt>
              </c:numCache>
            </c:numRef>
          </c:val>
          <c:extLst>
            <c:ext xmlns:c16="http://schemas.microsoft.com/office/drawing/2014/chart" uri="{C3380CC4-5D6E-409C-BE32-E72D297353CC}">
              <c16:uniqueId val="{00000003-43DC-42C8-AAE0-9051960FD024}"/>
            </c:ext>
          </c:extLst>
        </c:ser>
        <c:ser>
          <c:idx val="4"/>
          <c:order val="4"/>
          <c:tx>
            <c:strRef>
              <c:f>Maismaatuul!$L$8</c:f>
              <c:strCache>
                <c:ptCount val="1"/>
                <c:pt idx="0">
                  <c:v>Liitumislepinguga maismaatuul</c:v>
                </c:pt>
              </c:strCache>
            </c:strRef>
          </c:tx>
          <c:spPr>
            <a:solidFill>
              <a:schemeClr val="accent5"/>
            </a:solidFill>
            <a:ln>
              <a:noFill/>
            </a:ln>
            <a:effectLst/>
          </c:spPr>
          <c:invertIfNegative val="0"/>
          <c:cat>
            <c:strRef>
              <c:f>Maismaatuul!$M$4</c:f>
              <c:strCache>
                <c:ptCount val="1"/>
                <c:pt idx="0">
                  <c:v>Võimsus, MW</c:v>
                </c:pt>
              </c:strCache>
            </c:strRef>
          </c:cat>
          <c:val>
            <c:numRef>
              <c:f>Maismaatuul!$M$8</c:f>
              <c:numCache>
                <c:formatCode>General</c:formatCode>
                <c:ptCount val="1"/>
                <c:pt idx="0">
                  <c:v>850</c:v>
                </c:pt>
              </c:numCache>
            </c:numRef>
          </c:val>
          <c:extLst>
            <c:ext xmlns:c16="http://schemas.microsoft.com/office/drawing/2014/chart" uri="{C3380CC4-5D6E-409C-BE32-E72D297353CC}">
              <c16:uniqueId val="{00000004-43DC-42C8-AAE0-9051960FD024}"/>
            </c:ext>
          </c:extLst>
        </c:ser>
        <c:ser>
          <c:idx val="5"/>
          <c:order val="5"/>
          <c:tx>
            <c:strRef>
              <c:f>Maismaatuul!$L$9</c:f>
              <c:strCache>
                <c:ptCount val="1"/>
                <c:pt idx="0">
                  <c:v>Liitumislepinguga päike</c:v>
                </c:pt>
              </c:strCache>
            </c:strRef>
          </c:tx>
          <c:spPr>
            <a:solidFill>
              <a:schemeClr val="accent6"/>
            </a:solidFill>
            <a:ln>
              <a:noFill/>
            </a:ln>
            <a:effectLst/>
          </c:spPr>
          <c:invertIfNegative val="0"/>
          <c:cat>
            <c:strRef>
              <c:f>Maismaatuul!$M$4</c:f>
              <c:strCache>
                <c:ptCount val="1"/>
                <c:pt idx="0">
                  <c:v>Võimsus, MW</c:v>
                </c:pt>
              </c:strCache>
            </c:strRef>
          </c:cat>
          <c:val>
            <c:numRef>
              <c:f>Maismaatuul!$M$9</c:f>
              <c:numCache>
                <c:formatCode>General</c:formatCode>
                <c:ptCount val="1"/>
                <c:pt idx="0">
                  <c:v>1000</c:v>
                </c:pt>
              </c:numCache>
            </c:numRef>
          </c:val>
          <c:extLst>
            <c:ext xmlns:c16="http://schemas.microsoft.com/office/drawing/2014/chart" uri="{C3380CC4-5D6E-409C-BE32-E72D297353CC}">
              <c16:uniqueId val="{00000005-43DC-42C8-AAE0-9051960FD024}"/>
            </c:ext>
          </c:extLst>
        </c:ser>
        <c:ser>
          <c:idx val="6"/>
          <c:order val="6"/>
          <c:tx>
            <c:strRef>
              <c:f>Maismaatuul!$L$10</c:f>
              <c:strCache>
                <c:ptCount val="1"/>
                <c:pt idx="0">
                  <c:v>Täiendav maismaatuul</c:v>
                </c:pt>
              </c:strCache>
            </c:strRef>
          </c:tx>
          <c:spPr>
            <a:solidFill>
              <a:schemeClr val="accent1">
                <a:lumMod val="60000"/>
              </a:schemeClr>
            </a:solidFill>
            <a:ln>
              <a:noFill/>
            </a:ln>
            <a:effectLst/>
          </c:spPr>
          <c:invertIfNegative val="0"/>
          <c:cat>
            <c:strRef>
              <c:f>Maismaatuul!$M$4</c:f>
              <c:strCache>
                <c:ptCount val="1"/>
                <c:pt idx="0">
                  <c:v>Võimsus, MW</c:v>
                </c:pt>
              </c:strCache>
            </c:strRef>
          </c:cat>
          <c:val>
            <c:numRef>
              <c:f>Maismaatuul!$M$10</c:f>
              <c:numCache>
                <c:formatCode>General</c:formatCode>
                <c:ptCount val="1"/>
                <c:pt idx="0">
                  <c:v>1522.0700152207</c:v>
                </c:pt>
              </c:numCache>
            </c:numRef>
          </c:val>
          <c:extLst>
            <c:ext xmlns:c16="http://schemas.microsoft.com/office/drawing/2014/chart" uri="{C3380CC4-5D6E-409C-BE32-E72D297353CC}">
              <c16:uniqueId val="{00000006-43DC-42C8-AAE0-9051960FD024}"/>
            </c:ext>
          </c:extLst>
        </c:ser>
        <c:dLbls>
          <c:showLegendKey val="0"/>
          <c:showVal val="0"/>
          <c:showCatName val="0"/>
          <c:showSerName val="0"/>
          <c:showPercent val="0"/>
          <c:showBubbleSize val="0"/>
        </c:dLbls>
        <c:gapWidth val="150"/>
        <c:overlap val="100"/>
        <c:axId val="654477696"/>
        <c:axId val="654471872"/>
      </c:barChart>
      <c:lineChart>
        <c:grouping val="stacked"/>
        <c:varyColors val="0"/>
        <c:ser>
          <c:idx val="7"/>
          <c:order val="7"/>
          <c:tx>
            <c:strRef>
              <c:f>Maismaatuul!$L$11</c:f>
              <c:strCache>
                <c:ptCount val="1"/>
                <c:pt idx="0">
                  <c:v>Tarbimine</c:v>
                </c:pt>
              </c:strCache>
            </c:strRef>
          </c:tx>
          <c:spPr>
            <a:ln w="28575" cap="rnd">
              <a:solidFill>
                <a:schemeClr val="accent2">
                  <a:lumMod val="60000"/>
                </a:schemeClr>
              </a:solidFill>
              <a:round/>
            </a:ln>
            <a:effectLst/>
          </c:spPr>
          <c:marker>
            <c:symbol val="dash"/>
            <c:size val="7"/>
            <c:spPr>
              <a:solidFill>
                <a:schemeClr val="accent2">
                  <a:lumMod val="60000"/>
                </a:schemeClr>
              </a:solidFill>
              <a:ln w="9525">
                <a:solidFill>
                  <a:schemeClr val="accent2">
                    <a:lumMod val="60000"/>
                  </a:schemeClr>
                </a:solidFill>
              </a:ln>
              <a:effectLst/>
            </c:spPr>
          </c:marker>
          <c:dPt>
            <c:idx val="0"/>
            <c:marker>
              <c:symbol val="dash"/>
              <c:size val="7"/>
              <c:spPr>
                <a:solidFill>
                  <a:schemeClr val="bg1"/>
                </a:solidFill>
                <a:ln w="9525">
                  <a:solidFill>
                    <a:schemeClr val="bg2"/>
                  </a:solidFill>
                </a:ln>
                <a:effectLst/>
              </c:spPr>
            </c:marker>
            <c:bubble3D val="0"/>
            <c:spPr>
              <a:ln w="28575" cap="rnd">
                <a:solidFill>
                  <a:schemeClr val="bg1"/>
                </a:solidFill>
                <a:round/>
              </a:ln>
              <a:effectLst/>
            </c:spPr>
            <c:extLst>
              <c:ext xmlns:c16="http://schemas.microsoft.com/office/drawing/2014/chart" uri="{C3380CC4-5D6E-409C-BE32-E72D297353CC}">
                <c16:uniqueId val="{00000008-43DC-42C8-AAE0-9051960FD024}"/>
              </c:ext>
            </c:extLst>
          </c:dPt>
          <c:cat>
            <c:strRef>
              <c:f>Maismaatuul!$M$4</c:f>
              <c:strCache>
                <c:ptCount val="1"/>
                <c:pt idx="0">
                  <c:v>Võimsus, MW</c:v>
                </c:pt>
              </c:strCache>
            </c:strRef>
          </c:cat>
          <c:val>
            <c:numRef>
              <c:f>Maismaatuul!$M$11</c:f>
              <c:numCache>
                <c:formatCode>General</c:formatCode>
                <c:ptCount val="1"/>
                <c:pt idx="0">
                  <c:v>1700</c:v>
                </c:pt>
              </c:numCache>
            </c:numRef>
          </c:val>
          <c:smooth val="0"/>
          <c:extLst>
            <c:ext xmlns:c16="http://schemas.microsoft.com/office/drawing/2014/chart" uri="{C3380CC4-5D6E-409C-BE32-E72D297353CC}">
              <c16:uniqueId val="{00000009-43DC-42C8-AAE0-9051960FD024}"/>
            </c:ext>
          </c:extLst>
        </c:ser>
        <c:dLbls>
          <c:showLegendKey val="0"/>
          <c:showVal val="0"/>
          <c:showCatName val="0"/>
          <c:showSerName val="0"/>
          <c:showPercent val="0"/>
          <c:showBubbleSize val="0"/>
        </c:dLbls>
        <c:marker val="1"/>
        <c:smooth val="0"/>
        <c:axId val="654477696"/>
        <c:axId val="654471872"/>
      </c:lineChart>
      <c:catAx>
        <c:axId val="65447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654471872"/>
        <c:crosses val="autoZero"/>
        <c:auto val="1"/>
        <c:lblAlgn val="ctr"/>
        <c:lblOffset val="100"/>
        <c:noMultiLvlLbl val="0"/>
      </c:catAx>
      <c:valAx>
        <c:axId val="654471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Võimsus,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t-E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654477696"/>
        <c:crosses val="autoZero"/>
        <c:crossBetween val="between"/>
      </c:valAx>
      <c:spPr>
        <a:noFill/>
        <a:ln>
          <a:noFill/>
        </a:ln>
        <a:effectLst/>
      </c:spPr>
    </c:plotArea>
    <c:legend>
      <c:legendPos val="r"/>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BAF4C-A641-4734-ADA5-E1EF693E5245}" type="doc">
      <dgm:prSet loTypeId="urn:microsoft.com/office/officeart/2005/8/layout/chevron1" loCatId="process" qsTypeId="urn:microsoft.com/office/officeart/2005/8/quickstyle/simple1" qsCatId="simple" csTypeId="urn:microsoft.com/office/officeart/2005/8/colors/accent2_2" csCatId="accent2" phldr="1"/>
      <dgm:spPr/>
    </dgm:pt>
    <dgm:pt modelId="{56067DF9-59DB-45E1-8E39-53037F6C556E}">
      <dgm:prSet phldrT="[Text]"/>
      <dgm:spPr/>
      <dgm:t>
        <a:bodyPr/>
        <a:lstStyle/>
        <a:p>
          <a:r>
            <a:rPr lang="et-EE" dirty="0"/>
            <a:t>2023</a:t>
          </a:r>
        </a:p>
      </dgm:t>
    </dgm:pt>
    <dgm:pt modelId="{855DD04D-E631-43F4-A4AB-04F8DD929DFB}" type="parTrans" cxnId="{6A19256D-D0DA-4F2F-86E8-C6ABED9C2A59}">
      <dgm:prSet/>
      <dgm:spPr/>
      <dgm:t>
        <a:bodyPr/>
        <a:lstStyle/>
        <a:p>
          <a:endParaRPr lang="et-EE"/>
        </a:p>
      </dgm:t>
    </dgm:pt>
    <dgm:pt modelId="{C41738EB-C1E9-4E7B-B68F-4BA306353568}" type="sibTrans" cxnId="{6A19256D-D0DA-4F2F-86E8-C6ABED9C2A59}">
      <dgm:prSet/>
      <dgm:spPr/>
      <dgm:t>
        <a:bodyPr/>
        <a:lstStyle/>
        <a:p>
          <a:endParaRPr lang="et-EE"/>
        </a:p>
      </dgm:t>
    </dgm:pt>
    <dgm:pt modelId="{353B2673-BBD0-4792-AF94-85043D6A7A8B}">
      <dgm:prSet phldrT="[Text]"/>
      <dgm:spPr/>
      <dgm:t>
        <a:bodyPr/>
        <a:lstStyle/>
        <a:p>
          <a:r>
            <a:rPr lang="et-EE" dirty="0"/>
            <a:t>2024</a:t>
          </a:r>
        </a:p>
      </dgm:t>
    </dgm:pt>
    <dgm:pt modelId="{EC60A947-91EA-4D81-A601-963A7E818803}" type="parTrans" cxnId="{79948741-7389-479D-BCDB-F2C98E33CB0E}">
      <dgm:prSet/>
      <dgm:spPr/>
      <dgm:t>
        <a:bodyPr/>
        <a:lstStyle/>
        <a:p>
          <a:endParaRPr lang="et-EE"/>
        </a:p>
      </dgm:t>
    </dgm:pt>
    <dgm:pt modelId="{848E1184-6E90-4285-A356-7F1179209442}" type="sibTrans" cxnId="{79948741-7389-479D-BCDB-F2C98E33CB0E}">
      <dgm:prSet/>
      <dgm:spPr/>
      <dgm:t>
        <a:bodyPr/>
        <a:lstStyle/>
        <a:p>
          <a:endParaRPr lang="et-EE"/>
        </a:p>
      </dgm:t>
    </dgm:pt>
    <dgm:pt modelId="{E3493709-95D9-46F9-BF7A-A83256D12E33}">
      <dgm:prSet phldrT="[Text]"/>
      <dgm:spPr/>
      <dgm:t>
        <a:bodyPr/>
        <a:lstStyle/>
        <a:p>
          <a:r>
            <a:rPr lang="et-EE" dirty="0"/>
            <a:t>2025</a:t>
          </a:r>
        </a:p>
      </dgm:t>
    </dgm:pt>
    <dgm:pt modelId="{A34AB5A9-A602-4900-A880-63273BA1CFE9}" type="parTrans" cxnId="{2886CF90-4ED9-4DBB-9267-9F8636E0061D}">
      <dgm:prSet/>
      <dgm:spPr/>
      <dgm:t>
        <a:bodyPr/>
        <a:lstStyle/>
        <a:p>
          <a:endParaRPr lang="et-EE"/>
        </a:p>
      </dgm:t>
    </dgm:pt>
    <dgm:pt modelId="{AC2F106B-5F7D-4028-B2C4-2B1D760D72D1}" type="sibTrans" cxnId="{2886CF90-4ED9-4DBB-9267-9F8636E0061D}">
      <dgm:prSet/>
      <dgm:spPr/>
      <dgm:t>
        <a:bodyPr/>
        <a:lstStyle/>
        <a:p>
          <a:endParaRPr lang="et-EE"/>
        </a:p>
      </dgm:t>
    </dgm:pt>
    <dgm:pt modelId="{18A68F37-E633-4F23-9898-B9CE6C539AD5}">
      <dgm:prSet phldrT="[Text]"/>
      <dgm:spPr/>
      <dgm:t>
        <a:bodyPr/>
        <a:lstStyle/>
        <a:p>
          <a:r>
            <a:rPr lang="et-EE" dirty="0"/>
            <a:t>2026</a:t>
          </a:r>
        </a:p>
      </dgm:t>
    </dgm:pt>
    <dgm:pt modelId="{EFEE016E-C2D8-4ED6-A681-AAA7A803AF17}" type="parTrans" cxnId="{B76CCB6F-CBED-4F41-BD41-C28241EF2BB8}">
      <dgm:prSet/>
      <dgm:spPr/>
      <dgm:t>
        <a:bodyPr/>
        <a:lstStyle/>
        <a:p>
          <a:endParaRPr lang="et-EE"/>
        </a:p>
      </dgm:t>
    </dgm:pt>
    <dgm:pt modelId="{B0CC736D-BCB5-4491-AD60-7CAB3D954181}" type="sibTrans" cxnId="{B76CCB6F-CBED-4F41-BD41-C28241EF2BB8}">
      <dgm:prSet/>
      <dgm:spPr/>
      <dgm:t>
        <a:bodyPr/>
        <a:lstStyle/>
        <a:p>
          <a:endParaRPr lang="et-EE"/>
        </a:p>
      </dgm:t>
    </dgm:pt>
    <dgm:pt modelId="{1BB3A4A0-31D4-423D-8684-4131B21108B6}">
      <dgm:prSet phldrT="[Text]"/>
      <dgm:spPr/>
      <dgm:t>
        <a:bodyPr/>
        <a:lstStyle/>
        <a:p>
          <a:r>
            <a:rPr lang="et-EE" dirty="0"/>
            <a:t>2027</a:t>
          </a:r>
        </a:p>
      </dgm:t>
    </dgm:pt>
    <dgm:pt modelId="{2D9178FD-8627-4876-954E-742A4D8283B5}" type="parTrans" cxnId="{4B670C06-D2F6-408B-A932-E7BBC5043D77}">
      <dgm:prSet/>
      <dgm:spPr/>
      <dgm:t>
        <a:bodyPr/>
        <a:lstStyle/>
        <a:p>
          <a:endParaRPr lang="et-EE"/>
        </a:p>
      </dgm:t>
    </dgm:pt>
    <dgm:pt modelId="{9EFBCDFB-BC67-444E-A172-3C73FAFECEC5}" type="sibTrans" cxnId="{4B670C06-D2F6-408B-A932-E7BBC5043D77}">
      <dgm:prSet/>
      <dgm:spPr/>
      <dgm:t>
        <a:bodyPr/>
        <a:lstStyle/>
        <a:p>
          <a:endParaRPr lang="et-EE"/>
        </a:p>
      </dgm:t>
    </dgm:pt>
    <dgm:pt modelId="{451B6A99-6613-45FC-BB20-85E59C5C78C8}">
      <dgm:prSet phldrT="[Text]"/>
      <dgm:spPr/>
      <dgm:t>
        <a:bodyPr/>
        <a:lstStyle/>
        <a:p>
          <a:r>
            <a:rPr lang="et-EE" dirty="0"/>
            <a:t>2028</a:t>
          </a:r>
        </a:p>
      </dgm:t>
    </dgm:pt>
    <dgm:pt modelId="{E28D4A3E-3EF4-41C8-9DE1-D2FBC5E64E1A}" type="parTrans" cxnId="{A6B3EED5-D1B7-46BC-A422-7536896DFC0E}">
      <dgm:prSet/>
      <dgm:spPr/>
      <dgm:t>
        <a:bodyPr/>
        <a:lstStyle/>
        <a:p>
          <a:endParaRPr lang="et-EE"/>
        </a:p>
      </dgm:t>
    </dgm:pt>
    <dgm:pt modelId="{3A295A56-F3C4-474E-9204-61E7432E96D5}" type="sibTrans" cxnId="{A6B3EED5-D1B7-46BC-A422-7536896DFC0E}">
      <dgm:prSet/>
      <dgm:spPr/>
      <dgm:t>
        <a:bodyPr/>
        <a:lstStyle/>
        <a:p>
          <a:endParaRPr lang="et-EE"/>
        </a:p>
      </dgm:t>
    </dgm:pt>
    <dgm:pt modelId="{BB5B6CA1-CA72-45D6-9B31-D62AC6B5CDAB}">
      <dgm:prSet phldrT="[Text]"/>
      <dgm:spPr/>
      <dgm:t>
        <a:bodyPr/>
        <a:lstStyle/>
        <a:p>
          <a:r>
            <a:rPr lang="et-EE" dirty="0"/>
            <a:t>2029</a:t>
          </a:r>
        </a:p>
      </dgm:t>
    </dgm:pt>
    <dgm:pt modelId="{5DE2BC9A-E119-43DB-870C-36CD38A663B4}" type="parTrans" cxnId="{CC81C9DC-B1A4-4850-A575-AAB8E5C307A0}">
      <dgm:prSet/>
      <dgm:spPr/>
      <dgm:t>
        <a:bodyPr/>
        <a:lstStyle/>
        <a:p>
          <a:endParaRPr lang="et-EE"/>
        </a:p>
      </dgm:t>
    </dgm:pt>
    <dgm:pt modelId="{01C328B9-755D-4B1F-81EC-3FC792CB26EE}" type="sibTrans" cxnId="{CC81C9DC-B1A4-4850-A575-AAB8E5C307A0}">
      <dgm:prSet/>
      <dgm:spPr/>
      <dgm:t>
        <a:bodyPr/>
        <a:lstStyle/>
        <a:p>
          <a:endParaRPr lang="et-EE"/>
        </a:p>
      </dgm:t>
    </dgm:pt>
    <dgm:pt modelId="{5703F067-882A-4A83-AB56-58BB040C1313}">
      <dgm:prSet phldrT="[Text]"/>
      <dgm:spPr/>
      <dgm:t>
        <a:bodyPr/>
        <a:lstStyle/>
        <a:p>
          <a:r>
            <a:rPr lang="et-EE" dirty="0"/>
            <a:t>2030</a:t>
          </a:r>
        </a:p>
      </dgm:t>
    </dgm:pt>
    <dgm:pt modelId="{F250743E-F61B-467F-BA0F-0E6300C92121}" type="parTrans" cxnId="{21566CE9-E18D-402B-9D26-F26E5459E156}">
      <dgm:prSet/>
      <dgm:spPr/>
      <dgm:t>
        <a:bodyPr/>
        <a:lstStyle/>
        <a:p>
          <a:endParaRPr lang="et-EE"/>
        </a:p>
      </dgm:t>
    </dgm:pt>
    <dgm:pt modelId="{6CC5C47B-6292-4DA5-91CE-3137C7C63C8F}" type="sibTrans" cxnId="{21566CE9-E18D-402B-9D26-F26E5459E156}">
      <dgm:prSet/>
      <dgm:spPr/>
      <dgm:t>
        <a:bodyPr/>
        <a:lstStyle/>
        <a:p>
          <a:endParaRPr lang="et-EE"/>
        </a:p>
      </dgm:t>
    </dgm:pt>
    <dgm:pt modelId="{AB763DEE-C93B-4DD7-9197-230A6F770E1C}">
      <dgm:prSet phldrT="[Text]"/>
      <dgm:spPr/>
      <dgm:t>
        <a:bodyPr/>
        <a:lstStyle/>
        <a:p>
          <a:r>
            <a:rPr lang="et-EE" dirty="0"/>
            <a:t>2030+</a:t>
          </a:r>
        </a:p>
      </dgm:t>
    </dgm:pt>
    <dgm:pt modelId="{F3927C04-4B0C-4077-8082-A2DE6A04BFAE}" type="parTrans" cxnId="{50A8B8CE-48B7-4B34-8DC7-E0A645440543}">
      <dgm:prSet/>
      <dgm:spPr/>
      <dgm:t>
        <a:bodyPr/>
        <a:lstStyle/>
        <a:p>
          <a:endParaRPr lang="et-EE"/>
        </a:p>
      </dgm:t>
    </dgm:pt>
    <dgm:pt modelId="{4D88E0B3-28BC-4168-99E4-FE43B57AE5F8}" type="sibTrans" cxnId="{50A8B8CE-48B7-4B34-8DC7-E0A645440543}">
      <dgm:prSet/>
      <dgm:spPr/>
      <dgm:t>
        <a:bodyPr/>
        <a:lstStyle/>
        <a:p>
          <a:endParaRPr lang="et-EE"/>
        </a:p>
      </dgm:t>
    </dgm:pt>
    <dgm:pt modelId="{433D2147-CB41-47A6-AA4F-76C31AEED52D}" type="pres">
      <dgm:prSet presAssocID="{38EBAF4C-A641-4734-ADA5-E1EF693E5245}" presName="Name0" presStyleCnt="0">
        <dgm:presLayoutVars>
          <dgm:dir/>
          <dgm:animLvl val="lvl"/>
          <dgm:resizeHandles val="exact"/>
        </dgm:presLayoutVars>
      </dgm:prSet>
      <dgm:spPr/>
    </dgm:pt>
    <dgm:pt modelId="{E6715BB9-B843-4FB3-9027-72ED32AA58F8}" type="pres">
      <dgm:prSet presAssocID="{56067DF9-59DB-45E1-8E39-53037F6C556E}" presName="parTxOnly" presStyleLbl="node1" presStyleIdx="0" presStyleCnt="9" custScaleX="129574">
        <dgm:presLayoutVars>
          <dgm:chMax val="0"/>
          <dgm:chPref val="0"/>
          <dgm:bulletEnabled val="1"/>
        </dgm:presLayoutVars>
      </dgm:prSet>
      <dgm:spPr/>
    </dgm:pt>
    <dgm:pt modelId="{A431D5D4-2EDF-4F10-9148-7C2538D18C9F}" type="pres">
      <dgm:prSet presAssocID="{C41738EB-C1E9-4E7B-B68F-4BA306353568}" presName="parTxOnlySpace" presStyleCnt="0"/>
      <dgm:spPr/>
    </dgm:pt>
    <dgm:pt modelId="{C946CAFF-28F7-4426-9679-58FD3CCE3E0C}" type="pres">
      <dgm:prSet presAssocID="{353B2673-BBD0-4792-AF94-85043D6A7A8B}" presName="parTxOnly" presStyleLbl="node1" presStyleIdx="1" presStyleCnt="9">
        <dgm:presLayoutVars>
          <dgm:chMax val="0"/>
          <dgm:chPref val="0"/>
          <dgm:bulletEnabled val="1"/>
        </dgm:presLayoutVars>
      </dgm:prSet>
      <dgm:spPr/>
    </dgm:pt>
    <dgm:pt modelId="{010E7704-C9BD-4FCE-87C4-DBE824FCC1EE}" type="pres">
      <dgm:prSet presAssocID="{848E1184-6E90-4285-A356-7F1179209442}" presName="parTxOnlySpace" presStyleCnt="0"/>
      <dgm:spPr/>
    </dgm:pt>
    <dgm:pt modelId="{08FCA9FD-1869-46BB-9CC5-05C65C3774BC}" type="pres">
      <dgm:prSet presAssocID="{E3493709-95D9-46F9-BF7A-A83256D12E33}" presName="parTxOnly" presStyleLbl="node1" presStyleIdx="2" presStyleCnt="9">
        <dgm:presLayoutVars>
          <dgm:chMax val="0"/>
          <dgm:chPref val="0"/>
          <dgm:bulletEnabled val="1"/>
        </dgm:presLayoutVars>
      </dgm:prSet>
      <dgm:spPr/>
    </dgm:pt>
    <dgm:pt modelId="{BD37B626-A366-40AF-8BCD-C22B72FFAEE2}" type="pres">
      <dgm:prSet presAssocID="{AC2F106B-5F7D-4028-B2C4-2B1D760D72D1}" presName="parTxOnlySpace" presStyleCnt="0"/>
      <dgm:spPr/>
    </dgm:pt>
    <dgm:pt modelId="{CA7C3BDE-6E25-4ED6-B67C-59AF4C2969F5}" type="pres">
      <dgm:prSet presAssocID="{18A68F37-E633-4F23-9898-B9CE6C539AD5}" presName="parTxOnly" presStyleLbl="node1" presStyleIdx="3" presStyleCnt="9">
        <dgm:presLayoutVars>
          <dgm:chMax val="0"/>
          <dgm:chPref val="0"/>
          <dgm:bulletEnabled val="1"/>
        </dgm:presLayoutVars>
      </dgm:prSet>
      <dgm:spPr/>
    </dgm:pt>
    <dgm:pt modelId="{9A3877F1-AA95-4478-AF32-492326110702}" type="pres">
      <dgm:prSet presAssocID="{B0CC736D-BCB5-4491-AD60-7CAB3D954181}" presName="parTxOnlySpace" presStyleCnt="0"/>
      <dgm:spPr/>
    </dgm:pt>
    <dgm:pt modelId="{74957DB9-89AC-4FDB-A7C9-CA1CC3C6450E}" type="pres">
      <dgm:prSet presAssocID="{1BB3A4A0-31D4-423D-8684-4131B21108B6}" presName="parTxOnly" presStyleLbl="node1" presStyleIdx="4" presStyleCnt="9">
        <dgm:presLayoutVars>
          <dgm:chMax val="0"/>
          <dgm:chPref val="0"/>
          <dgm:bulletEnabled val="1"/>
        </dgm:presLayoutVars>
      </dgm:prSet>
      <dgm:spPr/>
    </dgm:pt>
    <dgm:pt modelId="{2CB40CE2-C1E6-4EB5-BE73-3E8EF2A45DE6}" type="pres">
      <dgm:prSet presAssocID="{9EFBCDFB-BC67-444E-A172-3C73FAFECEC5}" presName="parTxOnlySpace" presStyleCnt="0"/>
      <dgm:spPr/>
    </dgm:pt>
    <dgm:pt modelId="{8F4B4B7B-5931-4192-99B1-FEA478FA5740}" type="pres">
      <dgm:prSet presAssocID="{451B6A99-6613-45FC-BB20-85E59C5C78C8}" presName="parTxOnly" presStyleLbl="node1" presStyleIdx="5" presStyleCnt="9">
        <dgm:presLayoutVars>
          <dgm:chMax val="0"/>
          <dgm:chPref val="0"/>
          <dgm:bulletEnabled val="1"/>
        </dgm:presLayoutVars>
      </dgm:prSet>
      <dgm:spPr/>
    </dgm:pt>
    <dgm:pt modelId="{8D5BDDDF-616B-4F43-AB5B-B3B5296DBCB8}" type="pres">
      <dgm:prSet presAssocID="{3A295A56-F3C4-474E-9204-61E7432E96D5}" presName="parTxOnlySpace" presStyleCnt="0"/>
      <dgm:spPr/>
    </dgm:pt>
    <dgm:pt modelId="{1F27D17A-BE62-4084-832A-7F97DF99488E}" type="pres">
      <dgm:prSet presAssocID="{BB5B6CA1-CA72-45D6-9B31-D62AC6B5CDAB}" presName="parTxOnly" presStyleLbl="node1" presStyleIdx="6" presStyleCnt="9">
        <dgm:presLayoutVars>
          <dgm:chMax val="0"/>
          <dgm:chPref val="0"/>
          <dgm:bulletEnabled val="1"/>
        </dgm:presLayoutVars>
      </dgm:prSet>
      <dgm:spPr/>
    </dgm:pt>
    <dgm:pt modelId="{8571753F-08FE-4899-9A1D-CFFB27FEE886}" type="pres">
      <dgm:prSet presAssocID="{01C328B9-755D-4B1F-81EC-3FC792CB26EE}" presName="parTxOnlySpace" presStyleCnt="0"/>
      <dgm:spPr/>
    </dgm:pt>
    <dgm:pt modelId="{A41B96CC-A826-45F8-A359-F0F573506515}" type="pres">
      <dgm:prSet presAssocID="{5703F067-882A-4A83-AB56-58BB040C1313}" presName="parTxOnly" presStyleLbl="node1" presStyleIdx="7" presStyleCnt="9">
        <dgm:presLayoutVars>
          <dgm:chMax val="0"/>
          <dgm:chPref val="0"/>
          <dgm:bulletEnabled val="1"/>
        </dgm:presLayoutVars>
      </dgm:prSet>
      <dgm:spPr/>
    </dgm:pt>
    <dgm:pt modelId="{6F5F0A90-E559-43DC-9EC1-D749AD6FD7C1}" type="pres">
      <dgm:prSet presAssocID="{6CC5C47B-6292-4DA5-91CE-3137C7C63C8F}" presName="parTxOnlySpace" presStyleCnt="0"/>
      <dgm:spPr/>
    </dgm:pt>
    <dgm:pt modelId="{5A9F831A-718D-490D-9284-C7F838E4E405}" type="pres">
      <dgm:prSet presAssocID="{AB763DEE-C93B-4DD7-9197-230A6F770E1C}" presName="parTxOnly" presStyleLbl="node1" presStyleIdx="8" presStyleCnt="9">
        <dgm:presLayoutVars>
          <dgm:chMax val="0"/>
          <dgm:chPref val="0"/>
          <dgm:bulletEnabled val="1"/>
        </dgm:presLayoutVars>
      </dgm:prSet>
      <dgm:spPr/>
    </dgm:pt>
  </dgm:ptLst>
  <dgm:cxnLst>
    <dgm:cxn modelId="{ED9E2304-B143-49E1-9212-FD74D7356A37}" type="presOf" srcId="{56067DF9-59DB-45E1-8E39-53037F6C556E}" destId="{E6715BB9-B843-4FB3-9027-72ED32AA58F8}" srcOrd="0" destOrd="0" presId="urn:microsoft.com/office/officeart/2005/8/layout/chevron1"/>
    <dgm:cxn modelId="{4B670C06-D2F6-408B-A932-E7BBC5043D77}" srcId="{38EBAF4C-A641-4734-ADA5-E1EF693E5245}" destId="{1BB3A4A0-31D4-423D-8684-4131B21108B6}" srcOrd="4" destOrd="0" parTransId="{2D9178FD-8627-4876-954E-742A4D8283B5}" sibTransId="{9EFBCDFB-BC67-444E-A172-3C73FAFECEC5}"/>
    <dgm:cxn modelId="{54F41106-1A57-4DD6-91A7-256B01E25496}" type="presOf" srcId="{1BB3A4A0-31D4-423D-8684-4131B21108B6}" destId="{74957DB9-89AC-4FDB-A7C9-CA1CC3C6450E}" srcOrd="0" destOrd="0" presId="urn:microsoft.com/office/officeart/2005/8/layout/chevron1"/>
    <dgm:cxn modelId="{442DA625-3A31-4029-857F-7FFB40192D39}" type="presOf" srcId="{18A68F37-E633-4F23-9898-B9CE6C539AD5}" destId="{CA7C3BDE-6E25-4ED6-B67C-59AF4C2969F5}" srcOrd="0" destOrd="0" presId="urn:microsoft.com/office/officeart/2005/8/layout/chevron1"/>
    <dgm:cxn modelId="{0818C027-147A-4F6F-AB3F-F6997422EF17}" type="presOf" srcId="{5703F067-882A-4A83-AB56-58BB040C1313}" destId="{A41B96CC-A826-45F8-A359-F0F573506515}" srcOrd="0" destOrd="0" presId="urn:microsoft.com/office/officeart/2005/8/layout/chevron1"/>
    <dgm:cxn modelId="{1CC68260-84DD-4FFC-BB73-A780D46AAA52}" type="presOf" srcId="{E3493709-95D9-46F9-BF7A-A83256D12E33}" destId="{08FCA9FD-1869-46BB-9CC5-05C65C3774BC}" srcOrd="0" destOrd="0" presId="urn:microsoft.com/office/officeart/2005/8/layout/chevron1"/>
    <dgm:cxn modelId="{79948741-7389-479D-BCDB-F2C98E33CB0E}" srcId="{38EBAF4C-A641-4734-ADA5-E1EF693E5245}" destId="{353B2673-BBD0-4792-AF94-85043D6A7A8B}" srcOrd="1" destOrd="0" parTransId="{EC60A947-91EA-4D81-A601-963A7E818803}" sibTransId="{848E1184-6E90-4285-A356-7F1179209442}"/>
    <dgm:cxn modelId="{2E9EB047-F122-4BD4-8D85-2209F0C62E1B}" type="presOf" srcId="{AB763DEE-C93B-4DD7-9197-230A6F770E1C}" destId="{5A9F831A-718D-490D-9284-C7F838E4E405}" srcOrd="0" destOrd="0" presId="urn:microsoft.com/office/officeart/2005/8/layout/chevron1"/>
    <dgm:cxn modelId="{6A19256D-D0DA-4F2F-86E8-C6ABED9C2A59}" srcId="{38EBAF4C-A641-4734-ADA5-E1EF693E5245}" destId="{56067DF9-59DB-45E1-8E39-53037F6C556E}" srcOrd="0" destOrd="0" parTransId="{855DD04D-E631-43F4-A4AB-04F8DD929DFB}" sibTransId="{C41738EB-C1E9-4E7B-B68F-4BA306353568}"/>
    <dgm:cxn modelId="{B76CCB6F-CBED-4F41-BD41-C28241EF2BB8}" srcId="{38EBAF4C-A641-4734-ADA5-E1EF693E5245}" destId="{18A68F37-E633-4F23-9898-B9CE6C539AD5}" srcOrd="3" destOrd="0" parTransId="{EFEE016E-C2D8-4ED6-A681-AAA7A803AF17}" sibTransId="{B0CC736D-BCB5-4491-AD60-7CAB3D954181}"/>
    <dgm:cxn modelId="{3E217E88-5C81-4703-9B94-D763E8E31748}" type="presOf" srcId="{353B2673-BBD0-4792-AF94-85043D6A7A8B}" destId="{C946CAFF-28F7-4426-9679-58FD3CCE3E0C}" srcOrd="0" destOrd="0" presId="urn:microsoft.com/office/officeart/2005/8/layout/chevron1"/>
    <dgm:cxn modelId="{973C9F90-1568-4B99-8781-FF80206EB148}" type="presOf" srcId="{451B6A99-6613-45FC-BB20-85E59C5C78C8}" destId="{8F4B4B7B-5931-4192-99B1-FEA478FA5740}" srcOrd="0" destOrd="0" presId="urn:microsoft.com/office/officeart/2005/8/layout/chevron1"/>
    <dgm:cxn modelId="{2886CF90-4ED9-4DBB-9267-9F8636E0061D}" srcId="{38EBAF4C-A641-4734-ADA5-E1EF693E5245}" destId="{E3493709-95D9-46F9-BF7A-A83256D12E33}" srcOrd="2" destOrd="0" parTransId="{A34AB5A9-A602-4900-A880-63273BA1CFE9}" sibTransId="{AC2F106B-5F7D-4028-B2C4-2B1D760D72D1}"/>
    <dgm:cxn modelId="{50A8B8CE-48B7-4B34-8DC7-E0A645440543}" srcId="{38EBAF4C-A641-4734-ADA5-E1EF693E5245}" destId="{AB763DEE-C93B-4DD7-9197-230A6F770E1C}" srcOrd="8" destOrd="0" parTransId="{F3927C04-4B0C-4077-8082-A2DE6A04BFAE}" sibTransId="{4D88E0B3-28BC-4168-99E4-FE43B57AE5F8}"/>
    <dgm:cxn modelId="{A6B3EED5-D1B7-46BC-A422-7536896DFC0E}" srcId="{38EBAF4C-A641-4734-ADA5-E1EF693E5245}" destId="{451B6A99-6613-45FC-BB20-85E59C5C78C8}" srcOrd="5" destOrd="0" parTransId="{E28D4A3E-3EF4-41C8-9DE1-D2FBC5E64E1A}" sibTransId="{3A295A56-F3C4-474E-9204-61E7432E96D5}"/>
    <dgm:cxn modelId="{EDE75FDA-46D5-4AA5-A55E-020026ADC698}" type="presOf" srcId="{BB5B6CA1-CA72-45D6-9B31-D62AC6B5CDAB}" destId="{1F27D17A-BE62-4084-832A-7F97DF99488E}" srcOrd="0" destOrd="0" presId="urn:microsoft.com/office/officeart/2005/8/layout/chevron1"/>
    <dgm:cxn modelId="{CC81C9DC-B1A4-4850-A575-AAB8E5C307A0}" srcId="{38EBAF4C-A641-4734-ADA5-E1EF693E5245}" destId="{BB5B6CA1-CA72-45D6-9B31-D62AC6B5CDAB}" srcOrd="6" destOrd="0" parTransId="{5DE2BC9A-E119-43DB-870C-36CD38A663B4}" sibTransId="{01C328B9-755D-4B1F-81EC-3FC792CB26EE}"/>
    <dgm:cxn modelId="{636929E7-A808-450A-BCC4-56212B342B5E}" type="presOf" srcId="{38EBAF4C-A641-4734-ADA5-E1EF693E5245}" destId="{433D2147-CB41-47A6-AA4F-76C31AEED52D}" srcOrd="0" destOrd="0" presId="urn:microsoft.com/office/officeart/2005/8/layout/chevron1"/>
    <dgm:cxn modelId="{21566CE9-E18D-402B-9D26-F26E5459E156}" srcId="{38EBAF4C-A641-4734-ADA5-E1EF693E5245}" destId="{5703F067-882A-4A83-AB56-58BB040C1313}" srcOrd="7" destOrd="0" parTransId="{F250743E-F61B-467F-BA0F-0E6300C92121}" sibTransId="{6CC5C47B-6292-4DA5-91CE-3137C7C63C8F}"/>
    <dgm:cxn modelId="{E1DB53D6-A5C0-4798-BA6E-6F170397EF58}" type="presParOf" srcId="{433D2147-CB41-47A6-AA4F-76C31AEED52D}" destId="{E6715BB9-B843-4FB3-9027-72ED32AA58F8}" srcOrd="0" destOrd="0" presId="urn:microsoft.com/office/officeart/2005/8/layout/chevron1"/>
    <dgm:cxn modelId="{3E10A5E8-ECC3-411B-B263-614A118B8728}" type="presParOf" srcId="{433D2147-CB41-47A6-AA4F-76C31AEED52D}" destId="{A431D5D4-2EDF-4F10-9148-7C2538D18C9F}" srcOrd="1" destOrd="0" presId="urn:microsoft.com/office/officeart/2005/8/layout/chevron1"/>
    <dgm:cxn modelId="{9184CAE6-23FD-43A1-A230-4A62CBE193D1}" type="presParOf" srcId="{433D2147-CB41-47A6-AA4F-76C31AEED52D}" destId="{C946CAFF-28F7-4426-9679-58FD3CCE3E0C}" srcOrd="2" destOrd="0" presId="urn:microsoft.com/office/officeart/2005/8/layout/chevron1"/>
    <dgm:cxn modelId="{9217E697-9F5C-4584-B88C-8B72A4078C6B}" type="presParOf" srcId="{433D2147-CB41-47A6-AA4F-76C31AEED52D}" destId="{010E7704-C9BD-4FCE-87C4-DBE824FCC1EE}" srcOrd="3" destOrd="0" presId="urn:microsoft.com/office/officeart/2005/8/layout/chevron1"/>
    <dgm:cxn modelId="{9214E45F-0B27-4E9F-88B1-C13F011EEE7F}" type="presParOf" srcId="{433D2147-CB41-47A6-AA4F-76C31AEED52D}" destId="{08FCA9FD-1869-46BB-9CC5-05C65C3774BC}" srcOrd="4" destOrd="0" presId="urn:microsoft.com/office/officeart/2005/8/layout/chevron1"/>
    <dgm:cxn modelId="{D05D978E-F651-42B0-8CEA-67B8CA18947D}" type="presParOf" srcId="{433D2147-CB41-47A6-AA4F-76C31AEED52D}" destId="{BD37B626-A366-40AF-8BCD-C22B72FFAEE2}" srcOrd="5" destOrd="0" presId="urn:microsoft.com/office/officeart/2005/8/layout/chevron1"/>
    <dgm:cxn modelId="{73F02BA1-1AAD-40CF-A3E4-37BD18527A24}" type="presParOf" srcId="{433D2147-CB41-47A6-AA4F-76C31AEED52D}" destId="{CA7C3BDE-6E25-4ED6-B67C-59AF4C2969F5}" srcOrd="6" destOrd="0" presId="urn:microsoft.com/office/officeart/2005/8/layout/chevron1"/>
    <dgm:cxn modelId="{7C5AB26A-30CA-4A2E-A477-97D906EF70C9}" type="presParOf" srcId="{433D2147-CB41-47A6-AA4F-76C31AEED52D}" destId="{9A3877F1-AA95-4478-AF32-492326110702}" srcOrd="7" destOrd="0" presId="urn:microsoft.com/office/officeart/2005/8/layout/chevron1"/>
    <dgm:cxn modelId="{E5AF503D-2F7A-42E3-BAF7-6F6F0262B409}" type="presParOf" srcId="{433D2147-CB41-47A6-AA4F-76C31AEED52D}" destId="{74957DB9-89AC-4FDB-A7C9-CA1CC3C6450E}" srcOrd="8" destOrd="0" presId="urn:microsoft.com/office/officeart/2005/8/layout/chevron1"/>
    <dgm:cxn modelId="{DE797F55-82D1-4081-9BA1-0FC627CCA8C8}" type="presParOf" srcId="{433D2147-CB41-47A6-AA4F-76C31AEED52D}" destId="{2CB40CE2-C1E6-4EB5-BE73-3E8EF2A45DE6}" srcOrd="9" destOrd="0" presId="urn:microsoft.com/office/officeart/2005/8/layout/chevron1"/>
    <dgm:cxn modelId="{DF7F0814-8455-4B55-9301-C69E7CB50B03}" type="presParOf" srcId="{433D2147-CB41-47A6-AA4F-76C31AEED52D}" destId="{8F4B4B7B-5931-4192-99B1-FEA478FA5740}" srcOrd="10" destOrd="0" presId="urn:microsoft.com/office/officeart/2005/8/layout/chevron1"/>
    <dgm:cxn modelId="{82C72611-7D89-4DCB-9FF1-4CE125957048}" type="presParOf" srcId="{433D2147-CB41-47A6-AA4F-76C31AEED52D}" destId="{8D5BDDDF-616B-4F43-AB5B-B3B5296DBCB8}" srcOrd="11" destOrd="0" presId="urn:microsoft.com/office/officeart/2005/8/layout/chevron1"/>
    <dgm:cxn modelId="{50B9D4B5-24DA-4BDF-9AD1-9F3CEB2B68FA}" type="presParOf" srcId="{433D2147-CB41-47A6-AA4F-76C31AEED52D}" destId="{1F27D17A-BE62-4084-832A-7F97DF99488E}" srcOrd="12" destOrd="0" presId="urn:microsoft.com/office/officeart/2005/8/layout/chevron1"/>
    <dgm:cxn modelId="{667FD2DE-2265-4C6A-899B-12CDF09AA047}" type="presParOf" srcId="{433D2147-CB41-47A6-AA4F-76C31AEED52D}" destId="{8571753F-08FE-4899-9A1D-CFFB27FEE886}" srcOrd="13" destOrd="0" presId="urn:microsoft.com/office/officeart/2005/8/layout/chevron1"/>
    <dgm:cxn modelId="{F62E766D-A708-4A9E-9118-40B179481460}" type="presParOf" srcId="{433D2147-CB41-47A6-AA4F-76C31AEED52D}" destId="{A41B96CC-A826-45F8-A359-F0F573506515}" srcOrd="14" destOrd="0" presId="urn:microsoft.com/office/officeart/2005/8/layout/chevron1"/>
    <dgm:cxn modelId="{36A18310-9FC6-4634-A585-7315ECE420F3}" type="presParOf" srcId="{433D2147-CB41-47A6-AA4F-76C31AEED52D}" destId="{6F5F0A90-E559-43DC-9EC1-D749AD6FD7C1}" srcOrd="15" destOrd="0" presId="urn:microsoft.com/office/officeart/2005/8/layout/chevron1"/>
    <dgm:cxn modelId="{3EDDC68B-7453-482B-AB77-6144FCE52034}" type="presParOf" srcId="{433D2147-CB41-47A6-AA4F-76C31AEED52D}" destId="{5A9F831A-718D-490D-9284-C7F838E4E405}"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BAF4C-A641-4734-ADA5-E1EF693E5245}" type="doc">
      <dgm:prSet loTypeId="urn:microsoft.com/office/officeart/2005/8/layout/chevron1" loCatId="process" qsTypeId="urn:microsoft.com/office/officeart/2005/8/quickstyle/simple1" qsCatId="simple" csTypeId="urn:microsoft.com/office/officeart/2005/8/colors/accent2_2" csCatId="accent2" phldr="1"/>
      <dgm:spPr/>
    </dgm:pt>
    <dgm:pt modelId="{56067DF9-59DB-45E1-8E39-53037F6C556E}">
      <dgm:prSet phldrT="[Text]"/>
      <dgm:spPr/>
      <dgm:t>
        <a:bodyPr/>
        <a:lstStyle/>
        <a:p>
          <a:r>
            <a:rPr lang="et-EE" dirty="0"/>
            <a:t>2023</a:t>
          </a:r>
        </a:p>
      </dgm:t>
    </dgm:pt>
    <dgm:pt modelId="{855DD04D-E631-43F4-A4AB-04F8DD929DFB}" type="parTrans" cxnId="{6A19256D-D0DA-4F2F-86E8-C6ABED9C2A59}">
      <dgm:prSet/>
      <dgm:spPr/>
      <dgm:t>
        <a:bodyPr/>
        <a:lstStyle/>
        <a:p>
          <a:endParaRPr lang="et-EE"/>
        </a:p>
      </dgm:t>
    </dgm:pt>
    <dgm:pt modelId="{C41738EB-C1E9-4E7B-B68F-4BA306353568}" type="sibTrans" cxnId="{6A19256D-D0DA-4F2F-86E8-C6ABED9C2A59}">
      <dgm:prSet/>
      <dgm:spPr/>
      <dgm:t>
        <a:bodyPr/>
        <a:lstStyle/>
        <a:p>
          <a:endParaRPr lang="et-EE"/>
        </a:p>
      </dgm:t>
    </dgm:pt>
    <dgm:pt modelId="{353B2673-BBD0-4792-AF94-85043D6A7A8B}">
      <dgm:prSet phldrT="[Text]"/>
      <dgm:spPr/>
      <dgm:t>
        <a:bodyPr/>
        <a:lstStyle/>
        <a:p>
          <a:r>
            <a:rPr lang="et-EE" dirty="0"/>
            <a:t>2024</a:t>
          </a:r>
        </a:p>
      </dgm:t>
    </dgm:pt>
    <dgm:pt modelId="{EC60A947-91EA-4D81-A601-963A7E818803}" type="parTrans" cxnId="{79948741-7389-479D-BCDB-F2C98E33CB0E}">
      <dgm:prSet/>
      <dgm:spPr/>
      <dgm:t>
        <a:bodyPr/>
        <a:lstStyle/>
        <a:p>
          <a:endParaRPr lang="et-EE"/>
        </a:p>
      </dgm:t>
    </dgm:pt>
    <dgm:pt modelId="{848E1184-6E90-4285-A356-7F1179209442}" type="sibTrans" cxnId="{79948741-7389-479D-BCDB-F2C98E33CB0E}">
      <dgm:prSet/>
      <dgm:spPr/>
      <dgm:t>
        <a:bodyPr/>
        <a:lstStyle/>
        <a:p>
          <a:endParaRPr lang="et-EE"/>
        </a:p>
      </dgm:t>
    </dgm:pt>
    <dgm:pt modelId="{E3493709-95D9-46F9-BF7A-A83256D12E33}">
      <dgm:prSet phldrT="[Text]"/>
      <dgm:spPr/>
      <dgm:t>
        <a:bodyPr/>
        <a:lstStyle/>
        <a:p>
          <a:r>
            <a:rPr lang="et-EE" dirty="0"/>
            <a:t>2025</a:t>
          </a:r>
        </a:p>
      </dgm:t>
    </dgm:pt>
    <dgm:pt modelId="{A34AB5A9-A602-4900-A880-63273BA1CFE9}" type="parTrans" cxnId="{2886CF90-4ED9-4DBB-9267-9F8636E0061D}">
      <dgm:prSet/>
      <dgm:spPr/>
      <dgm:t>
        <a:bodyPr/>
        <a:lstStyle/>
        <a:p>
          <a:endParaRPr lang="et-EE"/>
        </a:p>
      </dgm:t>
    </dgm:pt>
    <dgm:pt modelId="{AC2F106B-5F7D-4028-B2C4-2B1D760D72D1}" type="sibTrans" cxnId="{2886CF90-4ED9-4DBB-9267-9F8636E0061D}">
      <dgm:prSet/>
      <dgm:spPr/>
      <dgm:t>
        <a:bodyPr/>
        <a:lstStyle/>
        <a:p>
          <a:endParaRPr lang="et-EE"/>
        </a:p>
      </dgm:t>
    </dgm:pt>
    <dgm:pt modelId="{18A68F37-E633-4F23-9898-B9CE6C539AD5}">
      <dgm:prSet phldrT="[Text]"/>
      <dgm:spPr/>
      <dgm:t>
        <a:bodyPr/>
        <a:lstStyle/>
        <a:p>
          <a:r>
            <a:rPr lang="et-EE" dirty="0"/>
            <a:t>2026</a:t>
          </a:r>
        </a:p>
      </dgm:t>
    </dgm:pt>
    <dgm:pt modelId="{EFEE016E-C2D8-4ED6-A681-AAA7A803AF17}" type="parTrans" cxnId="{B76CCB6F-CBED-4F41-BD41-C28241EF2BB8}">
      <dgm:prSet/>
      <dgm:spPr/>
      <dgm:t>
        <a:bodyPr/>
        <a:lstStyle/>
        <a:p>
          <a:endParaRPr lang="et-EE"/>
        </a:p>
      </dgm:t>
    </dgm:pt>
    <dgm:pt modelId="{B0CC736D-BCB5-4491-AD60-7CAB3D954181}" type="sibTrans" cxnId="{B76CCB6F-CBED-4F41-BD41-C28241EF2BB8}">
      <dgm:prSet/>
      <dgm:spPr/>
      <dgm:t>
        <a:bodyPr/>
        <a:lstStyle/>
        <a:p>
          <a:endParaRPr lang="et-EE"/>
        </a:p>
      </dgm:t>
    </dgm:pt>
    <dgm:pt modelId="{1BB3A4A0-31D4-423D-8684-4131B21108B6}">
      <dgm:prSet phldrT="[Text]"/>
      <dgm:spPr/>
      <dgm:t>
        <a:bodyPr/>
        <a:lstStyle/>
        <a:p>
          <a:r>
            <a:rPr lang="et-EE" dirty="0"/>
            <a:t>2027</a:t>
          </a:r>
        </a:p>
      </dgm:t>
    </dgm:pt>
    <dgm:pt modelId="{2D9178FD-8627-4876-954E-742A4D8283B5}" type="parTrans" cxnId="{4B670C06-D2F6-408B-A932-E7BBC5043D77}">
      <dgm:prSet/>
      <dgm:spPr/>
      <dgm:t>
        <a:bodyPr/>
        <a:lstStyle/>
        <a:p>
          <a:endParaRPr lang="et-EE"/>
        </a:p>
      </dgm:t>
    </dgm:pt>
    <dgm:pt modelId="{9EFBCDFB-BC67-444E-A172-3C73FAFECEC5}" type="sibTrans" cxnId="{4B670C06-D2F6-408B-A932-E7BBC5043D77}">
      <dgm:prSet/>
      <dgm:spPr/>
      <dgm:t>
        <a:bodyPr/>
        <a:lstStyle/>
        <a:p>
          <a:endParaRPr lang="et-EE"/>
        </a:p>
      </dgm:t>
    </dgm:pt>
    <dgm:pt modelId="{451B6A99-6613-45FC-BB20-85E59C5C78C8}">
      <dgm:prSet phldrT="[Text]"/>
      <dgm:spPr/>
      <dgm:t>
        <a:bodyPr/>
        <a:lstStyle/>
        <a:p>
          <a:r>
            <a:rPr lang="et-EE" dirty="0"/>
            <a:t>2028</a:t>
          </a:r>
        </a:p>
      </dgm:t>
    </dgm:pt>
    <dgm:pt modelId="{E28D4A3E-3EF4-41C8-9DE1-D2FBC5E64E1A}" type="parTrans" cxnId="{A6B3EED5-D1B7-46BC-A422-7536896DFC0E}">
      <dgm:prSet/>
      <dgm:spPr/>
      <dgm:t>
        <a:bodyPr/>
        <a:lstStyle/>
        <a:p>
          <a:endParaRPr lang="et-EE"/>
        </a:p>
      </dgm:t>
    </dgm:pt>
    <dgm:pt modelId="{3A295A56-F3C4-474E-9204-61E7432E96D5}" type="sibTrans" cxnId="{A6B3EED5-D1B7-46BC-A422-7536896DFC0E}">
      <dgm:prSet/>
      <dgm:spPr/>
      <dgm:t>
        <a:bodyPr/>
        <a:lstStyle/>
        <a:p>
          <a:endParaRPr lang="et-EE"/>
        </a:p>
      </dgm:t>
    </dgm:pt>
    <dgm:pt modelId="{BB5B6CA1-CA72-45D6-9B31-D62AC6B5CDAB}">
      <dgm:prSet phldrT="[Text]"/>
      <dgm:spPr/>
      <dgm:t>
        <a:bodyPr/>
        <a:lstStyle/>
        <a:p>
          <a:r>
            <a:rPr lang="et-EE" dirty="0"/>
            <a:t>2029</a:t>
          </a:r>
        </a:p>
      </dgm:t>
    </dgm:pt>
    <dgm:pt modelId="{5DE2BC9A-E119-43DB-870C-36CD38A663B4}" type="parTrans" cxnId="{CC81C9DC-B1A4-4850-A575-AAB8E5C307A0}">
      <dgm:prSet/>
      <dgm:spPr/>
      <dgm:t>
        <a:bodyPr/>
        <a:lstStyle/>
        <a:p>
          <a:endParaRPr lang="et-EE"/>
        </a:p>
      </dgm:t>
    </dgm:pt>
    <dgm:pt modelId="{01C328B9-755D-4B1F-81EC-3FC792CB26EE}" type="sibTrans" cxnId="{CC81C9DC-B1A4-4850-A575-AAB8E5C307A0}">
      <dgm:prSet/>
      <dgm:spPr/>
      <dgm:t>
        <a:bodyPr/>
        <a:lstStyle/>
        <a:p>
          <a:endParaRPr lang="et-EE"/>
        </a:p>
      </dgm:t>
    </dgm:pt>
    <dgm:pt modelId="{5703F067-882A-4A83-AB56-58BB040C1313}">
      <dgm:prSet phldrT="[Text]"/>
      <dgm:spPr/>
      <dgm:t>
        <a:bodyPr/>
        <a:lstStyle/>
        <a:p>
          <a:r>
            <a:rPr lang="et-EE" dirty="0"/>
            <a:t>2030</a:t>
          </a:r>
        </a:p>
      </dgm:t>
    </dgm:pt>
    <dgm:pt modelId="{F250743E-F61B-467F-BA0F-0E6300C92121}" type="parTrans" cxnId="{21566CE9-E18D-402B-9D26-F26E5459E156}">
      <dgm:prSet/>
      <dgm:spPr/>
      <dgm:t>
        <a:bodyPr/>
        <a:lstStyle/>
        <a:p>
          <a:endParaRPr lang="et-EE"/>
        </a:p>
      </dgm:t>
    </dgm:pt>
    <dgm:pt modelId="{6CC5C47B-6292-4DA5-91CE-3137C7C63C8F}" type="sibTrans" cxnId="{21566CE9-E18D-402B-9D26-F26E5459E156}">
      <dgm:prSet/>
      <dgm:spPr/>
      <dgm:t>
        <a:bodyPr/>
        <a:lstStyle/>
        <a:p>
          <a:endParaRPr lang="et-EE"/>
        </a:p>
      </dgm:t>
    </dgm:pt>
    <dgm:pt modelId="{AB763DEE-C93B-4DD7-9197-230A6F770E1C}">
      <dgm:prSet phldrT="[Text]"/>
      <dgm:spPr/>
      <dgm:t>
        <a:bodyPr/>
        <a:lstStyle/>
        <a:p>
          <a:r>
            <a:rPr lang="et-EE" dirty="0"/>
            <a:t>2030+</a:t>
          </a:r>
        </a:p>
      </dgm:t>
    </dgm:pt>
    <dgm:pt modelId="{F3927C04-4B0C-4077-8082-A2DE6A04BFAE}" type="parTrans" cxnId="{50A8B8CE-48B7-4B34-8DC7-E0A645440543}">
      <dgm:prSet/>
      <dgm:spPr/>
      <dgm:t>
        <a:bodyPr/>
        <a:lstStyle/>
        <a:p>
          <a:endParaRPr lang="et-EE"/>
        </a:p>
      </dgm:t>
    </dgm:pt>
    <dgm:pt modelId="{4D88E0B3-28BC-4168-99E4-FE43B57AE5F8}" type="sibTrans" cxnId="{50A8B8CE-48B7-4B34-8DC7-E0A645440543}">
      <dgm:prSet/>
      <dgm:spPr/>
      <dgm:t>
        <a:bodyPr/>
        <a:lstStyle/>
        <a:p>
          <a:endParaRPr lang="et-EE"/>
        </a:p>
      </dgm:t>
    </dgm:pt>
    <dgm:pt modelId="{833AEDC5-CAD3-4FF3-8E36-8A162301A51E}">
      <dgm:prSet phldrT="[Text]"/>
      <dgm:spPr/>
      <dgm:t>
        <a:bodyPr/>
        <a:lstStyle/>
        <a:p>
          <a:r>
            <a:rPr lang="et-EE" dirty="0"/>
            <a:t>2022</a:t>
          </a:r>
        </a:p>
      </dgm:t>
    </dgm:pt>
    <dgm:pt modelId="{B346EAF9-3066-4486-8AF1-F3F2C5F87D1A}" type="parTrans" cxnId="{D955FA4C-3B0B-4B88-8CC1-B57D716495E4}">
      <dgm:prSet/>
      <dgm:spPr/>
      <dgm:t>
        <a:bodyPr/>
        <a:lstStyle/>
        <a:p>
          <a:endParaRPr lang="et-EE"/>
        </a:p>
      </dgm:t>
    </dgm:pt>
    <dgm:pt modelId="{1406BF23-0245-440B-95F2-BC5BA91AB263}" type="sibTrans" cxnId="{D955FA4C-3B0B-4B88-8CC1-B57D716495E4}">
      <dgm:prSet/>
      <dgm:spPr/>
      <dgm:t>
        <a:bodyPr/>
        <a:lstStyle/>
        <a:p>
          <a:endParaRPr lang="et-EE"/>
        </a:p>
      </dgm:t>
    </dgm:pt>
    <dgm:pt modelId="{FAB7B264-84E2-4FAC-BDE0-29012415D841}">
      <dgm:prSet phldrT="[Text]"/>
      <dgm:spPr/>
      <dgm:t>
        <a:bodyPr/>
        <a:lstStyle/>
        <a:p>
          <a:r>
            <a:rPr lang="et-EE" dirty="0"/>
            <a:t>2021</a:t>
          </a:r>
        </a:p>
      </dgm:t>
    </dgm:pt>
    <dgm:pt modelId="{7B8CD3B3-40A1-4489-A1BE-441F2A4CC3ED}" type="parTrans" cxnId="{40257357-34CE-4DEB-922A-932CBAA40ACC}">
      <dgm:prSet/>
      <dgm:spPr/>
      <dgm:t>
        <a:bodyPr/>
        <a:lstStyle/>
        <a:p>
          <a:endParaRPr lang="et-EE"/>
        </a:p>
      </dgm:t>
    </dgm:pt>
    <dgm:pt modelId="{8A7F9A37-49FC-4D8E-A2B8-8B5D97319434}" type="sibTrans" cxnId="{40257357-34CE-4DEB-922A-932CBAA40ACC}">
      <dgm:prSet/>
      <dgm:spPr/>
      <dgm:t>
        <a:bodyPr/>
        <a:lstStyle/>
        <a:p>
          <a:endParaRPr lang="et-EE"/>
        </a:p>
      </dgm:t>
    </dgm:pt>
    <dgm:pt modelId="{268FDCFA-842B-4A17-B48D-5F7DF4F0EA31}">
      <dgm:prSet phldrT="[Text]"/>
      <dgm:spPr/>
      <dgm:t>
        <a:bodyPr/>
        <a:lstStyle/>
        <a:p>
          <a:r>
            <a:rPr lang="et-EE" dirty="0"/>
            <a:t>2020</a:t>
          </a:r>
        </a:p>
      </dgm:t>
    </dgm:pt>
    <dgm:pt modelId="{CF06EB4E-0529-478C-851F-F5E6B3840E44}" type="parTrans" cxnId="{18E9B1C3-55C2-427E-BB9F-02F316A77E35}">
      <dgm:prSet/>
      <dgm:spPr/>
      <dgm:t>
        <a:bodyPr/>
        <a:lstStyle/>
        <a:p>
          <a:endParaRPr lang="et-EE"/>
        </a:p>
      </dgm:t>
    </dgm:pt>
    <dgm:pt modelId="{0F781FDA-5DA9-4161-A376-B2A33CE5C781}" type="sibTrans" cxnId="{18E9B1C3-55C2-427E-BB9F-02F316A77E35}">
      <dgm:prSet/>
      <dgm:spPr/>
      <dgm:t>
        <a:bodyPr/>
        <a:lstStyle/>
        <a:p>
          <a:endParaRPr lang="et-EE"/>
        </a:p>
      </dgm:t>
    </dgm:pt>
    <dgm:pt modelId="{433D2147-CB41-47A6-AA4F-76C31AEED52D}" type="pres">
      <dgm:prSet presAssocID="{38EBAF4C-A641-4734-ADA5-E1EF693E5245}" presName="Name0" presStyleCnt="0">
        <dgm:presLayoutVars>
          <dgm:dir/>
          <dgm:animLvl val="lvl"/>
          <dgm:resizeHandles val="exact"/>
        </dgm:presLayoutVars>
      </dgm:prSet>
      <dgm:spPr/>
    </dgm:pt>
    <dgm:pt modelId="{F7B6D50D-2328-455C-B0FE-4BAD99599DE1}" type="pres">
      <dgm:prSet presAssocID="{268FDCFA-842B-4A17-B48D-5F7DF4F0EA31}" presName="parTxOnly" presStyleLbl="node1" presStyleIdx="0" presStyleCnt="12">
        <dgm:presLayoutVars>
          <dgm:chMax val="0"/>
          <dgm:chPref val="0"/>
          <dgm:bulletEnabled val="1"/>
        </dgm:presLayoutVars>
      </dgm:prSet>
      <dgm:spPr/>
    </dgm:pt>
    <dgm:pt modelId="{DA16AA0E-D11B-46A7-854B-2A2ABEDEB9F2}" type="pres">
      <dgm:prSet presAssocID="{0F781FDA-5DA9-4161-A376-B2A33CE5C781}" presName="parTxOnlySpace" presStyleCnt="0"/>
      <dgm:spPr/>
    </dgm:pt>
    <dgm:pt modelId="{4FA703F3-2DF9-41E7-8643-E20D59CD7CA6}" type="pres">
      <dgm:prSet presAssocID="{FAB7B264-84E2-4FAC-BDE0-29012415D841}" presName="parTxOnly" presStyleLbl="node1" presStyleIdx="1" presStyleCnt="12">
        <dgm:presLayoutVars>
          <dgm:chMax val="0"/>
          <dgm:chPref val="0"/>
          <dgm:bulletEnabled val="1"/>
        </dgm:presLayoutVars>
      </dgm:prSet>
      <dgm:spPr/>
    </dgm:pt>
    <dgm:pt modelId="{4F09D7C4-73F6-4F21-91DB-BE32FDF7D14A}" type="pres">
      <dgm:prSet presAssocID="{8A7F9A37-49FC-4D8E-A2B8-8B5D97319434}" presName="parTxOnlySpace" presStyleCnt="0"/>
      <dgm:spPr/>
    </dgm:pt>
    <dgm:pt modelId="{63B17BE1-42C7-4293-AA08-787B2BF28AE3}" type="pres">
      <dgm:prSet presAssocID="{833AEDC5-CAD3-4FF3-8E36-8A162301A51E}" presName="parTxOnly" presStyleLbl="node1" presStyleIdx="2" presStyleCnt="12">
        <dgm:presLayoutVars>
          <dgm:chMax val="0"/>
          <dgm:chPref val="0"/>
          <dgm:bulletEnabled val="1"/>
        </dgm:presLayoutVars>
      </dgm:prSet>
      <dgm:spPr/>
    </dgm:pt>
    <dgm:pt modelId="{54F99EB4-2E4E-49FC-8EA4-1CDF3F7008BA}" type="pres">
      <dgm:prSet presAssocID="{1406BF23-0245-440B-95F2-BC5BA91AB263}" presName="parTxOnlySpace" presStyleCnt="0"/>
      <dgm:spPr/>
    </dgm:pt>
    <dgm:pt modelId="{E6715BB9-B843-4FB3-9027-72ED32AA58F8}" type="pres">
      <dgm:prSet presAssocID="{56067DF9-59DB-45E1-8E39-53037F6C556E}" presName="parTxOnly" presStyleLbl="node1" presStyleIdx="3" presStyleCnt="12">
        <dgm:presLayoutVars>
          <dgm:chMax val="0"/>
          <dgm:chPref val="0"/>
          <dgm:bulletEnabled val="1"/>
        </dgm:presLayoutVars>
      </dgm:prSet>
      <dgm:spPr/>
    </dgm:pt>
    <dgm:pt modelId="{A431D5D4-2EDF-4F10-9148-7C2538D18C9F}" type="pres">
      <dgm:prSet presAssocID="{C41738EB-C1E9-4E7B-B68F-4BA306353568}" presName="parTxOnlySpace" presStyleCnt="0"/>
      <dgm:spPr/>
    </dgm:pt>
    <dgm:pt modelId="{C946CAFF-28F7-4426-9679-58FD3CCE3E0C}" type="pres">
      <dgm:prSet presAssocID="{353B2673-BBD0-4792-AF94-85043D6A7A8B}" presName="parTxOnly" presStyleLbl="node1" presStyleIdx="4" presStyleCnt="12">
        <dgm:presLayoutVars>
          <dgm:chMax val="0"/>
          <dgm:chPref val="0"/>
          <dgm:bulletEnabled val="1"/>
        </dgm:presLayoutVars>
      </dgm:prSet>
      <dgm:spPr/>
    </dgm:pt>
    <dgm:pt modelId="{010E7704-C9BD-4FCE-87C4-DBE824FCC1EE}" type="pres">
      <dgm:prSet presAssocID="{848E1184-6E90-4285-A356-7F1179209442}" presName="parTxOnlySpace" presStyleCnt="0"/>
      <dgm:spPr/>
    </dgm:pt>
    <dgm:pt modelId="{08FCA9FD-1869-46BB-9CC5-05C65C3774BC}" type="pres">
      <dgm:prSet presAssocID="{E3493709-95D9-46F9-BF7A-A83256D12E33}" presName="parTxOnly" presStyleLbl="node1" presStyleIdx="5" presStyleCnt="12">
        <dgm:presLayoutVars>
          <dgm:chMax val="0"/>
          <dgm:chPref val="0"/>
          <dgm:bulletEnabled val="1"/>
        </dgm:presLayoutVars>
      </dgm:prSet>
      <dgm:spPr/>
    </dgm:pt>
    <dgm:pt modelId="{BD37B626-A366-40AF-8BCD-C22B72FFAEE2}" type="pres">
      <dgm:prSet presAssocID="{AC2F106B-5F7D-4028-B2C4-2B1D760D72D1}" presName="parTxOnlySpace" presStyleCnt="0"/>
      <dgm:spPr/>
    </dgm:pt>
    <dgm:pt modelId="{CA7C3BDE-6E25-4ED6-B67C-59AF4C2969F5}" type="pres">
      <dgm:prSet presAssocID="{18A68F37-E633-4F23-9898-B9CE6C539AD5}" presName="parTxOnly" presStyleLbl="node1" presStyleIdx="6" presStyleCnt="12">
        <dgm:presLayoutVars>
          <dgm:chMax val="0"/>
          <dgm:chPref val="0"/>
          <dgm:bulletEnabled val="1"/>
        </dgm:presLayoutVars>
      </dgm:prSet>
      <dgm:spPr/>
    </dgm:pt>
    <dgm:pt modelId="{9A3877F1-AA95-4478-AF32-492326110702}" type="pres">
      <dgm:prSet presAssocID="{B0CC736D-BCB5-4491-AD60-7CAB3D954181}" presName="parTxOnlySpace" presStyleCnt="0"/>
      <dgm:spPr/>
    </dgm:pt>
    <dgm:pt modelId="{74957DB9-89AC-4FDB-A7C9-CA1CC3C6450E}" type="pres">
      <dgm:prSet presAssocID="{1BB3A4A0-31D4-423D-8684-4131B21108B6}" presName="parTxOnly" presStyleLbl="node1" presStyleIdx="7" presStyleCnt="12">
        <dgm:presLayoutVars>
          <dgm:chMax val="0"/>
          <dgm:chPref val="0"/>
          <dgm:bulletEnabled val="1"/>
        </dgm:presLayoutVars>
      </dgm:prSet>
      <dgm:spPr/>
    </dgm:pt>
    <dgm:pt modelId="{2CB40CE2-C1E6-4EB5-BE73-3E8EF2A45DE6}" type="pres">
      <dgm:prSet presAssocID="{9EFBCDFB-BC67-444E-A172-3C73FAFECEC5}" presName="parTxOnlySpace" presStyleCnt="0"/>
      <dgm:spPr/>
    </dgm:pt>
    <dgm:pt modelId="{8F4B4B7B-5931-4192-99B1-FEA478FA5740}" type="pres">
      <dgm:prSet presAssocID="{451B6A99-6613-45FC-BB20-85E59C5C78C8}" presName="parTxOnly" presStyleLbl="node1" presStyleIdx="8" presStyleCnt="12">
        <dgm:presLayoutVars>
          <dgm:chMax val="0"/>
          <dgm:chPref val="0"/>
          <dgm:bulletEnabled val="1"/>
        </dgm:presLayoutVars>
      </dgm:prSet>
      <dgm:spPr/>
    </dgm:pt>
    <dgm:pt modelId="{8D5BDDDF-616B-4F43-AB5B-B3B5296DBCB8}" type="pres">
      <dgm:prSet presAssocID="{3A295A56-F3C4-474E-9204-61E7432E96D5}" presName="parTxOnlySpace" presStyleCnt="0"/>
      <dgm:spPr/>
    </dgm:pt>
    <dgm:pt modelId="{1F27D17A-BE62-4084-832A-7F97DF99488E}" type="pres">
      <dgm:prSet presAssocID="{BB5B6CA1-CA72-45D6-9B31-D62AC6B5CDAB}" presName="parTxOnly" presStyleLbl="node1" presStyleIdx="9" presStyleCnt="12">
        <dgm:presLayoutVars>
          <dgm:chMax val="0"/>
          <dgm:chPref val="0"/>
          <dgm:bulletEnabled val="1"/>
        </dgm:presLayoutVars>
      </dgm:prSet>
      <dgm:spPr/>
    </dgm:pt>
    <dgm:pt modelId="{8571753F-08FE-4899-9A1D-CFFB27FEE886}" type="pres">
      <dgm:prSet presAssocID="{01C328B9-755D-4B1F-81EC-3FC792CB26EE}" presName="parTxOnlySpace" presStyleCnt="0"/>
      <dgm:spPr/>
    </dgm:pt>
    <dgm:pt modelId="{A41B96CC-A826-45F8-A359-F0F573506515}" type="pres">
      <dgm:prSet presAssocID="{5703F067-882A-4A83-AB56-58BB040C1313}" presName="parTxOnly" presStyleLbl="node1" presStyleIdx="10" presStyleCnt="12">
        <dgm:presLayoutVars>
          <dgm:chMax val="0"/>
          <dgm:chPref val="0"/>
          <dgm:bulletEnabled val="1"/>
        </dgm:presLayoutVars>
      </dgm:prSet>
      <dgm:spPr/>
    </dgm:pt>
    <dgm:pt modelId="{6F5F0A90-E559-43DC-9EC1-D749AD6FD7C1}" type="pres">
      <dgm:prSet presAssocID="{6CC5C47B-6292-4DA5-91CE-3137C7C63C8F}" presName="parTxOnlySpace" presStyleCnt="0"/>
      <dgm:spPr/>
    </dgm:pt>
    <dgm:pt modelId="{5A9F831A-718D-490D-9284-C7F838E4E405}" type="pres">
      <dgm:prSet presAssocID="{AB763DEE-C93B-4DD7-9197-230A6F770E1C}" presName="parTxOnly" presStyleLbl="node1" presStyleIdx="11" presStyleCnt="12">
        <dgm:presLayoutVars>
          <dgm:chMax val="0"/>
          <dgm:chPref val="0"/>
          <dgm:bulletEnabled val="1"/>
        </dgm:presLayoutVars>
      </dgm:prSet>
      <dgm:spPr/>
    </dgm:pt>
  </dgm:ptLst>
  <dgm:cxnLst>
    <dgm:cxn modelId="{ED9E2304-B143-49E1-9212-FD74D7356A37}" type="presOf" srcId="{56067DF9-59DB-45E1-8E39-53037F6C556E}" destId="{E6715BB9-B843-4FB3-9027-72ED32AA58F8}" srcOrd="0" destOrd="0" presId="urn:microsoft.com/office/officeart/2005/8/layout/chevron1"/>
    <dgm:cxn modelId="{4B670C06-D2F6-408B-A932-E7BBC5043D77}" srcId="{38EBAF4C-A641-4734-ADA5-E1EF693E5245}" destId="{1BB3A4A0-31D4-423D-8684-4131B21108B6}" srcOrd="7" destOrd="0" parTransId="{2D9178FD-8627-4876-954E-742A4D8283B5}" sibTransId="{9EFBCDFB-BC67-444E-A172-3C73FAFECEC5}"/>
    <dgm:cxn modelId="{54F41106-1A57-4DD6-91A7-256B01E25496}" type="presOf" srcId="{1BB3A4A0-31D4-423D-8684-4131B21108B6}" destId="{74957DB9-89AC-4FDB-A7C9-CA1CC3C6450E}" srcOrd="0" destOrd="0" presId="urn:microsoft.com/office/officeart/2005/8/layout/chevron1"/>
    <dgm:cxn modelId="{442DA625-3A31-4029-857F-7FFB40192D39}" type="presOf" srcId="{18A68F37-E633-4F23-9898-B9CE6C539AD5}" destId="{CA7C3BDE-6E25-4ED6-B67C-59AF4C2969F5}" srcOrd="0" destOrd="0" presId="urn:microsoft.com/office/officeart/2005/8/layout/chevron1"/>
    <dgm:cxn modelId="{0818C027-147A-4F6F-AB3F-F6997422EF17}" type="presOf" srcId="{5703F067-882A-4A83-AB56-58BB040C1313}" destId="{A41B96CC-A826-45F8-A359-F0F573506515}" srcOrd="0" destOrd="0" presId="urn:microsoft.com/office/officeart/2005/8/layout/chevron1"/>
    <dgm:cxn modelId="{1CC68260-84DD-4FFC-BB73-A780D46AAA52}" type="presOf" srcId="{E3493709-95D9-46F9-BF7A-A83256D12E33}" destId="{08FCA9FD-1869-46BB-9CC5-05C65C3774BC}" srcOrd="0" destOrd="0" presId="urn:microsoft.com/office/officeart/2005/8/layout/chevron1"/>
    <dgm:cxn modelId="{79948741-7389-479D-BCDB-F2C98E33CB0E}" srcId="{38EBAF4C-A641-4734-ADA5-E1EF693E5245}" destId="{353B2673-BBD0-4792-AF94-85043D6A7A8B}" srcOrd="4" destOrd="0" parTransId="{EC60A947-91EA-4D81-A601-963A7E818803}" sibTransId="{848E1184-6E90-4285-A356-7F1179209442}"/>
    <dgm:cxn modelId="{2E9EB047-F122-4BD4-8D85-2209F0C62E1B}" type="presOf" srcId="{AB763DEE-C93B-4DD7-9197-230A6F770E1C}" destId="{5A9F831A-718D-490D-9284-C7F838E4E405}" srcOrd="0" destOrd="0" presId="urn:microsoft.com/office/officeart/2005/8/layout/chevron1"/>
    <dgm:cxn modelId="{7B48CE68-5C69-4933-BCD2-74A98CDC5580}" type="presOf" srcId="{833AEDC5-CAD3-4FF3-8E36-8A162301A51E}" destId="{63B17BE1-42C7-4293-AA08-787B2BF28AE3}" srcOrd="0" destOrd="0" presId="urn:microsoft.com/office/officeart/2005/8/layout/chevron1"/>
    <dgm:cxn modelId="{D955FA4C-3B0B-4B88-8CC1-B57D716495E4}" srcId="{38EBAF4C-A641-4734-ADA5-E1EF693E5245}" destId="{833AEDC5-CAD3-4FF3-8E36-8A162301A51E}" srcOrd="2" destOrd="0" parTransId="{B346EAF9-3066-4486-8AF1-F3F2C5F87D1A}" sibTransId="{1406BF23-0245-440B-95F2-BC5BA91AB263}"/>
    <dgm:cxn modelId="{6A19256D-D0DA-4F2F-86E8-C6ABED9C2A59}" srcId="{38EBAF4C-A641-4734-ADA5-E1EF693E5245}" destId="{56067DF9-59DB-45E1-8E39-53037F6C556E}" srcOrd="3" destOrd="0" parTransId="{855DD04D-E631-43F4-A4AB-04F8DD929DFB}" sibTransId="{C41738EB-C1E9-4E7B-B68F-4BA306353568}"/>
    <dgm:cxn modelId="{B76CCB6F-CBED-4F41-BD41-C28241EF2BB8}" srcId="{38EBAF4C-A641-4734-ADA5-E1EF693E5245}" destId="{18A68F37-E633-4F23-9898-B9CE6C539AD5}" srcOrd="6" destOrd="0" parTransId="{EFEE016E-C2D8-4ED6-A681-AAA7A803AF17}" sibTransId="{B0CC736D-BCB5-4491-AD60-7CAB3D954181}"/>
    <dgm:cxn modelId="{40257357-34CE-4DEB-922A-932CBAA40ACC}" srcId="{38EBAF4C-A641-4734-ADA5-E1EF693E5245}" destId="{FAB7B264-84E2-4FAC-BDE0-29012415D841}" srcOrd="1" destOrd="0" parTransId="{7B8CD3B3-40A1-4489-A1BE-441F2A4CC3ED}" sibTransId="{8A7F9A37-49FC-4D8E-A2B8-8B5D97319434}"/>
    <dgm:cxn modelId="{F1D3447B-BEBB-4158-B83A-153B4C11A7A7}" type="presOf" srcId="{268FDCFA-842B-4A17-B48D-5F7DF4F0EA31}" destId="{F7B6D50D-2328-455C-B0FE-4BAD99599DE1}" srcOrd="0" destOrd="0" presId="urn:microsoft.com/office/officeart/2005/8/layout/chevron1"/>
    <dgm:cxn modelId="{3E217E88-5C81-4703-9B94-D763E8E31748}" type="presOf" srcId="{353B2673-BBD0-4792-AF94-85043D6A7A8B}" destId="{C946CAFF-28F7-4426-9679-58FD3CCE3E0C}" srcOrd="0" destOrd="0" presId="urn:microsoft.com/office/officeart/2005/8/layout/chevron1"/>
    <dgm:cxn modelId="{973C9F90-1568-4B99-8781-FF80206EB148}" type="presOf" srcId="{451B6A99-6613-45FC-BB20-85E59C5C78C8}" destId="{8F4B4B7B-5931-4192-99B1-FEA478FA5740}" srcOrd="0" destOrd="0" presId="urn:microsoft.com/office/officeart/2005/8/layout/chevron1"/>
    <dgm:cxn modelId="{2886CF90-4ED9-4DBB-9267-9F8636E0061D}" srcId="{38EBAF4C-A641-4734-ADA5-E1EF693E5245}" destId="{E3493709-95D9-46F9-BF7A-A83256D12E33}" srcOrd="5" destOrd="0" parTransId="{A34AB5A9-A602-4900-A880-63273BA1CFE9}" sibTransId="{AC2F106B-5F7D-4028-B2C4-2B1D760D72D1}"/>
    <dgm:cxn modelId="{FEA2C6A5-8A6B-4587-89C7-A41603EB3796}" type="presOf" srcId="{FAB7B264-84E2-4FAC-BDE0-29012415D841}" destId="{4FA703F3-2DF9-41E7-8643-E20D59CD7CA6}" srcOrd="0" destOrd="0" presId="urn:microsoft.com/office/officeart/2005/8/layout/chevron1"/>
    <dgm:cxn modelId="{18E9B1C3-55C2-427E-BB9F-02F316A77E35}" srcId="{38EBAF4C-A641-4734-ADA5-E1EF693E5245}" destId="{268FDCFA-842B-4A17-B48D-5F7DF4F0EA31}" srcOrd="0" destOrd="0" parTransId="{CF06EB4E-0529-478C-851F-F5E6B3840E44}" sibTransId="{0F781FDA-5DA9-4161-A376-B2A33CE5C781}"/>
    <dgm:cxn modelId="{50A8B8CE-48B7-4B34-8DC7-E0A645440543}" srcId="{38EBAF4C-A641-4734-ADA5-E1EF693E5245}" destId="{AB763DEE-C93B-4DD7-9197-230A6F770E1C}" srcOrd="11" destOrd="0" parTransId="{F3927C04-4B0C-4077-8082-A2DE6A04BFAE}" sibTransId="{4D88E0B3-28BC-4168-99E4-FE43B57AE5F8}"/>
    <dgm:cxn modelId="{A6B3EED5-D1B7-46BC-A422-7536896DFC0E}" srcId="{38EBAF4C-A641-4734-ADA5-E1EF693E5245}" destId="{451B6A99-6613-45FC-BB20-85E59C5C78C8}" srcOrd="8" destOrd="0" parTransId="{E28D4A3E-3EF4-41C8-9DE1-D2FBC5E64E1A}" sibTransId="{3A295A56-F3C4-474E-9204-61E7432E96D5}"/>
    <dgm:cxn modelId="{EDE75FDA-46D5-4AA5-A55E-020026ADC698}" type="presOf" srcId="{BB5B6CA1-CA72-45D6-9B31-D62AC6B5CDAB}" destId="{1F27D17A-BE62-4084-832A-7F97DF99488E}" srcOrd="0" destOrd="0" presId="urn:microsoft.com/office/officeart/2005/8/layout/chevron1"/>
    <dgm:cxn modelId="{CC81C9DC-B1A4-4850-A575-AAB8E5C307A0}" srcId="{38EBAF4C-A641-4734-ADA5-E1EF693E5245}" destId="{BB5B6CA1-CA72-45D6-9B31-D62AC6B5CDAB}" srcOrd="9" destOrd="0" parTransId="{5DE2BC9A-E119-43DB-870C-36CD38A663B4}" sibTransId="{01C328B9-755D-4B1F-81EC-3FC792CB26EE}"/>
    <dgm:cxn modelId="{636929E7-A808-450A-BCC4-56212B342B5E}" type="presOf" srcId="{38EBAF4C-A641-4734-ADA5-E1EF693E5245}" destId="{433D2147-CB41-47A6-AA4F-76C31AEED52D}" srcOrd="0" destOrd="0" presId="urn:microsoft.com/office/officeart/2005/8/layout/chevron1"/>
    <dgm:cxn modelId="{21566CE9-E18D-402B-9D26-F26E5459E156}" srcId="{38EBAF4C-A641-4734-ADA5-E1EF693E5245}" destId="{5703F067-882A-4A83-AB56-58BB040C1313}" srcOrd="10" destOrd="0" parTransId="{F250743E-F61B-467F-BA0F-0E6300C92121}" sibTransId="{6CC5C47B-6292-4DA5-91CE-3137C7C63C8F}"/>
    <dgm:cxn modelId="{FF35EB2C-11DC-4463-9C3A-1F4F389388E6}" type="presParOf" srcId="{433D2147-CB41-47A6-AA4F-76C31AEED52D}" destId="{F7B6D50D-2328-455C-B0FE-4BAD99599DE1}" srcOrd="0" destOrd="0" presId="urn:microsoft.com/office/officeart/2005/8/layout/chevron1"/>
    <dgm:cxn modelId="{86B47E9D-173D-4B1B-9E4D-ADC817E33DE4}" type="presParOf" srcId="{433D2147-CB41-47A6-AA4F-76C31AEED52D}" destId="{DA16AA0E-D11B-46A7-854B-2A2ABEDEB9F2}" srcOrd="1" destOrd="0" presId="urn:microsoft.com/office/officeart/2005/8/layout/chevron1"/>
    <dgm:cxn modelId="{BB979BAF-2D28-4705-B558-9788C281DD5D}" type="presParOf" srcId="{433D2147-CB41-47A6-AA4F-76C31AEED52D}" destId="{4FA703F3-2DF9-41E7-8643-E20D59CD7CA6}" srcOrd="2" destOrd="0" presId="urn:microsoft.com/office/officeart/2005/8/layout/chevron1"/>
    <dgm:cxn modelId="{E901D2C9-340E-4166-A872-E1D0377B20FE}" type="presParOf" srcId="{433D2147-CB41-47A6-AA4F-76C31AEED52D}" destId="{4F09D7C4-73F6-4F21-91DB-BE32FDF7D14A}" srcOrd="3" destOrd="0" presId="urn:microsoft.com/office/officeart/2005/8/layout/chevron1"/>
    <dgm:cxn modelId="{4F67E234-D6B6-4807-8B77-1F39D8C931BE}" type="presParOf" srcId="{433D2147-CB41-47A6-AA4F-76C31AEED52D}" destId="{63B17BE1-42C7-4293-AA08-787B2BF28AE3}" srcOrd="4" destOrd="0" presId="urn:microsoft.com/office/officeart/2005/8/layout/chevron1"/>
    <dgm:cxn modelId="{B10C7E07-1CC2-4894-9BDC-304C44E76A96}" type="presParOf" srcId="{433D2147-CB41-47A6-AA4F-76C31AEED52D}" destId="{54F99EB4-2E4E-49FC-8EA4-1CDF3F7008BA}" srcOrd="5" destOrd="0" presId="urn:microsoft.com/office/officeart/2005/8/layout/chevron1"/>
    <dgm:cxn modelId="{E1DB53D6-A5C0-4798-BA6E-6F170397EF58}" type="presParOf" srcId="{433D2147-CB41-47A6-AA4F-76C31AEED52D}" destId="{E6715BB9-B843-4FB3-9027-72ED32AA58F8}" srcOrd="6" destOrd="0" presId="urn:microsoft.com/office/officeart/2005/8/layout/chevron1"/>
    <dgm:cxn modelId="{3E10A5E8-ECC3-411B-B263-614A118B8728}" type="presParOf" srcId="{433D2147-CB41-47A6-AA4F-76C31AEED52D}" destId="{A431D5D4-2EDF-4F10-9148-7C2538D18C9F}" srcOrd="7" destOrd="0" presId="urn:microsoft.com/office/officeart/2005/8/layout/chevron1"/>
    <dgm:cxn modelId="{9184CAE6-23FD-43A1-A230-4A62CBE193D1}" type="presParOf" srcId="{433D2147-CB41-47A6-AA4F-76C31AEED52D}" destId="{C946CAFF-28F7-4426-9679-58FD3CCE3E0C}" srcOrd="8" destOrd="0" presId="urn:microsoft.com/office/officeart/2005/8/layout/chevron1"/>
    <dgm:cxn modelId="{9217E697-9F5C-4584-B88C-8B72A4078C6B}" type="presParOf" srcId="{433D2147-CB41-47A6-AA4F-76C31AEED52D}" destId="{010E7704-C9BD-4FCE-87C4-DBE824FCC1EE}" srcOrd="9" destOrd="0" presId="urn:microsoft.com/office/officeart/2005/8/layout/chevron1"/>
    <dgm:cxn modelId="{9214E45F-0B27-4E9F-88B1-C13F011EEE7F}" type="presParOf" srcId="{433D2147-CB41-47A6-AA4F-76C31AEED52D}" destId="{08FCA9FD-1869-46BB-9CC5-05C65C3774BC}" srcOrd="10" destOrd="0" presId="urn:microsoft.com/office/officeart/2005/8/layout/chevron1"/>
    <dgm:cxn modelId="{D05D978E-F651-42B0-8CEA-67B8CA18947D}" type="presParOf" srcId="{433D2147-CB41-47A6-AA4F-76C31AEED52D}" destId="{BD37B626-A366-40AF-8BCD-C22B72FFAEE2}" srcOrd="11" destOrd="0" presId="urn:microsoft.com/office/officeart/2005/8/layout/chevron1"/>
    <dgm:cxn modelId="{73F02BA1-1AAD-40CF-A3E4-37BD18527A24}" type="presParOf" srcId="{433D2147-CB41-47A6-AA4F-76C31AEED52D}" destId="{CA7C3BDE-6E25-4ED6-B67C-59AF4C2969F5}" srcOrd="12" destOrd="0" presId="urn:microsoft.com/office/officeart/2005/8/layout/chevron1"/>
    <dgm:cxn modelId="{7C5AB26A-30CA-4A2E-A477-97D906EF70C9}" type="presParOf" srcId="{433D2147-CB41-47A6-AA4F-76C31AEED52D}" destId="{9A3877F1-AA95-4478-AF32-492326110702}" srcOrd="13" destOrd="0" presId="urn:microsoft.com/office/officeart/2005/8/layout/chevron1"/>
    <dgm:cxn modelId="{E5AF503D-2F7A-42E3-BAF7-6F6F0262B409}" type="presParOf" srcId="{433D2147-CB41-47A6-AA4F-76C31AEED52D}" destId="{74957DB9-89AC-4FDB-A7C9-CA1CC3C6450E}" srcOrd="14" destOrd="0" presId="urn:microsoft.com/office/officeart/2005/8/layout/chevron1"/>
    <dgm:cxn modelId="{DE797F55-82D1-4081-9BA1-0FC627CCA8C8}" type="presParOf" srcId="{433D2147-CB41-47A6-AA4F-76C31AEED52D}" destId="{2CB40CE2-C1E6-4EB5-BE73-3E8EF2A45DE6}" srcOrd="15" destOrd="0" presId="urn:microsoft.com/office/officeart/2005/8/layout/chevron1"/>
    <dgm:cxn modelId="{DF7F0814-8455-4B55-9301-C69E7CB50B03}" type="presParOf" srcId="{433D2147-CB41-47A6-AA4F-76C31AEED52D}" destId="{8F4B4B7B-5931-4192-99B1-FEA478FA5740}" srcOrd="16" destOrd="0" presId="urn:microsoft.com/office/officeart/2005/8/layout/chevron1"/>
    <dgm:cxn modelId="{82C72611-7D89-4DCB-9FF1-4CE125957048}" type="presParOf" srcId="{433D2147-CB41-47A6-AA4F-76C31AEED52D}" destId="{8D5BDDDF-616B-4F43-AB5B-B3B5296DBCB8}" srcOrd="17" destOrd="0" presId="urn:microsoft.com/office/officeart/2005/8/layout/chevron1"/>
    <dgm:cxn modelId="{50B9D4B5-24DA-4BDF-9AD1-9F3CEB2B68FA}" type="presParOf" srcId="{433D2147-CB41-47A6-AA4F-76C31AEED52D}" destId="{1F27D17A-BE62-4084-832A-7F97DF99488E}" srcOrd="18" destOrd="0" presId="urn:microsoft.com/office/officeart/2005/8/layout/chevron1"/>
    <dgm:cxn modelId="{667FD2DE-2265-4C6A-899B-12CDF09AA047}" type="presParOf" srcId="{433D2147-CB41-47A6-AA4F-76C31AEED52D}" destId="{8571753F-08FE-4899-9A1D-CFFB27FEE886}" srcOrd="19" destOrd="0" presId="urn:microsoft.com/office/officeart/2005/8/layout/chevron1"/>
    <dgm:cxn modelId="{F62E766D-A708-4A9E-9118-40B179481460}" type="presParOf" srcId="{433D2147-CB41-47A6-AA4F-76C31AEED52D}" destId="{A41B96CC-A826-45F8-A359-F0F573506515}" srcOrd="20" destOrd="0" presId="urn:microsoft.com/office/officeart/2005/8/layout/chevron1"/>
    <dgm:cxn modelId="{36A18310-9FC6-4634-A585-7315ECE420F3}" type="presParOf" srcId="{433D2147-CB41-47A6-AA4F-76C31AEED52D}" destId="{6F5F0A90-E559-43DC-9EC1-D749AD6FD7C1}" srcOrd="21" destOrd="0" presId="urn:microsoft.com/office/officeart/2005/8/layout/chevron1"/>
    <dgm:cxn modelId="{3EDDC68B-7453-482B-AB77-6144FCE52034}" type="presParOf" srcId="{433D2147-CB41-47A6-AA4F-76C31AEED52D}" destId="{5A9F831A-718D-490D-9284-C7F838E4E405}" srcOrd="2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EBAF4C-A641-4734-ADA5-E1EF693E5245}" type="doc">
      <dgm:prSet loTypeId="urn:microsoft.com/office/officeart/2005/8/layout/chevron1" loCatId="process" qsTypeId="urn:microsoft.com/office/officeart/2005/8/quickstyle/simple1" qsCatId="simple" csTypeId="urn:microsoft.com/office/officeart/2005/8/colors/accent2_2" csCatId="accent2" phldr="1"/>
      <dgm:spPr/>
    </dgm:pt>
    <dgm:pt modelId="{56067DF9-59DB-45E1-8E39-53037F6C556E}">
      <dgm:prSet phldrT="[Text]"/>
      <dgm:spPr/>
      <dgm:t>
        <a:bodyPr/>
        <a:lstStyle/>
        <a:p>
          <a:r>
            <a:rPr lang="et-EE" dirty="0"/>
            <a:t>2023 ja enne</a:t>
          </a:r>
        </a:p>
      </dgm:t>
    </dgm:pt>
    <dgm:pt modelId="{855DD04D-E631-43F4-A4AB-04F8DD929DFB}" type="parTrans" cxnId="{6A19256D-D0DA-4F2F-86E8-C6ABED9C2A59}">
      <dgm:prSet/>
      <dgm:spPr/>
      <dgm:t>
        <a:bodyPr/>
        <a:lstStyle/>
        <a:p>
          <a:endParaRPr lang="et-EE"/>
        </a:p>
      </dgm:t>
    </dgm:pt>
    <dgm:pt modelId="{C41738EB-C1E9-4E7B-B68F-4BA306353568}" type="sibTrans" cxnId="{6A19256D-D0DA-4F2F-86E8-C6ABED9C2A59}">
      <dgm:prSet/>
      <dgm:spPr/>
      <dgm:t>
        <a:bodyPr/>
        <a:lstStyle/>
        <a:p>
          <a:endParaRPr lang="et-EE"/>
        </a:p>
      </dgm:t>
    </dgm:pt>
    <dgm:pt modelId="{353B2673-BBD0-4792-AF94-85043D6A7A8B}">
      <dgm:prSet phldrT="[Text]"/>
      <dgm:spPr/>
      <dgm:t>
        <a:bodyPr/>
        <a:lstStyle/>
        <a:p>
          <a:r>
            <a:rPr lang="et-EE" dirty="0"/>
            <a:t>2024</a:t>
          </a:r>
        </a:p>
      </dgm:t>
    </dgm:pt>
    <dgm:pt modelId="{EC60A947-91EA-4D81-A601-963A7E818803}" type="parTrans" cxnId="{79948741-7389-479D-BCDB-F2C98E33CB0E}">
      <dgm:prSet/>
      <dgm:spPr/>
      <dgm:t>
        <a:bodyPr/>
        <a:lstStyle/>
        <a:p>
          <a:endParaRPr lang="et-EE"/>
        </a:p>
      </dgm:t>
    </dgm:pt>
    <dgm:pt modelId="{848E1184-6E90-4285-A356-7F1179209442}" type="sibTrans" cxnId="{79948741-7389-479D-BCDB-F2C98E33CB0E}">
      <dgm:prSet/>
      <dgm:spPr/>
      <dgm:t>
        <a:bodyPr/>
        <a:lstStyle/>
        <a:p>
          <a:endParaRPr lang="et-EE"/>
        </a:p>
      </dgm:t>
    </dgm:pt>
    <dgm:pt modelId="{E3493709-95D9-46F9-BF7A-A83256D12E33}">
      <dgm:prSet phldrT="[Text]"/>
      <dgm:spPr/>
      <dgm:t>
        <a:bodyPr/>
        <a:lstStyle/>
        <a:p>
          <a:r>
            <a:rPr lang="et-EE" dirty="0"/>
            <a:t>2025</a:t>
          </a:r>
        </a:p>
      </dgm:t>
    </dgm:pt>
    <dgm:pt modelId="{A34AB5A9-A602-4900-A880-63273BA1CFE9}" type="parTrans" cxnId="{2886CF90-4ED9-4DBB-9267-9F8636E0061D}">
      <dgm:prSet/>
      <dgm:spPr/>
      <dgm:t>
        <a:bodyPr/>
        <a:lstStyle/>
        <a:p>
          <a:endParaRPr lang="et-EE"/>
        </a:p>
      </dgm:t>
    </dgm:pt>
    <dgm:pt modelId="{AC2F106B-5F7D-4028-B2C4-2B1D760D72D1}" type="sibTrans" cxnId="{2886CF90-4ED9-4DBB-9267-9F8636E0061D}">
      <dgm:prSet/>
      <dgm:spPr/>
      <dgm:t>
        <a:bodyPr/>
        <a:lstStyle/>
        <a:p>
          <a:endParaRPr lang="et-EE"/>
        </a:p>
      </dgm:t>
    </dgm:pt>
    <dgm:pt modelId="{18A68F37-E633-4F23-9898-B9CE6C539AD5}">
      <dgm:prSet phldrT="[Text]"/>
      <dgm:spPr/>
      <dgm:t>
        <a:bodyPr/>
        <a:lstStyle/>
        <a:p>
          <a:r>
            <a:rPr lang="et-EE" dirty="0"/>
            <a:t>2026</a:t>
          </a:r>
        </a:p>
      </dgm:t>
    </dgm:pt>
    <dgm:pt modelId="{EFEE016E-C2D8-4ED6-A681-AAA7A803AF17}" type="parTrans" cxnId="{B76CCB6F-CBED-4F41-BD41-C28241EF2BB8}">
      <dgm:prSet/>
      <dgm:spPr/>
      <dgm:t>
        <a:bodyPr/>
        <a:lstStyle/>
        <a:p>
          <a:endParaRPr lang="et-EE"/>
        </a:p>
      </dgm:t>
    </dgm:pt>
    <dgm:pt modelId="{B0CC736D-BCB5-4491-AD60-7CAB3D954181}" type="sibTrans" cxnId="{B76CCB6F-CBED-4F41-BD41-C28241EF2BB8}">
      <dgm:prSet/>
      <dgm:spPr/>
      <dgm:t>
        <a:bodyPr/>
        <a:lstStyle/>
        <a:p>
          <a:endParaRPr lang="et-EE"/>
        </a:p>
      </dgm:t>
    </dgm:pt>
    <dgm:pt modelId="{1BB3A4A0-31D4-423D-8684-4131B21108B6}">
      <dgm:prSet phldrT="[Text]"/>
      <dgm:spPr/>
      <dgm:t>
        <a:bodyPr/>
        <a:lstStyle/>
        <a:p>
          <a:r>
            <a:rPr lang="et-EE" dirty="0"/>
            <a:t>2027</a:t>
          </a:r>
        </a:p>
      </dgm:t>
    </dgm:pt>
    <dgm:pt modelId="{2D9178FD-8627-4876-954E-742A4D8283B5}" type="parTrans" cxnId="{4B670C06-D2F6-408B-A932-E7BBC5043D77}">
      <dgm:prSet/>
      <dgm:spPr/>
      <dgm:t>
        <a:bodyPr/>
        <a:lstStyle/>
        <a:p>
          <a:endParaRPr lang="et-EE"/>
        </a:p>
      </dgm:t>
    </dgm:pt>
    <dgm:pt modelId="{9EFBCDFB-BC67-444E-A172-3C73FAFECEC5}" type="sibTrans" cxnId="{4B670C06-D2F6-408B-A932-E7BBC5043D77}">
      <dgm:prSet/>
      <dgm:spPr/>
      <dgm:t>
        <a:bodyPr/>
        <a:lstStyle/>
        <a:p>
          <a:endParaRPr lang="et-EE"/>
        </a:p>
      </dgm:t>
    </dgm:pt>
    <dgm:pt modelId="{451B6A99-6613-45FC-BB20-85E59C5C78C8}">
      <dgm:prSet phldrT="[Text]"/>
      <dgm:spPr/>
      <dgm:t>
        <a:bodyPr/>
        <a:lstStyle/>
        <a:p>
          <a:r>
            <a:rPr lang="et-EE" dirty="0"/>
            <a:t>2028</a:t>
          </a:r>
        </a:p>
      </dgm:t>
    </dgm:pt>
    <dgm:pt modelId="{E28D4A3E-3EF4-41C8-9DE1-D2FBC5E64E1A}" type="parTrans" cxnId="{A6B3EED5-D1B7-46BC-A422-7536896DFC0E}">
      <dgm:prSet/>
      <dgm:spPr/>
      <dgm:t>
        <a:bodyPr/>
        <a:lstStyle/>
        <a:p>
          <a:endParaRPr lang="et-EE"/>
        </a:p>
      </dgm:t>
    </dgm:pt>
    <dgm:pt modelId="{3A295A56-F3C4-474E-9204-61E7432E96D5}" type="sibTrans" cxnId="{A6B3EED5-D1B7-46BC-A422-7536896DFC0E}">
      <dgm:prSet/>
      <dgm:spPr/>
      <dgm:t>
        <a:bodyPr/>
        <a:lstStyle/>
        <a:p>
          <a:endParaRPr lang="et-EE"/>
        </a:p>
      </dgm:t>
    </dgm:pt>
    <dgm:pt modelId="{BB5B6CA1-CA72-45D6-9B31-D62AC6B5CDAB}">
      <dgm:prSet phldrT="[Text]"/>
      <dgm:spPr/>
      <dgm:t>
        <a:bodyPr/>
        <a:lstStyle/>
        <a:p>
          <a:r>
            <a:rPr lang="et-EE" dirty="0"/>
            <a:t>2029</a:t>
          </a:r>
        </a:p>
      </dgm:t>
    </dgm:pt>
    <dgm:pt modelId="{5DE2BC9A-E119-43DB-870C-36CD38A663B4}" type="parTrans" cxnId="{CC81C9DC-B1A4-4850-A575-AAB8E5C307A0}">
      <dgm:prSet/>
      <dgm:spPr/>
      <dgm:t>
        <a:bodyPr/>
        <a:lstStyle/>
        <a:p>
          <a:endParaRPr lang="et-EE"/>
        </a:p>
      </dgm:t>
    </dgm:pt>
    <dgm:pt modelId="{01C328B9-755D-4B1F-81EC-3FC792CB26EE}" type="sibTrans" cxnId="{CC81C9DC-B1A4-4850-A575-AAB8E5C307A0}">
      <dgm:prSet/>
      <dgm:spPr/>
      <dgm:t>
        <a:bodyPr/>
        <a:lstStyle/>
        <a:p>
          <a:endParaRPr lang="et-EE"/>
        </a:p>
      </dgm:t>
    </dgm:pt>
    <dgm:pt modelId="{5703F067-882A-4A83-AB56-58BB040C1313}">
      <dgm:prSet phldrT="[Text]"/>
      <dgm:spPr/>
      <dgm:t>
        <a:bodyPr/>
        <a:lstStyle/>
        <a:p>
          <a:r>
            <a:rPr lang="et-EE" dirty="0"/>
            <a:t>2030</a:t>
          </a:r>
        </a:p>
      </dgm:t>
    </dgm:pt>
    <dgm:pt modelId="{F250743E-F61B-467F-BA0F-0E6300C92121}" type="parTrans" cxnId="{21566CE9-E18D-402B-9D26-F26E5459E156}">
      <dgm:prSet/>
      <dgm:spPr/>
      <dgm:t>
        <a:bodyPr/>
        <a:lstStyle/>
        <a:p>
          <a:endParaRPr lang="et-EE"/>
        </a:p>
      </dgm:t>
    </dgm:pt>
    <dgm:pt modelId="{6CC5C47B-6292-4DA5-91CE-3137C7C63C8F}" type="sibTrans" cxnId="{21566CE9-E18D-402B-9D26-F26E5459E156}">
      <dgm:prSet/>
      <dgm:spPr/>
      <dgm:t>
        <a:bodyPr/>
        <a:lstStyle/>
        <a:p>
          <a:endParaRPr lang="et-EE"/>
        </a:p>
      </dgm:t>
    </dgm:pt>
    <dgm:pt modelId="{AB763DEE-C93B-4DD7-9197-230A6F770E1C}">
      <dgm:prSet phldrT="[Text]"/>
      <dgm:spPr/>
      <dgm:t>
        <a:bodyPr/>
        <a:lstStyle/>
        <a:p>
          <a:r>
            <a:rPr lang="et-EE" dirty="0"/>
            <a:t>2030+</a:t>
          </a:r>
        </a:p>
      </dgm:t>
    </dgm:pt>
    <dgm:pt modelId="{F3927C04-4B0C-4077-8082-A2DE6A04BFAE}" type="parTrans" cxnId="{50A8B8CE-48B7-4B34-8DC7-E0A645440543}">
      <dgm:prSet/>
      <dgm:spPr/>
      <dgm:t>
        <a:bodyPr/>
        <a:lstStyle/>
        <a:p>
          <a:endParaRPr lang="et-EE"/>
        </a:p>
      </dgm:t>
    </dgm:pt>
    <dgm:pt modelId="{4D88E0B3-28BC-4168-99E4-FE43B57AE5F8}" type="sibTrans" cxnId="{50A8B8CE-48B7-4B34-8DC7-E0A645440543}">
      <dgm:prSet/>
      <dgm:spPr/>
      <dgm:t>
        <a:bodyPr/>
        <a:lstStyle/>
        <a:p>
          <a:endParaRPr lang="et-EE"/>
        </a:p>
      </dgm:t>
    </dgm:pt>
    <dgm:pt modelId="{433D2147-CB41-47A6-AA4F-76C31AEED52D}" type="pres">
      <dgm:prSet presAssocID="{38EBAF4C-A641-4734-ADA5-E1EF693E5245}" presName="Name0" presStyleCnt="0">
        <dgm:presLayoutVars>
          <dgm:dir/>
          <dgm:animLvl val="lvl"/>
          <dgm:resizeHandles val="exact"/>
        </dgm:presLayoutVars>
      </dgm:prSet>
      <dgm:spPr/>
    </dgm:pt>
    <dgm:pt modelId="{E6715BB9-B843-4FB3-9027-72ED32AA58F8}" type="pres">
      <dgm:prSet presAssocID="{56067DF9-59DB-45E1-8E39-53037F6C556E}" presName="parTxOnly" presStyleLbl="node1" presStyleIdx="0" presStyleCnt="9" custScaleX="306345">
        <dgm:presLayoutVars>
          <dgm:chMax val="0"/>
          <dgm:chPref val="0"/>
          <dgm:bulletEnabled val="1"/>
        </dgm:presLayoutVars>
      </dgm:prSet>
      <dgm:spPr/>
    </dgm:pt>
    <dgm:pt modelId="{A431D5D4-2EDF-4F10-9148-7C2538D18C9F}" type="pres">
      <dgm:prSet presAssocID="{C41738EB-C1E9-4E7B-B68F-4BA306353568}" presName="parTxOnlySpace" presStyleCnt="0"/>
      <dgm:spPr/>
    </dgm:pt>
    <dgm:pt modelId="{C946CAFF-28F7-4426-9679-58FD3CCE3E0C}" type="pres">
      <dgm:prSet presAssocID="{353B2673-BBD0-4792-AF94-85043D6A7A8B}" presName="parTxOnly" presStyleLbl="node1" presStyleIdx="1" presStyleCnt="9">
        <dgm:presLayoutVars>
          <dgm:chMax val="0"/>
          <dgm:chPref val="0"/>
          <dgm:bulletEnabled val="1"/>
        </dgm:presLayoutVars>
      </dgm:prSet>
      <dgm:spPr/>
    </dgm:pt>
    <dgm:pt modelId="{010E7704-C9BD-4FCE-87C4-DBE824FCC1EE}" type="pres">
      <dgm:prSet presAssocID="{848E1184-6E90-4285-A356-7F1179209442}" presName="parTxOnlySpace" presStyleCnt="0"/>
      <dgm:spPr/>
    </dgm:pt>
    <dgm:pt modelId="{08FCA9FD-1869-46BB-9CC5-05C65C3774BC}" type="pres">
      <dgm:prSet presAssocID="{E3493709-95D9-46F9-BF7A-A83256D12E33}" presName="parTxOnly" presStyleLbl="node1" presStyleIdx="2" presStyleCnt="9">
        <dgm:presLayoutVars>
          <dgm:chMax val="0"/>
          <dgm:chPref val="0"/>
          <dgm:bulletEnabled val="1"/>
        </dgm:presLayoutVars>
      </dgm:prSet>
      <dgm:spPr/>
    </dgm:pt>
    <dgm:pt modelId="{BD37B626-A366-40AF-8BCD-C22B72FFAEE2}" type="pres">
      <dgm:prSet presAssocID="{AC2F106B-5F7D-4028-B2C4-2B1D760D72D1}" presName="parTxOnlySpace" presStyleCnt="0"/>
      <dgm:spPr/>
    </dgm:pt>
    <dgm:pt modelId="{CA7C3BDE-6E25-4ED6-B67C-59AF4C2969F5}" type="pres">
      <dgm:prSet presAssocID="{18A68F37-E633-4F23-9898-B9CE6C539AD5}" presName="parTxOnly" presStyleLbl="node1" presStyleIdx="3" presStyleCnt="9">
        <dgm:presLayoutVars>
          <dgm:chMax val="0"/>
          <dgm:chPref val="0"/>
          <dgm:bulletEnabled val="1"/>
        </dgm:presLayoutVars>
      </dgm:prSet>
      <dgm:spPr/>
    </dgm:pt>
    <dgm:pt modelId="{9A3877F1-AA95-4478-AF32-492326110702}" type="pres">
      <dgm:prSet presAssocID="{B0CC736D-BCB5-4491-AD60-7CAB3D954181}" presName="parTxOnlySpace" presStyleCnt="0"/>
      <dgm:spPr/>
    </dgm:pt>
    <dgm:pt modelId="{74957DB9-89AC-4FDB-A7C9-CA1CC3C6450E}" type="pres">
      <dgm:prSet presAssocID="{1BB3A4A0-31D4-423D-8684-4131B21108B6}" presName="parTxOnly" presStyleLbl="node1" presStyleIdx="4" presStyleCnt="9">
        <dgm:presLayoutVars>
          <dgm:chMax val="0"/>
          <dgm:chPref val="0"/>
          <dgm:bulletEnabled val="1"/>
        </dgm:presLayoutVars>
      </dgm:prSet>
      <dgm:spPr/>
    </dgm:pt>
    <dgm:pt modelId="{2CB40CE2-C1E6-4EB5-BE73-3E8EF2A45DE6}" type="pres">
      <dgm:prSet presAssocID="{9EFBCDFB-BC67-444E-A172-3C73FAFECEC5}" presName="parTxOnlySpace" presStyleCnt="0"/>
      <dgm:spPr/>
    </dgm:pt>
    <dgm:pt modelId="{8F4B4B7B-5931-4192-99B1-FEA478FA5740}" type="pres">
      <dgm:prSet presAssocID="{451B6A99-6613-45FC-BB20-85E59C5C78C8}" presName="parTxOnly" presStyleLbl="node1" presStyleIdx="5" presStyleCnt="9">
        <dgm:presLayoutVars>
          <dgm:chMax val="0"/>
          <dgm:chPref val="0"/>
          <dgm:bulletEnabled val="1"/>
        </dgm:presLayoutVars>
      </dgm:prSet>
      <dgm:spPr/>
    </dgm:pt>
    <dgm:pt modelId="{8D5BDDDF-616B-4F43-AB5B-B3B5296DBCB8}" type="pres">
      <dgm:prSet presAssocID="{3A295A56-F3C4-474E-9204-61E7432E96D5}" presName="parTxOnlySpace" presStyleCnt="0"/>
      <dgm:spPr/>
    </dgm:pt>
    <dgm:pt modelId="{1F27D17A-BE62-4084-832A-7F97DF99488E}" type="pres">
      <dgm:prSet presAssocID="{BB5B6CA1-CA72-45D6-9B31-D62AC6B5CDAB}" presName="parTxOnly" presStyleLbl="node1" presStyleIdx="6" presStyleCnt="9">
        <dgm:presLayoutVars>
          <dgm:chMax val="0"/>
          <dgm:chPref val="0"/>
          <dgm:bulletEnabled val="1"/>
        </dgm:presLayoutVars>
      </dgm:prSet>
      <dgm:spPr/>
    </dgm:pt>
    <dgm:pt modelId="{8571753F-08FE-4899-9A1D-CFFB27FEE886}" type="pres">
      <dgm:prSet presAssocID="{01C328B9-755D-4B1F-81EC-3FC792CB26EE}" presName="parTxOnlySpace" presStyleCnt="0"/>
      <dgm:spPr/>
    </dgm:pt>
    <dgm:pt modelId="{A41B96CC-A826-45F8-A359-F0F573506515}" type="pres">
      <dgm:prSet presAssocID="{5703F067-882A-4A83-AB56-58BB040C1313}" presName="parTxOnly" presStyleLbl="node1" presStyleIdx="7" presStyleCnt="9">
        <dgm:presLayoutVars>
          <dgm:chMax val="0"/>
          <dgm:chPref val="0"/>
          <dgm:bulletEnabled val="1"/>
        </dgm:presLayoutVars>
      </dgm:prSet>
      <dgm:spPr/>
    </dgm:pt>
    <dgm:pt modelId="{6F5F0A90-E559-43DC-9EC1-D749AD6FD7C1}" type="pres">
      <dgm:prSet presAssocID="{6CC5C47B-6292-4DA5-91CE-3137C7C63C8F}" presName="parTxOnlySpace" presStyleCnt="0"/>
      <dgm:spPr/>
    </dgm:pt>
    <dgm:pt modelId="{5A9F831A-718D-490D-9284-C7F838E4E405}" type="pres">
      <dgm:prSet presAssocID="{AB763DEE-C93B-4DD7-9197-230A6F770E1C}" presName="parTxOnly" presStyleLbl="node1" presStyleIdx="8" presStyleCnt="9">
        <dgm:presLayoutVars>
          <dgm:chMax val="0"/>
          <dgm:chPref val="0"/>
          <dgm:bulletEnabled val="1"/>
        </dgm:presLayoutVars>
      </dgm:prSet>
      <dgm:spPr/>
    </dgm:pt>
  </dgm:ptLst>
  <dgm:cxnLst>
    <dgm:cxn modelId="{ED9E2304-B143-49E1-9212-FD74D7356A37}" type="presOf" srcId="{56067DF9-59DB-45E1-8E39-53037F6C556E}" destId="{E6715BB9-B843-4FB3-9027-72ED32AA58F8}" srcOrd="0" destOrd="0" presId="urn:microsoft.com/office/officeart/2005/8/layout/chevron1"/>
    <dgm:cxn modelId="{4B670C06-D2F6-408B-A932-E7BBC5043D77}" srcId="{38EBAF4C-A641-4734-ADA5-E1EF693E5245}" destId="{1BB3A4A0-31D4-423D-8684-4131B21108B6}" srcOrd="4" destOrd="0" parTransId="{2D9178FD-8627-4876-954E-742A4D8283B5}" sibTransId="{9EFBCDFB-BC67-444E-A172-3C73FAFECEC5}"/>
    <dgm:cxn modelId="{54F41106-1A57-4DD6-91A7-256B01E25496}" type="presOf" srcId="{1BB3A4A0-31D4-423D-8684-4131B21108B6}" destId="{74957DB9-89AC-4FDB-A7C9-CA1CC3C6450E}" srcOrd="0" destOrd="0" presId="urn:microsoft.com/office/officeart/2005/8/layout/chevron1"/>
    <dgm:cxn modelId="{442DA625-3A31-4029-857F-7FFB40192D39}" type="presOf" srcId="{18A68F37-E633-4F23-9898-B9CE6C539AD5}" destId="{CA7C3BDE-6E25-4ED6-B67C-59AF4C2969F5}" srcOrd="0" destOrd="0" presId="urn:microsoft.com/office/officeart/2005/8/layout/chevron1"/>
    <dgm:cxn modelId="{0818C027-147A-4F6F-AB3F-F6997422EF17}" type="presOf" srcId="{5703F067-882A-4A83-AB56-58BB040C1313}" destId="{A41B96CC-A826-45F8-A359-F0F573506515}" srcOrd="0" destOrd="0" presId="urn:microsoft.com/office/officeart/2005/8/layout/chevron1"/>
    <dgm:cxn modelId="{1CC68260-84DD-4FFC-BB73-A780D46AAA52}" type="presOf" srcId="{E3493709-95D9-46F9-BF7A-A83256D12E33}" destId="{08FCA9FD-1869-46BB-9CC5-05C65C3774BC}" srcOrd="0" destOrd="0" presId="urn:microsoft.com/office/officeart/2005/8/layout/chevron1"/>
    <dgm:cxn modelId="{79948741-7389-479D-BCDB-F2C98E33CB0E}" srcId="{38EBAF4C-A641-4734-ADA5-E1EF693E5245}" destId="{353B2673-BBD0-4792-AF94-85043D6A7A8B}" srcOrd="1" destOrd="0" parTransId="{EC60A947-91EA-4D81-A601-963A7E818803}" sibTransId="{848E1184-6E90-4285-A356-7F1179209442}"/>
    <dgm:cxn modelId="{2E9EB047-F122-4BD4-8D85-2209F0C62E1B}" type="presOf" srcId="{AB763DEE-C93B-4DD7-9197-230A6F770E1C}" destId="{5A9F831A-718D-490D-9284-C7F838E4E405}" srcOrd="0" destOrd="0" presId="urn:microsoft.com/office/officeart/2005/8/layout/chevron1"/>
    <dgm:cxn modelId="{6A19256D-D0DA-4F2F-86E8-C6ABED9C2A59}" srcId="{38EBAF4C-A641-4734-ADA5-E1EF693E5245}" destId="{56067DF9-59DB-45E1-8E39-53037F6C556E}" srcOrd="0" destOrd="0" parTransId="{855DD04D-E631-43F4-A4AB-04F8DD929DFB}" sibTransId="{C41738EB-C1E9-4E7B-B68F-4BA306353568}"/>
    <dgm:cxn modelId="{B76CCB6F-CBED-4F41-BD41-C28241EF2BB8}" srcId="{38EBAF4C-A641-4734-ADA5-E1EF693E5245}" destId="{18A68F37-E633-4F23-9898-B9CE6C539AD5}" srcOrd="3" destOrd="0" parTransId="{EFEE016E-C2D8-4ED6-A681-AAA7A803AF17}" sibTransId="{B0CC736D-BCB5-4491-AD60-7CAB3D954181}"/>
    <dgm:cxn modelId="{3E217E88-5C81-4703-9B94-D763E8E31748}" type="presOf" srcId="{353B2673-BBD0-4792-AF94-85043D6A7A8B}" destId="{C946CAFF-28F7-4426-9679-58FD3CCE3E0C}" srcOrd="0" destOrd="0" presId="urn:microsoft.com/office/officeart/2005/8/layout/chevron1"/>
    <dgm:cxn modelId="{973C9F90-1568-4B99-8781-FF80206EB148}" type="presOf" srcId="{451B6A99-6613-45FC-BB20-85E59C5C78C8}" destId="{8F4B4B7B-5931-4192-99B1-FEA478FA5740}" srcOrd="0" destOrd="0" presId="urn:microsoft.com/office/officeart/2005/8/layout/chevron1"/>
    <dgm:cxn modelId="{2886CF90-4ED9-4DBB-9267-9F8636E0061D}" srcId="{38EBAF4C-A641-4734-ADA5-E1EF693E5245}" destId="{E3493709-95D9-46F9-BF7A-A83256D12E33}" srcOrd="2" destOrd="0" parTransId="{A34AB5A9-A602-4900-A880-63273BA1CFE9}" sibTransId="{AC2F106B-5F7D-4028-B2C4-2B1D760D72D1}"/>
    <dgm:cxn modelId="{50A8B8CE-48B7-4B34-8DC7-E0A645440543}" srcId="{38EBAF4C-A641-4734-ADA5-E1EF693E5245}" destId="{AB763DEE-C93B-4DD7-9197-230A6F770E1C}" srcOrd="8" destOrd="0" parTransId="{F3927C04-4B0C-4077-8082-A2DE6A04BFAE}" sibTransId="{4D88E0B3-28BC-4168-99E4-FE43B57AE5F8}"/>
    <dgm:cxn modelId="{A6B3EED5-D1B7-46BC-A422-7536896DFC0E}" srcId="{38EBAF4C-A641-4734-ADA5-E1EF693E5245}" destId="{451B6A99-6613-45FC-BB20-85E59C5C78C8}" srcOrd="5" destOrd="0" parTransId="{E28D4A3E-3EF4-41C8-9DE1-D2FBC5E64E1A}" sibTransId="{3A295A56-F3C4-474E-9204-61E7432E96D5}"/>
    <dgm:cxn modelId="{EDE75FDA-46D5-4AA5-A55E-020026ADC698}" type="presOf" srcId="{BB5B6CA1-CA72-45D6-9B31-D62AC6B5CDAB}" destId="{1F27D17A-BE62-4084-832A-7F97DF99488E}" srcOrd="0" destOrd="0" presId="urn:microsoft.com/office/officeart/2005/8/layout/chevron1"/>
    <dgm:cxn modelId="{CC81C9DC-B1A4-4850-A575-AAB8E5C307A0}" srcId="{38EBAF4C-A641-4734-ADA5-E1EF693E5245}" destId="{BB5B6CA1-CA72-45D6-9B31-D62AC6B5CDAB}" srcOrd="6" destOrd="0" parTransId="{5DE2BC9A-E119-43DB-870C-36CD38A663B4}" sibTransId="{01C328B9-755D-4B1F-81EC-3FC792CB26EE}"/>
    <dgm:cxn modelId="{636929E7-A808-450A-BCC4-56212B342B5E}" type="presOf" srcId="{38EBAF4C-A641-4734-ADA5-E1EF693E5245}" destId="{433D2147-CB41-47A6-AA4F-76C31AEED52D}" srcOrd="0" destOrd="0" presId="urn:microsoft.com/office/officeart/2005/8/layout/chevron1"/>
    <dgm:cxn modelId="{21566CE9-E18D-402B-9D26-F26E5459E156}" srcId="{38EBAF4C-A641-4734-ADA5-E1EF693E5245}" destId="{5703F067-882A-4A83-AB56-58BB040C1313}" srcOrd="7" destOrd="0" parTransId="{F250743E-F61B-467F-BA0F-0E6300C92121}" sibTransId="{6CC5C47B-6292-4DA5-91CE-3137C7C63C8F}"/>
    <dgm:cxn modelId="{E1DB53D6-A5C0-4798-BA6E-6F170397EF58}" type="presParOf" srcId="{433D2147-CB41-47A6-AA4F-76C31AEED52D}" destId="{E6715BB9-B843-4FB3-9027-72ED32AA58F8}" srcOrd="0" destOrd="0" presId="urn:microsoft.com/office/officeart/2005/8/layout/chevron1"/>
    <dgm:cxn modelId="{3E10A5E8-ECC3-411B-B263-614A118B8728}" type="presParOf" srcId="{433D2147-CB41-47A6-AA4F-76C31AEED52D}" destId="{A431D5D4-2EDF-4F10-9148-7C2538D18C9F}" srcOrd="1" destOrd="0" presId="urn:microsoft.com/office/officeart/2005/8/layout/chevron1"/>
    <dgm:cxn modelId="{9184CAE6-23FD-43A1-A230-4A62CBE193D1}" type="presParOf" srcId="{433D2147-CB41-47A6-AA4F-76C31AEED52D}" destId="{C946CAFF-28F7-4426-9679-58FD3CCE3E0C}" srcOrd="2" destOrd="0" presId="urn:microsoft.com/office/officeart/2005/8/layout/chevron1"/>
    <dgm:cxn modelId="{9217E697-9F5C-4584-B88C-8B72A4078C6B}" type="presParOf" srcId="{433D2147-CB41-47A6-AA4F-76C31AEED52D}" destId="{010E7704-C9BD-4FCE-87C4-DBE824FCC1EE}" srcOrd="3" destOrd="0" presId="urn:microsoft.com/office/officeart/2005/8/layout/chevron1"/>
    <dgm:cxn modelId="{9214E45F-0B27-4E9F-88B1-C13F011EEE7F}" type="presParOf" srcId="{433D2147-CB41-47A6-AA4F-76C31AEED52D}" destId="{08FCA9FD-1869-46BB-9CC5-05C65C3774BC}" srcOrd="4" destOrd="0" presId="urn:microsoft.com/office/officeart/2005/8/layout/chevron1"/>
    <dgm:cxn modelId="{D05D978E-F651-42B0-8CEA-67B8CA18947D}" type="presParOf" srcId="{433D2147-CB41-47A6-AA4F-76C31AEED52D}" destId="{BD37B626-A366-40AF-8BCD-C22B72FFAEE2}" srcOrd="5" destOrd="0" presId="urn:microsoft.com/office/officeart/2005/8/layout/chevron1"/>
    <dgm:cxn modelId="{73F02BA1-1AAD-40CF-A3E4-37BD18527A24}" type="presParOf" srcId="{433D2147-CB41-47A6-AA4F-76C31AEED52D}" destId="{CA7C3BDE-6E25-4ED6-B67C-59AF4C2969F5}" srcOrd="6" destOrd="0" presId="urn:microsoft.com/office/officeart/2005/8/layout/chevron1"/>
    <dgm:cxn modelId="{7C5AB26A-30CA-4A2E-A477-97D906EF70C9}" type="presParOf" srcId="{433D2147-CB41-47A6-AA4F-76C31AEED52D}" destId="{9A3877F1-AA95-4478-AF32-492326110702}" srcOrd="7" destOrd="0" presId="urn:microsoft.com/office/officeart/2005/8/layout/chevron1"/>
    <dgm:cxn modelId="{E5AF503D-2F7A-42E3-BAF7-6F6F0262B409}" type="presParOf" srcId="{433D2147-CB41-47A6-AA4F-76C31AEED52D}" destId="{74957DB9-89AC-4FDB-A7C9-CA1CC3C6450E}" srcOrd="8" destOrd="0" presId="urn:microsoft.com/office/officeart/2005/8/layout/chevron1"/>
    <dgm:cxn modelId="{DE797F55-82D1-4081-9BA1-0FC627CCA8C8}" type="presParOf" srcId="{433D2147-CB41-47A6-AA4F-76C31AEED52D}" destId="{2CB40CE2-C1E6-4EB5-BE73-3E8EF2A45DE6}" srcOrd="9" destOrd="0" presId="urn:microsoft.com/office/officeart/2005/8/layout/chevron1"/>
    <dgm:cxn modelId="{DF7F0814-8455-4B55-9301-C69E7CB50B03}" type="presParOf" srcId="{433D2147-CB41-47A6-AA4F-76C31AEED52D}" destId="{8F4B4B7B-5931-4192-99B1-FEA478FA5740}" srcOrd="10" destOrd="0" presId="urn:microsoft.com/office/officeart/2005/8/layout/chevron1"/>
    <dgm:cxn modelId="{82C72611-7D89-4DCB-9FF1-4CE125957048}" type="presParOf" srcId="{433D2147-CB41-47A6-AA4F-76C31AEED52D}" destId="{8D5BDDDF-616B-4F43-AB5B-B3B5296DBCB8}" srcOrd="11" destOrd="0" presId="urn:microsoft.com/office/officeart/2005/8/layout/chevron1"/>
    <dgm:cxn modelId="{50B9D4B5-24DA-4BDF-9AD1-9F3CEB2B68FA}" type="presParOf" srcId="{433D2147-CB41-47A6-AA4F-76C31AEED52D}" destId="{1F27D17A-BE62-4084-832A-7F97DF99488E}" srcOrd="12" destOrd="0" presId="urn:microsoft.com/office/officeart/2005/8/layout/chevron1"/>
    <dgm:cxn modelId="{667FD2DE-2265-4C6A-899B-12CDF09AA047}" type="presParOf" srcId="{433D2147-CB41-47A6-AA4F-76C31AEED52D}" destId="{8571753F-08FE-4899-9A1D-CFFB27FEE886}" srcOrd="13" destOrd="0" presId="urn:microsoft.com/office/officeart/2005/8/layout/chevron1"/>
    <dgm:cxn modelId="{F62E766D-A708-4A9E-9118-40B179481460}" type="presParOf" srcId="{433D2147-CB41-47A6-AA4F-76C31AEED52D}" destId="{A41B96CC-A826-45F8-A359-F0F573506515}" srcOrd="14" destOrd="0" presId="urn:microsoft.com/office/officeart/2005/8/layout/chevron1"/>
    <dgm:cxn modelId="{36A18310-9FC6-4634-A585-7315ECE420F3}" type="presParOf" srcId="{433D2147-CB41-47A6-AA4F-76C31AEED52D}" destId="{6F5F0A90-E559-43DC-9EC1-D749AD6FD7C1}" srcOrd="15" destOrd="0" presId="urn:microsoft.com/office/officeart/2005/8/layout/chevron1"/>
    <dgm:cxn modelId="{3EDDC68B-7453-482B-AB77-6144FCE52034}" type="presParOf" srcId="{433D2147-CB41-47A6-AA4F-76C31AEED52D}" destId="{5A9F831A-718D-490D-9284-C7F838E4E405}"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15BB9-B843-4FB3-9027-72ED32AA58F8}">
      <dsp:nvSpPr>
        <dsp:cNvPr id="0" name=""/>
        <dsp:cNvSpPr/>
      </dsp:nvSpPr>
      <dsp:spPr>
        <a:xfrm>
          <a:off x="1324" y="46406"/>
          <a:ext cx="1570092" cy="48469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t-EE" sz="1800" kern="1200" dirty="0"/>
            <a:t>2023</a:t>
          </a:r>
        </a:p>
      </dsp:txBody>
      <dsp:txXfrm>
        <a:off x="243671" y="46406"/>
        <a:ext cx="1085399" cy="484693"/>
      </dsp:txXfrm>
    </dsp:sp>
    <dsp:sp modelId="{C946CAFF-28F7-4426-9679-58FD3CCE3E0C}">
      <dsp:nvSpPr>
        <dsp:cNvPr id="0" name=""/>
        <dsp:cNvSpPr/>
      </dsp:nvSpPr>
      <dsp:spPr>
        <a:xfrm>
          <a:off x="1450242" y="46406"/>
          <a:ext cx="1211733" cy="48469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t-EE" sz="1800" kern="1200" dirty="0"/>
            <a:t>2024</a:t>
          </a:r>
        </a:p>
      </dsp:txBody>
      <dsp:txXfrm>
        <a:off x="1692589" y="46406"/>
        <a:ext cx="727040" cy="484693"/>
      </dsp:txXfrm>
    </dsp:sp>
    <dsp:sp modelId="{08FCA9FD-1869-46BB-9CC5-05C65C3774BC}">
      <dsp:nvSpPr>
        <dsp:cNvPr id="0" name=""/>
        <dsp:cNvSpPr/>
      </dsp:nvSpPr>
      <dsp:spPr>
        <a:xfrm>
          <a:off x="2540803" y="46406"/>
          <a:ext cx="1211733" cy="48469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t-EE" sz="1800" kern="1200" dirty="0"/>
            <a:t>2025</a:t>
          </a:r>
        </a:p>
      </dsp:txBody>
      <dsp:txXfrm>
        <a:off x="2783150" y="46406"/>
        <a:ext cx="727040" cy="484693"/>
      </dsp:txXfrm>
    </dsp:sp>
    <dsp:sp modelId="{CA7C3BDE-6E25-4ED6-B67C-59AF4C2969F5}">
      <dsp:nvSpPr>
        <dsp:cNvPr id="0" name=""/>
        <dsp:cNvSpPr/>
      </dsp:nvSpPr>
      <dsp:spPr>
        <a:xfrm>
          <a:off x="3631363" y="46406"/>
          <a:ext cx="1211733" cy="48469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t-EE" sz="1800" kern="1200" dirty="0"/>
            <a:t>2026</a:t>
          </a:r>
        </a:p>
      </dsp:txBody>
      <dsp:txXfrm>
        <a:off x="3873710" y="46406"/>
        <a:ext cx="727040" cy="484693"/>
      </dsp:txXfrm>
    </dsp:sp>
    <dsp:sp modelId="{74957DB9-89AC-4FDB-A7C9-CA1CC3C6450E}">
      <dsp:nvSpPr>
        <dsp:cNvPr id="0" name=""/>
        <dsp:cNvSpPr/>
      </dsp:nvSpPr>
      <dsp:spPr>
        <a:xfrm>
          <a:off x="4721924" y="46406"/>
          <a:ext cx="1211733" cy="48469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t-EE" sz="1800" kern="1200" dirty="0"/>
            <a:t>2027</a:t>
          </a:r>
        </a:p>
      </dsp:txBody>
      <dsp:txXfrm>
        <a:off x="4964271" y="46406"/>
        <a:ext cx="727040" cy="484693"/>
      </dsp:txXfrm>
    </dsp:sp>
    <dsp:sp modelId="{8F4B4B7B-5931-4192-99B1-FEA478FA5740}">
      <dsp:nvSpPr>
        <dsp:cNvPr id="0" name=""/>
        <dsp:cNvSpPr/>
      </dsp:nvSpPr>
      <dsp:spPr>
        <a:xfrm>
          <a:off x="5812484" y="46406"/>
          <a:ext cx="1211733" cy="48469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t-EE" sz="1800" kern="1200" dirty="0"/>
            <a:t>2028</a:t>
          </a:r>
        </a:p>
      </dsp:txBody>
      <dsp:txXfrm>
        <a:off x="6054831" y="46406"/>
        <a:ext cx="727040" cy="484693"/>
      </dsp:txXfrm>
    </dsp:sp>
    <dsp:sp modelId="{1F27D17A-BE62-4084-832A-7F97DF99488E}">
      <dsp:nvSpPr>
        <dsp:cNvPr id="0" name=""/>
        <dsp:cNvSpPr/>
      </dsp:nvSpPr>
      <dsp:spPr>
        <a:xfrm>
          <a:off x="6903045" y="46406"/>
          <a:ext cx="1211733" cy="48469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t-EE" sz="1800" kern="1200" dirty="0"/>
            <a:t>2029</a:t>
          </a:r>
        </a:p>
      </dsp:txBody>
      <dsp:txXfrm>
        <a:off x="7145392" y="46406"/>
        <a:ext cx="727040" cy="484693"/>
      </dsp:txXfrm>
    </dsp:sp>
    <dsp:sp modelId="{A41B96CC-A826-45F8-A359-F0F573506515}">
      <dsp:nvSpPr>
        <dsp:cNvPr id="0" name=""/>
        <dsp:cNvSpPr/>
      </dsp:nvSpPr>
      <dsp:spPr>
        <a:xfrm>
          <a:off x="7993605" y="46406"/>
          <a:ext cx="1211733" cy="48469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t-EE" sz="1800" kern="1200" dirty="0"/>
            <a:t>2030</a:t>
          </a:r>
        </a:p>
      </dsp:txBody>
      <dsp:txXfrm>
        <a:off x="8235952" y="46406"/>
        <a:ext cx="727040" cy="484693"/>
      </dsp:txXfrm>
    </dsp:sp>
    <dsp:sp modelId="{5A9F831A-718D-490D-9284-C7F838E4E405}">
      <dsp:nvSpPr>
        <dsp:cNvPr id="0" name=""/>
        <dsp:cNvSpPr/>
      </dsp:nvSpPr>
      <dsp:spPr>
        <a:xfrm>
          <a:off x="9084166" y="46406"/>
          <a:ext cx="1211733" cy="48469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t-EE" sz="1800" kern="1200" dirty="0"/>
            <a:t>2030+</a:t>
          </a:r>
        </a:p>
      </dsp:txBody>
      <dsp:txXfrm>
        <a:off x="9326513" y="46406"/>
        <a:ext cx="727040" cy="484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6D50D-2328-455C-B0FE-4BAD99599DE1}">
      <dsp:nvSpPr>
        <dsp:cNvPr id="0" name=""/>
        <dsp:cNvSpPr/>
      </dsp:nvSpPr>
      <dsp:spPr>
        <a:xfrm>
          <a:off x="3833" y="99953"/>
          <a:ext cx="943995" cy="3775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t-EE" sz="1400" kern="1200" dirty="0"/>
            <a:t>2020</a:t>
          </a:r>
        </a:p>
      </dsp:txBody>
      <dsp:txXfrm>
        <a:off x="192632" y="99953"/>
        <a:ext cx="566397" cy="377598"/>
      </dsp:txXfrm>
    </dsp:sp>
    <dsp:sp modelId="{4FA703F3-2DF9-41E7-8643-E20D59CD7CA6}">
      <dsp:nvSpPr>
        <dsp:cNvPr id="0" name=""/>
        <dsp:cNvSpPr/>
      </dsp:nvSpPr>
      <dsp:spPr>
        <a:xfrm>
          <a:off x="853430" y="99953"/>
          <a:ext cx="943995" cy="3775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t-EE" sz="1400" kern="1200" dirty="0"/>
            <a:t>2021</a:t>
          </a:r>
        </a:p>
      </dsp:txBody>
      <dsp:txXfrm>
        <a:off x="1042229" y="99953"/>
        <a:ext cx="566397" cy="377598"/>
      </dsp:txXfrm>
    </dsp:sp>
    <dsp:sp modelId="{63B17BE1-42C7-4293-AA08-787B2BF28AE3}">
      <dsp:nvSpPr>
        <dsp:cNvPr id="0" name=""/>
        <dsp:cNvSpPr/>
      </dsp:nvSpPr>
      <dsp:spPr>
        <a:xfrm>
          <a:off x="1703026" y="99953"/>
          <a:ext cx="943995" cy="3775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t-EE" sz="1400" kern="1200" dirty="0"/>
            <a:t>2022</a:t>
          </a:r>
        </a:p>
      </dsp:txBody>
      <dsp:txXfrm>
        <a:off x="1891825" y="99953"/>
        <a:ext cx="566397" cy="377598"/>
      </dsp:txXfrm>
    </dsp:sp>
    <dsp:sp modelId="{E6715BB9-B843-4FB3-9027-72ED32AA58F8}">
      <dsp:nvSpPr>
        <dsp:cNvPr id="0" name=""/>
        <dsp:cNvSpPr/>
      </dsp:nvSpPr>
      <dsp:spPr>
        <a:xfrm>
          <a:off x="2552623" y="99953"/>
          <a:ext cx="943995" cy="3775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t-EE" sz="1400" kern="1200" dirty="0"/>
            <a:t>2023</a:t>
          </a:r>
        </a:p>
      </dsp:txBody>
      <dsp:txXfrm>
        <a:off x="2741422" y="99953"/>
        <a:ext cx="566397" cy="377598"/>
      </dsp:txXfrm>
    </dsp:sp>
    <dsp:sp modelId="{C946CAFF-28F7-4426-9679-58FD3CCE3E0C}">
      <dsp:nvSpPr>
        <dsp:cNvPr id="0" name=""/>
        <dsp:cNvSpPr/>
      </dsp:nvSpPr>
      <dsp:spPr>
        <a:xfrm>
          <a:off x="3402219" y="99953"/>
          <a:ext cx="943995" cy="3775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t-EE" sz="1400" kern="1200" dirty="0"/>
            <a:t>2024</a:t>
          </a:r>
        </a:p>
      </dsp:txBody>
      <dsp:txXfrm>
        <a:off x="3591018" y="99953"/>
        <a:ext cx="566397" cy="377598"/>
      </dsp:txXfrm>
    </dsp:sp>
    <dsp:sp modelId="{08FCA9FD-1869-46BB-9CC5-05C65C3774BC}">
      <dsp:nvSpPr>
        <dsp:cNvPr id="0" name=""/>
        <dsp:cNvSpPr/>
      </dsp:nvSpPr>
      <dsp:spPr>
        <a:xfrm>
          <a:off x="4251815" y="99953"/>
          <a:ext cx="943995" cy="3775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t-EE" sz="1400" kern="1200" dirty="0"/>
            <a:t>2025</a:t>
          </a:r>
        </a:p>
      </dsp:txBody>
      <dsp:txXfrm>
        <a:off x="4440614" y="99953"/>
        <a:ext cx="566397" cy="377598"/>
      </dsp:txXfrm>
    </dsp:sp>
    <dsp:sp modelId="{CA7C3BDE-6E25-4ED6-B67C-59AF4C2969F5}">
      <dsp:nvSpPr>
        <dsp:cNvPr id="0" name=""/>
        <dsp:cNvSpPr/>
      </dsp:nvSpPr>
      <dsp:spPr>
        <a:xfrm>
          <a:off x="5101412" y="99953"/>
          <a:ext cx="943995" cy="3775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t-EE" sz="1400" kern="1200" dirty="0"/>
            <a:t>2026</a:t>
          </a:r>
        </a:p>
      </dsp:txBody>
      <dsp:txXfrm>
        <a:off x="5290211" y="99953"/>
        <a:ext cx="566397" cy="377598"/>
      </dsp:txXfrm>
    </dsp:sp>
    <dsp:sp modelId="{74957DB9-89AC-4FDB-A7C9-CA1CC3C6450E}">
      <dsp:nvSpPr>
        <dsp:cNvPr id="0" name=""/>
        <dsp:cNvSpPr/>
      </dsp:nvSpPr>
      <dsp:spPr>
        <a:xfrm>
          <a:off x="5951008" y="99953"/>
          <a:ext cx="943995" cy="3775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t-EE" sz="1400" kern="1200" dirty="0"/>
            <a:t>2027</a:t>
          </a:r>
        </a:p>
      </dsp:txBody>
      <dsp:txXfrm>
        <a:off x="6139807" y="99953"/>
        <a:ext cx="566397" cy="377598"/>
      </dsp:txXfrm>
    </dsp:sp>
    <dsp:sp modelId="{8F4B4B7B-5931-4192-99B1-FEA478FA5740}">
      <dsp:nvSpPr>
        <dsp:cNvPr id="0" name=""/>
        <dsp:cNvSpPr/>
      </dsp:nvSpPr>
      <dsp:spPr>
        <a:xfrm>
          <a:off x="6800604" y="99953"/>
          <a:ext cx="943995" cy="3775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t-EE" sz="1400" kern="1200" dirty="0"/>
            <a:t>2028</a:t>
          </a:r>
        </a:p>
      </dsp:txBody>
      <dsp:txXfrm>
        <a:off x="6989403" y="99953"/>
        <a:ext cx="566397" cy="377598"/>
      </dsp:txXfrm>
    </dsp:sp>
    <dsp:sp modelId="{1F27D17A-BE62-4084-832A-7F97DF99488E}">
      <dsp:nvSpPr>
        <dsp:cNvPr id="0" name=""/>
        <dsp:cNvSpPr/>
      </dsp:nvSpPr>
      <dsp:spPr>
        <a:xfrm>
          <a:off x="7650201" y="99953"/>
          <a:ext cx="943995" cy="3775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t-EE" sz="1400" kern="1200" dirty="0"/>
            <a:t>2029</a:t>
          </a:r>
        </a:p>
      </dsp:txBody>
      <dsp:txXfrm>
        <a:off x="7839000" y="99953"/>
        <a:ext cx="566397" cy="377598"/>
      </dsp:txXfrm>
    </dsp:sp>
    <dsp:sp modelId="{A41B96CC-A826-45F8-A359-F0F573506515}">
      <dsp:nvSpPr>
        <dsp:cNvPr id="0" name=""/>
        <dsp:cNvSpPr/>
      </dsp:nvSpPr>
      <dsp:spPr>
        <a:xfrm>
          <a:off x="8499797" y="99953"/>
          <a:ext cx="943995" cy="3775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t-EE" sz="1400" kern="1200" dirty="0"/>
            <a:t>2030</a:t>
          </a:r>
        </a:p>
      </dsp:txBody>
      <dsp:txXfrm>
        <a:off x="8688596" y="99953"/>
        <a:ext cx="566397" cy="377598"/>
      </dsp:txXfrm>
    </dsp:sp>
    <dsp:sp modelId="{5A9F831A-718D-490D-9284-C7F838E4E405}">
      <dsp:nvSpPr>
        <dsp:cNvPr id="0" name=""/>
        <dsp:cNvSpPr/>
      </dsp:nvSpPr>
      <dsp:spPr>
        <a:xfrm>
          <a:off x="9349394" y="99953"/>
          <a:ext cx="943995" cy="3775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t-EE" sz="1400" kern="1200" dirty="0"/>
            <a:t>2030+</a:t>
          </a:r>
        </a:p>
      </dsp:txBody>
      <dsp:txXfrm>
        <a:off x="9538193" y="99953"/>
        <a:ext cx="566397" cy="377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15BB9-B843-4FB3-9027-72ED32AA58F8}">
      <dsp:nvSpPr>
        <dsp:cNvPr id="0" name=""/>
        <dsp:cNvSpPr/>
      </dsp:nvSpPr>
      <dsp:spPr>
        <a:xfrm>
          <a:off x="1110" y="88138"/>
          <a:ext cx="3072867" cy="40122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t-EE" sz="1500" kern="1200" dirty="0"/>
            <a:t>2023 ja enne</a:t>
          </a:r>
        </a:p>
      </dsp:txBody>
      <dsp:txXfrm>
        <a:off x="201725" y="88138"/>
        <a:ext cx="2671638" cy="401229"/>
      </dsp:txXfrm>
    </dsp:sp>
    <dsp:sp modelId="{C946CAFF-28F7-4426-9679-58FD3CCE3E0C}">
      <dsp:nvSpPr>
        <dsp:cNvPr id="0" name=""/>
        <dsp:cNvSpPr/>
      </dsp:nvSpPr>
      <dsp:spPr>
        <a:xfrm>
          <a:off x="2973671" y="88138"/>
          <a:ext cx="1003074" cy="40122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t-EE" sz="1500" kern="1200" dirty="0"/>
            <a:t>2024</a:t>
          </a:r>
        </a:p>
      </dsp:txBody>
      <dsp:txXfrm>
        <a:off x="3174286" y="88138"/>
        <a:ext cx="601845" cy="401229"/>
      </dsp:txXfrm>
    </dsp:sp>
    <dsp:sp modelId="{08FCA9FD-1869-46BB-9CC5-05C65C3774BC}">
      <dsp:nvSpPr>
        <dsp:cNvPr id="0" name=""/>
        <dsp:cNvSpPr/>
      </dsp:nvSpPr>
      <dsp:spPr>
        <a:xfrm>
          <a:off x="3876437" y="88138"/>
          <a:ext cx="1003074" cy="40122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t-EE" sz="1500" kern="1200" dirty="0"/>
            <a:t>2025</a:t>
          </a:r>
        </a:p>
      </dsp:txBody>
      <dsp:txXfrm>
        <a:off x="4077052" y="88138"/>
        <a:ext cx="601845" cy="401229"/>
      </dsp:txXfrm>
    </dsp:sp>
    <dsp:sp modelId="{CA7C3BDE-6E25-4ED6-B67C-59AF4C2969F5}">
      <dsp:nvSpPr>
        <dsp:cNvPr id="0" name=""/>
        <dsp:cNvSpPr/>
      </dsp:nvSpPr>
      <dsp:spPr>
        <a:xfrm>
          <a:off x="4779204" y="88138"/>
          <a:ext cx="1003074" cy="40122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t-EE" sz="1500" kern="1200" dirty="0"/>
            <a:t>2026</a:t>
          </a:r>
        </a:p>
      </dsp:txBody>
      <dsp:txXfrm>
        <a:off x="4979819" y="88138"/>
        <a:ext cx="601845" cy="401229"/>
      </dsp:txXfrm>
    </dsp:sp>
    <dsp:sp modelId="{74957DB9-89AC-4FDB-A7C9-CA1CC3C6450E}">
      <dsp:nvSpPr>
        <dsp:cNvPr id="0" name=""/>
        <dsp:cNvSpPr/>
      </dsp:nvSpPr>
      <dsp:spPr>
        <a:xfrm>
          <a:off x="5681971" y="88138"/>
          <a:ext cx="1003074" cy="40122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t-EE" sz="1500" kern="1200" dirty="0"/>
            <a:t>2027</a:t>
          </a:r>
        </a:p>
      </dsp:txBody>
      <dsp:txXfrm>
        <a:off x="5882586" y="88138"/>
        <a:ext cx="601845" cy="401229"/>
      </dsp:txXfrm>
    </dsp:sp>
    <dsp:sp modelId="{8F4B4B7B-5931-4192-99B1-FEA478FA5740}">
      <dsp:nvSpPr>
        <dsp:cNvPr id="0" name=""/>
        <dsp:cNvSpPr/>
      </dsp:nvSpPr>
      <dsp:spPr>
        <a:xfrm>
          <a:off x="6584738" y="88138"/>
          <a:ext cx="1003074" cy="40122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t-EE" sz="1500" kern="1200" dirty="0"/>
            <a:t>2028</a:t>
          </a:r>
        </a:p>
      </dsp:txBody>
      <dsp:txXfrm>
        <a:off x="6785353" y="88138"/>
        <a:ext cx="601845" cy="401229"/>
      </dsp:txXfrm>
    </dsp:sp>
    <dsp:sp modelId="{1F27D17A-BE62-4084-832A-7F97DF99488E}">
      <dsp:nvSpPr>
        <dsp:cNvPr id="0" name=""/>
        <dsp:cNvSpPr/>
      </dsp:nvSpPr>
      <dsp:spPr>
        <a:xfrm>
          <a:off x="7487505" y="88138"/>
          <a:ext cx="1003074" cy="40122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t-EE" sz="1500" kern="1200" dirty="0"/>
            <a:t>2029</a:t>
          </a:r>
        </a:p>
      </dsp:txBody>
      <dsp:txXfrm>
        <a:off x="7688120" y="88138"/>
        <a:ext cx="601845" cy="401229"/>
      </dsp:txXfrm>
    </dsp:sp>
    <dsp:sp modelId="{A41B96CC-A826-45F8-A359-F0F573506515}">
      <dsp:nvSpPr>
        <dsp:cNvPr id="0" name=""/>
        <dsp:cNvSpPr/>
      </dsp:nvSpPr>
      <dsp:spPr>
        <a:xfrm>
          <a:off x="8390272" y="88138"/>
          <a:ext cx="1003074" cy="40122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t-EE" sz="1500" kern="1200" dirty="0"/>
            <a:t>2030</a:t>
          </a:r>
        </a:p>
      </dsp:txBody>
      <dsp:txXfrm>
        <a:off x="8590887" y="88138"/>
        <a:ext cx="601845" cy="401229"/>
      </dsp:txXfrm>
    </dsp:sp>
    <dsp:sp modelId="{5A9F831A-718D-490D-9284-C7F838E4E405}">
      <dsp:nvSpPr>
        <dsp:cNvPr id="0" name=""/>
        <dsp:cNvSpPr/>
      </dsp:nvSpPr>
      <dsp:spPr>
        <a:xfrm>
          <a:off x="9293039" y="88138"/>
          <a:ext cx="1003074" cy="40122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t-EE" sz="1500" kern="1200" dirty="0"/>
            <a:t>2030+</a:t>
          </a:r>
        </a:p>
      </dsp:txBody>
      <dsp:txXfrm>
        <a:off x="9493654" y="88138"/>
        <a:ext cx="601845" cy="4012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t-EE" dirty="0"/>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7E27FB45-82E3-4445-AC00-E52181EB93BD}" type="datetimeFigureOut">
              <a:rPr lang="et-EE" smtClean="0"/>
              <a:t>21.11.2023</a:t>
            </a:fld>
            <a:endParaRPr lang="et-EE"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t-EE" dirty="0"/>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t-EE" dirty="0"/>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A416108-201E-4BD6-9457-303B56540E26}" type="slidenum">
              <a:rPr lang="et-EE" smtClean="0"/>
              <a:t>‹#›</a:t>
            </a:fld>
            <a:endParaRPr lang="et-EE" dirty="0"/>
          </a:p>
        </p:txBody>
      </p:sp>
    </p:spTree>
    <p:extLst>
      <p:ext uri="{BB962C8B-B14F-4D97-AF65-F5344CB8AC3E}">
        <p14:creationId xmlns:p14="http://schemas.microsoft.com/office/powerpoint/2010/main" val="390252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416108-201E-4BD6-9457-303B56540E26}" type="slidenum">
              <a:rPr lang="et-EE" smtClean="0"/>
              <a:t>1</a:t>
            </a:fld>
            <a:endParaRPr lang="et-EE" dirty="0"/>
          </a:p>
        </p:txBody>
      </p:sp>
    </p:spTree>
    <p:extLst>
      <p:ext uri="{BB962C8B-B14F-4D97-AF65-F5344CB8AC3E}">
        <p14:creationId xmlns:p14="http://schemas.microsoft.com/office/powerpoint/2010/main" val="19486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DE7CD2-4D05-4319-867E-9E2F56850AF4}"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70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Tree>
    <p:extLst>
      <p:ext uri="{BB962C8B-B14F-4D97-AF65-F5344CB8AC3E}">
        <p14:creationId xmlns:p14="http://schemas.microsoft.com/office/powerpoint/2010/main" val="68591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5A416108-201E-4BD6-9457-303B56540E26}" type="slidenum">
              <a:rPr lang="et-EE" smtClean="0"/>
              <a:t>7</a:t>
            </a:fld>
            <a:endParaRPr lang="et-EE" dirty="0"/>
          </a:p>
        </p:txBody>
      </p:sp>
    </p:spTree>
    <p:extLst>
      <p:ext uri="{BB962C8B-B14F-4D97-AF65-F5344CB8AC3E}">
        <p14:creationId xmlns:p14="http://schemas.microsoft.com/office/powerpoint/2010/main" val="397350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7839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5A416108-201E-4BD6-9457-303B56540E26}" type="slidenum">
              <a:rPr lang="et-EE" smtClean="0"/>
              <a:t>10</a:t>
            </a:fld>
            <a:endParaRPr lang="et-EE" dirty="0"/>
          </a:p>
        </p:txBody>
      </p:sp>
    </p:spTree>
    <p:extLst>
      <p:ext uri="{BB962C8B-B14F-4D97-AF65-F5344CB8AC3E}">
        <p14:creationId xmlns:p14="http://schemas.microsoft.com/office/powerpoint/2010/main" val="2920974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5A416108-201E-4BD6-9457-303B56540E26}" type="slidenum">
              <a:rPr lang="et-EE" smtClean="0"/>
              <a:t>11</a:t>
            </a:fld>
            <a:endParaRPr lang="et-EE" dirty="0"/>
          </a:p>
        </p:txBody>
      </p:sp>
    </p:spTree>
    <p:extLst>
      <p:ext uri="{BB962C8B-B14F-4D97-AF65-F5344CB8AC3E}">
        <p14:creationId xmlns:p14="http://schemas.microsoft.com/office/powerpoint/2010/main" val="3120707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38200" y="995788"/>
            <a:ext cx="10515600" cy="3068945"/>
          </a:xfrm>
          <a:prstGeom prst="rect">
            <a:avLst/>
          </a:prstGeom>
        </p:spPr>
        <p:txBody>
          <a:bodyPr vert="horz" lIns="91440" tIns="45720" rIns="91440" bIns="45720" rtlCol="0" anchor="b">
            <a:normAutofit/>
          </a:bodyPr>
          <a:lstStyle/>
          <a:p>
            <a:r>
              <a:rPr lang="en-US" b="0">
                <a:solidFill>
                  <a:srgbClr val="006272"/>
                </a:solidFill>
                <a:latin typeface="Trebuchet MS" charset="0"/>
              </a:rPr>
              <a:t>Click to edit Master title style</a:t>
            </a:r>
            <a:endParaRPr lang="en-US" dirty="0"/>
          </a:p>
        </p:txBody>
      </p:sp>
      <p:sp>
        <p:nvSpPr>
          <p:cNvPr id="10" name="Text Placeholder 9"/>
          <p:cNvSpPr>
            <a:spLocks noGrp="1"/>
          </p:cNvSpPr>
          <p:nvPr>
            <p:ph type="body" sz="quarter" idx="10"/>
          </p:nvPr>
        </p:nvSpPr>
        <p:spPr>
          <a:xfrm>
            <a:off x="838200" y="4197351"/>
            <a:ext cx="10515600" cy="185175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30261636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12" name="Title 11"/>
          <p:cNvSpPr>
            <a:spLocks noGrp="1"/>
          </p:cNvSpPr>
          <p:nvPr>
            <p:ph type="title"/>
          </p:nvPr>
        </p:nvSpPr>
        <p:spPr>
          <a:xfrm>
            <a:off x="838200" y="457200"/>
            <a:ext cx="10515600" cy="1043354"/>
          </a:xfrm>
        </p:spPr>
        <p:txBody>
          <a:bodyPr anchor="ctr">
            <a:noAutofit/>
          </a:bodyPr>
          <a:lstStyle>
            <a:lvl1pPr algn="l">
              <a:defRPr sz="4400"/>
            </a:lvl1pPr>
          </a:lstStyle>
          <a:p>
            <a:r>
              <a:rPr lang="en-US"/>
              <a:t>Click to edit Master title style</a:t>
            </a:r>
            <a:endParaRPr lang="en-US" dirty="0"/>
          </a:p>
        </p:txBody>
      </p:sp>
      <p:sp>
        <p:nvSpPr>
          <p:cNvPr id="16" name="Text Placeholder 15"/>
          <p:cNvSpPr>
            <a:spLocks noGrp="1"/>
          </p:cNvSpPr>
          <p:nvPr>
            <p:ph type="body" sz="quarter" idx="10"/>
          </p:nvPr>
        </p:nvSpPr>
        <p:spPr>
          <a:xfrm>
            <a:off x="838200" y="1724025"/>
            <a:ext cx="10515600" cy="3703638"/>
          </a:xfrm>
        </p:spPr>
        <p:txBody>
          <a:bodyPr>
            <a:normAutofit/>
          </a:bodyPr>
          <a:lstStyle>
            <a:lvl1pPr marL="342900" marR="0" indent="-342900" algn="l" defTabSz="914400" rtl="0" eaLnBrk="1" fontAlgn="base" latinLnBrk="0" hangingPunct="1">
              <a:lnSpc>
                <a:spcPct val="100000"/>
              </a:lnSpc>
              <a:spcBef>
                <a:spcPct val="20000"/>
              </a:spcBef>
              <a:spcAft>
                <a:spcPct val="0"/>
              </a:spcAft>
              <a:buClr>
                <a:srgbClr val="3F6E85"/>
              </a:buClr>
              <a:buSzTx/>
              <a:buFont typeface="Arial" charset="0"/>
              <a:buChar char="•"/>
              <a:tabLst/>
              <a:defRPr sz="2400">
                <a:solidFill>
                  <a:schemeClr val="bg2">
                    <a:lumMod val="50000"/>
                  </a:schemeClr>
                </a:solidFill>
              </a:defRPr>
            </a:lvl1pPr>
            <a:lvl2pPr marL="895350" indent="-447675">
              <a:buFont typeface="Arial" charset="0"/>
              <a:buChar char="•"/>
              <a:defRPr sz="2400">
                <a:solidFill>
                  <a:schemeClr val="bg2">
                    <a:lumMod val="50000"/>
                  </a:schemeClr>
                </a:solidFill>
              </a:defRPr>
            </a:lvl2pPr>
            <a:lvl3pPr marL="444500" indent="-355600">
              <a:buFont typeface="Arial" charset="0"/>
              <a:buChar char="•"/>
              <a:defRPr sz="2400">
                <a:solidFill>
                  <a:schemeClr val="bg2">
                    <a:lumMod val="50000"/>
                  </a:schemeClr>
                </a:solidFill>
              </a:defRPr>
            </a:lvl3pPr>
            <a:lvl4pPr marL="444500" indent="-355600">
              <a:buFont typeface="Arial" charset="0"/>
              <a:buChar char="•"/>
              <a:defRPr sz="2400">
                <a:solidFill>
                  <a:schemeClr val="bg2">
                    <a:lumMod val="50000"/>
                  </a:schemeClr>
                </a:solidFill>
              </a:defRPr>
            </a:lvl4pPr>
            <a:lvl5pPr marL="2057400" indent="-228600">
              <a:buFont typeface="Arial" charset="0"/>
              <a:buChar char="•"/>
              <a:defRPr sz="2400">
                <a:solidFill>
                  <a:schemeClr val="bg2">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402602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421241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491477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1870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t-E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619780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t-EE"/>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84745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t-EE"/>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3421076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t-EE"/>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216056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t-E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209025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t-E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297425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ldislaid 1">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43488" y="995363"/>
            <a:ext cx="6172200" cy="4873625"/>
          </a:xfrm>
        </p:spPr>
        <p:txBody>
          <a:bodyPr/>
          <a:lstStyle/>
          <a:p>
            <a:r>
              <a:rPr lang="en-US"/>
              <a:t>Click icon to add picture</a:t>
            </a:r>
            <a:endParaRPr lang="en-US" dirty="0"/>
          </a:p>
        </p:txBody>
      </p:sp>
      <p:sp>
        <p:nvSpPr>
          <p:cNvPr id="11" name="Title 10"/>
          <p:cNvSpPr>
            <a:spLocks noGrp="1"/>
          </p:cNvSpPr>
          <p:nvPr>
            <p:ph type="title"/>
          </p:nvPr>
        </p:nvSpPr>
        <p:spPr>
          <a:xfrm>
            <a:off x="838200" y="995789"/>
            <a:ext cx="3405554" cy="1061612"/>
          </a:xfrm>
        </p:spPr>
        <p:txBody>
          <a:bodyPr>
            <a:normAutofit/>
          </a:bodyPr>
          <a:lstStyle>
            <a:lvl1pPr algn="l">
              <a:defRPr sz="3200"/>
            </a:lvl1pPr>
          </a:lstStyle>
          <a:p>
            <a:r>
              <a:rPr lang="en-US"/>
              <a:t>Click to edit Master title style</a:t>
            </a:r>
            <a:endParaRPr lang="en-US" dirty="0"/>
          </a:p>
        </p:txBody>
      </p:sp>
      <p:sp>
        <p:nvSpPr>
          <p:cNvPr id="13" name="Text Placeholder 12"/>
          <p:cNvSpPr>
            <a:spLocks noGrp="1"/>
          </p:cNvSpPr>
          <p:nvPr>
            <p:ph type="body" sz="quarter" idx="11"/>
          </p:nvPr>
        </p:nvSpPr>
        <p:spPr>
          <a:xfrm>
            <a:off x="838200" y="2057400"/>
            <a:ext cx="3862388" cy="3811588"/>
          </a:xfrm>
        </p:spPr>
        <p:txBody>
          <a:bodyPr>
            <a:normAutofit/>
          </a:bodyPr>
          <a:lstStyle>
            <a:lvl1pPr marL="0" indent="0" algn="l">
              <a:buFont typeface="Arial" charset="0"/>
              <a:buNone/>
              <a:defRPr sz="1600">
                <a:solidFill>
                  <a:schemeClr val="bg2">
                    <a:lumMod val="50000"/>
                  </a:schemeClr>
                </a:solidFill>
              </a:defRPr>
            </a:lvl1pPr>
            <a:lvl2pPr marL="447675" indent="0" algn="l">
              <a:buNone/>
              <a:defRPr sz="1600"/>
            </a:lvl2pPr>
            <a:lvl3pPr marL="88900" indent="0" algn="l">
              <a:buNone/>
              <a:defRPr sz="1600"/>
            </a:lvl3pPr>
            <a:lvl4pPr marL="88900" indent="0" algn="l">
              <a:buNone/>
              <a:defRPr sz="1600"/>
            </a:lvl4pPr>
            <a:lvl5pPr marL="1828800" indent="0" algn="l">
              <a:buNone/>
              <a:defRPr sz="1600"/>
            </a:lvl5pPr>
          </a:lstStyle>
          <a:p>
            <a:pPr lvl="0"/>
            <a:r>
              <a:rPr lang="en-US"/>
              <a:t>Click to edit Master text styles</a:t>
            </a:r>
          </a:p>
        </p:txBody>
      </p:sp>
    </p:spTree>
    <p:extLst>
      <p:ext uri="{BB962C8B-B14F-4D97-AF65-F5344CB8AC3E}">
        <p14:creationId xmlns:p14="http://schemas.microsoft.com/office/powerpoint/2010/main" val="349651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176506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57816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ldislaid">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2189586" y="1268760"/>
            <a:ext cx="7812831" cy="3374834"/>
          </a:xfrm>
        </p:spPr>
        <p:txBody>
          <a:bodyPr/>
          <a:lstStyle>
            <a:lvl1pPr>
              <a:defRPr/>
            </a:lvl1pPr>
          </a:lstStyle>
          <a:p>
            <a:r>
              <a:rPr lang="et-EE" dirty="0"/>
              <a:t>Sisesta pilt</a:t>
            </a:r>
          </a:p>
        </p:txBody>
      </p:sp>
      <p:sp>
        <p:nvSpPr>
          <p:cNvPr id="9" name="Text Placeholder 7"/>
          <p:cNvSpPr>
            <a:spLocks noGrp="1"/>
          </p:cNvSpPr>
          <p:nvPr>
            <p:ph type="body" sz="quarter" idx="12" hasCustomPrompt="1"/>
          </p:nvPr>
        </p:nvSpPr>
        <p:spPr>
          <a:xfrm>
            <a:off x="4562475" y="5949281"/>
            <a:ext cx="3067051" cy="360239"/>
          </a:xfrm>
        </p:spPr>
        <p:txBody>
          <a:bodyPr>
            <a:normAutofit/>
          </a:bodyPr>
          <a:lstStyle>
            <a:lvl1pPr marL="0" indent="0" algn="ctr">
              <a:buNone/>
              <a:defRPr sz="1400">
                <a:solidFill>
                  <a:schemeClr val="accent2"/>
                </a:solidFill>
              </a:defRPr>
            </a:lvl1pPr>
          </a:lstStyle>
          <a:p>
            <a:pPr lvl="0"/>
            <a:fld id="{C8BA791C-827B-4E94-9097-B5036B9138B3}" type="datetime1">
              <a:rPr lang="et-EE" smtClean="0"/>
              <a:t>11.12.2015</a:t>
            </a:fld>
            <a:endParaRPr lang="et-EE"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8021" y="-387350"/>
            <a:ext cx="3591673" cy="6410325"/>
          </a:xfrm>
          <a:prstGeom prst="rect">
            <a:avLst/>
          </a:prstGeom>
        </p:spPr>
      </p:pic>
    </p:spTree>
    <p:extLst>
      <p:ext uri="{BB962C8B-B14F-4D97-AF65-F5344CB8AC3E}">
        <p14:creationId xmlns:p14="http://schemas.microsoft.com/office/powerpoint/2010/main" val="166480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itlislaid">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624418" y="548680"/>
            <a:ext cx="10943167" cy="3167062"/>
          </a:xfrm>
        </p:spPr>
        <p:txBody>
          <a:bodyPr/>
          <a:lstStyle>
            <a:lvl1pPr>
              <a:lnSpc>
                <a:spcPts val="5500"/>
              </a:lnSpc>
              <a:defRPr sz="5700"/>
            </a:lvl1pPr>
          </a:lstStyle>
          <a:p>
            <a:pPr lvl="0"/>
            <a:r>
              <a:rPr lang="et-EE" noProof="0" dirty="0"/>
              <a:t>Sisesta pealkiri</a:t>
            </a:r>
          </a:p>
        </p:txBody>
      </p:sp>
      <p:sp>
        <p:nvSpPr>
          <p:cNvPr id="8195" name="Rectangle 3"/>
          <p:cNvSpPr>
            <a:spLocks noGrp="1" noChangeArrowheads="1"/>
          </p:cNvSpPr>
          <p:nvPr>
            <p:ph type="subTitle" idx="1" hasCustomPrompt="1"/>
          </p:nvPr>
        </p:nvSpPr>
        <p:spPr>
          <a:xfrm>
            <a:off x="624418" y="3933056"/>
            <a:ext cx="10943167" cy="1368152"/>
          </a:xfrm>
        </p:spPr>
        <p:txBody>
          <a:bodyPr/>
          <a:lstStyle>
            <a:lvl1pPr marL="0" indent="0">
              <a:lnSpc>
                <a:spcPct val="85000"/>
              </a:lnSpc>
              <a:buFontTx/>
              <a:buNone/>
              <a:defRPr sz="3600"/>
            </a:lvl1pPr>
          </a:lstStyle>
          <a:p>
            <a:pPr lvl="0"/>
            <a:r>
              <a:rPr lang="et-EE" noProof="0" dirty="0"/>
              <a:t>Sisesta alapealkiri</a:t>
            </a:r>
          </a:p>
        </p:txBody>
      </p:sp>
      <p:sp>
        <p:nvSpPr>
          <p:cNvPr id="6" name="Text Placeholder 7"/>
          <p:cNvSpPr>
            <a:spLocks noGrp="1"/>
          </p:cNvSpPr>
          <p:nvPr>
            <p:ph type="body" sz="quarter" idx="12" hasCustomPrompt="1"/>
          </p:nvPr>
        </p:nvSpPr>
        <p:spPr>
          <a:xfrm>
            <a:off x="4562475" y="5949281"/>
            <a:ext cx="3067051" cy="360239"/>
          </a:xfrm>
        </p:spPr>
        <p:txBody>
          <a:bodyPr>
            <a:normAutofit/>
          </a:bodyPr>
          <a:lstStyle>
            <a:lvl1pPr marL="0" indent="0" algn="ctr">
              <a:buNone/>
              <a:defRPr sz="1400">
                <a:solidFill>
                  <a:schemeClr val="accent2"/>
                </a:solidFill>
              </a:defRPr>
            </a:lvl1pPr>
          </a:lstStyle>
          <a:p>
            <a:pPr lvl="0"/>
            <a:fld id="{46097EA9-6830-4D62-A6B6-43F9EDCDD0E9}" type="datetime1">
              <a:rPr lang="et-EE" smtClean="0"/>
              <a:t>11.12.2015</a:t>
            </a:fld>
            <a:endParaRPr lang="et-EE" dirty="0"/>
          </a:p>
        </p:txBody>
      </p:sp>
    </p:spTree>
    <p:extLst>
      <p:ext uri="{BB962C8B-B14F-4D97-AF65-F5344CB8AC3E}">
        <p14:creationId xmlns:p14="http://schemas.microsoft.com/office/powerpoint/2010/main" val="1592488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hasCustomPrompt="1"/>
          </p:nvPr>
        </p:nvSpPr>
        <p:spPr/>
        <p:txBody>
          <a:bodyPr/>
          <a:lstStyle/>
          <a:p>
            <a:r>
              <a:rPr lang="et-EE" dirty="0"/>
              <a:t>Sisesta</a:t>
            </a:r>
            <a:r>
              <a:rPr lang="et-EE" noProof="0" dirty="0"/>
              <a:t> pealkiri</a:t>
            </a:r>
            <a:endParaRPr lang="et-EE" dirty="0"/>
          </a:p>
        </p:txBody>
      </p:sp>
      <p:sp>
        <p:nvSpPr>
          <p:cNvPr id="3" name="Sisu kohatäide 2"/>
          <p:cNvSpPr>
            <a:spLocks noGrp="1"/>
          </p:cNvSpPr>
          <p:nvPr>
            <p:ph idx="1" hasCustomPrompt="1"/>
          </p:nvPr>
        </p:nvSpPr>
        <p:spPr>
          <a:xfrm>
            <a:off x="609600" y="2204864"/>
            <a:ext cx="10972800" cy="3312368"/>
          </a:xfrm>
        </p:spPr>
        <p:txBody>
          <a:bodyPr/>
          <a:lstStyle>
            <a:lvl1pPr>
              <a:defRPr baseline="0"/>
            </a:lvl1pPr>
          </a:lstStyle>
          <a:p>
            <a:pPr lvl="0"/>
            <a:r>
              <a:rPr lang="et-EE" dirty="0"/>
              <a:t>Sisesta tekst</a:t>
            </a:r>
          </a:p>
          <a:p>
            <a:pPr lvl="0"/>
            <a:endParaRPr lang="et-EE" dirty="0"/>
          </a:p>
        </p:txBody>
      </p:sp>
    </p:spTree>
    <p:extLst>
      <p:ext uri="{BB962C8B-B14F-4D97-AF65-F5344CB8AC3E}">
        <p14:creationId xmlns:p14="http://schemas.microsoft.com/office/powerpoint/2010/main" val="4166667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hasCustomPrompt="1"/>
          </p:nvPr>
        </p:nvSpPr>
        <p:spPr/>
        <p:txBody>
          <a:bodyPr/>
          <a:lstStyle>
            <a:lvl1pPr>
              <a:defRPr/>
            </a:lvl1pPr>
          </a:lstStyle>
          <a:p>
            <a:r>
              <a:rPr lang="et-EE" dirty="0"/>
              <a:t>Sisesta pealkiri</a:t>
            </a:r>
          </a:p>
        </p:txBody>
      </p:sp>
    </p:spTree>
    <p:extLst>
      <p:ext uri="{BB962C8B-B14F-4D97-AF65-F5344CB8AC3E}">
        <p14:creationId xmlns:p14="http://schemas.microsoft.com/office/powerpoint/2010/main" val="1214932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Pealkiri ja diagramm">
    <p:spTree>
      <p:nvGrpSpPr>
        <p:cNvPr id="1" name=""/>
        <p:cNvGrpSpPr/>
        <p:nvPr/>
      </p:nvGrpSpPr>
      <p:grpSpPr>
        <a:xfrm>
          <a:off x="0" y="0"/>
          <a:ext cx="0" cy="0"/>
          <a:chOff x="0" y="0"/>
          <a:chExt cx="0" cy="0"/>
        </a:xfrm>
      </p:grpSpPr>
      <p:sp>
        <p:nvSpPr>
          <p:cNvPr id="2" name="Pealkiri 1"/>
          <p:cNvSpPr>
            <a:spLocks noGrp="1"/>
          </p:cNvSpPr>
          <p:nvPr>
            <p:ph type="title" hasCustomPrompt="1"/>
          </p:nvPr>
        </p:nvSpPr>
        <p:spPr>
          <a:xfrm>
            <a:off x="624418" y="404813"/>
            <a:ext cx="10943167" cy="1439862"/>
          </a:xfrm>
        </p:spPr>
        <p:txBody>
          <a:bodyPr/>
          <a:lstStyle>
            <a:lvl1pPr>
              <a:defRPr/>
            </a:lvl1pPr>
          </a:lstStyle>
          <a:p>
            <a:r>
              <a:rPr lang="et-EE" dirty="0"/>
              <a:t>Sisesta pealkiri</a:t>
            </a:r>
          </a:p>
        </p:txBody>
      </p:sp>
      <p:sp>
        <p:nvSpPr>
          <p:cNvPr id="3" name="Diagrammi kohatäide 2"/>
          <p:cNvSpPr>
            <a:spLocks noGrp="1"/>
          </p:cNvSpPr>
          <p:nvPr>
            <p:ph type="chart" idx="1" hasCustomPrompt="1"/>
          </p:nvPr>
        </p:nvSpPr>
        <p:spPr>
          <a:xfrm>
            <a:off x="609600" y="1989138"/>
            <a:ext cx="10972800" cy="3744912"/>
          </a:xfrm>
        </p:spPr>
        <p:txBody>
          <a:bodyPr/>
          <a:lstStyle>
            <a:lvl1pPr>
              <a:defRPr/>
            </a:lvl1pPr>
          </a:lstStyle>
          <a:p>
            <a:pPr lvl="0"/>
            <a:r>
              <a:rPr lang="et-EE" noProof="0" dirty="0"/>
              <a:t>Sisesta graafik</a:t>
            </a:r>
          </a:p>
        </p:txBody>
      </p:sp>
    </p:spTree>
    <p:extLst>
      <p:ext uri="{BB962C8B-B14F-4D97-AF65-F5344CB8AC3E}">
        <p14:creationId xmlns:p14="http://schemas.microsoft.com/office/powerpoint/2010/main" val="2658488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itel, sisu ja graafik">
    <p:spTree>
      <p:nvGrpSpPr>
        <p:cNvPr id="1" name=""/>
        <p:cNvGrpSpPr/>
        <p:nvPr/>
      </p:nvGrpSpPr>
      <p:grpSpPr>
        <a:xfrm>
          <a:off x="0" y="0"/>
          <a:ext cx="0" cy="0"/>
          <a:chOff x="0" y="0"/>
          <a:chExt cx="0" cy="0"/>
        </a:xfrm>
      </p:grpSpPr>
      <p:sp>
        <p:nvSpPr>
          <p:cNvPr id="2" name="Pealkiri 1"/>
          <p:cNvSpPr>
            <a:spLocks noGrp="1"/>
          </p:cNvSpPr>
          <p:nvPr>
            <p:ph type="title" hasCustomPrompt="1"/>
          </p:nvPr>
        </p:nvSpPr>
        <p:spPr>
          <a:xfrm>
            <a:off x="624418" y="404813"/>
            <a:ext cx="10943167" cy="1439862"/>
          </a:xfrm>
        </p:spPr>
        <p:txBody>
          <a:bodyPr/>
          <a:lstStyle>
            <a:lvl1pPr>
              <a:defRPr/>
            </a:lvl1pPr>
          </a:lstStyle>
          <a:p>
            <a:r>
              <a:rPr lang="et-EE" dirty="0"/>
              <a:t>Sisesta pealkiri</a:t>
            </a:r>
          </a:p>
        </p:txBody>
      </p:sp>
      <p:sp>
        <p:nvSpPr>
          <p:cNvPr id="3" name="Sisu kohatäide 2"/>
          <p:cNvSpPr>
            <a:spLocks noGrp="1"/>
          </p:cNvSpPr>
          <p:nvPr>
            <p:ph sz="half" idx="1" hasCustomPrompt="1"/>
          </p:nvPr>
        </p:nvSpPr>
        <p:spPr>
          <a:xfrm>
            <a:off x="609600" y="2420888"/>
            <a:ext cx="3566187" cy="3528392"/>
          </a:xfrm>
        </p:spPr>
        <p:txBody>
          <a:bodyPr/>
          <a:lstStyle>
            <a:lvl1pPr>
              <a:defRPr sz="1600" baseline="0"/>
            </a:lvl1pPr>
            <a:lvl2pPr>
              <a:defRPr sz="1600"/>
            </a:lvl2pPr>
          </a:lstStyle>
          <a:p>
            <a:pPr lvl="0"/>
            <a:r>
              <a:rPr lang="et-EE" dirty="0"/>
              <a:t>Sisesta tekst</a:t>
            </a:r>
          </a:p>
        </p:txBody>
      </p:sp>
      <p:sp>
        <p:nvSpPr>
          <p:cNvPr id="5" name="Chart Placeholder 4"/>
          <p:cNvSpPr>
            <a:spLocks noGrp="1"/>
          </p:cNvSpPr>
          <p:nvPr>
            <p:ph type="chart" sz="quarter" idx="10"/>
          </p:nvPr>
        </p:nvSpPr>
        <p:spPr>
          <a:xfrm>
            <a:off x="4559830" y="2420888"/>
            <a:ext cx="6528725" cy="2952329"/>
          </a:xfrm>
        </p:spPr>
        <p:txBody>
          <a:bodyPr/>
          <a:lstStyle/>
          <a:p>
            <a:r>
              <a:rPr lang="en-US"/>
              <a:t>Click icon to add chart</a:t>
            </a:r>
            <a:endParaRPr lang="et-EE" dirty="0"/>
          </a:p>
        </p:txBody>
      </p:sp>
    </p:spTree>
    <p:extLst>
      <p:ext uri="{BB962C8B-B14F-4D97-AF65-F5344CB8AC3E}">
        <p14:creationId xmlns:p14="http://schemas.microsoft.com/office/powerpoint/2010/main" val="3348480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ealkiri ja kolm graafik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t-EE" dirty="0"/>
              <a:t>Sisesta pealkiri</a:t>
            </a:r>
          </a:p>
        </p:txBody>
      </p:sp>
      <p:sp>
        <p:nvSpPr>
          <p:cNvPr id="4" name="Chart Placeholder 3"/>
          <p:cNvSpPr>
            <a:spLocks noGrp="1"/>
          </p:cNvSpPr>
          <p:nvPr>
            <p:ph type="chart" sz="quarter" idx="10" hasCustomPrompt="1"/>
          </p:nvPr>
        </p:nvSpPr>
        <p:spPr>
          <a:xfrm>
            <a:off x="623392" y="2133601"/>
            <a:ext cx="4608512" cy="1799456"/>
          </a:xfrm>
        </p:spPr>
        <p:txBody>
          <a:bodyPr/>
          <a:lstStyle>
            <a:lvl1pPr>
              <a:defRPr sz="1600"/>
            </a:lvl1pPr>
          </a:lstStyle>
          <a:p>
            <a:r>
              <a:rPr lang="et-EE" dirty="0"/>
              <a:t>Sisesta graafik</a:t>
            </a:r>
          </a:p>
        </p:txBody>
      </p:sp>
      <p:sp>
        <p:nvSpPr>
          <p:cNvPr id="6" name="Chart Placeholder 3"/>
          <p:cNvSpPr>
            <a:spLocks noGrp="1"/>
          </p:cNvSpPr>
          <p:nvPr>
            <p:ph type="chart" sz="quarter" idx="11" hasCustomPrompt="1"/>
          </p:nvPr>
        </p:nvSpPr>
        <p:spPr>
          <a:xfrm>
            <a:off x="5807968" y="2133601"/>
            <a:ext cx="4608512" cy="1799456"/>
          </a:xfrm>
        </p:spPr>
        <p:txBody>
          <a:bodyPr/>
          <a:lstStyle>
            <a:lvl1pPr>
              <a:defRPr sz="1600"/>
            </a:lvl1pPr>
          </a:lstStyle>
          <a:p>
            <a:r>
              <a:rPr lang="et-EE" dirty="0"/>
              <a:t>Sisesta graafik</a:t>
            </a:r>
          </a:p>
        </p:txBody>
      </p:sp>
      <p:sp>
        <p:nvSpPr>
          <p:cNvPr id="7" name="Chart Placeholder 3"/>
          <p:cNvSpPr>
            <a:spLocks noGrp="1"/>
          </p:cNvSpPr>
          <p:nvPr>
            <p:ph type="chart" sz="quarter" idx="12" hasCustomPrompt="1"/>
          </p:nvPr>
        </p:nvSpPr>
        <p:spPr>
          <a:xfrm>
            <a:off x="623392" y="4293096"/>
            <a:ext cx="8064896" cy="1799456"/>
          </a:xfrm>
        </p:spPr>
        <p:txBody>
          <a:bodyPr/>
          <a:lstStyle>
            <a:lvl1pPr>
              <a:defRPr sz="1600"/>
            </a:lvl1pPr>
          </a:lstStyle>
          <a:p>
            <a:r>
              <a:rPr lang="et-EE" dirty="0"/>
              <a:t>Sisesta graafik</a:t>
            </a:r>
          </a:p>
        </p:txBody>
      </p:sp>
    </p:spTree>
    <p:extLst>
      <p:ext uri="{BB962C8B-B14F-4D97-AF65-F5344CB8AC3E}">
        <p14:creationId xmlns:p14="http://schemas.microsoft.com/office/powerpoint/2010/main" val="2578892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Pealkiri ja skeem">
    <p:spTree>
      <p:nvGrpSpPr>
        <p:cNvPr id="1" name=""/>
        <p:cNvGrpSpPr/>
        <p:nvPr/>
      </p:nvGrpSpPr>
      <p:grpSpPr>
        <a:xfrm>
          <a:off x="0" y="0"/>
          <a:ext cx="0" cy="0"/>
          <a:chOff x="0" y="0"/>
          <a:chExt cx="0" cy="0"/>
        </a:xfrm>
      </p:grpSpPr>
      <p:sp>
        <p:nvSpPr>
          <p:cNvPr id="2" name="Pealkiri 1"/>
          <p:cNvSpPr>
            <a:spLocks noGrp="1"/>
          </p:cNvSpPr>
          <p:nvPr>
            <p:ph type="title" hasCustomPrompt="1"/>
          </p:nvPr>
        </p:nvSpPr>
        <p:spPr>
          <a:xfrm>
            <a:off x="624418" y="404813"/>
            <a:ext cx="10943167" cy="1439862"/>
          </a:xfrm>
        </p:spPr>
        <p:txBody>
          <a:bodyPr/>
          <a:lstStyle/>
          <a:p>
            <a:r>
              <a:rPr lang="et-EE" dirty="0"/>
              <a:t>Sisesta pealkiri</a:t>
            </a:r>
          </a:p>
        </p:txBody>
      </p:sp>
      <p:sp>
        <p:nvSpPr>
          <p:cNvPr id="3" name="SmartArt-objekti kohatäide 2"/>
          <p:cNvSpPr>
            <a:spLocks noGrp="1"/>
          </p:cNvSpPr>
          <p:nvPr>
            <p:ph type="dgm" idx="1" hasCustomPrompt="1"/>
          </p:nvPr>
        </p:nvSpPr>
        <p:spPr>
          <a:xfrm>
            <a:off x="609600" y="1989138"/>
            <a:ext cx="9422837" cy="3312070"/>
          </a:xfrm>
        </p:spPr>
        <p:txBody>
          <a:bodyPr/>
          <a:lstStyle>
            <a:lvl1pPr>
              <a:defRPr baseline="0"/>
            </a:lvl1pPr>
          </a:lstStyle>
          <a:p>
            <a:pPr lvl="0"/>
            <a:r>
              <a:rPr lang="et-EE" noProof="0" dirty="0"/>
              <a:t>Sisesta SmartArt graafik</a:t>
            </a:r>
          </a:p>
        </p:txBody>
      </p:sp>
    </p:spTree>
    <p:extLst>
      <p:ext uri="{BB962C8B-B14F-4D97-AF65-F5344CB8AC3E}">
        <p14:creationId xmlns:p14="http://schemas.microsoft.com/office/powerpoint/2010/main" val="429025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ldislaid 2">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838200" y="1911351"/>
            <a:ext cx="4837113" cy="582002"/>
          </a:xfrm>
        </p:spPr>
        <p:txBody>
          <a:bodyPr anchor="b">
            <a:noAutofit/>
          </a:bodyPr>
          <a:lstStyle>
            <a:lvl1pPr algn="l">
              <a:defRPr sz="2400">
                <a:solidFill>
                  <a:schemeClr val="bg2">
                    <a:lumMod val="50000"/>
                  </a:schemeClr>
                </a:solidFill>
              </a:defRPr>
            </a:lvl1pPr>
            <a:lvl2pPr algn="l">
              <a:defRPr sz="2400">
                <a:solidFill>
                  <a:schemeClr val="bg2">
                    <a:lumMod val="50000"/>
                  </a:schemeClr>
                </a:solidFill>
              </a:defRPr>
            </a:lvl2pPr>
            <a:lvl3pPr algn="l">
              <a:defRPr sz="2400">
                <a:solidFill>
                  <a:schemeClr val="bg2">
                    <a:lumMod val="50000"/>
                  </a:schemeClr>
                </a:solidFill>
              </a:defRPr>
            </a:lvl3pPr>
            <a:lvl4pPr algn="l">
              <a:defRPr sz="2400">
                <a:solidFill>
                  <a:schemeClr val="bg2">
                    <a:lumMod val="50000"/>
                  </a:schemeClr>
                </a:solidFill>
              </a:defRPr>
            </a:lvl4pPr>
            <a:lvl5pPr algn="l">
              <a:defRPr sz="2400">
                <a:solidFill>
                  <a:schemeClr val="bg2">
                    <a:lumMod val="50000"/>
                  </a:schemeClr>
                </a:solidFill>
              </a:defRPr>
            </a:lvl5pPr>
          </a:lstStyle>
          <a:p>
            <a:pPr lvl="0"/>
            <a:r>
              <a:rPr lang="en-US"/>
              <a:t>Click to edit Master text styles</a:t>
            </a:r>
          </a:p>
        </p:txBody>
      </p:sp>
      <p:sp>
        <p:nvSpPr>
          <p:cNvPr id="13" name="Text Placeholder 11"/>
          <p:cNvSpPr>
            <a:spLocks noGrp="1"/>
          </p:cNvSpPr>
          <p:nvPr>
            <p:ph type="body" sz="quarter" idx="11"/>
          </p:nvPr>
        </p:nvSpPr>
        <p:spPr>
          <a:xfrm>
            <a:off x="6298015" y="1911351"/>
            <a:ext cx="4837113" cy="582002"/>
          </a:xfrm>
        </p:spPr>
        <p:txBody>
          <a:bodyPr anchor="b">
            <a:noAutofit/>
          </a:bodyPr>
          <a:lstStyle>
            <a:lvl1pPr algn="l">
              <a:defRPr sz="2400">
                <a:solidFill>
                  <a:schemeClr val="bg2">
                    <a:lumMod val="50000"/>
                  </a:schemeClr>
                </a:solidFill>
              </a:defRPr>
            </a:lvl1pPr>
            <a:lvl2pPr algn="l">
              <a:defRPr sz="2400">
                <a:solidFill>
                  <a:schemeClr val="bg2">
                    <a:lumMod val="50000"/>
                  </a:schemeClr>
                </a:solidFill>
              </a:defRPr>
            </a:lvl2pPr>
            <a:lvl3pPr algn="l">
              <a:defRPr sz="2400">
                <a:solidFill>
                  <a:schemeClr val="bg2">
                    <a:lumMod val="50000"/>
                  </a:schemeClr>
                </a:solidFill>
              </a:defRPr>
            </a:lvl3pPr>
            <a:lvl4pPr algn="l">
              <a:defRPr sz="2400">
                <a:solidFill>
                  <a:schemeClr val="bg2">
                    <a:lumMod val="50000"/>
                  </a:schemeClr>
                </a:solidFill>
              </a:defRPr>
            </a:lvl4pPr>
            <a:lvl5pPr algn="l">
              <a:defRPr sz="2400">
                <a:solidFill>
                  <a:schemeClr val="bg2">
                    <a:lumMod val="50000"/>
                  </a:schemeClr>
                </a:solidFill>
              </a:defRPr>
            </a:lvl5pPr>
          </a:lstStyle>
          <a:p>
            <a:pPr lvl="0"/>
            <a:r>
              <a:rPr lang="en-US"/>
              <a:t>Click to edit Master text styles</a:t>
            </a:r>
          </a:p>
        </p:txBody>
      </p:sp>
      <p:sp>
        <p:nvSpPr>
          <p:cNvPr id="15" name="Picture Placeholder 14"/>
          <p:cNvSpPr>
            <a:spLocks noGrp="1"/>
          </p:cNvSpPr>
          <p:nvPr>
            <p:ph type="pic" sz="quarter" idx="12"/>
          </p:nvPr>
        </p:nvSpPr>
        <p:spPr>
          <a:xfrm>
            <a:off x="838201" y="2606675"/>
            <a:ext cx="4837112" cy="3243263"/>
          </a:xfrm>
        </p:spPr>
        <p:txBody>
          <a:bodyPr/>
          <a:lstStyle/>
          <a:p>
            <a:r>
              <a:rPr lang="en-US"/>
              <a:t>Click icon to add picture</a:t>
            </a:r>
            <a:endParaRPr lang="en-US" dirty="0"/>
          </a:p>
        </p:txBody>
      </p:sp>
      <p:sp>
        <p:nvSpPr>
          <p:cNvPr id="16" name="Picture Placeholder 14"/>
          <p:cNvSpPr>
            <a:spLocks noGrp="1"/>
          </p:cNvSpPr>
          <p:nvPr>
            <p:ph type="pic" sz="quarter" idx="13"/>
          </p:nvPr>
        </p:nvSpPr>
        <p:spPr>
          <a:xfrm>
            <a:off x="6298015" y="2606675"/>
            <a:ext cx="4837112" cy="3243263"/>
          </a:xfrm>
        </p:spPr>
        <p:txBody>
          <a:bodyPr/>
          <a:lstStyle/>
          <a:p>
            <a:r>
              <a:rPr lang="en-US"/>
              <a:t>Click icon to add picture</a:t>
            </a:r>
            <a:endParaRPr lang="en-US" dirty="0"/>
          </a:p>
        </p:txBody>
      </p:sp>
      <p:sp>
        <p:nvSpPr>
          <p:cNvPr id="7" name="Title 11"/>
          <p:cNvSpPr>
            <a:spLocks noGrp="1"/>
          </p:cNvSpPr>
          <p:nvPr>
            <p:ph type="title"/>
          </p:nvPr>
        </p:nvSpPr>
        <p:spPr>
          <a:xfrm>
            <a:off x="838200" y="457200"/>
            <a:ext cx="10515600" cy="1043354"/>
          </a:xfrm>
        </p:spPr>
        <p:txBody>
          <a:bodyPr anchor="ctr">
            <a:noAutofit/>
          </a:bodyPr>
          <a:lstStyle>
            <a:lvl1pPr algn="l">
              <a:defRPr sz="4400"/>
            </a:lvl1pPr>
          </a:lstStyle>
          <a:p>
            <a:r>
              <a:rPr lang="en-US"/>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õpuslai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412776"/>
            <a:ext cx="11053284" cy="5472608"/>
          </a:xfrm>
          <a:prstGeom prst="rect">
            <a:avLst/>
          </a:prstGeom>
        </p:spPr>
      </p:pic>
      <p:sp>
        <p:nvSpPr>
          <p:cNvPr id="2" name="Title 1"/>
          <p:cNvSpPr>
            <a:spLocks noGrp="1"/>
          </p:cNvSpPr>
          <p:nvPr>
            <p:ph type="title" hasCustomPrompt="1"/>
          </p:nvPr>
        </p:nvSpPr>
        <p:spPr>
          <a:xfrm>
            <a:off x="1295467" y="1844824"/>
            <a:ext cx="6912767" cy="2952328"/>
          </a:xfrm>
        </p:spPr>
        <p:txBody>
          <a:bodyPr anchor="t"/>
          <a:lstStyle>
            <a:lvl1pPr algn="l">
              <a:defRPr sz="8000" b="0"/>
            </a:lvl1pPr>
          </a:lstStyle>
          <a:p>
            <a:r>
              <a:rPr lang="et-EE" dirty="0"/>
              <a:t>Sisesta tekst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6451" y="5992217"/>
            <a:ext cx="1933575" cy="497266"/>
          </a:xfrm>
          <a:prstGeom prst="rect">
            <a:avLst/>
          </a:prstGeom>
        </p:spPr>
      </p:pic>
    </p:spTree>
    <p:extLst>
      <p:ext uri="{BB962C8B-B14F-4D97-AF65-F5344CB8AC3E}">
        <p14:creationId xmlns:p14="http://schemas.microsoft.com/office/powerpoint/2010/main" val="2848144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Lõpuslaid">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412876"/>
            <a:ext cx="1105323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a:spLocks noGrp="1"/>
          </p:cNvSpPr>
          <p:nvPr>
            <p:ph type="title"/>
          </p:nvPr>
        </p:nvSpPr>
        <p:spPr>
          <a:xfrm>
            <a:off x="838200" y="351018"/>
            <a:ext cx="10515600" cy="3068945"/>
          </a:xfrm>
          <a:prstGeom prst="rect">
            <a:avLst/>
          </a:prstGeom>
        </p:spPr>
        <p:txBody>
          <a:bodyPr vert="horz" lIns="91440" tIns="45720" rIns="91440" bIns="45720" rtlCol="0" anchor="b">
            <a:normAutofit/>
          </a:bodyPr>
          <a:lstStyle>
            <a:lvl1pPr>
              <a:defRPr sz="8000"/>
            </a:lvl1pPr>
          </a:lstStyle>
          <a:p>
            <a:r>
              <a:rPr lang="en-US" b="0">
                <a:solidFill>
                  <a:srgbClr val="006272"/>
                </a:solidFill>
                <a:latin typeface="Trebuchet MS" charset="0"/>
              </a:rPr>
              <a:t>Click to edit Master title style</a:t>
            </a:r>
            <a:endParaRPr lang="en-US" dirty="0"/>
          </a:p>
        </p:txBody>
      </p:sp>
      <p:sp>
        <p:nvSpPr>
          <p:cNvPr id="12" name="Text Placeholder 9"/>
          <p:cNvSpPr>
            <a:spLocks noGrp="1"/>
          </p:cNvSpPr>
          <p:nvPr>
            <p:ph type="body" sz="quarter" idx="10"/>
          </p:nvPr>
        </p:nvSpPr>
        <p:spPr>
          <a:xfrm>
            <a:off x="838200" y="3552581"/>
            <a:ext cx="10515600" cy="185175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p:txBody>
      </p:sp>
      <p:pic>
        <p:nvPicPr>
          <p:cNvPr id="6" name="Picture 5"/>
          <p:cNvPicPr>
            <a:picLocks noChangeAspect="1"/>
          </p:cNvPicPr>
          <p:nvPr userDrawn="1"/>
        </p:nvPicPr>
        <p:blipFill>
          <a:blip r:embed="rId3"/>
          <a:stretch>
            <a:fillRect/>
          </a:stretch>
        </p:blipFill>
        <p:spPr>
          <a:xfrm>
            <a:off x="9696453" y="5981957"/>
            <a:ext cx="1525000" cy="523110"/>
          </a:xfrm>
          <a:prstGeom prst="rect">
            <a:avLst/>
          </a:prstGeom>
        </p:spPr>
      </p:pic>
    </p:spTree>
    <p:extLst>
      <p:ext uri="{BB962C8B-B14F-4D97-AF65-F5344CB8AC3E}">
        <p14:creationId xmlns:p14="http://schemas.microsoft.com/office/powerpoint/2010/main" val="3403394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5626-E493-4404-B25B-3D9AD1FE5FA2}"/>
              </a:ext>
            </a:extLst>
          </p:cNvPr>
          <p:cNvSpPr>
            <a:spLocks noGrp="1"/>
          </p:cNvSpPr>
          <p:nvPr>
            <p:ph type="ctrTitle"/>
          </p:nvPr>
        </p:nvSpPr>
        <p:spPr>
          <a:xfrm>
            <a:off x="334963" y="2276872"/>
            <a:ext cx="10801350" cy="3384376"/>
          </a:xfrm>
        </p:spPr>
        <p:txBody>
          <a:bodyPr anchor="t" anchorCtr="0"/>
          <a:lstStyle>
            <a:lvl1pPr algn="l">
              <a:defRPr sz="7200" b="0" spc="-100" baseline="0">
                <a:solidFill>
                  <a:srgbClr val="512A44"/>
                </a:solidFill>
                <a:latin typeface="+mj-lt"/>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0AC7FF32-BB7A-44EB-9F38-03D7149B6607}"/>
              </a:ext>
            </a:extLst>
          </p:cNvPr>
          <p:cNvSpPr>
            <a:spLocks noGrp="1"/>
          </p:cNvSpPr>
          <p:nvPr>
            <p:ph type="subTitle" idx="1" hasCustomPrompt="1"/>
          </p:nvPr>
        </p:nvSpPr>
        <p:spPr>
          <a:xfrm>
            <a:off x="334963" y="6217567"/>
            <a:ext cx="10801350" cy="307777"/>
          </a:xfrm>
        </p:spPr>
        <p:txBody>
          <a:bodyPr anchor="b" anchorCtr="0">
            <a:spAutoFit/>
          </a:bodyPr>
          <a:lstStyle>
            <a:lvl1pPr marL="0" indent="0" algn="l">
              <a:spcBef>
                <a:spcPts val="0"/>
              </a:spcBef>
              <a:buNone/>
              <a:defRPr sz="20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 and Date</a:t>
            </a:r>
            <a:endParaRPr lang="en-GB" dirty="0"/>
          </a:p>
        </p:txBody>
      </p:sp>
      <p:sp>
        <p:nvSpPr>
          <p:cNvPr id="4" name="Date Placeholder 3">
            <a:extLst>
              <a:ext uri="{FF2B5EF4-FFF2-40B4-BE49-F238E27FC236}">
                <a16:creationId xmlns:a16="http://schemas.microsoft.com/office/drawing/2014/main" id="{589DAD03-911B-4291-9A60-A9226CFCF575}"/>
              </a:ext>
            </a:extLst>
          </p:cNvPr>
          <p:cNvSpPr>
            <a:spLocks noGrp="1"/>
          </p:cNvSpPr>
          <p:nvPr>
            <p:ph type="dt" sz="half" idx="10"/>
          </p:nvPr>
        </p:nvSpPr>
        <p:spPr/>
        <p:txBody>
          <a:bodyPr/>
          <a:lstStyle>
            <a:lvl1pPr>
              <a:defRPr>
                <a:noFill/>
              </a:defRPr>
            </a:lvl1pPr>
          </a:lstStyle>
          <a:p>
            <a:fld id="{9F98FD95-A41C-49D8-A206-B970D81505A3}" type="datetime1">
              <a:rPr lang="fi-FI" smtClean="0"/>
              <a:t>21.11.2023</a:t>
            </a:fld>
            <a:endParaRPr lang="en-GB" dirty="0"/>
          </a:p>
        </p:txBody>
      </p:sp>
      <p:sp>
        <p:nvSpPr>
          <p:cNvPr id="5" name="Footer Placeholder 4">
            <a:extLst>
              <a:ext uri="{FF2B5EF4-FFF2-40B4-BE49-F238E27FC236}">
                <a16:creationId xmlns:a16="http://schemas.microsoft.com/office/drawing/2014/main" id="{6D434943-C2A8-40CB-A227-059465462FF3}"/>
              </a:ext>
            </a:extLst>
          </p:cNvPr>
          <p:cNvSpPr>
            <a:spLocks noGrp="1"/>
          </p:cNvSpPr>
          <p:nvPr>
            <p:ph type="ftr" sz="quarter" idx="11"/>
          </p:nvPr>
        </p:nvSpPr>
        <p:spPr/>
        <p:txBody>
          <a:bodyPr/>
          <a:lstStyle>
            <a:lvl1pPr>
              <a:defRPr>
                <a:noFill/>
              </a:defRPr>
            </a:lvl1pPr>
          </a:lstStyle>
          <a:p>
            <a:r>
              <a:rPr lang="en-GB"/>
              <a:t>© Miltton Group</a:t>
            </a:r>
          </a:p>
        </p:txBody>
      </p:sp>
      <p:sp>
        <p:nvSpPr>
          <p:cNvPr id="6" name="Slide Number Placeholder 5">
            <a:extLst>
              <a:ext uri="{FF2B5EF4-FFF2-40B4-BE49-F238E27FC236}">
                <a16:creationId xmlns:a16="http://schemas.microsoft.com/office/drawing/2014/main" id="{121978D2-DB92-4774-890C-2ED503497B5C}"/>
              </a:ext>
            </a:extLst>
          </p:cNvPr>
          <p:cNvSpPr>
            <a:spLocks noGrp="1"/>
          </p:cNvSpPr>
          <p:nvPr>
            <p:ph type="sldNum" sz="quarter" idx="12"/>
          </p:nvPr>
        </p:nvSpPr>
        <p:spPr/>
        <p:txBody>
          <a:bodyPr/>
          <a:lstStyle>
            <a:lvl1pPr>
              <a:defRPr>
                <a:noFill/>
              </a:defRPr>
            </a:lvl1pPr>
          </a:lstStyle>
          <a:p>
            <a:fld id="{C6E9A87C-37A4-4E98-B69E-8D39F910BEC4}" type="slidenum">
              <a:rPr lang="en-GB" smtClean="0"/>
              <a:pPr/>
              <a:t>‹#›</a:t>
            </a:fld>
            <a:endParaRPr lang="en-GB"/>
          </a:p>
        </p:txBody>
      </p:sp>
    </p:spTree>
    <p:extLst>
      <p:ext uri="{BB962C8B-B14F-4D97-AF65-F5344CB8AC3E}">
        <p14:creationId xmlns:p14="http://schemas.microsoft.com/office/powerpoint/2010/main" val="1378722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5626-E493-4404-B25B-3D9AD1FE5FA2}"/>
              </a:ext>
            </a:extLst>
          </p:cNvPr>
          <p:cNvSpPr>
            <a:spLocks noGrp="1"/>
          </p:cNvSpPr>
          <p:nvPr>
            <p:ph type="ctrTitle"/>
          </p:nvPr>
        </p:nvSpPr>
        <p:spPr>
          <a:xfrm>
            <a:off x="334963" y="2276872"/>
            <a:ext cx="10801350" cy="3384376"/>
          </a:xfrm>
        </p:spPr>
        <p:txBody>
          <a:bodyPr anchor="t" anchorCtr="0"/>
          <a:lstStyle>
            <a:lvl1pPr algn="l">
              <a:defRPr sz="7200" b="0" spc="-100" baseline="0">
                <a:solidFill>
                  <a:srgbClr val="D7D2CB"/>
                </a:solidFill>
                <a:latin typeface="+mj-lt"/>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0AC7FF32-BB7A-44EB-9F38-03D7149B6607}"/>
              </a:ext>
            </a:extLst>
          </p:cNvPr>
          <p:cNvSpPr>
            <a:spLocks noGrp="1"/>
          </p:cNvSpPr>
          <p:nvPr>
            <p:ph type="subTitle" idx="1" hasCustomPrompt="1"/>
          </p:nvPr>
        </p:nvSpPr>
        <p:spPr>
          <a:xfrm>
            <a:off x="334963" y="6217567"/>
            <a:ext cx="10801350" cy="307777"/>
          </a:xfrm>
        </p:spPr>
        <p:txBody>
          <a:bodyPr anchor="b" anchorCtr="0">
            <a:spAutoFit/>
          </a:bodyPr>
          <a:lstStyle>
            <a:lvl1pPr marL="0" indent="0" algn="l">
              <a:spcBef>
                <a:spcPts val="0"/>
              </a:spcBef>
              <a:buNone/>
              <a:defRPr sz="2000">
                <a:solidFill>
                  <a:srgbClr val="D7D2C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 and Date</a:t>
            </a:r>
            <a:endParaRPr lang="en-GB" dirty="0"/>
          </a:p>
        </p:txBody>
      </p:sp>
      <p:sp>
        <p:nvSpPr>
          <p:cNvPr id="4" name="Date Placeholder 3">
            <a:extLst>
              <a:ext uri="{FF2B5EF4-FFF2-40B4-BE49-F238E27FC236}">
                <a16:creationId xmlns:a16="http://schemas.microsoft.com/office/drawing/2014/main" id="{589DAD03-911B-4291-9A60-A9226CFCF575}"/>
              </a:ext>
            </a:extLst>
          </p:cNvPr>
          <p:cNvSpPr>
            <a:spLocks noGrp="1"/>
          </p:cNvSpPr>
          <p:nvPr>
            <p:ph type="dt" sz="half" idx="10"/>
          </p:nvPr>
        </p:nvSpPr>
        <p:spPr/>
        <p:txBody>
          <a:bodyPr/>
          <a:lstStyle>
            <a:lvl1pPr>
              <a:defRPr>
                <a:noFill/>
              </a:defRPr>
            </a:lvl1pPr>
          </a:lstStyle>
          <a:p>
            <a:fld id="{9EC67463-B9B5-4F70-A101-8035F3802AF4}" type="datetime1">
              <a:rPr lang="fi-FI" smtClean="0"/>
              <a:t>21.11.2023</a:t>
            </a:fld>
            <a:endParaRPr lang="en-GB"/>
          </a:p>
        </p:txBody>
      </p:sp>
      <p:sp>
        <p:nvSpPr>
          <p:cNvPr id="5" name="Footer Placeholder 4">
            <a:extLst>
              <a:ext uri="{FF2B5EF4-FFF2-40B4-BE49-F238E27FC236}">
                <a16:creationId xmlns:a16="http://schemas.microsoft.com/office/drawing/2014/main" id="{6D434943-C2A8-40CB-A227-059465462FF3}"/>
              </a:ext>
            </a:extLst>
          </p:cNvPr>
          <p:cNvSpPr>
            <a:spLocks noGrp="1"/>
          </p:cNvSpPr>
          <p:nvPr>
            <p:ph type="ftr" sz="quarter" idx="11"/>
          </p:nvPr>
        </p:nvSpPr>
        <p:spPr/>
        <p:txBody>
          <a:bodyPr/>
          <a:lstStyle>
            <a:lvl1pPr>
              <a:defRPr>
                <a:noFill/>
              </a:defRPr>
            </a:lvl1pPr>
          </a:lstStyle>
          <a:p>
            <a:r>
              <a:rPr lang="en-GB"/>
              <a:t>© Miltton Group</a:t>
            </a:r>
          </a:p>
        </p:txBody>
      </p:sp>
      <p:sp>
        <p:nvSpPr>
          <p:cNvPr id="6" name="Slide Number Placeholder 5">
            <a:extLst>
              <a:ext uri="{FF2B5EF4-FFF2-40B4-BE49-F238E27FC236}">
                <a16:creationId xmlns:a16="http://schemas.microsoft.com/office/drawing/2014/main" id="{121978D2-DB92-4774-890C-2ED503497B5C}"/>
              </a:ext>
            </a:extLst>
          </p:cNvPr>
          <p:cNvSpPr>
            <a:spLocks noGrp="1"/>
          </p:cNvSpPr>
          <p:nvPr>
            <p:ph type="sldNum" sz="quarter" idx="12"/>
          </p:nvPr>
        </p:nvSpPr>
        <p:spPr/>
        <p:txBody>
          <a:bodyPr/>
          <a:lstStyle>
            <a:lvl1pPr>
              <a:defRPr>
                <a:noFill/>
              </a:defRPr>
            </a:lvl1pPr>
          </a:lstStyle>
          <a:p>
            <a:fld id="{C6E9A87C-37A4-4E98-B69E-8D39F910BEC4}" type="slidenum">
              <a:rPr lang="en-GB" smtClean="0"/>
              <a:pPr/>
              <a:t>‹#›</a:t>
            </a:fld>
            <a:endParaRPr lang="en-GB"/>
          </a:p>
        </p:txBody>
      </p:sp>
      <p:sp>
        <p:nvSpPr>
          <p:cNvPr id="8" name="Freeform 6"/>
          <p:cNvSpPr>
            <a:spLocks noChangeAspect="1" noEditPoints="1"/>
          </p:cNvSpPr>
          <p:nvPr userDrawn="1"/>
        </p:nvSpPr>
        <p:spPr bwMode="auto">
          <a:xfrm>
            <a:off x="334962" y="548680"/>
            <a:ext cx="1656581" cy="833658"/>
          </a:xfrm>
          <a:custGeom>
            <a:avLst/>
            <a:gdLst>
              <a:gd name="T0" fmla="*/ 4588 w 10650"/>
              <a:gd name="T1" fmla="*/ 5121 h 5359"/>
              <a:gd name="T2" fmla="*/ 4059 w 10650"/>
              <a:gd name="T3" fmla="*/ 5353 h 5359"/>
              <a:gd name="T4" fmla="*/ 3497 w 10650"/>
              <a:gd name="T5" fmla="*/ 5084 h 5359"/>
              <a:gd name="T6" fmla="*/ 2867 w 10650"/>
              <a:gd name="T7" fmla="*/ 2751 h 5359"/>
              <a:gd name="T8" fmla="*/ 2603 w 10650"/>
              <a:gd name="T9" fmla="*/ 2549 h 5359"/>
              <a:gd name="T10" fmla="*/ 1891 w 10650"/>
              <a:gd name="T11" fmla="*/ 5116 h 5359"/>
              <a:gd name="T12" fmla="*/ 1359 w 10650"/>
              <a:gd name="T13" fmla="*/ 5353 h 5359"/>
              <a:gd name="T14" fmla="*/ 799 w 10650"/>
              <a:gd name="T15" fmla="*/ 5084 h 5359"/>
              <a:gd name="T16" fmla="*/ 916 w 10650"/>
              <a:gd name="T17" fmla="*/ 1846 h 5359"/>
              <a:gd name="T18" fmla="*/ 1282 w 10650"/>
              <a:gd name="T19" fmla="*/ 4020 h 5359"/>
              <a:gd name="T20" fmla="*/ 2196 w 10650"/>
              <a:gd name="T21" fmla="*/ 304 h 5359"/>
              <a:gd name="T22" fmla="*/ 2577 w 10650"/>
              <a:gd name="T23" fmla="*/ 15 h 5359"/>
              <a:gd name="T24" fmla="*/ 3023 w 10650"/>
              <a:gd name="T25" fmla="*/ 90 h 5359"/>
              <a:gd name="T26" fmla="*/ 3419 w 10650"/>
              <a:gd name="T27" fmla="*/ 1018 h 5359"/>
              <a:gd name="T28" fmla="*/ 3990 w 10650"/>
              <a:gd name="T29" fmla="*/ 3956 h 5359"/>
              <a:gd name="T30" fmla="*/ 4873 w 10650"/>
              <a:gd name="T31" fmla="*/ 351 h 5359"/>
              <a:gd name="T32" fmla="*/ 5246 w 10650"/>
              <a:gd name="T33" fmla="*/ 25 h 5359"/>
              <a:gd name="T34" fmla="*/ 5696 w 10650"/>
              <a:gd name="T35" fmla="*/ 74 h 5359"/>
              <a:gd name="T36" fmla="*/ 6257 w 10650"/>
              <a:gd name="T37" fmla="*/ 1596 h 5359"/>
              <a:gd name="T38" fmla="*/ 6681 w 10650"/>
              <a:gd name="T39" fmla="*/ 4020 h 5359"/>
              <a:gd name="T40" fmla="*/ 8187 w 10650"/>
              <a:gd name="T41" fmla="*/ 1807 h 5359"/>
              <a:gd name="T42" fmla="*/ 7323 w 10650"/>
              <a:gd name="T43" fmla="*/ 5096 h 5359"/>
              <a:gd name="T44" fmla="*/ 6818 w 10650"/>
              <a:gd name="T45" fmla="*/ 5357 h 5359"/>
              <a:gd name="T46" fmla="*/ 6228 w 10650"/>
              <a:gd name="T47" fmla="*/ 5118 h 5359"/>
              <a:gd name="T48" fmla="*/ 5605 w 10650"/>
              <a:gd name="T49" fmla="*/ 2900 h 5359"/>
              <a:gd name="T50" fmla="*/ 10038 w 10650"/>
              <a:gd name="T51" fmla="*/ 4051 h 5359"/>
              <a:gd name="T52" fmla="*/ 9939 w 10650"/>
              <a:gd name="T53" fmla="*/ 4373 h 5359"/>
              <a:gd name="T54" fmla="*/ 10080 w 10650"/>
              <a:gd name="T55" fmla="*/ 4579 h 5359"/>
              <a:gd name="T56" fmla="*/ 9961 w 10650"/>
              <a:gd name="T57" fmla="*/ 4872 h 5359"/>
              <a:gd name="T58" fmla="*/ 10042 w 10650"/>
              <a:gd name="T59" fmla="*/ 5106 h 5359"/>
              <a:gd name="T60" fmla="*/ 9853 w 10650"/>
              <a:gd name="T61" fmla="*/ 5090 h 5359"/>
              <a:gd name="T62" fmla="*/ 9762 w 10650"/>
              <a:gd name="T63" fmla="*/ 4766 h 5359"/>
              <a:gd name="T64" fmla="*/ 9834 w 10650"/>
              <a:gd name="T65" fmla="*/ 4571 h 5359"/>
              <a:gd name="T66" fmla="*/ 9766 w 10650"/>
              <a:gd name="T67" fmla="*/ 4214 h 5359"/>
              <a:gd name="T68" fmla="*/ 10622 w 10650"/>
              <a:gd name="T69" fmla="*/ 3626 h 5359"/>
              <a:gd name="T70" fmla="*/ 10311 w 10650"/>
              <a:gd name="T71" fmla="*/ 2694 h 5359"/>
              <a:gd name="T72" fmla="*/ 10622 w 10650"/>
              <a:gd name="T73" fmla="*/ 2540 h 5359"/>
              <a:gd name="T74" fmla="*/ 10437 w 10650"/>
              <a:gd name="T75" fmla="*/ 2917 h 5359"/>
              <a:gd name="T76" fmla="*/ 9944 w 10650"/>
              <a:gd name="T77" fmla="*/ 2525 h 5359"/>
              <a:gd name="T78" fmla="*/ 10443 w 10650"/>
              <a:gd name="T79" fmla="*/ 1998 h 5359"/>
              <a:gd name="T80" fmla="*/ 10535 w 10650"/>
              <a:gd name="T81" fmla="*/ 2254 h 5359"/>
              <a:gd name="T82" fmla="*/ 9477 w 10650"/>
              <a:gd name="T83" fmla="*/ 2079 h 5359"/>
              <a:gd name="T84" fmla="*/ 9911 w 10650"/>
              <a:gd name="T85" fmla="*/ 1724 h 5359"/>
              <a:gd name="T86" fmla="*/ 9751 w 10650"/>
              <a:gd name="T87" fmla="*/ 1273 h 5359"/>
              <a:gd name="T88" fmla="*/ 10094 w 10650"/>
              <a:gd name="T89" fmla="*/ 920 h 5359"/>
              <a:gd name="T90" fmla="*/ 10529 w 10650"/>
              <a:gd name="T91" fmla="*/ 1045 h 5359"/>
              <a:gd name="T92" fmla="*/ 10581 w 10650"/>
              <a:gd name="T93" fmla="*/ 1615 h 5359"/>
              <a:gd name="T94" fmla="*/ 10195 w 10650"/>
              <a:gd name="T95" fmla="*/ 1150 h 5359"/>
              <a:gd name="T96" fmla="*/ 9935 w 10650"/>
              <a:gd name="T97" fmla="*/ 1323 h 5359"/>
              <a:gd name="T98" fmla="*/ 10107 w 10650"/>
              <a:gd name="T99" fmla="*/ 1571 h 5359"/>
              <a:gd name="T100" fmla="*/ 10434 w 10650"/>
              <a:gd name="T101" fmla="*/ 1468 h 5359"/>
              <a:gd name="T102" fmla="*/ 10392 w 10650"/>
              <a:gd name="T103" fmla="*/ 1213 h 5359"/>
              <a:gd name="T104" fmla="*/ 10082 w 10650"/>
              <a:gd name="T105" fmla="*/ 240 h 5359"/>
              <a:gd name="T106" fmla="*/ 9939 w 10650"/>
              <a:gd name="T107" fmla="*/ 438 h 5359"/>
              <a:gd name="T108" fmla="*/ 10622 w 10650"/>
              <a:gd name="T109" fmla="*/ 558 h 5359"/>
              <a:gd name="T110" fmla="*/ 9763 w 10650"/>
              <a:gd name="T111" fmla="*/ 422 h 5359"/>
              <a:gd name="T112" fmla="*/ 9842 w 10650"/>
              <a:gd name="T113" fmla="*/ 71 h 5359"/>
              <a:gd name="T114" fmla="*/ 9492 w 10650"/>
              <a:gd name="T115" fmla="*/ 3641 h 5359"/>
              <a:gd name="T116" fmla="*/ 9682 w 10650"/>
              <a:gd name="T117" fmla="*/ 3769 h 5359"/>
              <a:gd name="T118" fmla="*/ 9447 w 10650"/>
              <a:gd name="T119" fmla="*/ 3793 h 5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50" h="5359">
                <a:moveTo>
                  <a:pt x="5405" y="2109"/>
                </a:moveTo>
                <a:lnTo>
                  <a:pt x="5243" y="2788"/>
                </a:lnTo>
                <a:lnTo>
                  <a:pt x="5081" y="3467"/>
                </a:lnTo>
                <a:lnTo>
                  <a:pt x="4918" y="4146"/>
                </a:lnTo>
                <a:lnTo>
                  <a:pt x="4756" y="4825"/>
                </a:lnTo>
                <a:lnTo>
                  <a:pt x="4746" y="4858"/>
                </a:lnTo>
                <a:lnTo>
                  <a:pt x="4734" y="4891"/>
                </a:lnTo>
                <a:lnTo>
                  <a:pt x="4720" y="4923"/>
                </a:lnTo>
                <a:lnTo>
                  <a:pt x="4705" y="4953"/>
                </a:lnTo>
                <a:lnTo>
                  <a:pt x="4690" y="4984"/>
                </a:lnTo>
                <a:lnTo>
                  <a:pt x="4671" y="5013"/>
                </a:lnTo>
                <a:lnTo>
                  <a:pt x="4632" y="5069"/>
                </a:lnTo>
                <a:lnTo>
                  <a:pt x="4611" y="5096"/>
                </a:lnTo>
                <a:lnTo>
                  <a:pt x="4588" y="5121"/>
                </a:lnTo>
                <a:lnTo>
                  <a:pt x="4564" y="5146"/>
                </a:lnTo>
                <a:lnTo>
                  <a:pt x="4539" y="5168"/>
                </a:lnTo>
                <a:lnTo>
                  <a:pt x="4514" y="5191"/>
                </a:lnTo>
                <a:lnTo>
                  <a:pt x="4486" y="5212"/>
                </a:lnTo>
                <a:lnTo>
                  <a:pt x="4458" y="5231"/>
                </a:lnTo>
                <a:lnTo>
                  <a:pt x="4429" y="5249"/>
                </a:lnTo>
                <a:lnTo>
                  <a:pt x="4387" y="5273"/>
                </a:lnTo>
                <a:lnTo>
                  <a:pt x="4344" y="5292"/>
                </a:lnTo>
                <a:lnTo>
                  <a:pt x="4300" y="5311"/>
                </a:lnTo>
                <a:lnTo>
                  <a:pt x="4253" y="5325"/>
                </a:lnTo>
                <a:lnTo>
                  <a:pt x="4206" y="5337"/>
                </a:lnTo>
                <a:lnTo>
                  <a:pt x="4158" y="5346"/>
                </a:lnTo>
                <a:lnTo>
                  <a:pt x="4109" y="5351"/>
                </a:lnTo>
                <a:lnTo>
                  <a:pt x="4059" y="5353"/>
                </a:lnTo>
                <a:lnTo>
                  <a:pt x="4008" y="5351"/>
                </a:lnTo>
                <a:lnTo>
                  <a:pt x="3959" y="5347"/>
                </a:lnTo>
                <a:lnTo>
                  <a:pt x="3909" y="5337"/>
                </a:lnTo>
                <a:lnTo>
                  <a:pt x="3861" y="5326"/>
                </a:lnTo>
                <a:lnTo>
                  <a:pt x="3815" y="5312"/>
                </a:lnTo>
                <a:lnTo>
                  <a:pt x="3770" y="5294"/>
                </a:lnTo>
                <a:lnTo>
                  <a:pt x="3727" y="5273"/>
                </a:lnTo>
                <a:lnTo>
                  <a:pt x="3685" y="5249"/>
                </a:lnTo>
                <a:lnTo>
                  <a:pt x="3655" y="5230"/>
                </a:lnTo>
                <a:lnTo>
                  <a:pt x="3626" y="5209"/>
                </a:lnTo>
                <a:lnTo>
                  <a:pt x="3598" y="5187"/>
                </a:lnTo>
                <a:lnTo>
                  <a:pt x="3570" y="5163"/>
                </a:lnTo>
                <a:lnTo>
                  <a:pt x="3520" y="5112"/>
                </a:lnTo>
                <a:lnTo>
                  <a:pt x="3497" y="5084"/>
                </a:lnTo>
                <a:lnTo>
                  <a:pt x="3474" y="5056"/>
                </a:lnTo>
                <a:lnTo>
                  <a:pt x="3454" y="5026"/>
                </a:lnTo>
                <a:lnTo>
                  <a:pt x="3434" y="4995"/>
                </a:lnTo>
                <a:lnTo>
                  <a:pt x="3416" y="4964"/>
                </a:lnTo>
                <a:lnTo>
                  <a:pt x="3401" y="4931"/>
                </a:lnTo>
                <a:lnTo>
                  <a:pt x="3373" y="4863"/>
                </a:lnTo>
                <a:lnTo>
                  <a:pt x="3362" y="4827"/>
                </a:lnTo>
                <a:lnTo>
                  <a:pt x="3351" y="4792"/>
                </a:lnTo>
                <a:lnTo>
                  <a:pt x="3247" y="4356"/>
                </a:lnTo>
                <a:lnTo>
                  <a:pt x="3142" y="3922"/>
                </a:lnTo>
                <a:lnTo>
                  <a:pt x="3038" y="3488"/>
                </a:lnTo>
                <a:lnTo>
                  <a:pt x="2934" y="3053"/>
                </a:lnTo>
                <a:lnTo>
                  <a:pt x="2897" y="2897"/>
                </a:lnTo>
                <a:lnTo>
                  <a:pt x="2867" y="2751"/>
                </a:lnTo>
                <a:lnTo>
                  <a:pt x="2841" y="2618"/>
                </a:lnTo>
                <a:lnTo>
                  <a:pt x="2821" y="2495"/>
                </a:lnTo>
                <a:lnTo>
                  <a:pt x="2805" y="2382"/>
                </a:lnTo>
                <a:lnTo>
                  <a:pt x="2793" y="2281"/>
                </a:lnTo>
                <a:lnTo>
                  <a:pt x="2784" y="2189"/>
                </a:lnTo>
                <a:lnTo>
                  <a:pt x="2779" y="2107"/>
                </a:lnTo>
                <a:lnTo>
                  <a:pt x="2776" y="2034"/>
                </a:lnTo>
                <a:lnTo>
                  <a:pt x="2775" y="1971"/>
                </a:lnTo>
                <a:lnTo>
                  <a:pt x="2776" y="1915"/>
                </a:lnTo>
                <a:lnTo>
                  <a:pt x="2779" y="1868"/>
                </a:lnTo>
                <a:lnTo>
                  <a:pt x="2782" y="1829"/>
                </a:lnTo>
                <a:lnTo>
                  <a:pt x="2785" y="1799"/>
                </a:lnTo>
                <a:lnTo>
                  <a:pt x="2792" y="1758"/>
                </a:lnTo>
                <a:lnTo>
                  <a:pt x="2603" y="2549"/>
                </a:lnTo>
                <a:lnTo>
                  <a:pt x="2467" y="3114"/>
                </a:lnTo>
                <a:lnTo>
                  <a:pt x="2330" y="3679"/>
                </a:lnTo>
                <a:lnTo>
                  <a:pt x="2194" y="4245"/>
                </a:lnTo>
                <a:lnTo>
                  <a:pt x="2059" y="4810"/>
                </a:lnTo>
                <a:lnTo>
                  <a:pt x="2050" y="4844"/>
                </a:lnTo>
                <a:lnTo>
                  <a:pt x="2038" y="4878"/>
                </a:lnTo>
                <a:lnTo>
                  <a:pt x="2025" y="4910"/>
                </a:lnTo>
                <a:lnTo>
                  <a:pt x="2010" y="4943"/>
                </a:lnTo>
                <a:lnTo>
                  <a:pt x="1994" y="4974"/>
                </a:lnTo>
                <a:lnTo>
                  <a:pt x="1976" y="5005"/>
                </a:lnTo>
                <a:lnTo>
                  <a:pt x="1957" y="5034"/>
                </a:lnTo>
                <a:lnTo>
                  <a:pt x="1936" y="5063"/>
                </a:lnTo>
                <a:lnTo>
                  <a:pt x="1915" y="5091"/>
                </a:lnTo>
                <a:lnTo>
                  <a:pt x="1891" y="5116"/>
                </a:lnTo>
                <a:lnTo>
                  <a:pt x="1867" y="5142"/>
                </a:lnTo>
                <a:lnTo>
                  <a:pt x="1842" y="5166"/>
                </a:lnTo>
                <a:lnTo>
                  <a:pt x="1815" y="5189"/>
                </a:lnTo>
                <a:lnTo>
                  <a:pt x="1788" y="5210"/>
                </a:lnTo>
                <a:lnTo>
                  <a:pt x="1759" y="5231"/>
                </a:lnTo>
                <a:lnTo>
                  <a:pt x="1729" y="5249"/>
                </a:lnTo>
                <a:lnTo>
                  <a:pt x="1687" y="5273"/>
                </a:lnTo>
                <a:lnTo>
                  <a:pt x="1643" y="5292"/>
                </a:lnTo>
                <a:lnTo>
                  <a:pt x="1599" y="5311"/>
                </a:lnTo>
                <a:lnTo>
                  <a:pt x="1553" y="5325"/>
                </a:lnTo>
                <a:lnTo>
                  <a:pt x="1506" y="5337"/>
                </a:lnTo>
                <a:lnTo>
                  <a:pt x="1458" y="5346"/>
                </a:lnTo>
                <a:lnTo>
                  <a:pt x="1409" y="5351"/>
                </a:lnTo>
                <a:lnTo>
                  <a:pt x="1359" y="5353"/>
                </a:lnTo>
                <a:lnTo>
                  <a:pt x="1309" y="5351"/>
                </a:lnTo>
                <a:lnTo>
                  <a:pt x="1258" y="5347"/>
                </a:lnTo>
                <a:lnTo>
                  <a:pt x="1210" y="5337"/>
                </a:lnTo>
                <a:lnTo>
                  <a:pt x="1162" y="5326"/>
                </a:lnTo>
                <a:lnTo>
                  <a:pt x="1117" y="5312"/>
                </a:lnTo>
                <a:lnTo>
                  <a:pt x="1072" y="5294"/>
                </a:lnTo>
                <a:lnTo>
                  <a:pt x="1030" y="5273"/>
                </a:lnTo>
                <a:lnTo>
                  <a:pt x="989" y="5249"/>
                </a:lnTo>
                <a:lnTo>
                  <a:pt x="958" y="5230"/>
                </a:lnTo>
                <a:lnTo>
                  <a:pt x="929" y="5209"/>
                </a:lnTo>
                <a:lnTo>
                  <a:pt x="900" y="5187"/>
                </a:lnTo>
                <a:lnTo>
                  <a:pt x="872" y="5163"/>
                </a:lnTo>
                <a:lnTo>
                  <a:pt x="822" y="5112"/>
                </a:lnTo>
                <a:lnTo>
                  <a:pt x="799" y="5084"/>
                </a:lnTo>
                <a:lnTo>
                  <a:pt x="776" y="5056"/>
                </a:lnTo>
                <a:lnTo>
                  <a:pt x="756" y="5026"/>
                </a:lnTo>
                <a:lnTo>
                  <a:pt x="737" y="4995"/>
                </a:lnTo>
                <a:lnTo>
                  <a:pt x="719" y="4964"/>
                </a:lnTo>
                <a:lnTo>
                  <a:pt x="703" y="4931"/>
                </a:lnTo>
                <a:lnTo>
                  <a:pt x="676" y="4863"/>
                </a:lnTo>
                <a:lnTo>
                  <a:pt x="665" y="4827"/>
                </a:lnTo>
                <a:lnTo>
                  <a:pt x="655" y="4792"/>
                </a:lnTo>
                <a:lnTo>
                  <a:pt x="491" y="4109"/>
                </a:lnTo>
                <a:lnTo>
                  <a:pt x="328" y="3427"/>
                </a:lnTo>
                <a:lnTo>
                  <a:pt x="164" y="2745"/>
                </a:lnTo>
                <a:lnTo>
                  <a:pt x="0" y="2064"/>
                </a:lnTo>
                <a:lnTo>
                  <a:pt x="458" y="1954"/>
                </a:lnTo>
                <a:lnTo>
                  <a:pt x="916" y="1846"/>
                </a:lnTo>
                <a:lnTo>
                  <a:pt x="1025" y="2298"/>
                </a:lnTo>
                <a:lnTo>
                  <a:pt x="1135" y="2752"/>
                </a:lnTo>
                <a:lnTo>
                  <a:pt x="1171" y="2915"/>
                </a:lnTo>
                <a:lnTo>
                  <a:pt x="1203" y="3065"/>
                </a:lnTo>
                <a:lnTo>
                  <a:pt x="1229" y="3202"/>
                </a:lnTo>
                <a:lnTo>
                  <a:pt x="1249" y="3328"/>
                </a:lnTo>
                <a:lnTo>
                  <a:pt x="1265" y="3442"/>
                </a:lnTo>
                <a:lnTo>
                  <a:pt x="1277" y="3545"/>
                </a:lnTo>
                <a:lnTo>
                  <a:pt x="1285" y="3638"/>
                </a:lnTo>
                <a:lnTo>
                  <a:pt x="1290" y="3721"/>
                </a:lnTo>
                <a:lnTo>
                  <a:pt x="1292" y="3856"/>
                </a:lnTo>
                <a:lnTo>
                  <a:pt x="1291" y="3911"/>
                </a:lnTo>
                <a:lnTo>
                  <a:pt x="1289" y="3956"/>
                </a:lnTo>
                <a:lnTo>
                  <a:pt x="1282" y="4020"/>
                </a:lnTo>
                <a:lnTo>
                  <a:pt x="1277" y="4054"/>
                </a:lnTo>
                <a:lnTo>
                  <a:pt x="1384" y="3601"/>
                </a:lnTo>
                <a:lnTo>
                  <a:pt x="1493" y="3149"/>
                </a:lnTo>
                <a:lnTo>
                  <a:pt x="1601" y="2696"/>
                </a:lnTo>
                <a:lnTo>
                  <a:pt x="1710" y="2244"/>
                </a:lnTo>
                <a:lnTo>
                  <a:pt x="1819" y="1791"/>
                </a:lnTo>
                <a:lnTo>
                  <a:pt x="1927" y="1339"/>
                </a:lnTo>
                <a:lnTo>
                  <a:pt x="2036" y="886"/>
                </a:lnTo>
                <a:lnTo>
                  <a:pt x="2144" y="434"/>
                </a:lnTo>
                <a:lnTo>
                  <a:pt x="2153" y="404"/>
                </a:lnTo>
                <a:lnTo>
                  <a:pt x="2164" y="375"/>
                </a:lnTo>
                <a:lnTo>
                  <a:pt x="2176" y="346"/>
                </a:lnTo>
                <a:lnTo>
                  <a:pt x="2189" y="319"/>
                </a:lnTo>
                <a:lnTo>
                  <a:pt x="2196" y="304"/>
                </a:lnTo>
                <a:lnTo>
                  <a:pt x="2205" y="291"/>
                </a:lnTo>
                <a:lnTo>
                  <a:pt x="2221" y="265"/>
                </a:lnTo>
                <a:lnTo>
                  <a:pt x="2238" y="240"/>
                </a:lnTo>
                <a:lnTo>
                  <a:pt x="2257" y="216"/>
                </a:lnTo>
                <a:lnTo>
                  <a:pt x="2299" y="169"/>
                </a:lnTo>
                <a:lnTo>
                  <a:pt x="2347" y="127"/>
                </a:lnTo>
                <a:lnTo>
                  <a:pt x="2372" y="108"/>
                </a:lnTo>
                <a:lnTo>
                  <a:pt x="2399" y="90"/>
                </a:lnTo>
                <a:lnTo>
                  <a:pt x="2426" y="74"/>
                </a:lnTo>
                <a:lnTo>
                  <a:pt x="2454" y="59"/>
                </a:lnTo>
                <a:lnTo>
                  <a:pt x="2484" y="46"/>
                </a:lnTo>
                <a:lnTo>
                  <a:pt x="2515" y="34"/>
                </a:lnTo>
                <a:lnTo>
                  <a:pt x="2546" y="25"/>
                </a:lnTo>
                <a:lnTo>
                  <a:pt x="2577" y="15"/>
                </a:lnTo>
                <a:lnTo>
                  <a:pt x="2610" y="9"/>
                </a:lnTo>
                <a:lnTo>
                  <a:pt x="2644" y="4"/>
                </a:lnTo>
                <a:lnTo>
                  <a:pt x="2678" y="1"/>
                </a:lnTo>
                <a:lnTo>
                  <a:pt x="2711" y="0"/>
                </a:lnTo>
                <a:lnTo>
                  <a:pt x="2745" y="1"/>
                </a:lnTo>
                <a:lnTo>
                  <a:pt x="2779" y="4"/>
                </a:lnTo>
                <a:lnTo>
                  <a:pt x="2812" y="9"/>
                </a:lnTo>
                <a:lnTo>
                  <a:pt x="2845" y="15"/>
                </a:lnTo>
                <a:lnTo>
                  <a:pt x="2876" y="25"/>
                </a:lnTo>
                <a:lnTo>
                  <a:pt x="2907" y="34"/>
                </a:lnTo>
                <a:lnTo>
                  <a:pt x="2937" y="46"/>
                </a:lnTo>
                <a:lnTo>
                  <a:pt x="2966" y="59"/>
                </a:lnTo>
                <a:lnTo>
                  <a:pt x="2995" y="74"/>
                </a:lnTo>
                <a:lnTo>
                  <a:pt x="3023" y="90"/>
                </a:lnTo>
                <a:lnTo>
                  <a:pt x="3049" y="108"/>
                </a:lnTo>
                <a:lnTo>
                  <a:pt x="3075" y="127"/>
                </a:lnTo>
                <a:lnTo>
                  <a:pt x="3123" y="169"/>
                </a:lnTo>
                <a:lnTo>
                  <a:pt x="3146" y="192"/>
                </a:lnTo>
                <a:lnTo>
                  <a:pt x="3167" y="216"/>
                </a:lnTo>
                <a:lnTo>
                  <a:pt x="3187" y="241"/>
                </a:lnTo>
                <a:lnTo>
                  <a:pt x="3205" y="266"/>
                </a:lnTo>
                <a:lnTo>
                  <a:pt x="3221" y="293"/>
                </a:lnTo>
                <a:lnTo>
                  <a:pt x="3237" y="321"/>
                </a:lnTo>
                <a:lnTo>
                  <a:pt x="3251" y="349"/>
                </a:lnTo>
                <a:lnTo>
                  <a:pt x="3262" y="378"/>
                </a:lnTo>
                <a:lnTo>
                  <a:pt x="3274" y="409"/>
                </a:lnTo>
                <a:lnTo>
                  <a:pt x="3282" y="440"/>
                </a:lnTo>
                <a:lnTo>
                  <a:pt x="3419" y="1018"/>
                </a:lnTo>
                <a:lnTo>
                  <a:pt x="3557" y="1596"/>
                </a:lnTo>
                <a:lnTo>
                  <a:pt x="3695" y="2174"/>
                </a:lnTo>
                <a:lnTo>
                  <a:pt x="3834" y="2752"/>
                </a:lnTo>
                <a:lnTo>
                  <a:pt x="3872" y="2915"/>
                </a:lnTo>
                <a:lnTo>
                  <a:pt x="3902" y="3065"/>
                </a:lnTo>
                <a:lnTo>
                  <a:pt x="3928" y="3202"/>
                </a:lnTo>
                <a:lnTo>
                  <a:pt x="3949" y="3328"/>
                </a:lnTo>
                <a:lnTo>
                  <a:pt x="3965" y="3442"/>
                </a:lnTo>
                <a:lnTo>
                  <a:pt x="3977" y="3545"/>
                </a:lnTo>
                <a:lnTo>
                  <a:pt x="3985" y="3638"/>
                </a:lnTo>
                <a:lnTo>
                  <a:pt x="3990" y="3721"/>
                </a:lnTo>
                <a:lnTo>
                  <a:pt x="3993" y="3856"/>
                </a:lnTo>
                <a:lnTo>
                  <a:pt x="3992" y="3911"/>
                </a:lnTo>
                <a:lnTo>
                  <a:pt x="3990" y="3956"/>
                </a:lnTo>
                <a:lnTo>
                  <a:pt x="3986" y="3992"/>
                </a:lnTo>
                <a:lnTo>
                  <a:pt x="3983" y="4020"/>
                </a:lnTo>
                <a:lnTo>
                  <a:pt x="3977" y="4054"/>
                </a:lnTo>
                <a:lnTo>
                  <a:pt x="4085" y="3602"/>
                </a:lnTo>
                <a:lnTo>
                  <a:pt x="4193" y="3151"/>
                </a:lnTo>
                <a:lnTo>
                  <a:pt x="4301" y="2699"/>
                </a:lnTo>
                <a:lnTo>
                  <a:pt x="4409" y="2247"/>
                </a:lnTo>
                <a:lnTo>
                  <a:pt x="4517" y="1796"/>
                </a:lnTo>
                <a:lnTo>
                  <a:pt x="4625" y="1344"/>
                </a:lnTo>
                <a:lnTo>
                  <a:pt x="4733" y="892"/>
                </a:lnTo>
                <a:lnTo>
                  <a:pt x="4841" y="440"/>
                </a:lnTo>
                <a:lnTo>
                  <a:pt x="4850" y="410"/>
                </a:lnTo>
                <a:lnTo>
                  <a:pt x="4861" y="380"/>
                </a:lnTo>
                <a:lnTo>
                  <a:pt x="4873" y="351"/>
                </a:lnTo>
                <a:lnTo>
                  <a:pt x="4886" y="323"/>
                </a:lnTo>
                <a:lnTo>
                  <a:pt x="4902" y="295"/>
                </a:lnTo>
                <a:lnTo>
                  <a:pt x="4918" y="267"/>
                </a:lnTo>
                <a:lnTo>
                  <a:pt x="4936" y="242"/>
                </a:lnTo>
                <a:lnTo>
                  <a:pt x="4957" y="216"/>
                </a:lnTo>
                <a:lnTo>
                  <a:pt x="4999" y="169"/>
                </a:lnTo>
                <a:lnTo>
                  <a:pt x="5046" y="127"/>
                </a:lnTo>
                <a:lnTo>
                  <a:pt x="5072" y="108"/>
                </a:lnTo>
                <a:lnTo>
                  <a:pt x="5098" y="90"/>
                </a:lnTo>
                <a:lnTo>
                  <a:pt x="5126" y="74"/>
                </a:lnTo>
                <a:lnTo>
                  <a:pt x="5155" y="59"/>
                </a:lnTo>
                <a:lnTo>
                  <a:pt x="5184" y="46"/>
                </a:lnTo>
                <a:lnTo>
                  <a:pt x="5214" y="34"/>
                </a:lnTo>
                <a:lnTo>
                  <a:pt x="5246" y="25"/>
                </a:lnTo>
                <a:lnTo>
                  <a:pt x="5277" y="15"/>
                </a:lnTo>
                <a:lnTo>
                  <a:pt x="5310" y="9"/>
                </a:lnTo>
                <a:lnTo>
                  <a:pt x="5343" y="4"/>
                </a:lnTo>
                <a:lnTo>
                  <a:pt x="5377" y="1"/>
                </a:lnTo>
                <a:lnTo>
                  <a:pt x="5412" y="0"/>
                </a:lnTo>
                <a:lnTo>
                  <a:pt x="5446" y="1"/>
                </a:lnTo>
                <a:lnTo>
                  <a:pt x="5480" y="4"/>
                </a:lnTo>
                <a:lnTo>
                  <a:pt x="5513" y="9"/>
                </a:lnTo>
                <a:lnTo>
                  <a:pt x="5546" y="15"/>
                </a:lnTo>
                <a:lnTo>
                  <a:pt x="5577" y="25"/>
                </a:lnTo>
                <a:lnTo>
                  <a:pt x="5608" y="34"/>
                </a:lnTo>
                <a:lnTo>
                  <a:pt x="5638" y="46"/>
                </a:lnTo>
                <a:lnTo>
                  <a:pt x="5668" y="59"/>
                </a:lnTo>
                <a:lnTo>
                  <a:pt x="5696" y="74"/>
                </a:lnTo>
                <a:lnTo>
                  <a:pt x="5723" y="90"/>
                </a:lnTo>
                <a:lnTo>
                  <a:pt x="5749" y="108"/>
                </a:lnTo>
                <a:lnTo>
                  <a:pt x="5775" y="127"/>
                </a:lnTo>
                <a:lnTo>
                  <a:pt x="5823" y="169"/>
                </a:lnTo>
                <a:lnTo>
                  <a:pt x="5846" y="192"/>
                </a:lnTo>
                <a:lnTo>
                  <a:pt x="5866" y="216"/>
                </a:lnTo>
                <a:lnTo>
                  <a:pt x="5886" y="241"/>
                </a:lnTo>
                <a:lnTo>
                  <a:pt x="5904" y="266"/>
                </a:lnTo>
                <a:lnTo>
                  <a:pt x="5936" y="321"/>
                </a:lnTo>
                <a:lnTo>
                  <a:pt x="5949" y="349"/>
                </a:lnTo>
                <a:lnTo>
                  <a:pt x="5961" y="378"/>
                </a:lnTo>
                <a:lnTo>
                  <a:pt x="5982" y="440"/>
                </a:lnTo>
                <a:lnTo>
                  <a:pt x="6119" y="1018"/>
                </a:lnTo>
                <a:lnTo>
                  <a:pt x="6257" y="1596"/>
                </a:lnTo>
                <a:lnTo>
                  <a:pt x="6396" y="2174"/>
                </a:lnTo>
                <a:lnTo>
                  <a:pt x="6534" y="2752"/>
                </a:lnTo>
                <a:lnTo>
                  <a:pt x="6571" y="2915"/>
                </a:lnTo>
                <a:lnTo>
                  <a:pt x="6602" y="3065"/>
                </a:lnTo>
                <a:lnTo>
                  <a:pt x="6628" y="3202"/>
                </a:lnTo>
                <a:lnTo>
                  <a:pt x="6648" y="3328"/>
                </a:lnTo>
                <a:lnTo>
                  <a:pt x="6664" y="3442"/>
                </a:lnTo>
                <a:lnTo>
                  <a:pt x="6676" y="3545"/>
                </a:lnTo>
                <a:lnTo>
                  <a:pt x="6684" y="3638"/>
                </a:lnTo>
                <a:lnTo>
                  <a:pt x="6689" y="3721"/>
                </a:lnTo>
                <a:lnTo>
                  <a:pt x="6692" y="3856"/>
                </a:lnTo>
                <a:lnTo>
                  <a:pt x="6690" y="3911"/>
                </a:lnTo>
                <a:lnTo>
                  <a:pt x="6688" y="3956"/>
                </a:lnTo>
                <a:lnTo>
                  <a:pt x="6681" y="4020"/>
                </a:lnTo>
                <a:lnTo>
                  <a:pt x="6676" y="4054"/>
                </a:lnTo>
                <a:lnTo>
                  <a:pt x="6790" y="3578"/>
                </a:lnTo>
                <a:lnTo>
                  <a:pt x="6904" y="3103"/>
                </a:lnTo>
                <a:lnTo>
                  <a:pt x="7018" y="2626"/>
                </a:lnTo>
                <a:lnTo>
                  <a:pt x="7133" y="2151"/>
                </a:lnTo>
                <a:lnTo>
                  <a:pt x="7246" y="1675"/>
                </a:lnTo>
                <a:lnTo>
                  <a:pt x="7361" y="1199"/>
                </a:lnTo>
                <a:lnTo>
                  <a:pt x="7475" y="724"/>
                </a:lnTo>
                <a:lnTo>
                  <a:pt x="7589" y="249"/>
                </a:lnTo>
                <a:lnTo>
                  <a:pt x="8105" y="126"/>
                </a:lnTo>
                <a:lnTo>
                  <a:pt x="8621" y="3"/>
                </a:lnTo>
                <a:lnTo>
                  <a:pt x="8476" y="604"/>
                </a:lnTo>
                <a:lnTo>
                  <a:pt x="8332" y="1206"/>
                </a:lnTo>
                <a:lnTo>
                  <a:pt x="8187" y="1807"/>
                </a:lnTo>
                <a:lnTo>
                  <a:pt x="8044" y="2408"/>
                </a:lnTo>
                <a:lnTo>
                  <a:pt x="7900" y="3009"/>
                </a:lnTo>
                <a:lnTo>
                  <a:pt x="7755" y="3611"/>
                </a:lnTo>
                <a:lnTo>
                  <a:pt x="7611" y="4212"/>
                </a:lnTo>
                <a:lnTo>
                  <a:pt x="7468" y="4813"/>
                </a:lnTo>
                <a:lnTo>
                  <a:pt x="7458" y="4848"/>
                </a:lnTo>
                <a:lnTo>
                  <a:pt x="7446" y="4882"/>
                </a:lnTo>
                <a:lnTo>
                  <a:pt x="7433" y="4915"/>
                </a:lnTo>
                <a:lnTo>
                  <a:pt x="7418" y="4948"/>
                </a:lnTo>
                <a:lnTo>
                  <a:pt x="7402" y="4979"/>
                </a:lnTo>
                <a:lnTo>
                  <a:pt x="7385" y="5010"/>
                </a:lnTo>
                <a:lnTo>
                  <a:pt x="7365" y="5039"/>
                </a:lnTo>
                <a:lnTo>
                  <a:pt x="7345" y="5068"/>
                </a:lnTo>
                <a:lnTo>
                  <a:pt x="7323" y="5096"/>
                </a:lnTo>
                <a:lnTo>
                  <a:pt x="7300" y="5122"/>
                </a:lnTo>
                <a:lnTo>
                  <a:pt x="7275" y="5148"/>
                </a:lnTo>
                <a:lnTo>
                  <a:pt x="7251" y="5173"/>
                </a:lnTo>
                <a:lnTo>
                  <a:pt x="7224" y="5195"/>
                </a:lnTo>
                <a:lnTo>
                  <a:pt x="7196" y="5217"/>
                </a:lnTo>
                <a:lnTo>
                  <a:pt x="7167" y="5237"/>
                </a:lnTo>
                <a:lnTo>
                  <a:pt x="7138" y="5256"/>
                </a:lnTo>
                <a:lnTo>
                  <a:pt x="7096" y="5278"/>
                </a:lnTo>
                <a:lnTo>
                  <a:pt x="7053" y="5299"/>
                </a:lnTo>
                <a:lnTo>
                  <a:pt x="7008" y="5316"/>
                </a:lnTo>
                <a:lnTo>
                  <a:pt x="6963" y="5331"/>
                </a:lnTo>
                <a:lnTo>
                  <a:pt x="6916" y="5344"/>
                </a:lnTo>
                <a:lnTo>
                  <a:pt x="6868" y="5352"/>
                </a:lnTo>
                <a:lnTo>
                  <a:pt x="6818" y="5357"/>
                </a:lnTo>
                <a:lnTo>
                  <a:pt x="6767" y="5359"/>
                </a:lnTo>
                <a:lnTo>
                  <a:pt x="6717" y="5357"/>
                </a:lnTo>
                <a:lnTo>
                  <a:pt x="6667" y="5352"/>
                </a:lnTo>
                <a:lnTo>
                  <a:pt x="6618" y="5344"/>
                </a:lnTo>
                <a:lnTo>
                  <a:pt x="6571" y="5332"/>
                </a:lnTo>
                <a:lnTo>
                  <a:pt x="6525" y="5318"/>
                </a:lnTo>
                <a:lnTo>
                  <a:pt x="6480" y="5301"/>
                </a:lnTo>
                <a:lnTo>
                  <a:pt x="6437" y="5279"/>
                </a:lnTo>
                <a:lnTo>
                  <a:pt x="6395" y="5256"/>
                </a:lnTo>
                <a:lnTo>
                  <a:pt x="6364" y="5236"/>
                </a:lnTo>
                <a:lnTo>
                  <a:pt x="6334" y="5216"/>
                </a:lnTo>
                <a:lnTo>
                  <a:pt x="6305" y="5193"/>
                </a:lnTo>
                <a:lnTo>
                  <a:pt x="6278" y="5170"/>
                </a:lnTo>
                <a:lnTo>
                  <a:pt x="6228" y="5118"/>
                </a:lnTo>
                <a:lnTo>
                  <a:pt x="6204" y="5091"/>
                </a:lnTo>
                <a:lnTo>
                  <a:pt x="6182" y="5062"/>
                </a:lnTo>
                <a:lnTo>
                  <a:pt x="6161" y="5032"/>
                </a:lnTo>
                <a:lnTo>
                  <a:pt x="6143" y="5002"/>
                </a:lnTo>
                <a:lnTo>
                  <a:pt x="6124" y="4970"/>
                </a:lnTo>
                <a:lnTo>
                  <a:pt x="6109" y="4937"/>
                </a:lnTo>
                <a:lnTo>
                  <a:pt x="6081" y="4869"/>
                </a:lnTo>
                <a:lnTo>
                  <a:pt x="6070" y="4834"/>
                </a:lnTo>
                <a:lnTo>
                  <a:pt x="6061" y="4798"/>
                </a:lnTo>
                <a:lnTo>
                  <a:pt x="5955" y="4362"/>
                </a:lnTo>
                <a:lnTo>
                  <a:pt x="5851" y="3928"/>
                </a:lnTo>
                <a:lnTo>
                  <a:pt x="5746" y="3493"/>
                </a:lnTo>
                <a:lnTo>
                  <a:pt x="5642" y="3058"/>
                </a:lnTo>
                <a:lnTo>
                  <a:pt x="5605" y="2900"/>
                </a:lnTo>
                <a:lnTo>
                  <a:pt x="5574" y="2752"/>
                </a:lnTo>
                <a:lnTo>
                  <a:pt x="5549" y="2616"/>
                </a:lnTo>
                <a:lnTo>
                  <a:pt x="5528" y="2492"/>
                </a:lnTo>
                <a:lnTo>
                  <a:pt x="5513" y="2378"/>
                </a:lnTo>
                <a:lnTo>
                  <a:pt x="5501" y="2276"/>
                </a:lnTo>
                <a:lnTo>
                  <a:pt x="5492" y="2184"/>
                </a:lnTo>
                <a:lnTo>
                  <a:pt x="5487" y="2101"/>
                </a:lnTo>
                <a:lnTo>
                  <a:pt x="5484" y="1966"/>
                </a:lnTo>
                <a:lnTo>
                  <a:pt x="5485" y="1910"/>
                </a:lnTo>
                <a:lnTo>
                  <a:pt x="5488" y="1864"/>
                </a:lnTo>
                <a:lnTo>
                  <a:pt x="5495" y="1798"/>
                </a:lnTo>
                <a:lnTo>
                  <a:pt x="5503" y="1761"/>
                </a:lnTo>
                <a:lnTo>
                  <a:pt x="5405" y="2109"/>
                </a:lnTo>
                <a:close/>
                <a:moveTo>
                  <a:pt x="10038" y="4051"/>
                </a:moveTo>
                <a:lnTo>
                  <a:pt x="10622" y="4051"/>
                </a:lnTo>
                <a:lnTo>
                  <a:pt x="10622" y="4278"/>
                </a:lnTo>
                <a:lnTo>
                  <a:pt x="10162" y="4278"/>
                </a:lnTo>
                <a:lnTo>
                  <a:pt x="10109" y="4280"/>
                </a:lnTo>
                <a:lnTo>
                  <a:pt x="10063" y="4286"/>
                </a:lnTo>
                <a:lnTo>
                  <a:pt x="10042" y="4290"/>
                </a:lnTo>
                <a:lnTo>
                  <a:pt x="10023" y="4296"/>
                </a:lnTo>
                <a:lnTo>
                  <a:pt x="10006" y="4302"/>
                </a:lnTo>
                <a:lnTo>
                  <a:pt x="9991" y="4310"/>
                </a:lnTo>
                <a:lnTo>
                  <a:pt x="9977" y="4319"/>
                </a:lnTo>
                <a:lnTo>
                  <a:pt x="9965" y="4331"/>
                </a:lnTo>
                <a:lnTo>
                  <a:pt x="9955" y="4343"/>
                </a:lnTo>
                <a:lnTo>
                  <a:pt x="9947" y="4357"/>
                </a:lnTo>
                <a:lnTo>
                  <a:pt x="9939" y="4373"/>
                </a:lnTo>
                <a:lnTo>
                  <a:pt x="9935" y="4390"/>
                </a:lnTo>
                <a:lnTo>
                  <a:pt x="9932" y="4409"/>
                </a:lnTo>
                <a:lnTo>
                  <a:pt x="9931" y="4431"/>
                </a:lnTo>
                <a:lnTo>
                  <a:pt x="9932" y="4449"/>
                </a:lnTo>
                <a:lnTo>
                  <a:pt x="9935" y="4467"/>
                </a:lnTo>
                <a:lnTo>
                  <a:pt x="9940" y="4483"/>
                </a:lnTo>
                <a:lnTo>
                  <a:pt x="9948" y="4499"/>
                </a:lnTo>
                <a:lnTo>
                  <a:pt x="9957" y="4513"/>
                </a:lnTo>
                <a:lnTo>
                  <a:pt x="9967" y="4526"/>
                </a:lnTo>
                <a:lnTo>
                  <a:pt x="9980" y="4538"/>
                </a:lnTo>
                <a:lnTo>
                  <a:pt x="9997" y="4548"/>
                </a:lnTo>
                <a:lnTo>
                  <a:pt x="10034" y="4565"/>
                </a:lnTo>
                <a:lnTo>
                  <a:pt x="10055" y="4572"/>
                </a:lnTo>
                <a:lnTo>
                  <a:pt x="10080" y="4579"/>
                </a:lnTo>
                <a:lnTo>
                  <a:pt x="10105" y="4583"/>
                </a:lnTo>
                <a:lnTo>
                  <a:pt x="10134" y="4586"/>
                </a:lnTo>
                <a:lnTo>
                  <a:pt x="10165" y="4588"/>
                </a:lnTo>
                <a:lnTo>
                  <a:pt x="10198" y="4589"/>
                </a:lnTo>
                <a:lnTo>
                  <a:pt x="10622" y="4589"/>
                </a:lnTo>
                <a:lnTo>
                  <a:pt x="10622" y="4813"/>
                </a:lnTo>
                <a:lnTo>
                  <a:pt x="10162" y="4813"/>
                </a:lnTo>
                <a:lnTo>
                  <a:pt x="10118" y="4814"/>
                </a:lnTo>
                <a:lnTo>
                  <a:pt x="10076" y="4818"/>
                </a:lnTo>
                <a:lnTo>
                  <a:pt x="10037" y="4827"/>
                </a:lnTo>
                <a:lnTo>
                  <a:pt x="10002" y="4841"/>
                </a:lnTo>
                <a:lnTo>
                  <a:pt x="9987" y="4850"/>
                </a:lnTo>
                <a:lnTo>
                  <a:pt x="9973" y="4860"/>
                </a:lnTo>
                <a:lnTo>
                  <a:pt x="9961" y="4872"/>
                </a:lnTo>
                <a:lnTo>
                  <a:pt x="9951" y="4887"/>
                </a:lnTo>
                <a:lnTo>
                  <a:pt x="9942" y="4903"/>
                </a:lnTo>
                <a:lnTo>
                  <a:pt x="9936" y="4922"/>
                </a:lnTo>
                <a:lnTo>
                  <a:pt x="9932" y="4942"/>
                </a:lnTo>
                <a:lnTo>
                  <a:pt x="9931" y="4965"/>
                </a:lnTo>
                <a:lnTo>
                  <a:pt x="9933" y="4990"/>
                </a:lnTo>
                <a:lnTo>
                  <a:pt x="9938" y="5013"/>
                </a:lnTo>
                <a:lnTo>
                  <a:pt x="9947" y="5032"/>
                </a:lnTo>
                <a:lnTo>
                  <a:pt x="9957" y="5050"/>
                </a:lnTo>
                <a:lnTo>
                  <a:pt x="9970" y="5065"/>
                </a:lnTo>
                <a:lnTo>
                  <a:pt x="9985" y="5078"/>
                </a:lnTo>
                <a:lnTo>
                  <a:pt x="10003" y="5090"/>
                </a:lnTo>
                <a:lnTo>
                  <a:pt x="10022" y="5099"/>
                </a:lnTo>
                <a:lnTo>
                  <a:pt x="10042" y="5106"/>
                </a:lnTo>
                <a:lnTo>
                  <a:pt x="10063" y="5112"/>
                </a:lnTo>
                <a:lnTo>
                  <a:pt x="10107" y="5120"/>
                </a:lnTo>
                <a:lnTo>
                  <a:pt x="10152" y="5124"/>
                </a:lnTo>
                <a:lnTo>
                  <a:pt x="10195" y="5125"/>
                </a:lnTo>
                <a:lnTo>
                  <a:pt x="10622" y="5125"/>
                </a:lnTo>
                <a:lnTo>
                  <a:pt x="10622" y="5353"/>
                </a:lnTo>
                <a:lnTo>
                  <a:pt x="10196" y="5353"/>
                </a:lnTo>
                <a:lnTo>
                  <a:pt x="9770" y="5353"/>
                </a:lnTo>
                <a:lnTo>
                  <a:pt x="9770" y="5125"/>
                </a:lnTo>
                <a:lnTo>
                  <a:pt x="9944" y="5125"/>
                </a:lnTo>
                <a:lnTo>
                  <a:pt x="9918" y="5118"/>
                </a:lnTo>
                <a:lnTo>
                  <a:pt x="9894" y="5110"/>
                </a:lnTo>
                <a:lnTo>
                  <a:pt x="9873" y="5100"/>
                </a:lnTo>
                <a:lnTo>
                  <a:pt x="9853" y="5090"/>
                </a:lnTo>
                <a:lnTo>
                  <a:pt x="9835" y="5077"/>
                </a:lnTo>
                <a:lnTo>
                  <a:pt x="9819" y="5063"/>
                </a:lnTo>
                <a:lnTo>
                  <a:pt x="9804" y="5049"/>
                </a:lnTo>
                <a:lnTo>
                  <a:pt x="9791" y="5033"/>
                </a:lnTo>
                <a:lnTo>
                  <a:pt x="9780" y="5016"/>
                </a:lnTo>
                <a:lnTo>
                  <a:pt x="9769" y="4997"/>
                </a:lnTo>
                <a:lnTo>
                  <a:pt x="9761" y="4978"/>
                </a:lnTo>
                <a:lnTo>
                  <a:pt x="9755" y="4959"/>
                </a:lnTo>
                <a:lnTo>
                  <a:pt x="9746" y="4914"/>
                </a:lnTo>
                <a:lnTo>
                  <a:pt x="9744" y="4892"/>
                </a:lnTo>
                <a:lnTo>
                  <a:pt x="9743" y="4867"/>
                </a:lnTo>
                <a:lnTo>
                  <a:pt x="9746" y="4826"/>
                </a:lnTo>
                <a:lnTo>
                  <a:pt x="9755" y="4785"/>
                </a:lnTo>
                <a:lnTo>
                  <a:pt x="9762" y="4766"/>
                </a:lnTo>
                <a:lnTo>
                  <a:pt x="9770" y="4746"/>
                </a:lnTo>
                <a:lnTo>
                  <a:pt x="9791" y="4711"/>
                </a:lnTo>
                <a:lnTo>
                  <a:pt x="9817" y="4679"/>
                </a:lnTo>
                <a:lnTo>
                  <a:pt x="9832" y="4665"/>
                </a:lnTo>
                <a:lnTo>
                  <a:pt x="9848" y="4651"/>
                </a:lnTo>
                <a:lnTo>
                  <a:pt x="9866" y="4640"/>
                </a:lnTo>
                <a:lnTo>
                  <a:pt x="9884" y="4630"/>
                </a:lnTo>
                <a:lnTo>
                  <a:pt x="9904" y="4622"/>
                </a:lnTo>
                <a:lnTo>
                  <a:pt x="9925" y="4615"/>
                </a:lnTo>
                <a:lnTo>
                  <a:pt x="9905" y="4610"/>
                </a:lnTo>
                <a:lnTo>
                  <a:pt x="9886" y="4603"/>
                </a:lnTo>
                <a:lnTo>
                  <a:pt x="9868" y="4594"/>
                </a:lnTo>
                <a:lnTo>
                  <a:pt x="9850" y="4584"/>
                </a:lnTo>
                <a:lnTo>
                  <a:pt x="9834" y="4571"/>
                </a:lnTo>
                <a:lnTo>
                  <a:pt x="9820" y="4558"/>
                </a:lnTo>
                <a:lnTo>
                  <a:pt x="9805" y="4544"/>
                </a:lnTo>
                <a:lnTo>
                  <a:pt x="9793" y="4527"/>
                </a:lnTo>
                <a:lnTo>
                  <a:pt x="9782" y="4511"/>
                </a:lnTo>
                <a:lnTo>
                  <a:pt x="9771" y="4492"/>
                </a:lnTo>
                <a:lnTo>
                  <a:pt x="9763" y="4473"/>
                </a:lnTo>
                <a:lnTo>
                  <a:pt x="9756" y="4454"/>
                </a:lnTo>
                <a:lnTo>
                  <a:pt x="9746" y="4412"/>
                </a:lnTo>
                <a:lnTo>
                  <a:pt x="9743" y="4366"/>
                </a:lnTo>
                <a:lnTo>
                  <a:pt x="9744" y="4334"/>
                </a:lnTo>
                <a:lnTo>
                  <a:pt x="9746" y="4302"/>
                </a:lnTo>
                <a:lnTo>
                  <a:pt x="9751" y="4271"/>
                </a:lnTo>
                <a:lnTo>
                  <a:pt x="9757" y="4242"/>
                </a:lnTo>
                <a:lnTo>
                  <a:pt x="9766" y="4214"/>
                </a:lnTo>
                <a:lnTo>
                  <a:pt x="9778" y="4188"/>
                </a:lnTo>
                <a:lnTo>
                  <a:pt x="9792" y="4164"/>
                </a:lnTo>
                <a:lnTo>
                  <a:pt x="9808" y="4142"/>
                </a:lnTo>
                <a:lnTo>
                  <a:pt x="9827" y="4122"/>
                </a:lnTo>
                <a:lnTo>
                  <a:pt x="9848" y="4104"/>
                </a:lnTo>
                <a:lnTo>
                  <a:pt x="9873" y="4088"/>
                </a:lnTo>
                <a:lnTo>
                  <a:pt x="9900" y="4076"/>
                </a:lnTo>
                <a:lnTo>
                  <a:pt x="9930" y="4065"/>
                </a:lnTo>
                <a:lnTo>
                  <a:pt x="9963" y="4057"/>
                </a:lnTo>
                <a:lnTo>
                  <a:pt x="9999" y="4053"/>
                </a:lnTo>
                <a:lnTo>
                  <a:pt x="10038" y="4051"/>
                </a:lnTo>
                <a:close/>
                <a:moveTo>
                  <a:pt x="9770" y="3626"/>
                </a:moveTo>
                <a:lnTo>
                  <a:pt x="10196" y="3626"/>
                </a:lnTo>
                <a:lnTo>
                  <a:pt x="10622" y="3626"/>
                </a:lnTo>
                <a:lnTo>
                  <a:pt x="10622" y="3860"/>
                </a:lnTo>
                <a:lnTo>
                  <a:pt x="10196" y="3860"/>
                </a:lnTo>
                <a:lnTo>
                  <a:pt x="9770" y="3860"/>
                </a:lnTo>
                <a:lnTo>
                  <a:pt x="9770" y="3626"/>
                </a:lnTo>
                <a:close/>
                <a:moveTo>
                  <a:pt x="9443" y="3202"/>
                </a:moveTo>
                <a:lnTo>
                  <a:pt x="10033" y="3202"/>
                </a:lnTo>
                <a:lnTo>
                  <a:pt x="10622" y="3202"/>
                </a:lnTo>
                <a:lnTo>
                  <a:pt x="10622" y="3435"/>
                </a:lnTo>
                <a:lnTo>
                  <a:pt x="10033" y="3435"/>
                </a:lnTo>
                <a:lnTo>
                  <a:pt x="9443" y="3435"/>
                </a:lnTo>
                <a:lnTo>
                  <a:pt x="9443" y="3202"/>
                </a:lnTo>
                <a:close/>
                <a:moveTo>
                  <a:pt x="9944" y="2695"/>
                </a:moveTo>
                <a:lnTo>
                  <a:pt x="10274" y="2695"/>
                </a:lnTo>
                <a:lnTo>
                  <a:pt x="10311" y="2694"/>
                </a:lnTo>
                <a:lnTo>
                  <a:pt x="10344" y="2691"/>
                </a:lnTo>
                <a:lnTo>
                  <a:pt x="10359" y="2688"/>
                </a:lnTo>
                <a:lnTo>
                  <a:pt x="10374" y="2685"/>
                </a:lnTo>
                <a:lnTo>
                  <a:pt x="10387" y="2681"/>
                </a:lnTo>
                <a:lnTo>
                  <a:pt x="10399" y="2675"/>
                </a:lnTo>
                <a:lnTo>
                  <a:pt x="10420" y="2662"/>
                </a:lnTo>
                <a:lnTo>
                  <a:pt x="10428" y="2653"/>
                </a:lnTo>
                <a:lnTo>
                  <a:pt x="10434" y="2644"/>
                </a:lnTo>
                <a:lnTo>
                  <a:pt x="10440" y="2632"/>
                </a:lnTo>
                <a:lnTo>
                  <a:pt x="10443" y="2620"/>
                </a:lnTo>
                <a:lnTo>
                  <a:pt x="10446" y="2607"/>
                </a:lnTo>
                <a:lnTo>
                  <a:pt x="10446" y="2591"/>
                </a:lnTo>
                <a:lnTo>
                  <a:pt x="10446" y="2540"/>
                </a:lnTo>
                <a:lnTo>
                  <a:pt x="10622" y="2540"/>
                </a:lnTo>
                <a:lnTo>
                  <a:pt x="10622" y="2655"/>
                </a:lnTo>
                <a:lnTo>
                  <a:pt x="10621" y="2696"/>
                </a:lnTo>
                <a:lnTo>
                  <a:pt x="10617" y="2732"/>
                </a:lnTo>
                <a:lnTo>
                  <a:pt x="10610" y="2765"/>
                </a:lnTo>
                <a:lnTo>
                  <a:pt x="10600" y="2793"/>
                </a:lnTo>
                <a:lnTo>
                  <a:pt x="10588" y="2818"/>
                </a:lnTo>
                <a:lnTo>
                  <a:pt x="10580" y="2830"/>
                </a:lnTo>
                <a:lnTo>
                  <a:pt x="10572" y="2840"/>
                </a:lnTo>
                <a:lnTo>
                  <a:pt x="10556" y="2860"/>
                </a:lnTo>
                <a:lnTo>
                  <a:pt x="10535" y="2876"/>
                </a:lnTo>
                <a:lnTo>
                  <a:pt x="10514" y="2889"/>
                </a:lnTo>
                <a:lnTo>
                  <a:pt x="10490" y="2902"/>
                </a:lnTo>
                <a:lnTo>
                  <a:pt x="10465" y="2910"/>
                </a:lnTo>
                <a:lnTo>
                  <a:pt x="10437" y="2917"/>
                </a:lnTo>
                <a:lnTo>
                  <a:pt x="10407" y="2922"/>
                </a:lnTo>
                <a:lnTo>
                  <a:pt x="10377" y="2926"/>
                </a:lnTo>
                <a:lnTo>
                  <a:pt x="10344" y="2928"/>
                </a:lnTo>
                <a:lnTo>
                  <a:pt x="10310" y="2928"/>
                </a:lnTo>
                <a:lnTo>
                  <a:pt x="9944" y="2928"/>
                </a:lnTo>
                <a:lnTo>
                  <a:pt x="9944" y="3065"/>
                </a:lnTo>
                <a:lnTo>
                  <a:pt x="9767" y="3065"/>
                </a:lnTo>
                <a:lnTo>
                  <a:pt x="9767" y="2928"/>
                </a:lnTo>
                <a:lnTo>
                  <a:pt x="9594" y="2928"/>
                </a:lnTo>
                <a:lnTo>
                  <a:pt x="9477" y="2701"/>
                </a:lnTo>
                <a:lnTo>
                  <a:pt x="9477" y="2695"/>
                </a:lnTo>
                <a:lnTo>
                  <a:pt x="9767" y="2695"/>
                </a:lnTo>
                <a:lnTo>
                  <a:pt x="9767" y="2525"/>
                </a:lnTo>
                <a:lnTo>
                  <a:pt x="9944" y="2525"/>
                </a:lnTo>
                <a:lnTo>
                  <a:pt x="9944" y="2695"/>
                </a:lnTo>
                <a:close/>
                <a:moveTo>
                  <a:pt x="9944" y="2073"/>
                </a:moveTo>
                <a:lnTo>
                  <a:pt x="10274" y="2073"/>
                </a:lnTo>
                <a:lnTo>
                  <a:pt x="10311" y="2072"/>
                </a:lnTo>
                <a:lnTo>
                  <a:pt x="10344" y="2069"/>
                </a:lnTo>
                <a:lnTo>
                  <a:pt x="10359" y="2066"/>
                </a:lnTo>
                <a:lnTo>
                  <a:pt x="10374" y="2063"/>
                </a:lnTo>
                <a:lnTo>
                  <a:pt x="10387" y="2059"/>
                </a:lnTo>
                <a:lnTo>
                  <a:pt x="10399" y="2053"/>
                </a:lnTo>
                <a:lnTo>
                  <a:pt x="10420" y="2039"/>
                </a:lnTo>
                <a:lnTo>
                  <a:pt x="10428" y="2031"/>
                </a:lnTo>
                <a:lnTo>
                  <a:pt x="10434" y="2022"/>
                </a:lnTo>
                <a:lnTo>
                  <a:pt x="10440" y="2011"/>
                </a:lnTo>
                <a:lnTo>
                  <a:pt x="10443" y="1998"/>
                </a:lnTo>
                <a:lnTo>
                  <a:pt x="10446" y="1985"/>
                </a:lnTo>
                <a:lnTo>
                  <a:pt x="10446" y="1970"/>
                </a:lnTo>
                <a:lnTo>
                  <a:pt x="10446" y="1918"/>
                </a:lnTo>
                <a:lnTo>
                  <a:pt x="10622" y="1918"/>
                </a:lnTo>
                <a:lnTo>
                  <a:pt x="10622" y="2033"/>
                </a:lnTo>
                <a:lnTo>
                  <a:pt x="10621" y="2073"/>
                </a:lnTo>
                <a:lnTo>
                  <a:pt x="10617" y="2110"/>
                </a:lnTo>
                <a:lnTo>
                  <a:pt x="10610" y="2142"/>
                </a:lnTo>
                <a:lnTo>
                  <a:pt x="10600" y="2170"/>
                </a:lnTo>
                <a:lnTo>
                  <a:pt x="10588" y="2196"/>
                </a:lnTo>
                <a:lnTo>
                  <a:pt x="10580" y="2207"/>
                </a:lnTo>
                <a:lnTo>
                  <a:pt x="10572" y="2219"/>
                </a:lnTo>
                <a:lnTo>
                  <a:pt x="10556" y="2238"/>
                </a:lnTo>
                <a:lnTo>
                  <a:pt x="10535" y="2254"/>
                </a:lnTo>
                <a:lnTo>
                  <a:pt x="10514" y="2268"/>
                </a:lnTo>
                <a:lnTo>
                  <a:pt x="10490" y="2279"/>
                </a:lnTo>
                <a:lnTo>
                  <a:pt x="10465" y="2288"/>
                </a:lnTo>
                <a:lnTo>
                  <a:pt x="10437" y="2295"/>
                </a:lnTo>
                <a:lnTo>
                  <a:pt x="10407" y="2301"/>
                </a:lnTo>
                <a:lnTo>
                  <a:pt x="10377" y="2304"/>
                </a:lnTo>
                <a:lnTo>
                  <a:pt x="10344" y="2306"/>
                </a:lnTo>
                <a:lnTo>
                  <a:pt x="10310" y="2307"/>
                </a:lnTo>
                <a:lnTo>
                  <a:pt x="9944" y="2307"/>
                </a:lnTo>
                <a:lnTo>
                  <a:pt x="9944" y="2443"/>
                </a:lnTo>
                <a:lnTo>
                  <a:pt x="9767" y="2443"/>
                </a:lnTo>
                <a:lnTo>
                  <a:pt x="9767" y="2307"/>
                </a:lnTo>
                <a:lnTo>
                  <a:pt x="9594" y="2307"/>
                </a:lnTo>
                <a:lnTo>
                  <a:pt x="9477" y="2079"/>
                </a:lnTo>
                <a:lnTo>
                  <a:pt x="9477" y="2073"/>
                </a:lnTo>
                <a:lnTo>
                  <a:pt x="9767" y="2073"/>
                </a:lnTo>
                <a:lnTo>
                  <a:pt x="9767" y="1903"/>
                </a:lnTo>
                <a:lnTo>
                  <a:pt x="9944" y="1903"/>
                </a:lnTo>
                <a:lnTo>
                  <a:pt x="9944" y="2073"/>
                </a:lnTo>
                <a:close/>
                <a:moveTo>
                  <a:pt x="10195" y="1815"/>
                </a:moveTo>
                <a:lnTo>
                  <a:pt x="10143" y="1813"/>
                </a:lnTo>
                <a:lnTo>
                  <a:pt x="10095" y="1806"/>
                </a:lnTo>
                <a:lnTo>
                  <a:pt x="10049" y="1795"/>
                </a:lnTo>
                <a:lnTo>
                  <a:pt x="10026" y="1787"/>
                </a:lnTo>
                <a:lnTo>
                  <a:pt x="10005" y="1779"/>
                </a:lnTo>
                <a:lnTo>
                  <a:pt x="9965" y="1760"/>
                </a:lnTo>
                <a:lnTo>
                  <a:pt x="9928" y="1737"/>
                </a:lnTo>
                <a:lnTo>
                  <a:pt x="9911" y="1724"/>
                </a:lnTo>
                <a:lnTo>
                  <a:pt x="9894" y="1711"/>
                </a:lnTo>
                <a:lnTo>
                  <a:pt x="9878" y="1696"/>
                </a:lnTo>
                <a:lnTo>
                  <a:pt x="9864" y="1681"/>
                </a:lnTo>
                <a:lnTo>
                  <a:pt x="9836" y="1649"/>
                </a:lnTo>
                <a:lnTo>
                  <a:pt x="9811" y="1614"/>
                </a:lnTo>
                <a:lnTo>
                  <a:pt x="9791" y="1576"/>
                </a:lnTo>
                <a:lnTo>
                  <a:pt x="9774" y="1537"/>
                </a:lnTo>
                <a:lnTo>
                  <a:pt x="9760" y="1495"/>
                </a:lnTo>
                <a:lnTo>
                  <a:pt x="9751" y="1452"/>
                </a:lnTo>
                <a:lnTo>
                  <a:pt x="9745" y="1408"/>
                </a:lnTo>
                <a:lnTo>
                  <a:pt x="9743" y="1363"/>
                </a:lnTo>
                <a:lnTo>
                  <a:pt x="9745" y="1317"/>
                </a:lnTo>
                <a:lnTo>
                  <a:pt x="9747" y="1295"/>
                </a:lnTo>
                <a:lnTo>
                  <a:pt x="9751" y="1273"/>
                </a:lnTo>
                <a:lnTo>
                  <a:pt x="9760" y="1230"/>
                </a:lnTo>
                <a:lnTo>
                  <a:pt x="9774" y="1188"/>
                </a:lnTo>
                <a:lnTo>
                  <a:pt x="9790" y="1149"/>
                </a:lnTo>
                <a:lnTo>
                  <a:pt x="9810" y="1111"/>
                </a:lnTo>
                <a:lnTo>
                  <a:pt x="9835" y="1077"/>
                </a:lnTo>
                <a:lnTo>
                  <a:pt x="9848" y="1060"/>
                </a:lnTo>
                <a:lnTo>
                  <a:pt x="9862" y="1045"/>
                </a:lnTo>
                <a:lnTo>
                  <a:pt x="9877" y="1029"/>
                </a:lnTo>
                <a:lnTo>
                  <a:pt x="9892" y="1015"/>
                </a:lnTo>
                <a:lnTo>
                  <a:pt x="9927" y="989"/>
                </a:lnTo>
                <a:lnTo>
                  <a:pt x="9964" y="966"/>
                </a:lnTo>
                <a:lnTo>
                  <a:pt x="10004" y="946"/>
                </a:lnTo>
                <a:lnTo>
                  <a:pt x="10047" y="931"/>
                </a:lnTo>
                <a:lnTo>
                  <a:pt x="10094" y="920"/>
                </a:lnTo>
                <a:lnTo>
                  <a:pt x="10143" y="913"/>
                </a:lnTo>
                <a:lnTo>
                  <a:pt x="10169" y="912"/>
                </a:lnTo>
                <a:lnTo>
                  <a:pt x="10195" y="911"/>
                </a:lnTo>
                <a:lnTo>
                  <a:pt x="10247" y="913"/>
                </a:lnTo>
                <a:lnTo>
                  <a:pt x="10297" y="920"/>
                </a:lnTo>
                <a:lnTo>
                  <a:pt x="10343" y="931"/>
                </a:lnTo>
                <a:lnTo>
                  <a:pt x="10365" y="938"/>
                </a:lnTo>
                <a:lnTo>
                  <a:pt x="10387" y="946"/>
                </a:lnTo>
                <a:lnTo>
                  <a:pt x="10427" y="966"/>
                </a:lnTo>
                <a:lnTo>
                  <a:pt x="10465" y="989"/>
                </a:lnTo>
                <a:lnTo>
                  <a:pt x="10482" y="1002"/>
                </a:lnTo>
                <a:lnTo>
                  <a:pt x="10498" y="1015"/>
                </a:lnTo>
                <a:lnTo>
                  <a:pt x="10514" y="1029"/>
                </a:lnTo>
                <a:lnTo>
                  <a:pt x="10529" y="1045"/>
                </a:lnTo>
                <a:lnTo>
                  <a:pt x="10557" y="1077"/>
                </a:lnTo>
                <a:lnTo>
                  <a:pt x="10581" y="1111"/>
                </a:lnTo>
                <a:lnTo>
                  <a:pt x="10602" y="1149"/>
                </a:lnTo>
                <a:lnTo>
                  <a:pt x="10619" y="1188"/>
                </a:lnTo>
                <a:lnTo>
                  <a:pt x="10633" y="1230"/>
                </a:lnTo>
                <a:lnTo>
                  <a:pt x="10642" y="1273"/>
                </a:lnTo>
                <a:lnTo>
                  <a:pt x="10648" y="1317"/>
                </a:lnTo>
                <a:lnTo>
                  <a:pt x="10650" y="1363"/>
                </a:lnTo>
                <a:lnTo>
                  <a:pt x="10648" y="1409"/>
                </a:lnTo>
                <a:lnTo>
                  <a:pt x="10642" y="1453"/>
                </a:lnTo>
                <a:lnTo>
                  <a:pt x="10633" y="1496"/>
                </a:lnTo>
                <a:lnTo>
                  <a:pt x="10619" y="1538"/>
                </a:lnTo>
                <a:lnTo>
                  <a:pt x="10602" y="1578"/>
                </a:lnTo>
                <a:lnTo>
                  <a:pt x="10581" y="1615"/>
                </a:lnTo>
                <a:lnTo>
                  <a:pt x="10569" y="1633"/>
                </a:lnTo>
                <a:lnTo>
                  <a:pt x="10557" y="1650"/>
                </a:lnTo>
                <a:lnTo>
                  <a:pt x="10544" y="1666"/>
                </a:lnTo>
                <a:lnTo>
                  <a:pt x="10529" y="1682"/>
                </a:lnTo>
                <a:lnTo>
                  <a:pt x="10498" y="1712"/>
                </a:lnTo>
                <a:lnTo>
                  <a:pt x="10465" y="1737"/>
                </a:lnTo>
                <a:lnTo>
                  <a:pt x="10427" y="1760"/>
                </a:lnTo>
                <a:lnTo>
                  <a:pt x="10387" y="1779"/>
                </a:lnTo>
                <a:lnTo>
                  <a:pt x="10343" y="1795"/>
                </a:lnTo>
                <a:lnTo>
                  <a:pt x="10297" y="1806"/>
                </a:lnTo>
                <a:lnTo>
                  <a:pt x="10247" y="1813"/>
                </a:lnTo>
                <a:lnTo>
                  <a:pt x="10221" y="1814"/>
                </a:lnTo>
                <a:lnTo>
                  <a:pt x="10195" y="1815"/>
                </a:lnTo>
                <a:close/>
                <a:moveTo>
                  <a:pt x="10195" y="1150"/>
                </a:moveTo>
                <a:lnTo>
                  <a:pt x="10164" y="1151"/>
                </a:lnTo>
                <a:lnTo>
                  <a:pt x="10135" y="1155"/>
                </a:lnTo>
                <a:lnTo>
                  <a:pt x="10107" y="1161"/>
                </a:lnTo>
                <a:lnTo>
                  <a:pt x="10082" y="1168"/>
                </a:lnTo>
                <a:lnTo>
                  <a:pt x="10058" y="1177"/>
                </a:lnTo>
                <a:lnTo>
                  <a:pt x="10037" y="1188"/>
                </a:lnTo>
                <a:lnTo>
                  <a:pt x="10017" y="1200"/>
                </a:lnTo>
                <a:lnTo>
                  <a:pt x="10000" y="1215"/>
                </a:lnTo>
                <a:lnTo>
                  <a:pt x="9983" y="1230"/>
                </a:lnTo>
                <a:lnTo>
                  <a:pt x="9970" y="1247"/>
                </a:lnTo>
                <a:lnTo>
                  <a:pt x="9958" y="1265"/>
                </a:lnTo>
                <a:lnTo>
                  <a:pt x="9949" y="1283"/>
                </a:lnTo>
                <a:lnTo>
                  <a:pt x="9940" y="1303"/>
                </a:lnTo>
                <a:lnTo>
                  <a:pt x="9935" y="1323"/>
                </a:lnTo>
                <a:lnTo>
                  <a:pt x="9932" y="1345"/>
                </a:lnTo>
                <a:lnTo>
                  <a:pt x="9931" y="1365"/>
                </a:lnTo>
                <a:lnTo>
                  <a:pt x="9932" y="1387"/>
                </a:lnTo>
                <a:lnTo>
                  <a:pt x="9935" y="1408"/>
                </a:lnTo>
                <a:lnTo>
                  <a:pt x="9940" y="1429"/>
                </a:lnTo>
                <a:lnTo>
                  <a:pt x="9949" y="1448"/>
                </a:lnTo>
                <a:lnTo>
                  <a:pt x="9970" y="1484"/>
                </a:lnTo>
                <a:lnTo>
                  <a:pt x="9983" y="1502"/>
                </a:lnTo>
                <a:lnTo>
                  <a:pt x="10000" y="1517"/>
                </a:lnTo>
                <a:lnTo>
                  <a:pt x="10017" y="1531"/>
                </a:lnTo>
                <a:lnTo>
                  <a:pt x="10037" y="1544"/>
                </a:lnTo>
                <a:lnTo>
                  <a:pt x="10058" y="1555"/>
                </a:lnTo>
                <a:lnTo>
                  <a:pt x="10082" y="1564"/>
                </a:lnTo>
                <a:lnTo>
                  <a:pt x="10107" y="1571"/>
                </a:lnTo>
                <a:lnTo>
                  <a:pt x="10135" y="1576"/>
                </a:lnTo>
                <a:lnTo>
                  <a:pt x="10164" y="1580"/>
                </a:lnTo>
                <a:lnTo>
                  <a:pt x="10195" y="1581"/>
                </a:lnTo>
                <a:lnTo>
                  <a:pt x="10226" y="1580"/>
                </a:lnTo>
                <a:lnTo>
                  <a:pt x="10255" y="1577"/>
                </a:lnTo>
                <a:lnTo>
                  <a:pt x="10282" y="1571"/>
                </a:lnTo>
                <a:lnTo>
                  <a:pt x="10308" y="1564"/>
                </a:lnTo>
                <a:lnTo>
                  <a:pt x="10333" y="1555"/>
                </a:lnTo>
                <a:lnTo>
                  <a:pt x="10354" y="1545"/>
                </a:lnTo>
                <a:lnTo>
                  <a:pt x="10375" y="1532"/>
                </a:lnTo>
                <a:lnTo>
                  <a:pt x="10392" y="1518"/>
                </a:lnTo>
                <a:lnTo>
                  <a:pt x="10408" y="1503"/>
                </a:lnTo>
                <a:lnTo>
                  <a:pt x="10423" y="1486"/>
                </a:lnTo>
                <a:lnTo>
                  <a:pt x="10434" y="1468"/>
                </a:lnTo>
                <a:lnTo>
                  <a:pt x="10444" y="1449"/>
                </a:lnTo>
                <a:lnTo>
                  <a:pt x="10451" y="1430"/>
                </a:lnTo>
                <a:lnTo>
                  <a:pt x="10458" y="1409"/>
                </a:lnTo>
                <a:lnTo>
                  <a:pt x="10461" y="1388"/>
                </a:lnTo>
                <a:lnTo>
                  <a:pt x="10462" y="1365"/>
                </a:lnTo>
                <a:lnTo>
                  <a:pt x="10461" y="1344"/>
                </a:lnTo>
                <a:lnTo>
                  <a:pt x="10458" y="1321"/>
                </a:lnTo>
                <a:lnTo>
                  <a:pt x="10451" y="1301"/>
                </a:lnTo>
                <a:lnTo>
                  <a:pt x="10444" y="1281"/>
                </a:lnTo>
                <a:lnTo>
                  <a:pt x="10434" y="1262"/>
                </a:lnTo>
                <a:lnTo>
                  <a:pt x="10429" y="1253"/>
                </a:lnTo>
                <a:lnTo>
                  <a:pt x="10423" y="1244"/>
                </a:lnTo>
                <a:lnTo>
                  <a:pt x="10408" y="1228"/>
                </a:lnTo>
                <a:lnTo>
                  <a:pt x="10392" y="1213"/>
                </a:lnTo>
                <a:lnTo>
                  <a:pt x="10375" y="1198"/>
                </a:lnTo>
                <a:lnTo>
                  <a:pt x="10354" y="1186"/>
                </a:lnTo>
                <a:lnTo>
                  <a:pt x="10333" y="1176"/>
                </a:lnTo>
                <a:lnTo>
                  <a:pt x="10308" y="1167"/>
                </a:lnTo>
                <a:lnTo>
                  <a:pt x="10282" y="1159"/>
                </a:lnTo>
                <a:lnTo>
                  <a:pt x="10255" y="1154"/>
                </a:lnTo>
                <a:lnTo>
                  <a:pt x="10226" y="1151"/>
                </a:lnTo>
                <a:lnTo>
                  <a:pt x="10195" y="1150"/>
                </a:lnTo>
                <a:close/>
                <a:moveTo>
                  <a:pt x="10110" y="0"/>
                </a:moveTo>
                <a:lnTo>
                  <a:pt x="10622" y="0"/>
                </a:lnTo>
                <a:lnTo>
                  <a:pt x="10622" y="235"/>
                </a:lnTo>
                <a:lnTo>
                  <a:pt x="10174" y="235"/>
                </a:lnTo>
                <a:lnTo>
                  <a:pt x="10127" y="236"/>
                </a:lnTo>
                <a:lnTo>
                  <a:pt x="10082" y="240"/>
                </a:lnTo>
                <a:lnTo>
                  <a:pt x="10041" y="248"/>
                </a:lnTo>
                <a:lnTo>
                  <a:pt x="10022" y="254"/>
                </a:lnTo>
                <a:lnTo>
                  <a:pt x="10005" y="262"/>
                </a:lnTo>
                <a:lnTo>
                  <a:pt x="9989" y="270"/>
                </a:lnTo>
                <a:lnTo>
                  <a:pt x="9974" y="281"/>
                </a:lnTo>
                <a:lnTo>
                  <a:pt x="9962" y="293"/>
                </a:lnTo>
                <a:lnTo>
                  <a:pt x="9951" y="307"/>
                </a:lnTo>
                <a:lnTo>
                  <a:pt x="9942" y="323"/>
                </a:lnTo>
                <a:lnTo>
                  <a:pt x="9936" y="341"/>
                </a:lnTo>
                <a:lnTo>
                  <a:pt x="9932" y="361"/>
                </a:lnTo>
                <a:lnTo>
                  <a:pt x="9931" y="383"/>
                </a:lnTo>
                <a:lnTo>
                  <a:pt x="9932" y="403"/>
                </a:lnTo>
                <a:lnTo>
                  <a:pt x="9935" y="421"/>
                </a:lnTo>
                <a:lnTo>
                  <a:pt x="9939" y="438"/>
                </a:lnTo>
                <a:lnTo>
                  <a:pt x="9947" y="455"/>
                </a:lnTo>
                <a:lnTo>
                  <a:pt x="9956" y="470"/>
                </a:lnTo>
                <a:lnTo>
                  <a:pt x="9967" y="486"/>
                </a:lnTo>
                <a:lnTo>
                  <a:pt x="9980" y="499"/>
                </a:lnTo>
                <a:lnTo>
                  <a:pt x="9997" y="510"/>
                </a:lnTo>
                <a:lnTo>
                  <a:pt x="10014" y="521"/>
                </a:lnTo>
                <a:lnTo>
                  <a:pt x="10035" y="531"/>
                </a:lnTo>
                <a:lnTo>
                  <a:pt x="10057" y="540"/>
                </a:lnTo>
                <a:lnTo>
                  <a:pt x="10082" y="546"/>
                </a:lnTo>
                <a:lnTo>
                  <a:pt x="10109" y="552"/>
                </a:lnTo>
                <a:lnTo>
                  <a:pt x="10139" y="555"/>
                </a:lnTo>
                <a:lnTo>
                  <a:pt x="10172" y="558"/>
                </a:lnTo>
                <a:lnTo>
                  <a:pt x="10207" y="558"/>
                </a:lnTo>
                <a:lnTo>
                  <a:pt x="10622" y="558"/>
                </a:lnTo>
                <a:lnTo>
                  <a:pt x="10622" y="793"/>
                </a:lnTo>
                <a:lnTo>
                  <a:pt x="10196" y="793"/>
                </a:lnTo>
                <a:lnTo>
                  <a:pt x="9770" y="793"/>
                </a:lnTo>
                <a:lnTo>
                  <a:pt x="9770" y="561"/>
                </a:lnTo>
                <a:lnTo>
                  <a:pt x="9919" y="561"/>
                </a:lnTo>
                <a:lnTo>
                  <a:pt x="9883" y="546"/>
                </a:lnTo>
                <a:lnTo>
                  <a:pt x="9849" y="526"/>
                </a:lnTo>
                <a:lnTo>
                  <a:pt x="9834" y="515"/>
                </a:lnTo>
                <a:lnTo>
                  <a:pt x="9820" y="502"/>
                </a:lnTo>
                <a:lnTo>
                  <a:pt x="9806" y="489"/>
                </a:lnTo>
                <a:lnTo>
                  <a:pt x="9793" y="473"/>
                </a:lnTo>
                <a:lnTo>
                  <a:pt x="9783" y="457"/>
                </a:lnTo>
                <a:lnTo>
                  <a:pt x="9773" y="440"/>
                </a:lnTo>
                <a:lnTo>
                  <a:pt x="9763" y="422"/>
                </a:lnTo>
                <a:lnTo>
                  <a:pt x="9756" y="402"/>
                </a:lnTo>
                <a:lnTo>
                  <a:pt x="9751" y="381"/>
                </a:lnTo>
                <a:lnTo>
                  <a:pt x="9747" y="358"/>
                </a:lnTo>
                <a:lnTo>
                  <a:pt x="9744" y="335"/>
                </a:lnTo>
                <a:lnTo>
                  <a:pt x="9743" y="310"/>
                </a:lnTo>
                <a:lnTo>
                  <a:pt x="9744" y="269"/>
                </a:lnTo>
                <a:lnTo>
                  <a:pt x="9746" y="250"/>
                </a:lnTo>
                <a:lnTo>
                  <a:pt x="9749" y="233"/>
                </a:lnTo>
                <a:lnTo>
                  <a:pt x="9757" y="198"/>
                </a:lnTo>
                <a:lnTo>
                  <a:pt x="9768" y="167"/>
                </a:lnTo>
                <a:lnTo>
                  <a:pt x="9782" y="138"/>
                </a:lnTo>
                <a:lnTo>
                  <a:pt x="9799" y="114"/>
                </a:lnTo>
                <a:lnTo>
                  <a:pt x="9820" y="91"/>
                </a:lnTo>
                <a:lnTo>
                  <a:pt x="9842" y="71"/>
                </a:lnTo>
                <a:lnTo>
                  <a:pt x="9868" y="53"/>
                </a:lnTo>
                <a:lnTo>
                  <a:pt x="9895" y="39"/>
                </a:lnTo>
                <a:lnTo>
                  <a:pt x="9926" y="27"/>
                </a:lnTo>
                <a:lnTo>
                  <a:pt x="9959" y="17"/>
                </a:lnTo>
                <a:lnTo>
                  <a:pt x="9994" y="9"/>
                </a:lnTo>
                <a:lnTo>
                  <a:pt x="10031" y="4"/>
                </a:lnTo>
                <a:lnTo>
                  <a:pt x="10069" y="1"/>
                </a:lnTo>
                <a:lnTo>
                  <a:pt x="10110" y="0"/>
                </a:lnTo>
                <a:close/>
                <a:moveTo>
                  <a:pt x="9437" y="3745"/>
                </a:moveTo>
                <a:lnTo>
                  <a:pt x="9439" y="3720"/>
                </a:lnTo>
                <a:lnTo>
                  <a:pt x="9447" y="3697"/>
                </a:lnTo>
                <a:lnTo>
                  <a:pt x="9458" y="3675"/>
                </a:lnTo>
                <a:lnTo>
                  <a:pt x="9474" y="3657"/>
                </a:lnTo>
                <a:lnTo>
                  <a:pt x="9492" y="3641"/>
                </a:lnTo>
                <a:lnTo>
                  <a:pt x="9512" y="3630"/>
                </a:lnTo>
                <a:lnTo>
                  <a:pt x="9536" y="3623"/>
                </a:lnTo>
                <a:lnTo>
                  <a:pt x="9548" y="3621"/>
                </a:lnTo>
                <a:lnTo>
                  <a:pt x="9561" y="3621"/>
                </a:lnTo>
                <a:lnTo>
                  <a:pt x="9586" y="3623"/>
                </a:lnTo>
                <a:lnTo>
                  <a:pt x="9610" y="3630"/>
                </a:lnTo>
                <a:lnTo>
                  <a:pt x="9630" y="3641"/>
                </a:lnTo>
                <a:lnTo>
                  <a:pt x="9649" y="3657"/>
                </a:lnTo>
                <a:lnTo>
                  <a:pt x="9664" y="3675"/>
                </a:lnTo>
                <a:lnTo>
                  <a:pt x="9675" y="3697"/>
                </a:lnTo>
                <a:lnTo>
                  <a:pt x="9682" y="3720"/>
                </a:lnTo>
                <a:lnTo>
                  <a:pt x="9684" y="3732"/>
                </a:lnTo>
                <a:lnTo>
                  <a:pt x="9685" y="3745"/>
                </a:lnTo>
                <a:lnTo>
                  <a:pt x="9682" y="3769"/>
                </a:lnTo>
                <a:lnTo>
                  <a:pt x="9675" y="3793"/>
                </a:lnTo>
                <a:lnTo>
                  <a:pt x="9664" y="3814"/>
                </a:lnTo>
                <a:lnTo>
                  <a:pt x="9649" y="3833"/>
                </a:lnTo>
                <a:lnTo>
                  <a:pt x="9630" y="3848"/>
                </a:lnTo>
                <a:lnTo>
                  <a:pt x="9610" y="3859"/>
                </a:lnTo>
                <a:lnTo>
                  <a:pt x="9586" y="3867"/>
                </a:lnTo>
                <a:lnTo>
                  <a:pt x="9574" y="3869"/>
                </a:lnTo>
                <a:lnTo>
                  <a:pt x="9561" y="3869"/>
                </a:lnTo>
                <a:lnTo>
                  <a:pt x="9536" y="3867"/>
                </a:lnTo>
                <a:lnTo>
                  <a:pt x="9512" y="3859"/>
                </a:lnTo>
                <a:lnTo>
                  <a:pt x="9492" y="3848"/>
                </a:lnTo>
                <a:lnTo>
                  <a:pt x="9474" y="3833"/>
                </a:lnTo>
                <a:lnTo>
                  <a:pt x="9458" y="3814"/>
                </a:lnTo>
                <a:lnTo>
                  <a:pt x="9447" y="3793"/>
                </a:lnTo>
                <a:lnTo>
                  <a:pt x="9439" y="3769"/>
                </a:lnTo>
                <a:lnTo>
                  <a:pt x="9438" y="3757"/>
                </a:lnTo>
                <a:lnTo>
                  <a:pt x="9437" y="37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17324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spTree>
      <p:nvGrpSpPr>
        <p:cNvPr id="1" name=""/>
        <p:cNvGrpSpPr/>
        <p:nvPr/>
      </p:nvGrpSpPr>
      <p:grpSpPr>
        <a:xfrm>
          <a:off x="0" y="0"/>
          <a:ext cx="0" cy="0"/>
          <a:chOff x="0" y="0"/>
          <a:chExt cx="0" cy="0"/>
        </a:xfrm>
      </p:grpSpPr>
      <p:sp>
        <p:nvSpPr>
          <p:cNvPr id="10" name="Picture Placeholder 9"/>
          <p:cNvSpPr>
            <a:spLocks noGrp="1"/>
          </p:cNvSpPr>
          <p:nvPr>
            <p:ph type="pic" sz="quarter" idx="20"/>
          </p:nvPr>
        </p:nvSpPr>
        <p:spPr>
          <a:xfrm>
            <a:off x="0" y="0"/>
            <a:ext cx="12192000" cy="6858000"/>
          </a:xfrm>
          <a:solidFill>
            <a:schemeClr val="bg1">
              <a:lumMod val="95000"/>
            </a:schemeClr>
          </a:solidFill>
        </p:spPr>
        <p:txBody>
          <a:bodyPr/>
          <a:lstStyle>
            <a:lvl1pPr marL="0" indent="0">
              <a:buFontTx/>
              <a:buNone/>
              <a:defRPr sz="1000"/>
            </a:lvl1pPr>
          </a:lstStyle>
          <a:p>
            <a:r>
              <a:rPr lang="en-GB"/>
              <a:t>Click icon to add picture</a:t>
            </a:r>
            <a:endParaRPr lang="fi-FI"/>
          </a:p>
        </p:txBody>
      </p:sp>
      <p:sp>
        <p:nvSpPr>
          <p:cNvPr id="9" name="Text Placeholder 2"/>
          <p:cNvSpPr>
            <a:spLocks noGrp="1" noChangeAspect="1"/>
          </p:cNvSpPr>
          <p:nvPr>
            <p:ph type="body" sz="quarter" idx="19"/>
          </p:nvPr>
        </p:nvSpPr>
        <p:spPr>
          <a:xfrm>
            <a:off x="335360" y="548680"/>
            <a:ext cx="1656000" cy="835200"/>
          </a:xfrm>
          <a:blipFill>
            <a:blip r:embed="rId2"/>
            <a:stretch>
              <a:fillRect/>
            </a:stretch>
          </a:blipFill>
        </p:spPr>
        <p:txBody>
          <a:bodyPr/>
          <a:lstStyle>
            <a:lvl1pPr>
              <a:defRPr sz="100">
                <a:noFill/>
              </a:defRPr>
            </a:lvl1pPr>
          </a:lstStyle>
          <a:p>
            <a:pPr lvl="0"/>
            <a:r>
              <a:rPr lang="en-GB"/>
              <a:t>Click to edit Master text styles</a:t>
            </a:r>
          </a:p>
        </p:txBody>
      </p:sp>
      <p:sp>
        <p:nvSpPr>
          <p:cNvPr id="2" name="Title 1">
            <a:extLst>
              <a:ext uri="{FF2B5EF4-FFF2-40B4-BE49-F238E27FC236}">
                <a16:creationId xmlns:a16="http://schemas.microsoft.com/office/drawing/2014/main" id="{51395626-E493-4404-B25B-3D9AD1FE5FA2}"/>
              </a:ext>
            </a:extLst>
          </p:cNvPr>
          <p:cNvSpPr>
            <a:spLocks noGrp="1"/>
          </p:cNvSpPr>
          <p:nvPr>
            <p:ph type="ctrTitle" hasCustomPrompt="1"/>
          </p:nvPr>
        </p:nvSpPr>
        <p:spPr>
          <a:xfrm>
            <a:off x="334963" y="2276872"/>
            <a:ext cx="10801350" cy="1107996"/>
          </a:xfrm>
        </p:spPr>
        <p:txBody>
          <a:bodyPr anchor="t" anchorCtr="0">
            <a:spAutoFit/>
          </a:bodyPr>
          <a:lstStyle>
            <a:lvl1pPr algn="l">
              <a:defRPr sz="7200" b="0" spc="-100" baseline="0">
                <a:solidFill>
                  <a:schemeClr val="tx1"/>
                </a:solidFill>
                <a:latin typeface="+mj-lt"/>
              </a:defRPr>
            </a:lvl1pPr>
          </a:lstStyle>
          <a:p>
            <a:r>
              <a:rPr lang="en-US" dirty="0"/>
              <a:t>Headline</a:t>
            </a:r>
            <a:endParaRPr lang="en-GB" dirty="0"/>
          </a:p>
        </p:txBody>
      </p:sp>
      <p:sp>
        <p:nvSpPr>
          <p:cNvPr id="3" name="Subtitle 2">
            <a:extLst>
              <a:ext uri="{FF2B5EF4-FFF2-40B4-BE49-F238E27FC236}">
                <a16:creationId xmlns:a16="http://schemas.microsoft.com/office/drawing/2014/main" id="{0AC7FF32-BB7A-44EB-9F38-03D7149B6607}"/>
              </a:ext>
            </a:extLst>
          </p:cNvPr>
          <p:cNvSpPr>
            <a:spLocks noGrp="1"/>
          </p:cNvSpPr>
          <p:nvPr>
            <p:ph type="subTitle" idx="1" hasCustomPrompt="1"/>
          </p:nvPr>
        </p:nvSpPr>
        <p:spPr>
          <a:xfrm>
            <a:off x="334963" y="6217567"/>
            <a:ext cx="10801350" cy="307777"/>
          </a:xfrm>
        </p:spPr>
        <p:txBody>
          <a:bodyPr anchor="b" anchorCtr="0">
            <a:sp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 and Date</a:t>
            </a:r>
            <a:endParaRPr lang="en-GB" dirty="0"/>
          </a:p>
        </p:txBody>
      </p:sp>
      <p:sp>
        <p:nvSpPr>
          <p:cNvPr id="4" name="Date Placeholder 3">
            <a:extLst>
              <a:ext uri="{FF2B5EF4-FFF2-40B4-BE49-F238E27FC236}">
                <a16:creationId xmlns:a16="http://schemas.microsoft.com/office/drawing/2014/main" id="{589DAD03-911B-4291-9A60-A9226CFCF575}"/>
              </a:ext>
            </a:extLst>
          </p:cNvPr>
          <p:cNvSpPr>
            <a:spLocks noGrp="1"/>
          </p:cNvSpPr>
          <p:nvPr>
            <p:ph type="dt" sz="half" idx="10"/>
          </p:nvPr>
        </p:nvSpPr>
        <p:spPr/>
        <p:txBody>
          <a:bodyPr/>
          <a:lstStyle>
            <a:lvl1pPr>
              <a:defRPr>
                <a:noFill/>
              </a:defRPr>
            </a:lvl1pPr>
          </a:lstStyle>
          <a:p>
            <a:fld id="{C32646CF-40B5-44F7-913D-A0F0FA34AD29}" type="datetime1">
              <a:rPr lang="fi-FI" smtClean="0"/>
              <a:t>21.11.2023</a:t>
            </a:fld>
            <a:endParaRPr lang="en-GB"/>
          </a:p>
        </p:txBody>
      </p:sp>
      <p:sp>
        <p:nvSpPr>
          <p:cNvPr id="5" name="Footer Placeholder 4">
            <a:extLst>
              <a:ext uri="{FF2B5EF4-FFF2-40B4-BE49-F238E27FC236}">
                <a16:creationId xmlns:a16="http://schemas.microsoft.com/office/drawing/2014/main" id="{6D434943-C2A8-40CB-A227-059465462FF3}"/>
              </a:ext>
            </a:extLst>
          </p:cNvPr>
          <p:cNvSpPr>
            <a:spLocks noGrp="1"/>
          </p:cNvSpPr>
          <p:nvPr>
            <p:ph type="ftr" sz="quarter" idx="11"/>
          </p:nvPr>
        </p:nvSpPr>
        <p:spPr/>
        <p:txBody>
          <a:bodyPr/>
          <a:lstStyle>
            <a:lvl1pPr>
              <a:defRPr>
                <a:noFill/>
              </a:defRPr>
            </a:lvl1pPr>
          </a:lstStyle>
          <a:p>
            <a:r>
              <a:rPr lang="en-GB"/>
              <a:t>© Miltton Group</a:t>
            </a:r>
          </a:p>
        </p:txBody>
      </p:sp>
      <p:sp>
        <p:nvSpPr>
          <p:cNvPr id="6" name="Slide Number Placeholder 5">
            <a:extLst>
              <a:ext uri="{FF2B5EF4-FFF2-40B4-BE49-F238E27FC236}">
                <a16:creationId xmlns:a16="http://schemas.microsoft.com/office/drawing/2014/main" id="{121978D2-DB92-4774-890C-2ED503497B5C}"/>
              </a:ext>
            </a:extLst>
          </p:cNvPr>
          <p:cNvSpPr>
            <a:spLocks noGrp="1"/>
          </p:cNvSpPr>
          <p:nvPr>
            <p:ph type="sldNum" sz="quarter" idx="12"/>
          </p:nvPr>
        </p:nvSpPr>
        <p:spPr/>
        <p:txBody>
          <a:bodyPr/>
          <a:lstStyle>
            <a:lvl1pPr>
              <a:defRPr>
                <a:noFill/>
              </a:defRPr>
            </a:lvl1pPr>
          </a:lstStyle>
          <a:p>
            <a:fld id="{C6E9A87C-37A4-4E98-B69E-8D39F910BEC4}" type="slidenum">
              <a:rPr lang="en-GB" smtClean="0"/>
              <a:pPr/>
              <a:t>‹#›</a:t>
            </a:fld>
            <a:endParaRPr lang="en-GB"/>
          </a:p>
        </p:txBody>
      </p:sp>
    </p:spTree>
    <p:extLst>
      <p:ext uri="{BB962C8B-B14F-4D97-AF65-F5344CB8AC3E}">
        <p14:creationId xmlns:p14="http://schemas.microsoft.com/office/powerpoint/2010/main" val="1052505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Video">
    <p:spTree>
      <p:nvGrpSpPr>
        <p:cNvPr id="1" name=""/>
        <p:cNvGrpSpPr/>
        <p:nvPr/>
      </p:nvGrpSpPr>
      <p:grpSpPr>
        <a:xfrm>
          <a:off x="0" y="0"/>
          <a:ext cx="0" cy="0"/>
          <a:chOff x="0" y="0"/>
          <a:chExt cx="0" cy="0"/>
        </a:xfrm>
      </p:grpSpPr>
      <p:sp>
        <p:nvSpPr>
          <p:cNvPr id="8" name="Media Placeholder 7"/>
          <p:cNvSpPr>
            <a:spLocks noGrp="1"/>
          </p:cNvSpPr>
          <p:nvPr>
            <p:ph type="media" sz="quarter" idx="20"/>
          </p:nvPr>
        </p:nvSpPr>
        <p:spPr>
          <a:xfrm>
            <a:off x="1" y="0"/>
            <a:ext cx="12192000" cy="6858000"/>
          </a:xfrm>
          <a:solidFill>
            <a:schemeClr val="bg1">
              <a:lumMod val="95000"/>
            </a:schemeClr>
          </a:solidFill>
        </p:spPr>
        <p:txBody>
          <a:bodyPr/>
          <a:lstStyle>
            <a:lvl1pPr marL="0" indent="0">
              <a:buFontTx/>
              <a:buNone/>
              <a:defRPr sz="1000"/>
            </a:lvl1pPr>
          </a:lstStyle>
          <a:p>
            <a:r>
              <a:rPr lang="en-GB"/>
              <a:t>Click icon to add media</a:t>
            </a:r>
            <a:endParaRPr lang="fi-FI"/>
          </a:p>
        </p:txBody>
      </p:sp>
      <p:sp>
        <p:nvSpPr>
          <p:cNvPr id="9" name="Text Placeholder 2"/>
          <p:cNvSpPr>
            <a:spLocks noGrp="1" noChangeAspect="1"/>
          </p:cNvSpPr>
          <p:nvPr>
            <p:ph type="body" sz="quarter" idx="19"/>
          </p:nvPr>
        </p:nvSpPr>
        <p:spPr>
          <a:xfrm>
            <a:off x="335360" y="548680"/>
            <a:ext cx="1656000" cy="835200"/>
          </a:xfrm>
          <a:blipFill>
            <a:blip r:embed="rId2"/>
            <a:stretch>
              <a:fillRect/>
            </a:stretch>
          </a:blipFill>
        </p:spPr>
        <p:txBody>
          <a:bodyPr/>
          <a:lstStyle>
            <a:lvl1pPr>
              <a:defRPr sz="100">
                <a:noFill/>
              </a:defRPr>
            </a:lvl1pPr>
          </a:lstStyle>
          <a:p>
            <a:pPr lvl="0"/>
            <a:r>
              <a:rPr lang="en-GB"/>
              <a:t>Click to edit Master text styles</a:t>
            </a:r>
          </a:p>
        </p:txBody>
      </p:sp>
      <p:sp>
        <p:nvSpPr>
          <p:cNvPr id="2" name="Title 1">
            <a:extLst>
              <a:ext uri="{FF2B5EF4-FFF2-40B4-BE49-F238E27FC236}">
                <a16:creationId xmlns:a16="http://schemas.microsoft.com/office/drawing/2014/main" id="{51395626-E493-4404-B25B-3D9AD1FE5FA2}"/>
              </a:ext>
            </a:extLst>
          </p:cNvPr>
          <p:cNvSpPr>
            <a:spLocks noGrp="1"/>
          </p:cNvSpPr>
          <p:nvPr>
            <p:ph type="ctrTitle" hasCustomPrompt="1"/>
          </p:nvPr>
        </p:nvSpPr>
        <p:spPr>
          <a:xfrm>
            <a:off x="334963" y="2276872"/>
            <a:ext cx="10801350" cy="1107996"/>
          </a:xfrm>
        </p:spPr>
        <p:txBody>
          <a:bodyPr anchor="t" anchorCtr="0">
            <a:spAutoFit/>
          </a:bodyPr>
          <a:lstStyle>
            <a:lvl1pPr algn="l">
              <a:defRPr sz="7200" b="0" spc="-100" baseline="0">
                <a:solidFill>
                  <a:schemeClr val="tx1"/>
                </a:solidFill>
                <a:latin typeface="+mj-lt"/>
              </a:defRPr>
            </a:lvl1pPr>
          </a:lstStyle>
          <a:p>
            <a:r>
              <a:rPr lang="en-US" dirty="0"/>
              <a:t>Headline</a:t>
            </a:r>
            <a:endParaRPr lang="en-GB" dirty="0"/>
          </a:p>
        </p:txBody>
      </p:sp>
      <p:sp>
        <p:nvSpPr>
          <p:cNvPr id="3" name="Subtitle 2">
            <a:extLst>
              <a:ext uri="{FF2B5EF4-FFF2-40B4-BE49-F238E27FC236}">
                <a16:creationId xmlns:a16="http://schemas.microsoft.com/office/drawing/2014/main" id="{0AC7FF32-BB7A-44EB-9F38-03D7149B6607}"/>
              </a:ext>
            </a:extLst>
          </p:cNvPr>
          <p:cNvSpPr>
            <a:spLocks noGrp="1"/>
          </p:cNvSpPr>
          <p:nvPr>
            <p:ph type="subTitle" idx="1" hasCustomPrompt="1"/>
          </p:nvPr>
        </p:nvSpPr>
        <p:spPr>
          <a:xfrm>
            <a:off x="334963" y="6217567"/>
            <a:ext cx="10801350" cy="307777"/>
          </a:xfrm>
        </p:spPr>
        <p:txBody>
          <a:bodyPr anchor="b" anchorCtr="0">
            <a:sp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 and Date</a:t>
            </a:r>
            <a:endParaRPr lang="en-GB" dirty="0"/>
          </a:p>
        </p:txBody>
      </p:sp>
      <p:sp>
        <p:nvSpPr>
          <p:cNvPr id="4" name="Date Placeholder 3">
            <a:extLst>
              <a:ext uri="{FF2B5EF4-FFF2-40B4-BE49-F238E27FC236}">
                <a16:creationId xmlns:a16="http://schemas.microsoft.com/office/drawing/2014/main" id="{589DAD03-911B-4291-9A60-A9226CFCF575}"/>
              </a:ext>
            </a:extLst>
          </p:cNvPr>
          <p:cNvSpPr>
            <a:spLocks noGrp="1"/>
          </p:cNvSpPr>
          <p:nvPr>
            <p:ph type="dt" sz="half" idx="10"/>
          </p:nvPr>
        </p:nvSpPr>
        <p:spPr/>
        <p:txBody>
          <a:bodyPr/>
          <a:lstStyle>
            <a:lvl1pPr>
              <a:defRPr>
                <a:noFill/>
              </a:defRPr>
            </a:lvl1pPr>
          </a:lstStyle>
          <a:p>
            <a:fld id="{41E17BDF-F856-457C-8FBC-805253D98E0C}" type="datetime1">
              <a:rPr lang="fi-FI" smtClean="0"/>
              <a:t>21.11.2023</a:t>
            </a:fld>
            <a:endParaRPr lang="en-GB"/>
          </a:p>
        </p:txBody>
      </p:sp>
      <p:sp>
        <p:nvSpPr>
          <p:cNvPr id="5" name="Footer Placeholder 4">
            <a:extLst>
              <a:ext uri="{FF2B5EF4-FFF2-40B4-BE49-F238E27FC236}">
                <a16:creationId xmlns:a16="http://schemas.microsoft.com/office/drawing/2014/main" id="{6D434943-C2A8-40CB-A227-059465462FF3}"/>
              </a:ext>
            </a:extLst>
          </p:cNvPr>
          <p:cNvSpPr>
            <a:spLocks noGrp="1"/>
          </p:cNvSpPr>
          <p:nvPr>
            <p:ph type="ftr" sz="quarter" idx="11"/>
          </p:nvPr>
        </p:nvSpPr>
        <p:spPr/>
        <p:txBody>
          <a:bodyPr/>
          <a:lstStyle>
            <a:lvl1pPr>
              <a:defRPr>
                <a:noFill/>
              </a:defRPr>
            </a:lvl1pPr>
          </a:lstStyle>
          <a:p>
            <a:r>
              <a:rPr lang="en-GB"/>
              <a:t>© Miltton Group</a:t>
            </a:r>
          </a:p>
        </p:txBody>
      </p:sp>
      <p:sp>
        <p:nvSpPr>
          <p:cNvPr id="6" name="Slide Number Placeholder 5">
            <a:extLst>
              <a:ext uri="{FF2B5EF4-FFF2-40B4-BE49-F238E27FC236}">
                <a16:creationId xmlns:a16="http://schemas.microsoft.com/office/drawing/2014/main" id="{121978D2-DB92-4774-890C-2ED503497B5C}"/>
              </a:ext>
            </a:extLst>
          </p:cNvPr>
          <p:cNvSpPr>
            <a:spLocks noGrp="1"/>
          </p:cNvSpPr>
          <p:nvPr>
            <p:ph type="sldNum" sz="quarter" idx="12"/>
          </p:nvPr>
        </p:nvSpPr>
        <p:spPr/>
        <p:txBody>
          <a:bodyPr/>
          <a:lstStyle>
            <a:lvl1pPr>
              <a:defRPr>
                <a:noFill/>
              </a:defRPr>
            </a:lvl1pPr>
          </a:lstStyle>
          <a:p>
            <a:fld id="{C6E9A87C-37A4-4E98-B69E-8D39F910BEC4}" type="slidenum">
              <a:rPr lang="en-GB" smtClean="0"/>
              <a:pPr/>
              <a:t>‹#›</a:t>
            </a:fld>
            <a:endParaRPr lang="en-GB"/>
          </a:p>
        </p:txBody>
      </p:sp>
    </p:spTree>
    <p:extLst>
      <p:ext uri="{BB962C8B-B14F-4D97-AF65-F5344CB8AC3E}">
        <p14:creationId xmlns:p14="http://schemas.microsoft.com/office/powerpoint/2010/main" val="3102575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63605-0579-4D04-AFA1-8D8E172FF54B}"/>
              </a:ext>
            </a:extLst>
          </p:cNvPr>
          <p:cNvSpPr>
            <a:spLocks noGrp="1"/>
          </p:cNvSpPr>
          <p:nvPr>
            <p:ph type="title"/>
          </p:nvPr>
        </p:nvSpPr>
        <p:spPr/>
        <p:txBody>
          <a:body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D06EA4A6-91C1-4D44-8443-F92B69996E69}"/>
              </a:ext>
            </a:extLst>
          </p:cNvPr>
          <p:cNvSpPr>
            <a:spLocks noGrp="1"/>
          </p:cNvSpPr>
          <p:nvPr>
            <p:ph type="dt" sz="half" idx="10"/>
          </p:nvPr>
        </p:nvSpPr>
        <p:spPr/>
        <p:txBody>
          <a:bodyPr/>
          <a:lstStyle/>
          <a:p>
            <a:fld id="{DAFF9304-0818-42CF-AAE1-6CBE5164F9EE}" type="datetime1">
              <a:rPr lang="fi-FI" smtClean="0"/>
              <a:t>21.11.2023</a:t>
            </a:fld>
            <a:endParaRPr lang="en-GB"/>
          </a:p>
        </p:txBody>
      </p:sp>
      <p:sp>
        <p:nvSpPr>
          <p:cNvPr id="5" name="Footer Placeholder 4">
            <a:extLst>
              <a:ext uri="{FF2B5EF4-FFF2-40B4-BE49-F238E27FC236}">
                <a16:creationId xmlns:a16="http://schemas.microsoft.com/office/drawing/2014/main" id="{AE22FD8D-4B7B-4BD0-829A-43AA359D3505}"/>
              </a:ext>
            </a:extLst>
          </p:cNvPr>
          <p:cNvSpPr>
            <a:spLocks noGrp="1"/>
          </p:cNvSpPr>
          <p:nvPr>
            <p:ph type="ftr" sz="quarter" idx="11"/>
          </p:nvPr>
        </p:nvSpPr>
        <p:spPr/>
        <p:txBody>
          <a:bodyPr/>
          <a:lstStyle/>
          <a:p>
            <a:r>
              <a:rPr lang="en-GB"/>
              <a:t>© Miltton Group</a:t>
            </a:r>
          </a:p>
        </p:txBody>
      </p:sp>
      <p:sp>
        <p:nvSpPr>
          <p:cNvPr id="6" name="Slide Number Placeholder 5">
            <a:extLst>
              <a:ext uri="{FF2B5EF4-FFF2-40B4-BE49-F238E27FC236}">
                <a16:creationId xmlns:a16="http://schemas.microsoft.com/office/drawing/2014/main" id="{495DEE81-D280-490A-A921-75F8D13610D7}"/>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8" name="Text Placeholder 7"/>
          <p:cNvSpPr>
            <a:spLocks noGrp="1"/>
          </p:cNvSpPr>
          <p:nvPr>
            <p:ph type="body" sz="quarter" idx="13"/>
          </p:nvPr>
        </p:nvSpPr>
        <p:spPr>
          <a:xfrm>
            <a:off x="334964" y="1916114"/>
            <a:ext cx="10801349" cy="4321198"/>
          </a:xfrm>
        </p:spPr>
        <p:txBody>
          <a:bodyPr/>
          <a:lstStyle>
            <a:lvl1pPr marL="0" indent="0">
              <a:buFontTx/>
              <a:buNone/>
              <a:defRPr/>
            </a:lvl1pPr>
            <a:lvl2pPr marL="449263" indent="-265113">
              <a:defRPr/>
            </a:lvl2pPr>
            <a:lvl3pPr marL="898525" indent="-265113">
              <a:defRPr/>
            </a:lvl3pPr>
            <a:lvl4pPr marL="1346200" indent="-266700">
              <a:defRPr/>
            </a:lvl4pPr>
            <a:lvl5pPr marL="1795463" indent="-266700">
              <a:defRPr/>
            </a:lvl5pPr>
            <a:lvl6pPr marL="2244725" indent="-265113">
              <a:defRPr/>
            </a:lvl6pPr>
            <a:lvl7pPr marL="2693988" indent="-265113">
              <a:defRPr/>
            </a:lvl7pPr>
            <a:lvl8pPr marL="3141663" indent="-266700">
              <a:defRPr/>
            </a:lvl8pPr>
            <a:lvl9pPr marL="3590925" indent="-26670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Tree>
    <p:extLst>
      <p:ext uri="{BB962C8B-B14F-4D97-AF65-F5344CB8AC3E}">
        <p14:creationId xmlns:p14="http://schemas.microsoft.com/office/powerpoint/2010/main" val="953253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Bullet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63605-0579-4D04-AFA1-8D8E172FF54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93B3FB1-E612-4591-AE57-B4D844F2C473}"/>
              </a:ext>
            </a:extLst>
          </p:cNvPr>
          <p:cNvSpPr>
            <a:spLocks noGrp="1"/>
          </p:cNvSpPr>
          <p:nvPr>
            <p:ph idx="1"/>
          </p:nvPr>
        </p:nvSpPr>
        <p:spPr>
          <a:xfrm>
            <a:off x="334964" y="1916114"/>
            <a:ext cx="10801349" cy="43211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D06EA4A6-91C1-4D44-8443-F92B69996E69}"/>
              </a:ext>
            </a:extLst>
          </p:cNvPr>
          <p:cNvSpPr>
            <a:spLocks noGrp="1"/>
          </p:cNvSpPr>
          <p:nvPr>
            <p:ph type="dt" sz="half" idx="10"/>
          </p:nvPr>
        </p:nvSpPr>
        <p:spPr/>
        <p:txBody>
          <a:bodyPr/>
          <a:lstStyle/>
          <a:p>
            <a:fld id="{822369D1-92DF-41E1-AE76-22067CDF1850}" type="datetime1">
              <a:rPr lang="fi-FI" smtClean="0"/>
              <a:t>21.11.2023</a:t>
            </a:fld>
            <a:endParaRPr lang="en-GB"/>
          </a:p>
        </p:txBody>
      </p:sp>
      <p:sp>
        <p:nvSpPr>
          <p:cNvPr id="5" name="Footer Placeholder 4">
            <a:extLst>
              <a:ext uri="{FF2B5EF4-FFF2-40B4-BE49-F238E27FC236}">
                <a16:creationId xmlns:a16="http://schemas.microsoft.com/office/drawing/2014/main" id="{AE22FD8D-4B7B-4BD0-829A-43AA359D3505}"/>
              </a:ext>
            </a:extLst>
          </p:cNvPr>
          <p:cNvSpPr>
            <a:spLocks noGrp="1"/>
          </p:cNvSpPr>
          <p:nvPr>
            <p:ph type="ftr" sz="quarter" idx="11"/>
          </p:nvPr>
        </p:nvSpPr>
        <p:spPr/>
        <p:txBody>
          <a:bodyPr/>
          <a:lstStyle/>
          <a:p>
            <a:r>
              <a:rPr lang="en-GB"/>
              <a:t>© Miltton Group</a:t>
            </a:r>
          </a:p>
        </p:txBody>
      </p:sp>
      <p:sp>
        <p:nvSpPr>
          <p:cNvPr id="6" name="Slide Number Placeholder 5">
            <a:extLst>
              <a:ext uri="{FF2B5EF4-FFF2-40B4-BE49-F238E27FC236}">
                <a16:creationId xmlns:a16="http://schemas.microsoft.com/office/drawing/2014/main" id="{495DEE81-D280-490A-A921-75F8D13610D7}"/>
              </a:ext>
            </a:extLst>
          </p:cNvPr>
          <p:cNvSpPr>
            <a:spLocks noGrp="1"/>
          </p:cNvSpPr>
          <p:nvPr>
            <p:ph type="sldNum" sz="quarter" idx="12"/>
          </p:nvPr>
        </p:nvSpPr>
        <p:spPr/>
        <p:txBody>
          <a:bodyPr/>
          <a:lstStyle/>
          <a:p>
            <a:fld id="{C6E9A87C-37A4-4E98-B69E-8D39F910BEC4}" type="slidenum">
              <a:rPr lang="en-GB" smtClean="0"/>
              <a:t>‹#›</a:t>
            </a:fld>
            <a:endParaRPr lang="en-GB"/>
          </a:p>
        </p:txBody>
      </p:sp>
    </p:spTree>
    <p:extLst>
      <p:ext uri="{BB962C8B-B14F-4D97-AF65-F5344CB8AC3E}">
        <p14:creationId xmlns:p14="http://schemas.microsoft.com/office/powerpoint/2010/main" val="3325313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p:cNvSpPr/>
          <p:nvPr userDrawn="1"/>
        </p:nvSpPr>
        <p:spPr>
          <a:xfrm>
            <a:off x="0" y="548680"/>
            <a:ext cx="11640616" cy="6309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97721153-4DC3-4476-B572-156F5DDA2C37}"/>
              </a:ext>
            </a:extLst>
          </p:cNvPr>
          <p:cNvSpPr>
            <a:spLocks noGrp="1"/>
          </p:cNvSpPr>
          <p:nvPr>
            <p:ph type="dt" sz="half" idx="10"/>
          </p:nvPr>
        </p:nvSpPr>
        <p:spPr/>
        <p:txBody>
          <a:bodyPr/>
          <a:lstStyle/>
          <a:p>
            <a:fld id="{662C4606-8E46-4E90-A4E6-3003E6F83FFC}" type="datetime1">
              <a:rPr lang="fi-FI" smtClean="0"/>
              <a:t>21.11.2023</a:t>
            </a:fld>
            <a:endParaRPr lang="en-GB"/>
          </a:p>
        </p:txBody>
      </p:sp>
      <p:sp>
        <p:nvSpPr>
          <p:cNvPr id="5" name="Footer Placeholder 4">
            <a:extLst>
              <a:ext uri="{FF2B5EF4-FFF2-40B4-BE49-F238E27FC236}">
                <a16:creationId xmlns:a16="http://schemas.microsoft.com/office/drawing/2014/main" id="{A8A8F5AA-FE70-480C-AD84-4BC179DAE3DF}"/>
              </a:ext>
            </a:extLst>
          </p:cNvPr>
          <p:cNvSpPr>
            <a:spLocks noGrp="1"/>
          </p:cNvSpPr>
          <p:nvPr>
            <p:ph type="ftr" sz="quarter" idx="11"/>
          </p:nvPr>
        </p:nvSpPr>
        <p:spPr/>
        <p:txBody>
          <a:bodyPr/>
          <a:lstStyle/>
          <a:p>
            <a:r>
              <a:rPr lang="en-GB"/>
              <a:t>© Miltton Group</a:t>
            </a:r>
          </a:p>
        </p:txBody>
      </p:sp>
      <p:sp>
        <p:nvSpPr>
          <p:cNvPr id="6" name="Slide Number Placeholder 5">
            <a:extLst>
              <a:ext uri="{FF2B5EF4-FFF2-40B4-BE49-F238E27FC236}">
                <a16:creationId xmlns:a16="http://schemas.microsoft.com/office/drawing/2014/main" id="{7241A83B-E951-4B0D-BF78-EFFCFD569EE5}"/>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2" name="Text Placeholder 11"/>
          <p:cNvSpPr>
            <a:spLocks noGrp="1"/>
          </p:cNvSpPr>
          <p:nvPr>
            <p:ph type="body" sz="quarter" idx="13"/>
          </p:nvPr>
        </p:nvSpPr>
        <p:spPr>
          <a:xfrm>
            <a:off x="1416050" y="2276872"/>
            <a:ext cx="9720263" cy="3960416"/>
          </a:xfrm>
        </p:spPr>
        <p:txBody>
          <a:bodyPr/>
          <a:lstStyle>
            <a:lvl1pPr marL="1163638" indent="-1163638">
              <a:buFont typeface="+mj-lt"/>
              <a:buAutoNum type="arabicPeriod"/>
              <a:defRPr sz="3600">
                <a:solidFill>
                  <a:schemeClr val="tx2"/>
                </a:solidFill>
              </a:defRPr>
            </a:lvl1pPr>
            <a:lvl2pPr marL="1438275" indent="-274638">
              <a:defRPr>
                <a:solidFill>
                  <a:schemeClr val="tx2"/>
                </a:solidFill>
              </a:defRPr>
            </a:lvl2pPr>
            <a:lvl3pPr marL="1703388" indent="-265113">
              <a:defRPr>
                <a:solidFill>
                  <a:schemeClr val="tx2"/>
                </a:solidFill>
              </a:defRPr>
            </a:lvl3pPr>
            <a:lvl4pPr marL="2062163" indent="-266700">
              <a:defRPr>
                <a:solidFill>
                  <a:schemeClr val="tx2"/>
                </a:solidFill>
              </a:defRPr>
            </a:lvl4pPr>
            <a:lvl5pPr marL="2335213" indent="-266700">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Tree>
    <p:extLst>
      <p:ext uri="{BB962C8B-B14F-4D97-AF65-F5344CB8AC3E}">
        <p14:creationId xmlns:p14="http://schemas.microsoft.com/office/powerpoint/2010/main" val="2568839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01">
    <p:spTree>
      <p:nvGrpSpPr>
        <p:cNvPr id="1" name=""/>
        <p:cNvGrpSpPr/>
        <p:nvPr/>
      </p:nvGrpSpPr>
      <p:grpSpPr>
        <a:xfrm>
          <a:off x="0" y="0"/>
          <a:ext cx="0" cy="0"/>
          <a:chOff x="0" y="0"/>
          <a:chExt cx="0" cy="0"/>
        </a:xfrm>
      </p:grpSpPr>
      <p:sp>
        <p:nvSpPr>
          <p:cNvPr id="9" name="Rectangle 8"/>
          <p:cNvSpPr/>
          <p:nvPr userDrawn="1"/>
        </p:nvSpPr>
        <p:spPr>
          <a:xfrm>
            <a:off x="8832304" y="0"/>
            <a:ext cx="3359696" cy="33569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8" name="Rectangle 7"/>
          <p:cNvSpPr/>
          <p:nvPr userDrawn="1"/>
        </p:nvSpPr>
        <p:spPr>
          <a:xfrm>
            <a:off x="0" y="548680"/>
            <a:ext cx="11640616" cy="6309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E80C2D-014D-44A0-B0C4-DC89DBC0CB76}"/>
              </a:ext>
            </a:extLst>
          </p:cNvPr>
          <p:cNvSpPr>
            <a:spLocks noGrp="1"/>
          </p:cNvSpPr>
          <p:nvPr>
            <p:ph type="title"/>
          </p:nvPr>
        </p:nvSpPr>
        <p:spPr>
          <a:xfrm>
            <a:off x="1847529" y="2996952"/>
            <a:ext cx="9288784" cy="2088232"/>
          </a:xfrm>
        </p:spPr>
        <p:txBody>
          <a:bodyPr anchor="t" anchorCtr="0"/>
          <a:lstStyle>
            <a:lvl1pPr>
              <a:defRPr sz="4000" b="0">
                <a:solidFill>
                  <a:schemeClr val="tx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25637B32-21D1-4011-8CF6-6BF0FD712E0B}"/>
              </a:ext>
            </a:extLst>
          </p:cNvPr>
          <p:cNvSpPr>
            <a:spLocks noGrp="1"/>
          </p:cNvSpPr>
          <p:nvPr>
            <p:ph type="body" idx="1" hasCustomPrompt="1"/>
          </p:nvPr>
        </p:nvSpPr>
        <p:spPr>
          <a:xfrm>
            <a:off x="9192344" y="692696"/>
            <a:ext cx="2314736" cy="2117503"/>
          </a:xfrm>
        </p:spPr>
        <p:txBody>
          <a:bodyPr wrap="none" anchor="ctr" anchorCtr="0">
            <a:noAutofit/>
          </a:bodyPr>
          <a:lstStyle>
            <a:lvl1pPr marL="0" indent="0" algn="ctr">
              <a:lnSpc>
                <a:spcPct val="80000"/>
              </a:lnSpc>
              <a:spcBef>
                <a:spcPts val="0"/>
              </a:spcBef>
              <a:buNone/>
              <a:defRPr sz="17200" spc="-50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4" name="Date Placeholder 3">
            <a:extLst>
              <a:ext uri="{FF2B5EF4-FFF2-40B4-BE49-F238E27FC236}">
                <a16:creationId xmlns:a16="http://schemas.microsoft.com/office/drawing/2014/main" id="{97721153-4DC3-4476-B572-156F5DDA2C37}"/>
              </a:ext>
            </a:extLst>
          </p:cNvPr>
          <p:cNvSpPr>
            <a:spLocks noGrp="1"/>
          </p:cNvSpPr>
          <p:nvPr>
            <p:ph type="dt" sz="half" idx="10"/>
          </p:nvPr>
        </p:nvSpPr>
        <p:spPr/>
        <p:txBody>
          <a:bodyPr/>
          <a:lstStyle/>
          <a:p>
            <a:fld id="{83018D63-4B32-4A14-B572-FBBCDD9405A7}" type="datetime1">
              <a:rPr lang="fi-FI" smtClean="0"/>
              <a:t>21.11.2023</a:t>
            </a:fld>
            <a:endParaRPr lang="en-GB"/>
          </a:p>
        </p:txBody>
      </p:sp>
      <p:sp>
        <p:nvSpPr>
          <p:cNvPr id="5" name="Footer Placeholder 4">
            <a:extLst>
              <a:ext uri="{FF2B5EF4-FFF2-40B4-BE49-F238E27FC236}">
                <a16:creationId xmlns:a16="http://schemas.microsoft.com/office/drawing/2014/main" id="{A8A8F5AA-FE70-480C-AD84-4BC179DAE3DF}"/>
              </a:ext>
            </a:extLst>
          </p:cNvPr>
          <p:cNvSpPr>
            <a:spLocks noGrp="1"/>
          </p:cNvSpPr>
          <p:nvPr>
            <p:ph type="ftr" sz="quarter" idx="11"/>
          </p:nvPr>
        </p:nvSpPr>
        <p:spPr/>
        <p:txBody>
          <a:bodyPr/>
          <a:lstStyle/>
          <a:p>
            <a:r>
              <a:rPr lang="en-GB"/>
              <a:t>© Miltton Group</a:t>
            </a:r>
          </a:p>
        </p:txBody>
      </p:sp>
      <p:sp>
        <p:nvSpPr>
          <p:cNvPr id="6" name="Slide Number Placeholder 5">
            <a:extLst>
              <a:ext uri="{FF2B5EF4-FFF2-40B4-BE49-F238E27FC236}">
                <a16:creationId xmlns:a16="http://schemas.microsoft.com/office/drawing/2014/main" id="{7241A83B-E951-4B0D-BF78-EFFCFD569EE5}"/>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0" name="Freeform 6"/>
          <p:cNvSpPr>
            <a:spLocks noChangeAspect="1" noEditPoints="1"/>
          </p:cNvSpPr>
          <p:nvPr userDrawn="1"/>
        </p:nvSpPr>
        <p:spPr bwMode="auto">
          <a:xfrm>
            <a:off x="11429144" y="188913"/>
            <a:ext cx="570974" cy="287337"/>
          </a:xfrm>
          <a:custGeom>
            <a:avLst/>
            <a:gdLst>
              <a:gd name="T0" fmla="*/ 4588 w 10650"/>
              <a:gd name="T1" fmla="*/ 5121 h 5359"/>
              <a:gd name="T2" fmla="*/ 4059 w 10650"/>
              <a:gd name="T3" fmla="*/ 5353 h 5359"/>
              <a:gd name="T4" fmla="*/ 3497 w 10650"/>
              <a:gd name="T5" fmla="*/ 5084 h 5359"/>
              <a:gd name="T6" fmla="*/ 2867 w 10650"/>
              <a:gd name="T7" fmla="*/ 2751 h 5359"/>
              <a:gd name="T8" fmla="*/ 2603 w 10650"/>
              <a:gd name="T9" fmla="*/ 2549 h 5359"/>
              <a:gd name="T10" fmla="*/ 1891 w 10650"/>
              <a:gd name="T11" fmla="*/ 5116 h 5359"/>
              <a:gd name="T12" fmla="*/ 1359 w 10650"/>
              <a:gd name="T13" fmla="*/ 5353 h 5359"/>
              <a:gd name="T14" fmla="*/ 799 w 10650"/>
              <a:gd name="T15" fmla="*/ 5084 h 5359"/>
              <a:gd name="T16" fmla="*/ 916 w 10650"/>
              <a:gd name="T17" fmla="*/ 1846 h 5359"/>
              <a:gd name="T18" fmla="*/ 1282 w 10650"/>
              <a:gd name="T19" fmla="*/ 4020 h 5359"/>
              <a:gd name="T20" fmla="*/ 2196 w 10650"/>
              <a:gd name="T21" fmla="*/ 304 h 5359"/>
              <a:gd name="T22" fmla="*/ 2577 w 10650"/>
              <a:gd name="T23" fmla="*/ 15 h 5359"/>
              <a:gd name="T24" fmla="*/ 3023 w 10650"/>
              <a:gd name="T25" fmla="*/ 90 h 5359"/>
              <a:gd name="T26" fmla="*/ 3419 w 10650"/>
              <a:gd name="T27" fmla="*/ 1018 h 5359"/>
              <a:gd name="T28" fmla="*/ 3990 w 10650"/>
              <a:gd name="T29" fmla="*/ 3956 h 5359"/>
              <a:gd name="T30" fmla="*/ 4873 w 10650"/>
              <a:gd name="T31" fmla="*/ 351 h 5359"/>
              <a:gd name="T32" fmla="*/ 5246 w 10650"/>
              <a:gd name="T33" fmla="*/ 25 h 5359"/>
              <a:gd name="T34" fmla="*/ 5696 w 10650"/>
              <a:gd name="T35" fmla="*/ 74 h 5359"/>
              <a:gd name="T36" fmla="*/ 6257 w 10650"/>
              <a:gd name="T37" fmla="*/ 1596 h 5359"/>
              <a:gd name="T38" fmla="*/ 6681 w 10650"/>
              <a:gd name="T39" fmla="*/ 4020 h 5359"/>
              <a:gd name="T40" fmla="*/ 8187 w 10650"/>
              <a:gd name="T41" fmla="*/ 1807 h 5359"/>
              <a:gd name="T42" fmla="*/ 7323 w 10650"/>
              <a:gd name="T43" fmla="*/ 5096 h 5359"/>
              <a:gd name="T44" fmla="*/ 6818 w 10650"/>
              <a:gd name="T45" fmla="*/ 5357 h 5359"/>
              <a:gd name="T46" fmla="*/ 6228 w 10650"/>
              <a:gd name="T47" fmla="*/ 5118 h 5359"/>
              <a:gd name="T48" fmla="*/ 5605 w 10650"/>
              <a:gd name="T49" fmla="*/ 2900 h 5359"/>
              <a:gd name="T50" fmla="*/ 10038 w 10650"/>
              <a:gd name="T51" fmla="*/ 4051 h 5359"/>
              <a:gd name="T52" fmla="*/ 9939 w 10650"/>
              <a:gd name="T53" fmla="*/ 4373 h 5359"/>
              <a:gd name="T54" fmla="*/ 10080 w 10650"/>
              <a:gd name="T55" fmla="*/ 4579 h 5359"/>
              <a:gd name="T56" fmla="*/ 9961 w 10650"/>
              <a:gd name="T57" fmla="*/ 4872 h 5359"/>
              <a:gd name="T58" fmla="*/ 10042 w 10650"/>
              <a:gd name="T59" fmla="*/ 5106 h 5359"/>
              <a:gd name="T60" fmla="*/ 9853 w 10650"/>
              <a:gd name="T61" fmla="*/ 5090 h 5359"/>
              <a:gd name="T62" fmla="*/ 9762 w 10650"/>
              <a:gd name="T63" fmla="*/ 4766 h 5359"/>
              <a:gd name="T64" fmla="*/ 9834 w 10650"/>
              <a:gd name="T65" fmla="*/ 4571 h 5359"/>
              <a:gd name="T66" fmla="*/ 9766 w 10650"/>
              <a:gd name="T67" fmla="*/ 4214 h 5359"/>
              <a:gd name="T68" fmla="*/ 10622 w 10650"/>
              <a:gd name="T69" fmla="*/ 3626 h 5359"/>
              <a:gd name="T70" fmla="*/ 10311 w 10650"/>
              <a:gd name="T71" fmla="*/ 2694 h 5359"/>
              <a:gd name="T72" fmla="*/ 10622 w 10650"/>
              <a:gd name="T73" fmla="*/ 2540 h 5359"/>
              <a:gd name="T74" fmla="*/ 10437 w 10650"/>
              <a:gd name="T75" fmla="*/ 2917 h 5359"/>
              <a:gd name="T76" fmla="*/ 9944 w 10650"/>
              <a:gd name="T77" fmla="*/ 2525 h 5359"/>
              <a:gd name="T78" fmla="*/ 10443 w 10650"/>
              <a:gd name="T79" fmla="*/ 1998 h 5359"/>
              <a:gd name="T80" fmla="*/ 10535 w 10650"/>
              <a:gd name="T81" fmla="*/ 2254 h 5359"/>
              <a:gd name="T82" fmla="*/ 9477 w 10650"/>
              <a:gd name="T83" fmla="*/ 2079 h 5359"/>
              <a:gd name="T84" fmla="*/ 9911 w 10650"/>
              <a:gd name="T85" fmla="*/ 1724 h 5359"/>
              <a:gd name="T86" fmla="*/ 9751 w 10650"/>
              <a:gd name="T87" fmla="*/ 1273 h 5359"/>
              <a:gd name="T88" fmla="*/ 10094 w 10650"/>
              <a:gd name="T89" fmla="*/ 920 h 5359"/>
              <a:gd name="T90" fmla="*/ 10529 w 10650"/>
              <a:gd name="T91" fmla="*/ 1045 h 5359"/>
              <a:gd name="T92" fmla="*/ 10581 w 10650"/>
              <a:gd name="T93" fmla="*/ 1615 h 5359"/>
              <a:gd name="T94" fmla="*/ 10195 w 10650"/>
              <a:gd name="T95" fmla="*/ 1150 h 5359"/>
              <a:gd name="T96" fmla="*/ 9935 w 10650"/>
              <a:gd name="T97" fmla="*/ 1323 h 5359"/>
              <a:gd name="T98" fmla="*/ 10107 w 10650"/>
              <a:gd name="T99" fmla="*/ 1571 h 5359"/>
              <a:gd name="T100" fmla="*/ 10434 w 10650"/>
              <a:gd name="T101" fmla="*/ 1468 h 5359"/>
              <a:gd name="T102" fmla="*/ 10392 w 10650"/>
              <a:gd name="T103" fmla="*/ 1213 h 5359"/>
              <a:gd name="T104" fmla="*/ 10082 w 10650"/>
              <a:gd name="T105" fmla="*/ 240 h 5359"/>
              <a:gd name="T106" fmla="*/ 9939 w 10650"/>
              <a:gd name="T107" fmla="*/ 438 h 5359"/>
              <a:gd name="T108" fmla="*/ 10622 w 10650"/>
              <a:gd name="T109" fmla="*/ 558 h 5359"/>
              <a:gd name="T110" fmla="*/ 9763 w 10650"/>
              <a:gd name="T111" fmla="*/ 422 h 5359"/>
              <a:gd name="T112" fmla="*/ 9842 w 10650"/>
              <a:gd name="T113" fmla="*/ 71 h 5359"/>
              <a:gd name="T114" fmla="*/ 9492 w 10650"/>
              <a:gd name="T115" fmla="*/ 3641 h 5359"/>
              <a:gd name="T116" fmla="*/ 9682 w 10650"/>
              <a:gd name="T117" fmla="*/ 3769 h 5359"/>
              <a:gd name="T118" fmla="*/ 9447 w 10650"/>
              <a:gd name="T119" fmla="*/ 3793 h 5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50" h="5359">
                <a:moveTo>
                  <a:pt x="5405" y="2109"/>
                </a:moveTo>
                <a:lnTo>
                  <a:pt x="5243" y="2788"/>
                </a:lnTo>
                <a:lnTo>
                  <a:pt x="5081" y="3467"/>
                </a:lnTo>
                <a:lnTo>
                  <a:pt x="4918" y="4146"/>
                </a:lnTo>
                <a:lnTo>
                  <a:pt x="4756" y="4825"/>
                </a:lnTo>
                <a:lnTo>
                  <a:pt x="4746" y="4858"/>
                </a:lnTo>
                <a:lnTo>
                  <a:pt x="4734" y="4891"/>
                </a:lnTo>
                <a:lnTo>
                  <a:pt x="4720" y="4923"/>
                </a:lnTo>
                <a:lnTo>
                  <a:pt x="4705" y="4953"/>
                </a:lnTo>
                <a:lnTo>
                  <a:pt x="4690" y="4984"/>
                </a:lnTo>
                <a:lnTo>
                  <a:pt x="4671" y="5013"/>
                </a:lnTo>
                <a:lnTo>
                  <a:pt x="4632" y="5069"/>
                </a:lnTo>
                <a:lnTo>
                  <a:pt x="4611" y="5096"/>
                </a:lnTo>
                <a:lnTo>
                  <a:pt x="4588" y="5121"/>
                </a:lnTo>
                <a:lnTo>
                  <a:pt x="4564" y="5146"/>
                </a:lnTo>
                <a:lnTo>
                  <a:pt x="4539" y="5168"/>
                </a:lnTo>
                <a:lnTo>
                  <a:pt x="4514" y="5191"/>
                </a:lnTo>
                <a:lnTo>
                  <a:pt x="4486" y="5212"/>
                </a:lnTo>
                <a:lnTo>
                  <a:pt x="4458" y="5231"/>
                </a:lnTo>
                <a:lnTo>
                  <a:pt x="4429" y="5249"/>
                </a:lnTo>
                <a:lnTo>
                  <a:pt x="4387" y="5273"/>
                </a:lnTo>
                <a:lnTo>
                  <a:pt x="4344" y="5292"/>
                </a:lnTo>
                <a:lnTo>
                  <a:pt x="4300" y="5311"/>
                </a:lnTo>
                <a:lnTo>
                  <a:pt x="4253" y="5325"/>
                </a:lnTo>
                <a:lnTo>
                  <a:pt x="4206" y="5337"/>
                </a:lnTo>
                <a:lnTo>
                  <a:pt x="4158" y="5346"/>
                </a:lnTo>
                <a:lnTo>
                  <a:pt x="4109" y="5351"/>
                </a:lnTo>
                <a:lnTo>
                  <a:pt x="4059" y="5353"/>
                </a:lnTo>
                <a:lnTo>
                  <a:pt x="4008" y="5351"/>
                </a:lnTo>
                <a:lnTo>
                  <a:pt x="3959" y="5347"/>
                </a:lnTo>
                <a:lnTo>
                  <a:pt x="3909" y="5337"/>
                </a:lnTo>
                <a:lnTo>
                  <a:pt x="3861" y="5326"/>
                </a:lnTo>
                <a:lnTo>
                  <a:pt x="3815" y="5312"/>
                </a:lnTo>
                <a:lnTo>
                  <a:pt x="3770" y="5294"/>
                </a:lnTo>
                <a:lnTo>
                  <a:pt x="3727" y="5273"/>
                </a:lnTo>
                <a:lnTo>
                  <a:pt x="3685" y="5249"/>
                </a:lnTo>
                <a:lnTo>
                  <a:pt x="3655" y="5230"/>
                </a:lnTo>
                <a:lnTo>
                  <a:pt x="3626" y="5209"/>
                </a:lnTo>
                <a:lnTo>
                  <a:pt x="3598" y="5187"/>
                </a:lnTo>
                <a:lnTo>
                  <a:pt x="3570" y="5163"/>
                </a:lnTo>
                <a:lnTo>
                  <a:pt x="3520" y="5112"/>
                </a:lnTo>
                <a:lnTo>
                  <a:pt x="3497" y="5084"/>
                </a:lnTo>
                <a:lnTo>
                  <a:pt x="3474" y="5056"/>
                </a:lnTo>
                <a:lnTo>
                  <a:pt x="3454" y="5026"/>
                </a:lnTo>
                <a:lnTo>
                  <a:pt x="3434" y="4995"/>
                </a:lnTo>
                <a:lnTo>
                  <a:pt x="3416" y="4964"/>
                </a:lnTo>
                <a:lnTo>
                  <a:pt x="3401" y="4931"/>
                </a:lnTo>
                <a:lnTo>
                  <a:pt x="3373" y="4863"/>
                </a:lnTo>
                <a:lnTo>
                  <a:pt x="3362" y="4827"/>
                </a:lnTo>
                <a:lnTo>
                  <a:pt x="3351" y="4792"/>
                </a:lnTo>
                <a:lnTo>
                  <a:pt x="3247" y="4356"/>
                </a:lnTo>
                <a:lnTo>
                  <a:pt x="3142" y="3922"/>
                </a:lnTo>
                <a:lnTo>
                  <a:pt x="3038" y="3488"/>
                </a:lnTo>
                <a:lnTo>
                  <a:pt x="2934" y="3053"/>
                </a:lnTo>
                <a:lnTo>
                  <a:pt x="2897" y="2897"/>
                </a:lnTo>
                <a:lnTo>
                  <a:pt x="2867" y="2751"/>
                </a:lnTo>
                <a:lnTo>
                  <a:pt x="2841" y="2618"/>
                </a:lnTo>
                <a:lnTo>
                  <a:pt x="2821" y="2495"/>
                </a:lnTo>
                <a:lnTo>
                  <a:pt x="2805" y="2382"/>
                </a:lnTo>
                <a:lnTo>
                  <a:pt x="2793" y="2281"/>
                </a:lnTo>
                <a:lnTo>
                  <a:pt x="2784" y="2189"/>
                </a:lnTo>
                <a:lnTo>
                  <a:pt x="2779" y="2107"/>
                </a:lnTo>
                <a:lnTo>
                  <a:pt x="2776" y="2034"/>
                </a:lnTo>
                <a:lnTo>
                  <a:pt x="2775" y="1971"/>
                </a:lnTo>
                <a:lnTo>
                  <a:pt x="2776" y="1915"/>
                </a:lnTo>
                <a:lnTo>
                  <a:pt x="2779" y="1868"/>
                </a:lnTo>
                <a:lnTo>
                  <a:pt x="2782" y="1829"/>
                </a:lnTo>
                <a:lnTo>
                  <a:pt x="2785" y="1799"/>
                </a:lnTo>
                <a:lnTo>
                  <a:pt x="2792" y="1758"/>
                </a:lnTo>
                <a:lnTo>
                  <a:pt x="2603" y="2549"/>
                </a:lnTo>
                <a:lnTo>
                  <a:pt x="2467" y="3114"/>
                </a:lnTo>
                <a:lnTo>
                  <a:pt x="2330" y="3679"/>
                </a:lnTo>
                <a:lnTo>
                  <a:pt x="2194" y="4245"/>
                </a:lnTo>
                <a:lnTo>
                  <a:pt x="2059" y="4810"/>
                </a:lnTo>
                <a:lnTo>
                  <a:pt x="2050" y="4844"/>
                </a:lnTo>
                <a:lnTo>
                  <a:pt x="2038" y="4878"/>
                </a:lnTo>
                <a:lnTo>
                  <a:pt x="2025" y="4910"/>
                </a:lnTo>
                <a:lnTo>
                  <a:pt x="2010" y="4943"/>
                </a:lnTo>
                <a:lnTo>
                  <a:pt x="1994" y="4974"/>
                </a:lnTo>
                <a:lnTo>
                  <a:pt x="1976" y="5005"/>
                </a:lnTo>
                <a:lnTo>
                  <a:pt x="1957" y="5034"/>
                </a:lnTo>
                <a:lnTo>
                  <a:pt x="1936" y="5063"/>
                </a:lnTo>
                <a:lnTo>
                  <a:pt x="1915" y="5091"/>
                </a:lnTo>
                <a:lnTo>
                  <a:pt x="1891" y="5116"/>
                </a:lnTo>
                <a:lnTo>
                  <a:pt x="1867" y="5142"/>
                </a:lnTo>
                <a:lnTo>
                  <a:pt x="1842" y="5166"/>
                </a:lnTo>
                <a:lnTo>
                  <a:pt x="1815" y="5189"/>
                </a:lnTo>
                <a:lnTo>
                  <a:pt x="1788" y="5210"/>
                </a:lnTo>
                <a:lnTo>
                  <a:pt x="1759" y="5231"/>
                </a:lnTo>
                <a:lnTo>
                  <a:pt x="1729" y="5249"/>
                </a:lnTo>
                <a:lnTo>
                  <a:pt x="1687" y="5273"/>
                </a:lnTo>
                <a:lnTo>
                  <a:pt x="1643" y="5292"/>
                </a:lnTo>
                <a:lnTo>
                  <a:pt x="1599" y="5311"/>
                </a:lnTo>
                <a:lnTo>
                  <a:pt x="1553" y="5325"/>
                </a:lnTo>
                <a:lnTo>
                  <a:pt x="1506" y="5337"/>
                </a:lnTo>
                <a:lnTo>
                  <a:pt x="1458" y="5346"/>
                </a:lnTo>
                <a:lnTo>
                  <a:pt x="1409" y="5351"/>
                </a:lnTo>
                <a:lnTo>
                  <a:pt x="1359" y="5353"/>
                </a:lnTo>
                <a:lnTo>
                  <a:pt x="1309" y="5351"/>
                </a:lnTo>
                <a:lnTo>
                  <a:pt x="1258" y="5347"/>
                </a:lnTo>
                <a:lnTo>
                  <a:pt x="1210" y="5337"/>
                </a:lnTo>
                <a:lnTo>
                  <a:pt x="1162" y="5326"/>
                </a:lnTo>
                <a:lnTo>
                  <a:pt x="1117" y="5312"/>
                </a:lnTo>
                <a:lnTo>
                  <a:pt x="1072" y="5294"/>
                </a:lnTo>
                <a:lnTo>
                  <a:pt x="1030" y="5273"/>
                </a:lnTo>
                <a:lnTo>
                  <a:pt x="989" y="5249"/>
                </a:lnTo>
                <a:lnTo>
                  <a:pt x="958" y="5230"/>
                </a:lnTo>
                <a:lnTo>
                  <a:pt x="929" y="5209"/>
                </a:lnTo>
                <a:lnTo>
                  <a:pt x="900" y="5187"/>
                </a:lnTo>
                <a:lnTo>
                  <a:pt x="872" y="5163"/>
                </a:lnTo>
                <a:lnTo>
                  <a:pt x="822" y="5112"/>
                </a:lnTo>
                <a:lnTo>
                  <a:pt x="799" y="5084"/>
                </a:lnTo>
                <a:lnTo>
                  <a:pt x="776" y="5056"/>
                </a:lnTo>
                <a:lnTo>
                  <a:pt x="756" y="5026"/>
                </a:lnTo>
                <a:lnTo>
                  <a:pt x="737" y="4995"/>
                </a:lnTo>
                <a:lnTo>
                  <a:pt x="719" y="4964"/>
                </a:lnTo>
                <a:lnTo>
                  <a:pt x="703" y="4931"/>
                </a:lnTo>
                <a:lnTo>
                  <a:pt x="676" y="4863"/>
                </a:lnTo>
                <a:lnTo>
                  <a:pt x="665" y="4827"/>
                </a:lnTo>
                <a:lnTo>
                  <a:pt x="655" y="4792"/>
                </a:lnTo>
                <a:lnTo>
                  <a:pt x="491" y="4109"/>
                </a:lnTo>
                <a:lnTo>
                  <a:pt x="328" y="3427"/>
                </a:lnTo>
                <a:lnTo>
                  <a:pt x="164" y="2745"/>
                </a:lnTo>
                <a:lnTo>
                  <a:pt x="0" y="2064"/>
                </a:lnTo>
                <a:lnTo>
                  <a:pt x="458" y="1954"/>
                </a:lnTo>
                <a:lnTo>
                  <a:pt x="916" y="1846"/>
                </a:lnTo>
                <a:lnTo>
                  <a:pt x="1025" y="2298"/>
                </a:lnTo>
                <a:lnTo>
                  <a:pt x="1135" y="2752"/>
                </a:lnTo>
                <a:lnTo>
                  <a:pt x="1171" y="2915"/>
                </a:lnTo>
                <a:lnTo>
                  <a:pt x="1203" y="3065"/>
                </a:lnTo>
                <a:lnTo>
                  <a:pt x="1229" y="3202"/>
                </a:lnTo>
                <a:lnTo>
                  <a:pt x="1249" y="3328"/>
                </a:lnTo>
                <a:lnTo>
                  <a:pt x="1265" y="3442"/>
                </a:lnTo>
                <a:lnTo>
                  <a:pt x="1277" y="3545"/>
                </a:lnTo>
                <a:lnTo>
                  <a:pt x="1285" y="3638"/>
                </a:lnTo>
                <a:lnTo>
                  <a:pt x="1290" y="3721"/>
                </a:lnTo>
                <a:lnTo>
                  <a:pt x="1292" y="3856"/>
                </a:lnTo>
                <a:lnTo>
                  <a:pt x="1291" y="3911"/>
                </a:lnTo>
                <a:lnTo>
                  <a:pt x="1289" y="3956"/>
                </a:lnTo>
                <a:lnTo>
                  <a:pt x="1282" y="4020"/>
                </a:lnTo>
                <a:lnTo>
                  <a:pt x="1277" y="4054"/>
                </a:lnTo>
                <a:lnTo>
                  <a:pt x="1384" y="3601"/>
                </a:lnTo>
                <a:lnTo>
                  <a:pt x="1493" y="3149"/>
                </a:lnTo>
                <a:lnTo>
                  <a:pt x="1601" y="2696"/>
                </a:lnTo>
                <a:lnTo>
                  <a:pt x="1710" y="2244"/>
                </a:lnTo>
                <a:lnTo>
                  <a:pt x="1819" y="1791"/>
                </a:lnTo>
                <a:lnTo>
                  <a:pt x="1927" y="1339"/>
                </a:lnTo>
                <a:lnTo>
                  <a:pt x="2036" y="886"/>
                </a:lnTo>
                <a:lnTo>
                  <a:pt x="2144" y="434"/>
                </a:lnTo>
                <a:lnTo>
                  <a:pt x="2153" y="404"/>
                </a:lnTo>
                <a:lnTo>
                  <a:pt x="2164" y="375"/>
                </a:lnTo>
                <a:lnTo>
                  <a:pt x="2176" y="346"/>
                </a:lnTo>
                <a:lnTo>
                  <a:pt x="2189" y="319"/>
                </a:lnTo>
                <a:lnTo>
                  <a:pt x="2196" y="304"/>
                </a:lnTo>
                <a:lnTo>
                  <a:pt x="2205" y="291"/>
                </a:lnTo>
                <a:lnTo>
                  <a:pt x="2221" y="265"/>
                </a:lnTo>
                <a:lnTo>
                  <a:pt x="2238" y="240"/>
                </a:lnTo>
                <a:lnTo>
                  <a:pt x="2257" y="216"/>
                </a:lnTo>
                <a:lnTo>
                  <a:pt x="2299" y="169"/>
                </a:lnTo>
                <a:lnTo>
                  <a:pt x="2347" y="127"/>
                </a:lnTo>
                <a:lnTo>
                  <a:pt x="2372" y="108"/>
                </a:lnTo>
                <a:lnTo>
                  <a:pt x="2399" y="90"/>
                </a:lnTo>
                <a:lnTo>
                  <a:pt x="2426" y="74"/>
                </a:lnTo>
                <a:lnTo>
                  <a:pt x="2454" y="59"/>
                </a:lnTo>
                <a:lnTo>
                  <a:pt x="2484" y="46"/>
                </a:lnTo>
                <a:lnTo>
                  <a:pt x="2515" y="34"/>
                </a:lnTo>
                <a:lnTo>
                  <a:pt x="2546" y="25"/>
                </a:lnTo>
                <a:lnTo>
                  <a:pt x="2577" y="15"/>
                </a:lnTo>
                <a:lnTo>
                  <a:pt x="2610" y="9"/>
                </a:lnTo>
                <a:lnTo>
                  <a:pt x="2644" y="4"/>
                </a:lnTo>
                <a:lnTo>
                  <a:pt x="2678" y="1"/>
                </a:lnTo>
                <a:lnTo>
                  <a:pt x="2711" y="0"/>
                </a:lnTo>
                <a:lnTo>
                  <a:pt x="2745" y="1"/>
                </a:lnTo>
                <a:lnTo>
                  <a:pt x="2779" y="4"/>
                </a:lnTo>
                <a:lnTo>
                  <a:pt x="2812" y="9"/>
                </a:lnTo>
                <a:lnTo>
                  <a:pt x="2845" y="15"/>
                </a:lnTo>
                <a:lnTo>
                  <a:pt x="2876" y="25"/>
                </a:lnTo>
                <a:lnTo>
                  <a:pt x="2907" y="34"/>
                </a:lnTo>
                <a:lnTo>
                  <a:pt x="2937" y="46"/>
                </a:lnTo>
                <a:lnTo>
                  <a:pt x="2966" y="59"/>
                </a:lnTo>
                <a:lnTo>
                  <a:pt x="2995" y="74"/>
                </a:lnTo>
                <a:lnTo>
                  <a:pt x="3023" y="90"/>
                </a:lnTo>
                <a:lnTo>
                  <a:pt x="3049" y="108"/>
                </a:lnTo>
                <a:lnTo>
                  <a:pt x="3075" y="127"/>
                </a:lnTo>
                <a:lnTo>
                  <a:pt x="3123" y="169"/>
                </a:lnTo>
                <a:lnTo>
                  <a:pt x="3146" y="192"/>
                </a:lnTo>
                <a:lnTo>
                  <a:pt x="3167" y="216"/>
                </a:lnTo>
                <a:lnTo>
                  <a:pt x="3187" y="241"/>
                </a:lnTo>
                <a:lnTo>
                  <a:pt x="3205" y="266"/>
                </a:lnTo>
                <a:lnTo>
                  <a:pt x="3221" y="293"/>
                </a:lnTo>
                <a:lnTo>
                  <a:pt x="3237" y="321"/>
                </a:lnTo>
                <a:lnTo>
                  <a:pt x="3251" y="349"/>
                </a:lnTo>
                <a:lnTo>
                  <a:pt x="3262" y="378"/>
                </a:lnTo>
                <a:lnTo>
                  <a:pt x="3274" y="409"/>
                </a:lnTo>
                <a:lnTo>
                  <a:pt x="3282" y="440"/>
                </a:lnTo>
                <a:lnTo>
                  <a:pt x="3419" y="1018"/>
                </a:lnTo>
                <a:lnTo>
                  <a:pt x="3557" y="1596"/>
                </a:lnTo>
                <a:lnTo>
                  <a:pt x="3695" y="2174"/>
                </a:lnTo>
                <a:lnTo>
                  <a:pt x="3834" y="2752"/>
                </a:lnTo>
                <a:lnTo>
                  <a:pt x="3872" y="2915"/>
                </a:lnTo>
                <a:lnTo>
                  <a:pt x="3902" y="3065"/>
                </a:lnTo>
                <a:lnTo>
                  <a:pt x="3928" y="3202"/>
                </a:lnTo>
                <a:lnTo>
                  <a:pt x="3949" y="3328"/>
                </a:lnTo>
                <a:lnTo>
                  <a:pt x="3965" y="3442"/>
                </a:lnTo>
                <a:lnTo>
                  <a:pt x="3977" y="3545"/>
                </a:lnTo>
                <a:lnTo>
                  <a:pt x="3985" y="3638"/>
                </a:lnTo>
                <a:lnTo>
                  <a:pt x="3990" y="3721"/>
                </a:lnTo>
                <a:lnTo>
                  <a:pt x="3993" y="3856"/>
                </a:lnTo>
                <a:lnTo>
                  <a:pt x="3992" y="3911"/>
                </a:lnTo>
                <a:lnTo>
                  <a:pt x="3990" y="3956"/>
                </a:lnTo>
                <a:lnTo>
                  <a:pt x="3986" y="3992"/>
                </a:lnTo>
                <a:lnTo>
                  <a:pt x="3983" y="4020"/>
                </a:lnTo>
                <a:lnTo>
                  <a:pt x="3977" y="4054"/>
                </a:lnTo>
                <a:lnTo>
                  <a:pt x="4085" y="3602"/>
                </a:lnTo>
                <a:lnTo>
                  <a:pt x="4193" y="3151"/>
                </a:lnTo>
                <a:lnTo>
                  <a:pt x="4301" y="2699"/>
                </a:lnTo>
                <a:lnTo>
                  <a:pt x="4409" y="2247"/>
                </a:lnTo>
                <a:lnTo>
                  <a:pt x="4517" y="1796"/>
                </a:lnTo>
                <a:lnTo>
                  <a:pt x="4625" y="1344"/>
                </a:lnTo>
                <a:lnTo>
                  <a:pt x="4733" y="892"/>
                </a:lnTo>
                <a:lnTo>
                  <a:pt x="4841" y="440"/>
                </a:lnTo>
                <a:lnTo>
                  <a:pt x="4850" y="410"/>
                </a:lnTo>
                <a:lnTo>
                  <a:pt x="4861" y="380"/>
                </a:lnTo>
                <a:lnTo>
                  <a:pt x="4873" y="351"/>
                </a:lnTo>
                <a:lnTo>
                  <a:pt x="4886" y="323"/>
                </a:lnTo>
                <a:lnTo>
                  <a:pt x="4902" y="295"/>
                </a:lnTo>
                <a:lnTo>
                  <a:pt x="4918" y="267"/>
                </a:lnTo>
                <a:lnTo>
                  <a:pt x="4936" y="242"/>
                </a:lnTo>
                <a:lnTo>
                  <a:pt x="4957" y="216"/>
                </a:lnTo>
                <a:lnTo>
                  <a:pt x="4999" y="169"/>
                </a:lnTo>
                <a:lnTo>
                  <a:pt x="5046" y="127"/>
                </a:lnTo>
                <a:lnTo>
                  <a:pt x="5072" y="108"/>
                </a:lnTo>
                <a:lnTo>
                  <a:pt x="5098" y="90"/>
                </a:lnTo>
                <a:lnTo>
                  <a:pt x="5126" y="74"/>
                </a:lnTo>
                <a:lnTo>
                  <a:pt x="5155" y="59"/>
                </a:lnTo>
                <a:lnTo>
                  <a:pt x="5184" y="46"/>
                </a:lnTo>
                <a:lnTo>
                  <a:pt x="5214" y="34"/>
                </a:lnTo>
                <a:lnTo>
                  <a:pt x="5246" y="25"/>
                </a:lnTo>
                <a:lnTo>
                  <a:pt x="5277" y="15"/>
                </a:lnTo>
                <a:lnTo>
                  <a:pt x="5310" y="9"/>
                </a:lnTo>
                <a:lnTo>
                  <a:pt x="5343" y="4"/>
                </a:lnTo>
                <a:lnTo>
                  <a:pt x="5377" y="1"/>
                </a:lnTo>
                <a:lnTo>
                  <a:pt x="5412" y="0"/>
                </a:lnTo>
                <a:lnTo>
                  <a:pt x="5446" y="1"/>
                </a:lnTo>
                <a:lnTo>
                  <a:pt x="5480" y="4"/>
                </a:lnTo>
                <a:lnTo>
                  <a:pt x="5513" y="9"/>
                </a:lnTo>
                <a:lnTo>
                  <a:pt x="5546" y="15"/>
                </a:lnTo>
                <a:lnTo>
                  <a:pt x="5577" y="25"/>
                </a:lnTo>
                <a:lnTo>
                  <a:pt x="5608" y="34"/>
                </a:lnTo>
                <a:lnTo>
                  <a:pt x="5638" y="46"/>
                </a:lnTo>
                <a:lnTo>
                  <a:pt x="5668" y="59"/>
                </a:lnTo>
                <a:lnTo>
                  <a:pt x="5696" y="74"/>
                </a:lnTo>
                <a:lnTo>
                  <a:pt x="5723" y="90"/>
                </a:lnTo>
                <a:lnTo>
                  <a:pt x="5749" y="108"/>
                </a:lnTo>
                <a:lnTo>
                  <a:pt x="5775" y="127"/>
                </a:lnTo>
                <a:lnTo>
                  <a:pt x="5823" y="169"/>
                </a:lnTo>
                <a:lnTo>
                  <a:pt x="5846" y="192"/>
                </a:lnTo>
                <a:lnTo>
                  <a:pt x="5866" y="216"/>
                </a:lnTo>
                <a:lnTo>
                  <a:pt x="5886" y="241"/>
                </a:lnTo>
                <a:lnTo>
                  <a:pt x="5904" y="266"/>
                </a:lnTo>
                <a:lnTo>
                  <a:pt x="5936" y="321"/>
                </a:lnTo>
                <a:lnTo>
                  <a:pt x="5949" y="349"/>
                </a:lnTo>
                <a:lnTo>
                  <a:pt x="5961" y="378"/>
                </a:lnTo>
                <a:lnTo>
                  <a:pt x="5982" y="440"/>
                </a:lnTo>
                <a:lnTo>
                  <a:pt x="6119" y="1018"/>
                </a:lnTo>
                <a:lnTo>
                  <a:pt x="6257" y="1596"/>
                </a:lnTo>
                <a:lnTo>
                  <a:pt x="6396" y="2174"/>
                </a:lnTo>
                <a:lnTo>
                  <a:pt x="6534" y="2752"/>
                </a:lnTo>
                <a:lnTo>
                  <a:pt x="6571" y="2915"/>
                </a:lnTo>
                <a:lnTo>
                  <a:pt x="6602" y="3065"/>
                </a:lnTo>
                <a:lnTo>
                  <a:pt x="6628" y="3202"/>
                </a:lnTo>
                <a:lnTo>
                  <a:pt x="6648" y="3328"/>
                </a:lnTo>
                <a:lnTo>
                  <a:pt x="6664" y="3442"/>
                </a:lnTo>
                <a:lnTo>
                  <a:pt x="6676" y="3545"/>
                </a:lnTo>
                <a:lnTo>
                  <a:pt x="6684" y="3638"/>
                </a:lnTo>
                <a:lnTo>
                  <a:pt x="6689" y="3721"/>
                </a:lnTo>
                <a:lnTo>
                  <a:pt x="6692" y="3856"/>
                </a:lnTo>
                <a:lnTo>
                  <a:pt x="6690" y="3911"/>
                </a:lnTo>
                <a:lnTo>
                  <a:pt x="6688" y="3956"/>
                </a:lnTo>
                <a:lnTo>
                  <a:pt x="6681" y="4020"/>
                </a:lnTo>
                <a:lnTo>
                  <a:pt x="6676" y="4054"/>
                </a:lnTo>
                <a:lnTo>
                  <a:pt x="6790" y="3578"/>
                </a:lnTo>
                <a:lnTo>
                  <a:pt x="6904" y="3103"/>
                </a:lnTo>
                <a:lnTo>
                  <a:pt x="7018" y="2626"/>
                </a:lnTo>
                <a:lnTo>
                  <a:pt x="7133" y="2151"/>
                </a:lnTo>
                <a:lnTo>
                  <a:pt x="7246" y="1675"/>
                </a:lnTo>
                <a:lnTo>
                  <a:pt x="7361" y="1199"/>
                </a:lnTo>
                <a:lnTo>
                  <a:pt x="7475" y="724"/>
                </a:lnTo>
                <a:lnTo>
                  <a:pt x="7589" y="249"/>
                </a:lnTo>
                <a:lnTo>
                  <a:pt x="8105" y="126"/>
                </a:lnTo>
                <a:lnTo>
                  <a:pt x="8621" y="3"/>
                </a:lnTo>
                <a:lnTo>
                  <a:pt x="8476" y="604"/>
                </a:lnTo>
                <a:lnTo>
                  <a:pt x="8332" y="1206"/>
                </a:lnTo>
                <a:lnTo>
                  <a:pt x="8187" y="1807"/>
                </a:lnTo>
                <a:lnTo>
                  <a:pt x="8044" y="2408"/>
                </a:lnTo>
                <a:lnTo>
                  <a:pt x="7900" y="3009"/>
                </a:lnTo>
                <a:lnTo>
                  <a:pt x="7755" y="3611"/>
                </a:lnTo>
                <a:lnTo>
                  <a:pt x="7611" y="4212"/>
                </a:lnTo>
                <a:lnTo>
                  <a:pt x="7468" y="4813"/>
                </a:lnTo>
                <a:lnTo>
                  <a:pt x="7458" y="4848"/>
                </a:lnTo>
                <a:lnTo>
                  <a:pt x="7446" y="4882"/>
                </a:lnTo>
                <a:lnTo>
                  <a:pt x="7433" y="4915"/>
                </a:lnTo>
                <a:lnTo>
                  <a:pt x="7418" y="4948"/>
                </a:lnTo>
                <a:lnTo>
                  <a:pt x="7402" y="4979"/>
                </a:lnTo>
                <a:lnTo>
                  <a:pt x="7385" y="5010"/>
                </a:lnTo>
                <a:lnTo>
                  <a:pt x="7365" y="5039"/>
                </a:lnTo>
                <a:lnTo>
                  <a:pt x="7345" y="5068"/>
                </a:lnTo>
                <a:lnTo>
                  <a:pt x="7323" y="5096"/>
                </a:lnTo>
                <a:lnTo>
                  <a:pt x="7300" y="5122"/>
                </a:lnTo>
                <a:lnTo>
                  <a:pt x="7275" y="5148"/>
                </a:lnTo>
                <a:lnTo>
                  <a:pt x="7251" y="5173"/>
                </a:lnTo>
                <a:lnTo>
                  <a:pt x="7224" y="5195"/>
                </a:lnTo>
                <a:lnTo>
                  <a:pt x="7196" y="5217"/>
                </a:lnTo>
                <a:lnTo>
                  <a:pt x="7167" y="5237"/>
                </a:lnTo>
                <a:lnTo>
                  <a:pt x="7138" y="5256"/>
                </a:lnTo>
                <a:lnTo>
                  <a:pt x="7096" y="5278"/>
                </a:lnTo>
                <a:lnTo>
                  <a:pt x="7053" y="5299"/>
                </a:lnTo>
                <a:lnTo>
                  <a:pt x="7008" y="5316"/>
                </a:lnTo>
                <a:lnTo>
                  <a:pt x="6963" y="5331"/>
                </a:lnTo>
                <a:lnTo>
                  <a:pt x="6916" y="5344"/>
                </a:lnTo>
                <a:lnTo>
                  <a:pt x="6868" y="5352"/>
                </a:lnTo>
                <a:lnTo>
                  <a:pt x="6818" y="5357"/>
                </a:lnTo>
                <a:lnTo>
                  <a:pt x="6767" y="5359"/>
                </a:lnTo>
                <a:lnTo>
                  <a:pt x="6717" y="5357"/>
                </a:lnTo>
                <a:lnTo>
                  <a:pt x="6667" y="5352"/>
                </a:lnTo>
                <a:lnTo>
                  <a:pt x="6618" y="5344"/>
                </a:lnTo>
                <a:lnTo>
                  <a:pt x="6571" y="5332"/>
                </a:lnTo>
                <a:lnTo>
                  <a:pt x="6525" y="5318"/>
                </a:lnTo>
                <a:lnTo>
                  <a:pt x="6480" y="5301"/>
                </a:lnTo>
                <a:lnTo>
                  <a:pt x="6437" y="5279"/>
                </a:lnTo>
                <a:lnTo>
                  <a:pt x="6395" y="5256"/>
                </a:lnTo>
                <a:lnTo>
                  <a:pt x="6364" y="5236"/>
                </a:lnTo>
                <a:lnTo>
                  <a:pt x="6334" y="5216"/>
                </a:lnTo>
                <a:lnTo>
                  <a:pt x="6305" y="5193"/>
                </a:lnTo>
                <a:lnTo>
                  <a:pt x="6278" y="5170"/>
                </a:lnTo>
                <a:lnTo>
                  <a:pt x="6228" y="5118"/>
                </a:lnTo>
                <a:lnTo>
                  <a:pt x="6204" y="5091"/>
                </a:lnTo>
                <a:lnTo>
                  <a:pt x="6182" y="5062"/>
                </a:lnTo>
                <a:lnTo>
                  <a:pt x="6161" y="5032"/>
                </a:lnTo>
                <a:lnTo>
                  <a:pt x="6143" y="5002"/>
                </a:lnTo>
                <a:lnTo>
                  <a:pt x="6124" y="4970"/>
                </a:lnTo>
                <a:lnTo>
                  <a:pt x="6109" y="4937"/>
                </a:lnTo>
                <a:lnTo>
                  <a:pt x="6081" y="4869"/>
                </a:lnTo>
                <a:lnTo>
                  <a:pt x="6070" y="4834"/>
                </a:lnTo>
                <a:lnTo>
                  <a:pt x="6061" y="4798"/>
                </a:lnTo>
                <a:lnTo>
                  <a:pt x="5955" y="4362"/>
                </a:lnTo>
                <a:lnTo>
                  <a:pt x="5851" y="3928"/>
                </a:lnTo>
                <a:lnTo>
                  <a:pt x="5746" y="3493"/>
                </a:lnTo>
                <a:lnTo>
                  <a:pt x="5642" y="3058"/>
                </a:lnTo>
                <a:lnTo>
                  <a:pt x="5605" y="2900"/>
                </a:lnTo>
                <a:lnTo>
                  <a:pt x="5574" y="2752"/>
                </a:lnTo>
                <a:lnTo>
                  <a:pt x="5549" y="2616"/>
                </a:lnTo>
                <a:lnTo>
                  <a:pt x="5528" y="2492"/>
                </a:lnTo>
                <a:lnTo>
                  <a:pt x="5513" y="2378"/>
                </a:lnTo>
                <a:lnTo>
                  <a:pt x="5501" y="2276"/>
                </a:lnTo>
                <a:lnTo>
                  <a:pt x="5492" y="2184"/>
                </a:lnTo>
                <a:lnTo>
                  <a:pt x="5487" y="2101"/>
                </a:lnTo>
                <a:lnTo>
                  <a:pt x="5484" y="1966"/>
                </a:lnTo>
                <a:lnTo>
                  <a:pt x="5485" y="1910"/>
                </a:lnTo>
                <a:lnTo>
                  <a:pt x="5488" y="1864"/>
                </a:lnTo>
                <a:lnTo>
                  <a:pt x="5495" y="1798"/>
                </a:lnTo>
                <a:lnTo>
                  <a:pt x="5503" y="1761"/>
                </a:lnTo>
                <a:lnTo>
                  <a:pt x="5405" y="2109"/>
                </a:lnTo>
                <a:close/>
                <a:moveTo>
                  <a:pt x="10038" y="4051"/>
                </a:moveTo>
                <a:lnTo>
                  <a:pt x="10622" y="4051"/>
                </a:lnTo>
                <a:lnTo>
                  <a:pt x="10622" y="4278"/>
                </a:lnTo>
                <a:lnTo>
                  <a:pt x="10162" y="4278"/>
                </a:lnTo>
                <a:lnTo>
                  <a:pt x="10109" y="4280"/>
                </a:lnTo>
                <a:lnTo>
                  <a:pt x="10063" y="4286"/>
                </a:lnTo>
                <a:lnTo>
                  <a:pt x="10042" y="4290"/>
                </a:lnTo>
                <a:lnTo>
                  <a:pt x="10023" y="4296"/>
                </a:lnTo>
                <a:lnTo>
                  <a:pt x="10006" y="4302"/>
                </a:lnTo>
                <a:lnTo>
                  <a:pt x="9991" y="4310"/>
                </a:lnTo>
                <a:lnTo>
                  <a:pt x="9977" y="4319"/>
                </a:lnTo>
                <a:lnTo>
                  <a:pt x="9965" y="4331"/>
                </a:lnTo>
                <a:lnTo>
                  <a:pt x="9955" y="4343"/>
                </a:lnTo>
                <a:lnTo>
                  <a:pt x="9947" y="4357"/>
                </a:lnTo>
                <a:lnTo>
                  <a:pt x="9939" y="4373"/>
                </a:lnTo>
                <a:lnTo>
                  <a:pt x="9935" y="4390"/>
                </a:lnTo>
                <a:lnTo>
                  <a:pt x="9932" y="4409"/>
                </a:lnTo>
                <a:lnTo>
                  <a:pt x="9931" y="4431"/>
                </a:lnTo>
                <a:lnTo>
                  <a:pt x="9932" y="4449"/>
                </a:lnTo>
                <a:lnTo>
                  <a:pt x="9935" y="4467"/>
                </a:lnTo>
                <a:lnTo>
                  <a:pt x="9940" y="4483"/>
                </a:lnTo>
                <a:lnTo>
                  <a:pt x="9948" y="4499"/>
                </a:lnTo>
                <a:lnTo>
                  <a:pt x="9957" y="4513"/>
                </a:lnTo>
                <a:lnTo>
                  <a:pt x="9967" y="4526"/>
                </a:lnTo>
                <a:lnTo>
                  <a:pt x="9980" y="4538"/>
                </a:lnTo>
                <a:lnTo>
                  <a:pt x="9997" y="4548"/>
                </a:lnTo>
                <a:lnTo>
                  <a:pt x="10034" y="4565"/>
                </a:lnTo>
                <a:lnTo>
                  <a:pt x="10055" y="4572"/>
                </a:lnTo>
                <a:lnTo>
                  <a:pt x="10080" y="4579"/>
                </a:lnTo>
                <a:lnTo>
                  <a:pt x="10105" y="4583"/>
                </a:lnTo>
                <a:lnTo>
                  <a:pt x="10134" y="4586"/>
                </a:lnTo>
                <a:lnTo>
                  <a:pt x="10165" y="4588"/>
                </a:lnTo>
                <a:lnTo>
                  <a:pt x="10198" y="4589"/>
                </a:lnTo>
                <a:lnTo>
                  <a:pt x="10622" y="4589"/>
                </a:lnTo>
                <a:lnTo>
                  <a:pt x="10622" y="4813"/>
                </a:lnTo>
                <a:lnTo>
                  <a:pt x="10162" y="4813"/>
                </a:lnTo>
                <a:lnTo>
                  <a:pt x="10118" y="4814"/>
                </a:lnTo>
                <a:lnTo>
                  <a:pt x="10076" y="4818"/>
                </a:lnTo>
                <a:lnTo>
                  <a:pt x="10037" y="4827"/>
                </a:lnTo>
                <a:lnTo>
                  <a:pt x="10002" y="4841"/>
                </a:lnTo>
                <a:lnTo>
                  <a:pt x="9987" y="4850"/>
                </a:lnTo>
                <a:lnTo>
                  <a:pt x="9973" y="4860"/>
                </a:lnTo>
                <a:lnTo>
                  <a:pt x="9961" y="4872"/>
                </a:lnTo>
                <a:lnTo>
                  <a:pt x="9951" y="4887"/>
                </a:lnTo>
                <a:lnTo>
                  <a:pt x="9942" y="4903"/>
                </a:lnTo>
                <a:lnTo>
                  <a:pt x="9936" y="4922"/>
                </a:lnTo>
                <a:lnTo>
                  <a:pt x="9932" y="4942"/>
                </a:lnTo>
                <a:lnTo>
                  <a:pt x="9931" y="4965"/>
                </a:lnTo>
                <a:lnTo>
                  <a:pt x="9933" y="4990"/>
                </a:lnTo>
                <a:lnTo>
                  <a:pt x="9938" y="5013"/>
                </a:lnTo>
                <a:lnTo>
                  <a:pt x="9947" y="5032"/>
                </a:lnTo>
                <a:lnTo>
                  <a:pt x="9957" y="5050"/>
                </a:lnTo>
                <a:lnTo>
                  <a:pt x="9970" y="5065"/>
                </a:lnTo>
                <a:lnTo>
                  <a:pt x="9985" y="5078"/>
                </a:lnTo>
                <a:lnTo>
                  <a:pt x="10003" y="5090"/>
                </a:lnTo>
                <a:lnTo>
                  <a:pt x="10022" y="5099"/>
                </a:lnTo>
                <a:lnTo>
                  <a:pt x="10042" y="5106"/>
                </a:lnTo>
                <a:lnTo>
                  <a:pt x="10063" y="5112"/>
                </a:lnTo>
                <a:lnTo>
                  <a:pt x="10107" y="5120"/>
                </a:lnTo>
                <a:lnTo>
                  <a:pt x="10152" y="5124"/>
                </a:lnTo>
                <a:lnTo>
                  <a:pt x="10195" y="5125"/>
                </a:lnTo>
                <a:lnTo>
                  <a:pt x="10622" y="5125"/>
                </a:lnTo>
                <a:lnTo>
                  <a:pt x="10622" y="5353"/>
                </a:lnTo>
                <a:lnTo>
                  <a:pt x="10196" y="5353"/>
                </a:lnTo>
                <a:lnTo>
                  <a:pt x="9770" y="5353"/>
                </a:lnTo>
                <a:lnTo>
                  <a:pt x="9770" y="5125"/>
                </a:lnTo>
                <a:lnTo>
                  <a:pt x="9944" y="5125"/>
                </a:lnTo>
                <a:lnTo>
                  <a:pt x="9918" y="5118"/>
                </a:lnTo>
                <a:lnTo>
                  <a:pt x="9894" y="5110"/>
                </a:lnTo>
                <a:lnTo>
                  <a:pt x="9873" y="5100"/>
                </a:lnTo>
                <a:lnTo>
                  <a:pt x="9853" y="5090"/>
                </a:lnTo>
                <a:lnTo>
                  <a:pt x="9835" y="5077"/>
                </a:lnTo>
                <a:lnTo>
                  <a:pt x="9819" y="5063"/>
                </a:lnTo>
                <a:lnTo>
                  <a:pt x="9804" y="5049"/>
                </a:lnTo>
                <a:lnTo>
                  <a:pt x="9791" y="5033"/>
                </a:lnTo>
                <a:lnTo>
                  <a:pt x="9780" y="5016"/>
                </a:lnTo>
                <a:lnTo>
                  <a:pt x="9769" y="4997"/>
                </a:lnTo>
                <a:lnTo>
                  <a:pt x="9761" y="4978"/>
                </a:lnTo>
                <a:lnTo>
                  <a:pt x="9755" y="4959"/>
                </a:lnTo>
                <a:lnTo>
                  <a:pt x="9746" y="4914"/>
                </a:lnTo>
                <a:lnTo>
                  <a:pt x="9744" y="4892"/>
                </a:lnTo>
                <a:lnTo>
                  <a:pt x="9743" y="4867"/>
                </a:lnTo>
                <a:lnTo>
                  <a:pt x="9746" y="4826"/>
                </a:lnTo>
                <a:lnTo>
                  <a:pt x="9755" y="4785"/>
                </a:lnTo>
                <a:lnTo>
                  <a:pt x="9762" y="4766"/>
                </a:lnTo>
                <a:lnTo>
                  <a:pt x="9770" y="4746"/>
                </a:lnTo>
                <a:lnTo>
                  <a:pt x="9791" y="4711"/>
                </a:lnTo>
                <a:lnTo>
                  <a:pt x="9817" y="4679"/>
                </a:lnTo>
                <a:lnTo>
                  <a:pt x="9832" y="4665"/>
                </a:lnTo>
                <a:lnTo>
                  <a:pt x="9848" y="4651"/>
                </a:lnTo>
                <a:lnTo>
                  <a:pt x="9866" y="4640"/>
                </a:lnTo>
                <a:lnTo>
                  <a:pt x="9884" y="4630"/>
                </a:lnTo>
                <a:lnTo>
                  <a:pt x="9904" y="4622"/>
                </a:lnTo>
                <a:lnTo>
                  <a:pt x="9925" y="4615"/>
                </a:lnTo>
                <a:lnTo>
                  <a:pt x="9905" y="4610"/>
                </a:lnTo>
                <a:lnTo>
                  <a:pt x="9886" y="4603"/>
                </a:lnTo>
                <a:lnTo>
                  <a:pt x="9868" y="4594"/>
                </a:lnTo>
                <a:lnTo>
                  <a:pt x="9850" y="4584"/>
                </a:lnTo>
                <a:lnTo>
                  <a:pt x="9834" y="4571"/>
                </a:lnTo>
                <a:lnTo>
                  <a:pt x="9820" y="4558"/>
                </a:lnTo>
                <a:lnTo>
                  <a:pt x="9805" y="4544"/>
                </a:lnTo>
                <a:lnTo>
                  <a:pt x="9793" y="4527"/>
                </a:lnTo>
                <a:lnTo>
                  <a:pt x="9782" y="4511"/>
                </a:lnTo>
                <a:lnTo>
                  <a:pt x="9771" y="4492"/>
                </a:lnTo>
                <a:lnTo>
                  <a:pt x="9763" y="4473"/>
                </a:lnTo>
                <a:lnTo>
                  <a:pt x="9756" y="4454"/>
                </a:lnTo>
                <a:lnTo>
                  <a:pt x="9746" y="4412"/>
                </a:lnTo>
                <a:lnTo>
                  <a:pt x="9743" y="4366"/>
                </a:lnTo>
                <a:lnTo>
                  <a:pt x="9744" y="4334"/>
                </a:lnTo>
                <a:lnTo>
                  <a:pt x="9746" y="4302"/>
                </a:lnTo>
                <a:lnTo>
                  <a:pt x="9751" y="4271"/>
                </a:lnTo>
                <a:lnTo>
                  <a:pt x="9757" y="4242"/>
                </a:lnTo>
                <a:lnTo>
                  <a:pt x="9766" y="4214"/>
                </a:lnTo>
                <a:lnTo>
                  <a:pt x="9778" y="4188"/>
                </a:lnTo>
                <a:lnTo>
                  <a:pt x="9792" y="4164"/>
                </a:lnTo>
                <a:lnTo>
                  <a:pt x="9808" y="4142"/>
                </a:lnTo>
                <a:lnTo>
                  <a:pt x="9827" y="4122"/>
                </a:lnTo>
                <a:lnTo>
                  <a:pt x="9848" y="4104"/>
                </a:lnTo>
                <a:lnTo>
                  <a:pt x="9873" y="4088"/>
                </a:lnTo>
                <a:lnTo>
                  <a:pt x="9900" y="4076"/>
                </a:lnTo>
                <a:lnTo>
                  <a:pt x="9930" y="4065"/>
                </a:lnTo>
                <a:lnTo>
                  <a:pt x="9963" y="4057"/>
                </a:lnTo>
                <a:lnTo>
                  <a:pt x="9999" y="4053"/>
                </a:lnTo>
                <a:lnTo>
                  <a:pt x="10038" y="4051"/>
                </a:lnTo>
                <a:close/>
                <a:moveTo>
                  <a:pt x="9770" y="3626"/>
                </a:moveTo>
                <a:lnTo>
                  <a:pt x="10196" y="3626"/>
                </a:lnTo>
                <a:lnTo>
                  <a:pt x="10622" y="3626"/>
                </a:lnTo>
                <a:lnTo>
                  <a:pt x="10622" y="3860"/>
                </a:lnTo>
                <a:lnTo>
                  <a:pt x="10196" y="3860"/>
                </a:lnTo>
                <a:lnTo>
                  <a:pt x="9770" y="3860"/>
                </a:lnTo>
                <a:lnTo>
                  <a:pt x="9770" y="3626"/>
                </a:lnTo>
                <a:close/>
                <a:moveTo>
                  <a:pt x="9443" y="3202"/>
                </a:moveTo>
                <a:lnTo>
                  <a:pt x="10033" y="3202"/>
                </a:lnTo>
                <a:lnTo>
                  <a:pt x="10622" y="3202"/>
                </a:lnTo>
                <a:lnTo>
                  <a:pt x="10622" y="3435"/>
                </a:lnTo>
                <a:lnTo>
                  <a:pt x="10033" y="3435"/>
                </a:lnTo>
                <a:lnTo>
                  <a:pt x="9443" y="3435"/>
                </a:lnTo>
                <a:lnTo>
                  <a:pt x="9443" y="3202"/>
                </a:lnTo>
                <a:close/>
                <a:moveTo>
                  <a:pt x="9944" y="2695"/>
                </a:moveTo>
                <a:lnTo>
                  <a:pt x="10274" y="2695"/>
                </a:lnTo>
                <a:lnTo>
                  <a:pt x="10311" y="2694"/>
                </a:lnTo>
                <a:lnTo>
                  <a:pt x="10344" y="2691"/>
                </a:lnTo>
                <a:lnTo>
                  <a:pt x="10359" y="2688"/>
                </a:lnTo>
                <a:lnTo>
                  <a:pt x="10374" y="2685"/>
                </a:lnTo>
                <a:lnTo>
                  <a:pt x="10387" y="2681"/>
                </a:lnTo>
                <a:lnTo>
                  <a:pt x="10399" y="2675"/>
                </a:lnTo>
                <a:lnTo>
                  <a:pt x="10420" y="2662"/>
                </a:lnTo>
                <a:lnTo>
                  <a:pt x="10428" y="2653"/>
                </a:lnTo>
                <a:lnTo>
                  <a:pt x="10434" y="2644"/>
                </a:lnTo>
                <a:lnTo>
                  <a:pt x="10440" y="2632"/>
                </a:lnTo>
                <a:lnTo>
                  <a:pt x="10443" y="2620"/>
                </a:lnTo>
                <a:lnTo>
                  <a:pt x="10446" y="2607"/>
                </a:lnTo>
                <a:lnTo>
                  <a:pt x="10446" y="2591"/>
                </a:lnTo>
                <a:lnTo>
                  <a:pt x="10446" y="2540"/>
                </a:lnTo>
                <a:lnTo>
                  <a:pt x="10622" y="2540"/>
                </a:lnTo>
                <a:lnTo>
                  <a:pt x="10622" y="2655"/>
                </a:lnTo>
                <a:lnTo>
                  <a:pt x="10621" y="2696"/>
                </a:lnTo>
                <a:lnTo>
                  <a:pt x="10617" y="2732"/>
                </a:lnTo>
                <a:lnTo>
                  <a:pt x="10610" y="2765"/>
                </a:lnTo>
                <a:lnTo>
                  <a:pt x="10600" y="2793"/>
                </a:lnTo>
                <a:lnTo>
                  <a:pt x="10588" y="2818"/>
                </a:lnTo>
                <a:lnTo>
                  <a:pt x="10580" y="2830"/>
                </a:lnTo>
                <a:lnTo>
                  <a:pt x="10572" y="2840"/>
                </a:lnTo>
                <a:lnTo>
                  <a:pt x="10556" y="2860"/>
                </a:lnTo>
                <a:lnTo>
                  <a:pt x="10535" y="2876"/>
                </a:lnTo>
                <a:lnTo>
                  <a:pt x="10514" y="2889"/>
                </a:lnTo>
                <a:lnTo>
                  <a:pt x="10490" y="2902"/>
                </a:lnTo>
                <a:lnTo>
                  <a:pt x="10465" y="2910"/>
                </a:lnTo>
                <a:lnTo>
                  <a:pt x="10437" y="2917"/>
                </a:lnTo>
                <a:lnTo>
                  <a:pt x="10407" y="2922"/>
                </a:lnTo>
                <a:lnTo>
                  <a:pt x="10377" y="2926"/>
                </a:lnTo>
                <a:lnTo>
                  <a:pt x="10344" y="2928"/>
                </a:lnTo>
                <a:lnTo>
                  <a:pt x="10310" y="2928"/>
                </a:lnTo>
                <a:lnTo>
                  <a:pt x="9944" y="2928"/>
                </a:lnTo>
                <a:lnTo>
                  <a:pt x="9944" y="3065"/>
                </a:lnTo>
                <a:lnTo>
                  <a:pt x="9767" y="3065"/>
                </a:lnTo>
                <a:lnTo>
                  <a:pt x="9767" y="2928"/>
                </a:lnTo>
                <a:lnTo>
                  <a:pt x="9594" y="2928"/>
                </a:lnTo>
                <a:lnTo>
                  <a:pt x="9477" y="2701"/>
                </a:lnTo>
                <a:lnTo>
                  <a:pt x="9477" y="2695"/>
                </a:lnTo>
                <a:lnTo>
                  <a:pt x="9767" y="2695"/>
                </a:lnTo>
                <a:lnTo>
                  <a:pt x="9767" y="2525"/>
                </a:lnTo>
                <a:lnTo>
                  <a:pt x="9944" y="2525"/>
                </a:lnTo>
                <a:lnTo>
                  <a:pt x="9944" y="2695"/>
                </a:lnTo>
                <a:close/>
                <a:moveTo>
                  <a:pt x="9944" y="2073"/>
                </a:moveTo>
                <a:lnTo>
                  <a:pt x="10274" y="2073"/>
                </a:lnTo>
                <a:lnTo>
                  <a:pt x="10311" y="2072"/>
                </a:lnTo>
                <a:lnTo>
                  <a:pt x="10344" y="2069"/>
                </a:lnTo>
                <a:lnTo>
                  <a:pt x="10359" y="2066"/>
                </a:lnTo>
                <a:lnTo>
                  <a:pt x="10374" y="2063"/>
                </a:lnTo>
                <a:lnTo>
                  <a:pt x="10387" y="2059"/>
                </a:lnTo>
                <a:lnTo>
                  <a:pt x="10399" y="2053"/>
                </a:lnTo>
                <a:lnTo>
                  <a:pt x="10420" y="2039"/>
                </a:lnTo>
                <a:lnTo>
                  <a:pt x="10428" y="2031"/>
                </a:lnTo>
                <a:lnTo>
                  <a:pt x="10434" y="2022"/>
                </a:lnTo>
                <a:lnTo>
                  <a:pt x="10440" y="2011"/>
                </a:lnTo>
                <a:lnTo>
                  <a:pt x="10443" y="1998"/>
                </a:lnTo>
                <a:lnTo>
                  <a:pt x="10446" y="1985"/>
                </a:lnTo>
                <a:lnTo>
                  <a:pt x="10446" y="1970"/>
                </a:lnTo>
                <a:lnTo>
                  <a:pt x="10446" y="1918"/>
                </a:lnTo>
                <a:lnTo>
                  <a:pt x="10622" y="1918"/>
                </a:lnTo>
                <a:lnTo>
                  <a:pt x="10622" y="2033"/>
                </a:lnTo>
                <a:lnTo>
                  <a:pt x="10621" y="2073"/>
                </a:lnTo>
                <a:lnTo>
                  <a:pt x="10617" y="2110"/>
                </a:lnTo>
                <a:lnTo>
                  <a:pt x="10610" y="2142"/>
                </a:lnTo>
                <a:lnTo>
                  <a:pt x="10600" y="2170"/>
                </a:lnTo>
                <a:lnTo>
                  <a:pt x="10588" y="2196"/>
                </a:lnTo>
                <a:lnTo>
                  <a:pt x="10580" y="2207"/>
                </a:lnTo>
                <a:lnTo>
                  <a:pt x="10572" y="2219"/>
                </a:lnTo>
                <a:lnTo>
                  <a:pt x="10556" y="2238"/>
                </a:lnTo>
                <a:lnTo>
                  <a:pt x="10535" y="2254"/>
                </a:lnTo>
                <a:lnTo>
                  <a:pt x="10514" y="2268"/>
                </a:lnTo>
                <a:lnTo>
                  <a:pt x="10490" y="2279"/>
                </a:lnTo>
                <a:lnTo>
                  <a:pt x="10465" y="2288"/>
                </a:lnTo>
                <a:lnTo>
                  <a:pt x="10437" y="2295"/>
                </a:lnTo>
                <a:lnTo>
                  <a:pt x="10407" y="2301"/>
                </a:lnTo>
                <a:lnTo>
                  <a:pt x="10377" y="2304"/>
                </a:lnTo>
                <a:lnTo>
                  <a:pt x="10344" y="2306"/>
                </a:lnTo>
                <a:lnTo>
                  <a:pt x="10310" y="2307"/>
                </a:lnTo>
                <a:lnTo>
                  <a:pt x="9944" y="2307"/>
                </a:lnTo>
                <a:lnTo>
                  <a:pt x="9944" y="2443"/>
                </a:lnTo>
                <a:lnTo>
                  <a:pt x="9767" y="2443"/>
                </a:lnTo>
                <a:lnTo>
                  <a:pt x="9767" y="2307"/>
                </a:lnTo>
                <a:lnTo>
                  <a:pt x="9594" y="2307"/>
                </a:lnTo>
                <a:lnTo>
                  <a:pt x="9477" y="2079"/>
                </a:lnTo>
                <a:lnTo>
                  <a:pt x="9477" y="2073"/>
                </a:lnTo>
                <a:lnTo>
                  <a:pt x="9767" y="2073"/>
                </a:lnTo>
                <a:lnTo>
                  <a:pt x="9767" y="1903"/>
                </a:lnTo>
                <a:lnTo>
                  <a:pt x="9944" y="1903"/>
                </a:lnTo>
                <a:lnTo>
                  <a:pt x="9944" y="2073"/>
                </a:lnTo>
                <a:close/>
                <a:moveTo>
                  <a:pt x="10195" y="1815"/>
                </a:moveTo>
                <a:lnTo>
                  <a:pt x="10143" y="1813"/>
                </a:lnTo>
                <a:lnTo>
                  <a:pt x="10095" y="1806"/>
                </a:lnTo>
                <a:lnTo>
                  <a:pt x="10049" y="1795"/>
                </a:lnTo>
                <a:lnTo>
                  <a:pt x="10026" y="1787"/>
                </a:lnTo>
                <a:lnTo>
                  <a:pt x="10005" y="1779"/>
                </a:lnTo>
                <a:lnTo>
                  <a:pt x="9965" y="1760"/>
                </a:lnTo>
                <a:lnTo>
                  <a:pt x="9928" y="1737"/>
                </a:lnTo>
                <a:lnTo>
                  <a:pt x="9911" y="1724"/>
                </a:lnTo>
                <a:lnTo>
                  <a:pt x="9894" y="1711"/>
                </a:lnTo>
                <a:lnTo>
                  <a:pt x="9878" y="1696"/>
                </a:lnTo>
                <a:lnTo>
                  <a:pt x="9864" y="1681"/>
                </a:lnTo>
                <a:lnTo>
                  <a:pt x="9836" y="1649"/>
                </a:lnTo>
                <a:lnTo>
                  <a:pt x="9811" y="1614"/>
                </a:lnTo>
                <a:lnTo>
                  <a:pt x="9791" y="1576"/>
                </a:lnTo>
                <a:lnTo>
                  <a:pt x="9774" y="1537"/>
                </a:lnTo>
                <a:lnTo>
                  <a:pt x="9760" y="1495"/>
                </a:lnTo>
                <a:lnTo>
                  <a:pt x="9751" y="1452"/>
                </a:lnTo>
                <a:lnTo>
                  <a:pt x="9745" y="1408"/>
                </a:lnTo>
                <a:lnTo>
                  <a:pt x="9743" y="1363"/>
                </a:lnTo>
                <a:lnTo>
                  <a:pt x="9745" y="1317"/>
                </a:lnTo>
                <a:lnTo>
                  <a:pt x="9747" y="1295"/>
                </a:lnTo>
                <a:lnTo>
                  <a:pt x="9751" y="1273"/>
                </a:lnTo>
                <a:lnTo>
                  <a:pt x="9760" y="1230"/>
                </a:lnTo>
                <a:lnTo>
                  <a:pt x="9774" y="1188"/>
                </a:lnTo>
                <a:lnTo>
                  <a:pt x="9790" y="1149"/>
                </a:lnTo>
                <a:lnTo>
                  <a:pt x="9810" y="1111"/>
                </a:lnTo>
                <a:lnTo>
                  <a:pt x="9835" y="1077"/>
                </a:lnTo>
                <a:lnTo>
                  <a:pt x="9848" y="1060"/>
                </a:lnTo>
                <a:lnTo>
                  <a:pt x="9862" y="1045"/>
                </a:lnTo>
                <a:lnTo>
                  <a:pt x="9877" y="1029"/>
                </a:lnTo>
                <a:lnTo>
                  <a:pt x="9892" y="1015"/>
                </a:lnTo>
                <a:lnTo>
                  <a:pt x="9927" y="989"/>
                </a:lnTo>
                <a:lnTo>
                  <a:pt x="9964" y="966"/>
                </a:lnTo>
                <a:lnTo>
                  <a:pt x="10004" y="946"/>
                </a:lnTo>
                <a:lnTo>
                  <a:pt x="10047" y="931"/>
                </a:lnTo>
                <a:lnTo>
                  <a:pt x="10094" y="920"/>
                </a:lnTo>
                <a:lnTo>
                  <a:pt x="10143" y="913"/>
                </a:lnTo>
                <a:lnTo>
                  <a:pt x="10169" y="912"/>
                </a:lnTo>
                <a:lnTo>
                  <a:pt x="10195" y="911"/>
                </a:lnTo>
                <a:lnTo>
                  <a:pt x="10247" y="913"/>
                </a:lnTo>
                <a:lnTo>
                  <a:pt x="10297" y="920"/>
                </a:lnTo>
                <a:lnTo>
                  <a:pt x="10343" y="931"/>
                </a:lnTo>
                <a:lnTo>
                  <a:pt x="10365" y="938"/>
                </a:lnTo>
                <a:lnTo>
                  <a:pt x="10387" y="946"/>
                </a:lnTo>
                <a:lnTo>
                  <a:pt x="10427" y="966"/>
                </a:lnTo>
                <a:lnTo>
                  <a:pt x="10465" y="989"/>
                </a:lnTo>
                <a:lnTo>
                  <a:pt x="10482" y="1002"/>
                </a:lnTo>
                <a:lnTo>
                  <a:pt x="10498" y="1015"/>
                </a:lnTo>
                <a:lnTo>
                  <a:pt x="10514" y="1029"/>
                </a:lnTo>
                <a:lnTo>
                  <a:pt x="10529" y="1045"/>
                </a:lnTo>
                <a:lnTo>
                  <a:pt x="10557" y="1077"/>
                </a:lnTo>
                <a:lnTo>
                  <a:pt x="10581" y="1111"/>
                </a:lnTo>
                <a:lnTo>
                  <a:pt x="10602" y="1149"/>
                </a:lnTo>
                <a:lnTo>
                  <a:pt x="10619" y="1188"/>
                </a:lnTo>
                <a:lnTo>
                  <a:pt x="10633" y="1230"/>
                </a:lnTo>
                <a:lnTo>
                  <a:pt x="10642" y="1273"/>
                </a:lnTo>
                <a:lnTo>
                  <a:pt x="10648" y="1317"/>
                </a:lnTo>
                <a:lnTo>
                  <a:pt x="10650" y="1363"/>
                </a:lnTo>
                <a:lnTo>
                  <a:pt x="10648" y="1409"/>
                </a:lnTo>
                <a:lnTo>
                  <a:pt x="10642" y="1453"/>
                </a:lnTo>
                <a:lnTo>
                  <a:pt x="10633" y="1496"/>
                </a:lnTo>
                <a:lnTo>
                  <a:pt x="10619" y="1538"/>
                </a:lnTo>
                <a:lnTo>
                  <a:pt x="10602" y="1578"/>
                </a:lnTo>
                <a:lnTo>
                  <a:pt x="10581" y="1615"/>
                </a:lnTo>
                <a:lnTo>
                  <a:pt x="10569" y="1633"/>
                </a:lnTo>
                <a:lnTo>
                  <a:pt x="10557" y="1650"/>
                </a:lnTo>
                <a:lnTo>
                  <a:pt x="10544" y="1666"/>
                </a:lnTo>
                <a:lnTo>
                  <a:pt x="10529" y="1682"/>
                </a:lnTo>
                <a:lnTo>
                  <a:pt x="10498" y="1712"/>
                </a:lnTo>
                <a:lnTo>
                  <a:pt x="10465" y="1737"/>
                </a:lnTo>
                <a:lnTo>
                  <a:pt x="10427" y="1760"/>
                </a:lnTo>
                <a:lnTo>
                  <a:pt x="10387" y="1779"/>
                </a:lnTo>
                <a:lnTo>
                  <a:pt x="10343" y="1795"/>
                </a:lnTo>
                <a:lnTo>
                  <a:pt x="10297" y="1806"/>
                </a:lnTo>
                <a:lnTo>
                  <a:pt x="10247" y="1813"/>
                </a:lnTo>
                <a:lnTo>
                  <a:pt x="10221" y="1814"/>
                </a:lnTo>
                <a:lnTo>
                  <a:pt x="10195" y="1815"/>
                </a:lnTo>
                <a:close/>
                <a:moveTo>
                  <a:pt x="10195" y="1150"/>
                </a:moveTo>
                <a:lnTo>
                  <a:pt x="10164" y="1151"/>
                </a:lnTo>
                <a:lnTo>
                  <a:pt x="10135" y="1155"/>
                </a:lnTo>
                <a:lnTo>
                  <a:pt x="10107" y="1161"/>
                </a:lnTo>
                <a:lnTo>
                  <a:pt x="10082" y="1168"/>
                </a:lnTo>
                <a:lnTo>
                  <a:pt x="10058" y="1177"/>
                </a:lnTo>
                <a:lnTo>
                  <a:pt x="10037" y="1188"/>
                </a:lnTo>
                <a:lnTo>
                  <a:pt x="10017" y="1200"/>
                </a:lnTo>
                <a:lnTo>
                  <a:pt x="10000" y="1215"/>
                </a:lnTo>
                <a:lnTo>
                  <a:pt x="9983" y="1230"/>
                </a:lnTo>
                <a:lnTo>
                  <a:pt x="9970" y="1247"/>
                </a:lnTo>
                <a:lnTo>
                  <a:pt x="9958" y="1265"/>
                </a:lnTo>
                <a:lnTo>
                  <a:pt x="9949" y="1283"/>
                </a:lnTo>
                <a:lnTo>
                  <a:pt x="9940" y="1303"/>
                </a:lnTo>
                <a:lnTo>
                  <a:pt x="9935" y="1323"/>
                </a:lnTo>
                <a:lnTo>
                  <a:pt x="9932" y="1345"/>
                </a:lnTo>
                <a:lnTo>
                  <a:pt x="9931" y="1365"/>
                </a:lnTo>
                <a:lnTo>
                  <a:pt x="9932" y="1387"/>
                </a:lnTo>
                <a:lnTo>
                  <a:pt x="9935" y="1408"/>
                </a:lnTo>
                <a:lnTo>
                  <a:pt x="9940" y="1429"/>
                </a:lnTo>
                <a:lnTo>
                  <a:pt x="9949" y="1448"/>
                </a:lnTo>
                <a:lnTo>
                  <a:pt x="9970" y="1484"/>
                </a:lnTo>
                <a:lnTo>
                  <a:pt x="9983" y="1502"/>
                </a:lnTo>
                <a:lnTo>
                  <a:pt x="10000" y="1517"/>
                </a:lnTo>
                <a:lnTo>
                  <a:pt x="10017" y="1531"/>
                </a:lnTo>
                <a:lnTo>
                  <a:pt x="10037" y="1544"/>
                </a:lnTo>
                <a:lnTo>
                  <a:pt x="10058" y="1555"/>
                </a:lnTo>
                <a:lnTo>
                  <a:pt x="10082" y="1564"/>
                </a:lnTo>
                <a:lnTo>
                  <a:pt x="10107" y="1571"/>
                </a:lnTo>
                <a:lnTo>
                  <a:pt x="10135" y="1576"/>
                </a:lnTo>
                <a:lnTo>
                  <a:pt x="10164" y="1580"/>
                </a:lnTo>
                <a:lnTo>
                  <a:pt x="10195" y="1581"/>
                </a:lnTo>
                <a:lnTo>
                  <a:pt x="10226" y="1580"/>
                </a:lnTo>
                <a:lnTo>
                  <a:pt x="10255" y="1577"/>
                </a:lnTo>
                <a:lnTo>
                  <a:pt x="10282" y="1571"/>
                </a:lnTo>
                <a:lnTo>
                  <a:pt x="10308" y="1564"/>
                </a:lnTo>
                <a:lnTo>
                  <a:pt x="10333" y="1555"/>
                </a:lnTo>
                <a:lnTo>
                  <a:pt x="10354" y="1545"/>
                </a:lnTo>
                <a:lnTo>
                  <a:pt x="10375" y="1532"/>
                </a:lnTo>
                <a:lnTo>
                  <a:pt x="10392" y="1518"/>
                </a:lnTo>
                <a:lnTo>
                  <a:pt x="10408" y="1503"/>
                </a:lnTo>
                <a:lnTo>
                  <a:pt x="10423" y="1486"/>
                </a:lnTo>
                <a:lnTo>
                  <a:pt x="10434" y="1468"/>
                </a:lnTo>
                <a:lnTo>
                  <a:pt x="10444" y="1449"/>
                </a:lnTo>
                <a:lnTo>
                  <a:pt x="10451" y="1430"/>
                </a:lnTo>
                <a:lnTo>
                  <a:pt x="10458" y="1409"/>
                </a:lnTo>
                <a:lnTo>
                  <a:pt x="10461" y="1388"/>
                </a:lnTo>
                <a:lnTo>
                  <a:pt x="10462" y="1365"/>
                </a:lnTo>
                <a:lnTo>
                  <a:pt x="10461" y="1344"/>
                </a:lnTo>
                <a:lnTo>
                  <a:pt x="10458" y="1321"/>
                </a:lnTo>
                <a:lnTo>
                  <a:pt x="10451" y="1301"/>
                </a:lnTo>
                <a:lnTo>
                  <a:pt x="10444" y="1281"/>
                </a:lnTo>
                <a:lnTo>
                  <a:pt x="10434" y="1262"/>
                </a:lnTo>
                <a:lnTo>
                  <a:pt x="10429" y="1253"/>
                </a:lnTo>
                <a:lnTo>
                  <a:pt x="10423" y="1244"/>
                </a:lnTo>
                <a:lnTo>
                  <a:pt x="10408" y="1228"/>
                </a:lnTo>
                <a:lnTo>
                  <a:pt x="10392" y="1213"/>
                </a:lnTo>
                <a:lnTo>
                  <a:pt x="10375" y="1198"/>
                </a:lnTo>
                <a:lnTo>
                  <a:pt x="10354" y="1186"/>
                </a:lnTo>
                <a:lnTo>
                  <a:pt x="10333" y="1176"/>
                </a:lnTo>
                <a:lnTo>
                  <a:pt x="10308" y="1167"/>
                </a:lnTo>
                <a:lnTo>
                  <a:pt x="10282" y="1159"/>
                </a:lnTo>
                <a:lnTo>
                  <a:pt x="10255" y="1154"/>
                </a:lnTo>
                <a:lnTo>
                  <a:pt x="10226" y="1151"/>
                </a:lnTo>
                <a:lnTo>
                  <a:pt x="10195" y="1150"/>
                </a:lnTo>
                <a:close/>
                <a:moveTo>
                  <a:pt x="10110" y="0"/>
                </a:moveTo>
                <a:lnTo>
                  <a:pt x="10622" y="0"/>
                </a:lnTo>
                <a:lnTo>
                  <a:pt x="10622" y="235"/>
                </a:lnTo>
                <a:lnTo>
                  <a:pt x="10174" y="235"/>
                </a:lnTo>
                <a:lnTo>
                  <a:pt x="10127" y="236"/>
                </a:lnTo>
                <a:lnTo>
                  <a:pt x="10082" y="240"/>
                </a:lnTo>
                <a:lnTo>
                  <a:pt x="10041" y="248"/>
                </a:lnTo>
                <a:lnTo>
                  <a:pt x="10022" y="254"/>
                </a:lnTo>
                <a:lnTo>
                  <a:pt x="10005" y="262"/>
                </a:lnTo>
                <a:lnTo>
                  <a:pt x="9989" y="270"/>
                </a:lnTo>
                <a:lnTo>
                  <a:pt x="9974" y="281"/>
                </a:lnTo>
                <a:lnTo>
                  <a:pt x="9962" y="293"/>
                </a:lnTo>
                <a:lnTo>
                  <a:pt x="9951" y="307"/>
                </a:lnTo>
                <a:lnTo>
                  <a:pt x="9942" y="323"/>
                </a:lnTo>
                <a:lnTo>
                  <a:pt x="9936" y="341"/>
                </a:lnTo>
                <a:lnTo>
                  <a:pt x="9932" y="361"/>
                </a:lnTo>
                <a:lnTo>
                  <a:pt x="9931" y="383"/>
                </a:lnTo>
                <a:lnTo>
                  <a:pt x="9932" y="403"/>
                </a:lnTo>
                <a:lnTo>
                  <a:pt x="9935" y="421"/>
                </a:lnTo>
                <a:lnTo>
                  <a:pt x="9939" y="438"/>
                </a:lnTo>
                <a:lnTo>
                  <a:pt x="9947" y="455"/>
                </a:lnTo>
                <a:lnTo>
                  <a:pt x="9956" y="470"/>
                </a:lnTo>
                <a:lnTo>
                  <a:pt x="9967" y="486"/>
                </a:lnTo>
                <a:lnTo>
                  <a:pt x="9980" y="499"/>
                </a:lnTo>
                <a:lnTo>
                  <a:pt x="9997" y="510"/>
                </a:lnTo>
                <a:lnTo>
                  <a:pt x="10014" y="521"/>
                </a:lnTo>
                <a:lnTo>
                  <a:pt x="10035" y="531"/>
                </a:lnTo>
                <a:lnTo>
                  <a:pt x="10057" y="540"/>
                </a:lnTo>
                <a:lnTo>
                  <a:pt x="10082" y="546"/>
                </a:lnTo>
                <a:lnTo>
                  <a:pt x="10109" y="552"/>
                </a:lnTo>
                <a:lnTo>
                  <a:pt x="10139" y="555"/>
                </a:lnTo>
                <a:lnTo>
                  <a:pt x="10172" y="558"/>
                </a:lnTo>
                <a:lnTo>
                  <a:pt x="10207" y="558"/>
                </a:lnTo>
                <a:lnTo>
                  <a:pt x="10622" y="558"/>
                </a:lnTo>
                <a:lnTo>
                  <a:pt x="10622" y="793"/>
                </a:lnTo>
                <a:lnTo>
                  <a:pt x="10196" y="793"/>
                </a:lnTo>
                <a:lnTo>
                  <a:pt x="9770" y="793"/>
                </a:lnTo>
                <a:lnTo>
                  <a:pt x="9770" y="561"/>
                </a:lnTo>
                <a:lnTo>
                  <a:pt x="9919" y="561"/>
                </a:lnTo>
                <a:lnTo>
                  <a:pt x="9883" y="546"/>
                </a:lnTo>
                <a:lnTo>
                  <a:pt x="9849" y="526"/>
                </a:lnTo>
                <a:lnTo>
                  <a:pt x="9834" y="515"/>
                </a:lnTo>
                <a:lnTo>
                  <a:pt x="9820" y="502"/>
                </a:lnTo>
                <a:lnTo>
                  <a:pt x="9806" y="489"/>
                </a:lnTo>
                <a:lnTo>
                  <a:pt x="9793" y="473"/>
                </a:lnTo>
                <a:lnTo>
                  <a:pt x="9783" y="457"/>
                </a:lnTo>
                <a:lnTo>
                  <a:pt x="9773" y="440"/>
                </a:lnTo>
                <a:lnTo>
                  <a:pt x="9763" y="422"/>
                </a:lnTo>
                <a:lnTo>
                  <a:pt x="9756" y="402"/>
                </a:lnTo>
                <a:lnTo>
                  <a:pt x="9751" y="381"/>
                </a:lnTo>
                <a:lnTo>
                  <a:pt x="9747" y="358"/>
                </a:lnTo>
                <a:lnTo>
                  <a:pt x="9744" y="335"/>
                </a:lnTo>
                <a:lnTo>
                  <a:pt x="9743" y="310"/>
                </a:lnTo>
                <a:lnTo>
                  <a:pt x="9744" y="269"/>
                </a:lnTo>
                <a:lnTo>
                  <a:pt x="9746" y="250"/>
                </a:lnTo>
                <a:lnTo>
                  <a:pt x="9749" y="233"/>
                </a:lnTo>
                <a:lnTo>
                  <a:pt x="9757" y="198"/>
                </a:lnTo>
                <a:lnTo>
                  <a:pt x="9768" y="167"/>
                </a:lnTo>
                <a:lnTo>
                  <a:pt x="9782" y="138"/>
                </a:lnTo>
                <a:lnTo>
                  <a:pt x="9799" y="114"/>
                </a:lnTo>
                <a:lnTo>
                  <a:pt x="9820" y="91"/>
                </a:lnTo>
                <a:lnTo>
                  <a:pt x="9842" y="71"/>
                </a:lnTo>
                <a:lnTo>
                  <a:pt x="9868" y="53"/>
                </a:lnTo>
                <a:lnTo>
                  <a:pt x="9895" y="39"/>
                </a:lnTo>
                <a:lnTo>
                  <a:pt x="9926" y="27"/>
                </a:lnTo>
                <a:lnTo>
                  <a:pt x="9959" y="17"/>
                </a:lnTo>
                <a:lnTo>
                  <a:pt x="9994" y="9"/>
                </a:lnTo>
                <a:lnTo>
                  <a:pt x="10031" y="4"/>
                </a:lnTo>
                <a:lnTo>
                  <a:pt x="10069" y="1"/>
                </a:lnTo>
                <a:lnTo>
                  <a:pt x="10110" y="0"/>
                </a:lnTo>
                <a:close/>
                <a:moveTo>
                  <a:pt x="9437" y="3745"/>
                </a:moveTo>
                <a:lnTo>
                  <a:pt x="9439" y="3720"/>
                </a:lnTo>
                <a:lnTo>
                  <a:pt x="9447" y="3697"/>
                </a:lnTo>
                <a:lnTo>
                  <a:pt x="9458" y="3675"/>
                </a:lnTo>
                <a:lnTo>
                  <a:pt x="9474" y="3657"/>
                </a:lnTo>
                <a:lnTo>
                  <a:pt x="9492" y="3641"/>
                </a:lnTo>
                <a:lnTo>
                  <a:pt x="9512" y="3630"/>
                </a:lnTo>
                <a:lnTo>
                  <a:pt x="9536" y="3623"/>
                </a:lnTo>
                <a:lnTo>
                  <a:pt x="9548" y="3621"/>
                </a:lnTo>
                <a:lnTo>
                  <a:pt x="9561" y="3621"/>
                </a:lnTo>
                <a:lnTo>
                  <a:pt x="9586" y="3623"/>
                </a:lnTo>
                <a:lnTo>
                  <a:pt x="9610" y="3630"/>
                </a:lnTo>
                <a:lnTo>
                  <a:pt x="9630" y="3641"/>
                </a:lnTo>
                <a:lnTo>
                  <a:pt x="9649" y="3657"/>
                </a:lnTo>
                <a:lnTo>
                  <a:pt x="9664" y="3675"/>
                </a:lnTo>
                <a:lnTo>
                  <a:pt x="9675" y="3697"/>
                </a:lnTo>
                <a:lnTo>
                  <a:pt x="9682" y="3720"/>
                </a:lnTo>
                <a:lnTo>
                  <a:pt x="9684" y="3732"/>
                </a:lnTo>
                <a:lnTo>
                  <a:pt x="9685" y="3745"/>
                </a:lnTo>
                <a:lnTo>
                  <a:pt x="9682" y="3769"/>
                </a:lnTo>
                <a:lnTo>
                  <a:pt x="9675" y="3793"/>
                </a:lnTo>
                <a:lnTo>
                  <a:pt x="9664" y="3814"/>
                </a:lnTo>
                <a:lnTo>
                  <a:pt x="9649" y="3833"/>
                </a:lnTo>
                <a:lnTo>
                  <a:pt x="9630" y="3848"/>
                </a:lnTo>
                <a:lnTo>
                  <a:pt x="9610" y="3859"/>
                </a:lnTo>
                <a:lnTo>
                  <a:pt x="9586" y="3867"/>
                </a:lnTo>
                <a:lnTo>
                  <a:pt x="9574" y="3869"/>
                </a:lnTo>
                <a:lnTo>
                  <a:pt x="9561" y="3869"/>
                </a:lnTo>
                <a:lnTo>
                  <a:pt x="9536" y="3867"/>
                </a:lnTo>
                <a:lnTo>
                  <a:pt x="9512" y="3859"/>
                </a:lnTo>
                <a:lnTo>
                  <a:pt x="9492" y="3848"/>
                </a:lnTo>
                <a:lnTo>
                  <a:pt x="9474" y="3833"/>
                </a:lnTo>
                <a:lnTo>
                  <a:pt x="9458" y="3814"/>
                </a:lnTo>
                <a:lnTo>
                  <a:pt x="9447" y="3793"/>
                </a:lnTo>
                <a:lnTo>
                  <a:pt x="9439" y="3769"/>
                </a:lnTo>
                <a:lnTo>
                  <a:pt x="9438" y="3757"/>
                </a:lnTo>
                <a:lnTo>
                  <a:pt x="9437" y="3745"/>
                </a:lnTo>
                <a:close/>
              </a:path>
            </a:pathLst>
          </a:custGeom>
          <a:solidFill>
            <a:srgbClr val="2F3A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45739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afiku slaid">
    <p:spTree>
      <p:nvGrpSpPr>
        <p:cNvPr id="1" name=""/>
        <p:cNvGrpSpPr/>
        <p:nvPr/>
      </p:nvGrpSpPr>
      <p:grpSpPr>
        <a:xfrm>
          <a:off x="0" y="0"/>
          <a:ext cx="0" cy="0"/>
          <a:chOff x="0" y="0"/>
          <a:chExt cx="0" cy="0"/>
        </a:xfrm>
      </p:grpSpPr>
      <p:sp>
        <p:nvSpPr>
          <p:cNvPr id="4" name="Chart Placeholder 3"/>
          <p:cNvSpPr>
            <a:spLocks noGrp="1"/>
          </p:cNvSpPr>
          <p:nvPr>
            <p:ph type="chart" sz="quarter" idx="11" hasCustomPrompt="1"/>
          </p:nvPr>
        </p:nvSpPr>
        <p:spPr>
          <a:xfrm>
            <a:off x="5043488" y="995362"/>
            <a:ext cx="6172200" cy="4873625"/>
          </a:xfrm>
        </p:spPr>
        <p:txBody>
          <a:bodyPr/>
          <a:lstStyle/>
          <a:p>
            <a:r>
              <a:rPr lang="en-US" dirty="0"/>
              <a:t>Chart</a:t>
            </a:r>
          </a:p>
        </p:txBody>
      </p:sp>
      <p:sp>
        <p:nvSpPr>
          <p:cNvPr id="8" name="Title 10"/>
          <p:cNvSpPr>
            <a:spLocks noGrp="1"/>
          </p:cNvSpPr>
          <p:nvPr>
            <p:ph type="title"/>
          </p:nvPr>
        </p:nvSpPr>
        <p:spPr>
          <a:xfrm>
            <a:off x="838200" y="995789"/>
            <a:ext cx="3405554" cy="1061612"/>
          </a:xfrm>
        </p:spPr>
        <p:txBody>
          <a:bodyPr>
            <a:normAutofit/>
          </a:bodyPr>
          <a:lstStyle>
            <a:lvl1pPr algn="l">
              <a:defRPr sz="3200"/>
            </a:lvl1pPr>
          </a:lstStyle>
          <a:p>
            <a:r>
              <a:rPr lang="en-US"/>
              <a:t>Click to edit Master title style</a:t>
            </a:r>
            <a:endParaRPr lang="en-US" dirty="0"/>
          </a:p>
        </p:txBody>
      </p:sp>
      <p:sp>
        <p:nvSpPr>
          <p:cNvPr id="9" name="Text Placeholder 12"/>
          <p:cNvSpPr>
            <a:spLocks noGrp="1"/>
          </p:cNvSpPr>
          <p:nvPr>
            <p:ph type="body" sz="quarter" idx="12"/>
          </p:nvPr>
        </p:nvSpPr>
        <p:spPr>
          <a:xfrm>
            <a:off x="838200" y="2057400"/>
            <a:ext cx="3862388" cy="3811588"/>
          </a:xfrm>
        </p:spPr>
        <p:txBody>
          <a:bodyPr>
            <a:normAutofit/>
          </a:bodyPr>
          <a:lstStyle>
            <a:lvl1pPr marL="0" indent="0" algn="l">
              <a:buFont typeface="Arial" charset="0"/>
              <a:buNone/>
              <a:defRPr sz="1600">
                <a:solidFill>
                  <a:schemeClr val="bg2">
                    <a:lumMod val="50000"/>
                  </a:schemeClr>
                </a:solidFill>
              </a:defRPr>
            </a:lvl1pPr>
            <a:lvl2pPr marL="447675" indent="0" algn="l">
              <a:buNone/>
              <a:defRPr sz="1600"/>
            </a:lvl2pPr>
            <a:lvl3pPr marL="88900" indent="0" algn="l">
              <a:buNone/>
              <a:defRPr sz="1600"/>
            </a:lvl3pPr>
            <a:lvl4pPr marL="88900" indent="0" algn="l">
              <a:buNone/>
              <a:defRPr sz="1600"/>
            </a:lvl4pPr>
            <a:lvl5pPr marL="1828800" indent="0" algn="l">
              <a:buNone/>
              <a:defRPr sz="1600"/>
            </a:lvl5pPr>
          </a:lstStyle>
          <a:p>
            <a:pPr lvl="0"/>
            <a:r>
              <a:rPr lang="en-US"/>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02">
    <p:spTree>
      <p:nvGrpSpPr>
        <p:cNvPr id="1" name=""/>
        <p:cNvGrpSpPr/>
        <p:nvPr/>
      </p:nvGrpSpPr>
      <p:grpSpPr>
        <a:xfrm>
          <a:off x="0" y="0"/>
          <a:ext cx="0" cy="0"/>
          <a:chOff x="0" y="0"/>
          <a:chExt cx="0" cy="0"/>
        </a:xfrm>
      </p:grpSpPr>
      <p:sp>
        <p:nvSpPr>
          <p:cNvPr id="9" name="Rectangle 8"/>
          <p:cNvSpPr/>
          <p:nvPr userDrawn="1"/>
        </p:nvSpPr>
        <p:spPr>
          <a:xfrm>
            <a:off x="8832304" y="0"/>
            <a:ext cx="3359696" cy="33569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8" name="Rectangle 7"/>
          <p:cNvSpPr/>
          <p:nvPr userDrawn="1"/>
        </p:nvSpPr>
        <p:spPr>
          <a:xfrm>
            <a:off x="0" y="548680"/>
            <a:ext cx="11640616" cy="6309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E80C2D-014D-44A0-B0C4-DC89DBC0CB76}"/>
              </a:ext>
            </a:extLst>
          </p:cNvPr>
          <p:cNvSpPr>
            <a:spLocks noGrp="1"/>
          </p:cNvSpPr>
          <p:nvPr>
            <p:ph type="title"/>
          </p:nvPr>
        </p:nvSpPr>
        <p:spPr>
          <a:xfrm>
            <a:off x="1847529" y="2996952"/>
            <a:ext cx="9288784" cy="2088232"/>
          </a:xfrm>
        </p:spPr>
        <p:txBody>
          <a:bodyPr anchor="t" anchorCtr="0"/>
          <a:lstStyle>
            <a:lvl1pPr>
              <a:defRPr sz="4000" b="0">
                <a:solidFill>
                  <a:schemeClr val="tx2"/>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25637B32-21D1-4011-8CF6-6BF0FD712E0B}"/>
              </a:ext>
            </a:extLst>
          </p:cNvPr>
          <p:cNvSpPr>
            <a:spLocks noGrp="1"/>
          </p:cNvSpPr>
          <p:nvPr>
            <p:ph type="body" idx="1" hasCustomPrompt="1"/>
          </p:nvPr>
        </p:nvSpPr>
        <p:spPr>
          <a:xfrm>
            <a:off x="9192344" y="692696"/>
            <a:ext cx="2314736" cy="2117503"/>
          </a:xfrm>
        </p:spPr>
        <p:txBody>
          <a:bodyPr wrap="none" anchor="ctr" anchorCtr="0">
            <a:noAutofit/>
          </a:bodyPr>
          <a:lstStyle>
            <a:lvl1pPr marL="0" indent="0" algn="ctr">
              <a:lnSpc>
                <a:spcPct val="80000"/>
              </a:lnSpc>
              <a:spcBef>
                <a:spcPts val="0"/>
              </a:spcBef>
              <a:buNone/>
              <a:defRPr sz="17200" spc="-500" baseline="0">
                <a:solidFill>
                  <a:schemeClr val="accent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4" name="Date Placeholder 3">
            <a:extLst>
              <a:ext uri="{FF2B5EF4-FFF2-40B4-BE49-F238E27FC236}">
                <a16:creationId xmlns:a16="http://schemas.microsoft.com/office/drawing/2014/main" id="{97721153-4DC3-4476-B572-156F5DDA2C37}"/>
              </a:ext>
            </a:extLst>
          </p:cNvPr>
          <p:cNvSpPr>
            <a:spLocks noGrp="1"/>
          </p:cNvSpPr>
          <p:nvPr>
            <p:ph type="dt" sz="half" idx="10"/>
          </p:nvPr>
        </p:nvSpPr>
        <p:spPr/>
        <p:txBody>
          <a:bodyPr/>
          <a:lstStyle/>
          <a:p>
            <a:fld id="{91C72201-39E0-470D-840B-050F0C322D74}" type="datetime1">
              <a:rPr lang="fi-FI" smtClean="0"/>
              <a:t>21.11.2023</a:t>
            </a:fld>
            <a:endParaRPr lang="en-GB"/>
          </a:p>
        </p:txBody>
      </p:sp>
      <p:sp>
        <p:nvSpPr>
          <p:cNvPr id="5" name="Footer Placeholder 4">
            <a:extLst>
              <a:ext uri="{FF2B5EF4-FFF2-40B4-BE49-F238E27FC236}">
                <a16:creationId xmlns:a16="http://schemas.microsoft.com/office/drawing/2014/main" id="{A8A8F5AA-FE70-480C-AD84-4BC179DAE3DF}"/>
              </a:ext>
            </a:extLst>
          </p:cNvPr>
          <p:cNvSpPr>
            <a:spLocks noGrp="1"/>
          </p:cNvSpPr>
          <p:nvPr>
            <p:ph type="ftr" sz="quarter" idx="11"/>
          </p:nvPr>
        </p:nvSpPr>
        <p:spPr/>
        <p:txBody>
          <a:bodyPr/>
          <a:lstStyle/>
          <a:p>
            <a:r>
              <a:rPr lang="en-GB"/>
              <a:t>© Miltton Group</a:t>
            </a:r>
          </a:p>
        </p:txBody>
      </p:sp>
      <p:sp>
        <p:nvSpPr>
          <p:cNvPr id="6" name="Slide Number Placeholder 5">
            <a:extLst>
              <a:ext uri="{FF2B5EF4-FFF2-40B4-BE49-F238E27FC236}">
                <a16:creationId xmlns:a16="http://schemas.microsoft.com/office/drawing/2014/main" id="{7241A83B-E951-4B0D-BF78-EFFCFD569EE5}"/>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0" name="Freeform 6"/>
          <p:cNvSpPr>
            <a:spLocks noChangeAspect="1" noEditPoints="1"/>
          </p:cNvSpPr>
          <p:nvPr userDrawn="1"/>
        </p:nvSpPr>
        <p:spPr bwMode="auto">
          <a:xfrm>
            <a:off x="11429144" y="188913"/>
            <a:ext cx="570974" cy="287337"/>
          </a:xfrm>
          <a:custGeom>
            <a:avLst/>
            <a:gdLst>
              <a:gd name="T0" fmla="*/ 4588 w 10650"/>
              <a:gd name="T1" fmla="*/ 5121 h 5359"/>
              <a:gd name="T2" fmla="*/ 4059 w 10650"/>
              <a:gd name="T3" fmla="*/ 5353 h 5359"/>
              <a:gd name="T4" fmla="*/ 3497 w 10650"/>
              <a:gd name="T5" fmla="*/ 5084 h 5359"/>
              <a:gd name="T6" fmla="*/ 2867 w 10650"/>
              <a:gd name="T7" fmla="*/ 2751 h 5359"/>
              <a:gd name="T8" fmla="*/ 2603 w 10650"/>
              <a:gd name="T9" fmla="*/ 2549 h 5359"/>
              <a:gd name="T10" fmla="*/ 1891 w 10650"/>
              <a:gd name="T11" fmla="*/ 5116 h 5359"/>
              <a:gd name="T12" fmla="*/ 1359 w 10650"/>
              <a:gd name="T13" fmla="*/ 5353 h 5359"/>
              <a:gd name="T14" fmla="*/ 799 w 10650"/>
              <a:gd name="T15" fmla="*/ 5084 h 5359"/>
              <a:gd name="T16" fmla="*/ 916 w 10650"/>
              <a:gd name="T17" fmla="*/ 1846 h 5359"/>
              <a:gd name="T18" fmla="*/ 1282 w 10650"/>
              <a:gd name="T19" fmla="*/ 4020 h 5359"/>
              <a:gd name="T20" fmla="*/ 2196 w 10650"/>
              <a:gd name="T21" fmla="*/ 304 h 5359"/>
              <a:gd name="T22" fmla="*/ 2577 w 10650"/>
              <a:gd name="T23" fmla="*/ 15 h 5359"/>
              <a:gd name="T24" fmla="*/ 3023 w 10650"/>
              <a:gd name="T25" fmla="*/ 90 h 5359"/>
              <a:gd name="T26" fmla="*/ 3419 w 10650"/>
              <a:gd name="T27" fmla="*/ 1018 h 5359"/>
              <a:gd name="T28" fmla="*/ 3990 w 10650"/>
              <a:gd name="T29" fmla="*/ 3956 h 5359"/>
              <a:gd name="T30" fmla="*/ 4873 w 10650"/>
              <a:gd name="T31" fmla="*/ 351 h 5359"/>
              <a:gd name="T32" fmla="*/ 5246 w 10650"/>
              <a:gd name="T33" fmla="*/ 25 h 5359"/>
              <a:gd name="T34" fmla="*/ 5696 w 10650"/>
              <a:gd name="T35" fmla="*/ 74 h 5359"/>
              <a:gd name="T36" fmla="*/ 6257 w 10650"/>
              <a:gd name="T37" fmla="*/ 1596 h 5359"/>
              <a:gd name="T38" fmla="*/ 6681 w 10650"/>
              <a:gd name="T39" fmla="*/ 4020 h 5359"/>
              <a:gd name="T40" fmla="*/ 8187 w 10650"/>
              <a:gd name="T41" fmla="*/ 1807 h 5359"/>
              <a:gd name="T42" fmla="*/ 7323 w 10650"/>
              <a:gd name="T43" fmla="*/ 5096 h 5359"/>
              <a:gd name="T44" fmla="*/ 6818 w 10650"/>
              <a:gd name="T45" fmla="*/ 5357 h 5359"/>
              <a:gd name="T46" fmla="*/ 6228 w 10650"/>
              <a:gd name="T47" fmla="*/ 5118 h 5359"/>
              <a:gd name="T48" fmla="*/ 5605 w 10650"/>
              <a:gd name="T49" fmla="*/ 2900 h 5359"/>
              <a:gd name="T50" fmla="*/ 10038 w 10650"/>
              <a:gd name="T51" fmla="*/ 4051 h 5359"/>
              <a:gd name="T52" fmla="*/ 9939 w 10650"/>
              <a:gd name="T53" fmla="*/ 4373 h 5359"/>
              <a:gd name="T54" fmla="*/ 10080 w 10650"/>
              <a:gd name="T55" fmla="*/ 4579 h 5359"/>
              <a:gd name="T56" fmla="*/ 9961 w 10650"/>
              <a:gd name="T57" fmla="*/ 4872 h 5359"/>
              <a:gd name="T58" fmla="*/ 10042 w 10650"/>
              <a:gd name="T59" fmla="*/ 5106 h 5359"/>
              <a:gd name="T60" fmla="*/ 9853 w 10650"/>
              <a:gd name="T61" fmla="*/ 5090 h 5359"/>
              <a:gd name="T62" fmla="*/ 9762 w 10650"/>
              <a:gd name="T63" fmla="*/ 4766 h 5359"/>
              <a:gd name="T64" fmla="*/ 9834 w 10650"/>
              <a:gd name="T65" fmla="*/ 4571 h 5359"/>
              <a:gd name="T66" fmla="*/ 9766 w 10650"/>
              <a:gd name="T67" fmla="*/ 4214 h 5359"/>
              <a:gd name="T68" fmla="*/ 10622 w 10650"/>
              <a:gd name="T69" fmla="*/ 3626 h 5359"/>
              <a:gd name="T70" fmla="*/ 10311 w 10650"/>
              <a:gd name="T71" fmla="*/ 2694 h 5359"/>
              <a:gd name="T72" fmla="*/ 10622 w 10650"/>
              <a:gd name="T73" fmla="*/ 2540 h 5359"/>
              <a:gd name="T74" fmla="*/ 10437 w 10650"/>
              <a:gd name="T75" fmla="*/ 2917 h 5359"/>
              <a:gd name="T76" fmla="*/ 9944 w 10650"/>
              <a:gd name="T77" fmla="*/ 2525 h 5359"/>
              <a:gd name="T78" fmla="*/ 10443 w 10650"/>
              <a:gd name="T79" fmla="*/ 1998 h 5359"/>
              <a:gd name="T80" fmla="*/ 10535 w 10650"/>
              <a:gd name="T81" fmla="*/ 2254 h 5359"/>
              <a:gd name="T82" fmla="*/ 9477 w 10650"/>
              <a:gd name="T83" fmla="*/ 2079 h 5359"/>
              <a:gd name="T84" fmla="*/ 9911 w 10650"/>
              <a:gd name="T85" fmla="*/ 1724 h 5359"/>
              <a:gd name="T86" fmla="*/ 9751 w 10650"/>
              <a:gd name="T87" fmla="*/ 1273 h 5359"/>
              <a:gd name="T88" fmla="*/ 10094 w 10650"/>
              <a:gd name="T89" fmla="*/ 920 h 5359"/>
              <a:gd name="T90" fmla="*/ 10529 w 10650"/>
              <a:gd name="T91" fmla="*/ 1045 h 5359"/>
              <a:gd name="T92" fmla="*/ 10581 w 10650"/>
              <a:gd name="T93" fmla="*/ 1615 h 5359"/>
              <a:gd name="T94" fmla="*/ 10195 w 10650"/>
              <a:gd name="T95" fmla="*/ 1150 h 5359"/>
              <a:gd name="T96" fmla="*/ 9935 w 10650"/>
              <a:gd name="T97" fmla="*/ 1323 h 5359"/>
              <a:gd name="T98" fmla="*/ 10107 w 10650"/>
              <a:gd name="T99" fmla="*/ 1571 h 5359"/>
              <a:gd name="T100" fmla="*/ 10434 w 10650"/>
              <a:gd name="T101" fmla="*/ 1468 h 5359"/>
              <a:gd name="T102" fmla="*/ 10392 w 10650"/>
              <a:gd name="T103" fmla="*/ 1213 h 5359"/>
              <a:gd name="T104" fmla="*/ 10082 w 10650"/>
              <a:gd name="T105" fmla="*/ 240 h 5359"/>
              <a:gd name="T106" fmla="*/ 9939 w 10650"/>
              <a:gd name="T107" fmla="*/ 438 h 5359"/>
              <a:gd name="T108" fmla="*/ 10622 w 10650"/>
              <a:gd name="T109" fmla="*/ 558 h 5359"/>
              <a:gd name="T110" fmla="*/ 9763 w 10650"/>
              <a:gd name="T111" fmla="*/ 422 h 5359"/>
              <a:gd name="T112" fmla="*/ 9842 w 10650"/>
              <a:gd name="T113" fmla="*/ 71 h 5359"/>
              <a:gd name="T114" fmla="*/ 9492 w 10650"/>
              <a:gd name="T115" fmla="*/ 3641 h 5359"/>
              <a:gd name="T116" fmla="*/ 9682 w 10650"/>
              <a:gd name="T117" fmla="*/ 3769 h 5359"/>
              <a:gd name="T118" fmla="*/ 9447 w 10650"/>
              <a:gd name="T119" fmla="*/ 3793 h 5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50" h="5359">
                <a:moveTo>
                  <a:pt x="5405" y="2109"/>
                </a:moveTo>
                <a:lnTo>
                  <a:pt x="5243" y="2788"/>
                </a:lnTo>
                <a:lnTo>
                  <a:pt x="5081" y="3467"/>
                </a:lnTo>
                <a:lnTo>
                  <a:pt x="4918" y="4146"/>
                </a:lnTo>
                <a:lnTo>
                  <a:pt x="4756" y="4825"/>
                </a:lnTo>
                <a:lnTo>
                  <a:pt x="4746" y="4858"/>
                </a:lnTo>
                <a:lnTo>
                  <a:pt x="4734" y="4891"/>
                </a:lnTo>
                <a:lnTo>
                  <a:pt x="4720" y="4923"/>
                </a:lnTo>
                <a:lnTo>
                  <a:pt x="4705" y="4953"/>
                </a:lnTo>
                <a:lnTo>
                  <a:pt x="4690" y="4984"/>
                </a:lnTo>
                <a:lnTo>
                  <a:pt x="4671" y="5013"/>
                </a:lnTo>
                <a:lnTo>
                  <a:pt x="4632" y="5069"/>
                </a:lnTo>
                <a:lnTo>
                  <a:pt x="4611" y="5096"/>
                </a:lnTo>
                <a:lnTo>
                  <a:pt x="4588" y="5121"/>
                </a:lnTo>
                <a:lnTo>
                  <a:pt x="4564" y="5146"/>
                </a:lnTo>
                <a:lnTo>
                  <a:pt x="4539" y="5168"/>
                </a:lnTo>
                <a:lnTo>
                  <a:pt x="4514" y="5191"/>
                </a:lnTo>
                <a:lnTo>
                  <a:pt x="4486" y="5212"/>
                </a:lnTo>
                <a:lnTo>
                  <a:pt x="4458" y="5231"/>
                </a:lnTo>
                <a:lnTo>
                  <a:pt x="4429" y="5249"/>
                </a:lnTo>
                <a:lnTo>
                  <a:pt x="4387" y="5273"/>
                </a:lnTo>
                <a:lnTo>
                  <a:pt x="4344" y="5292"/>
                </a:lnTo>
                <a:lnTo>
                  <a:pt x="4300" y="5311"/>
                </a:lnTo>
                <a:lnTo>
                  <a:pt x="4253" y="5325"/>
                </a:lnTo>
                <a:lnTo>
                  <a:pt x="4206" y="5337"/>
                </a:lnTo>
                <a:lnTo>
                  <a:pt x="4158" y="5346"/>
                </a:lnTo>
                <a:lnTo>
                  <a:pt x="4109" y="5351"/>
                </a:lnTo>
                <a:lnTo>
                  <a:pt x="4059" y="5353"/>
                </a:lnTo>
                <a:lnTo>
                  <a:pt x="4008" y="5351"/>
                </a:lnTo>
                <a:lnTo>
                  <a:pt x="3959" y="5347"/>
                </a:lnTo>
                <a:lnTo>
                  <a:pt x="3909" y="5337"/>
                </a:lnTo>
                <a:lnTo>
                  <a:pt x="3861" y="5326"/>
                </a:lnTo>
                <a:lnTo>
                  <a:pt x="3815" y="5312"/>
                </a:lnTo>
                <a:lnTo>
                  <a:pt x="3770" y="5294"/>
                </a:lnTo>
                <a:lnTo>
                  <a:pt x="3727" y="5273"/>
                </a:lnTo>
                <a:lnTo>
                  <a:pt x="3685" y="5249"/>
                </a:lnTo>
                <a:lnTo>
                  <a:pt x="3655" y="5230"/>
                </a:lnTo>
                <a:lnTo>
                  <a:pt x="3626" y="5209"/>
                </a:lnTo>
                <a:lnTo>
                  <a:pt x="3598" y="5187"/>
                </a:lnTo>
                <a:lnTo>
                  <a:pt x="3570" y="5163"/>
                </a:lnTo>
                <a:lnTo>
                  <a:pt x="3520" y="5112"/>
                </a:lnTo>
                <a:lnTo>
                  <a:pt x="3497" y="5084"/>
                </a:lnTo>
                <a:lnTo>
                  <a:pt x="3474" y="5056"/>
                </a:lnTo>
                <a:lnTo>
                  <a:pt x="3454" y="5026"/>
                </a:lnTo>
                <a:lnTo>
                  <a:pt x="3434" y="4995"/>
                </a:lnTo>
                <a:lnTo>
                  <a:pt x="3416" y="4964"/>
                </a:lnTo>
                <a:lnTo>
                  <a:pt x="3401" y="4931"/>
                </a:lnTo>
                <a:lnTo>
                  <a:pt x="3373" y="4863"/>
                </a:lnTo>
                <a:lnTo>
                  <a:pt x="3362" y="4827"/>
                </a:lnTo>
                <a:lnTo>
                  <a:pt x="3351" y="4792"/>
                </a:lnTo>
                <a:lnTo>
                  <a:pt x="3247" y="4356"/>
                </a:lnTo>
                <a:lnTo>
                  <a:pt x="3142" y="3922"/>
                </a:lnTo>
                <a:lnTo>
                  <a:pt x="3038" y="3488"/>
                </a:lnTo>
                <a:lnTo>
                  <a:pt x="2934" y="3053"/>
                </a:lnTo>
                <a:lnTo>
                  <a:pt x="2897" y="2897"/>
                </a:lnTo>
                <a:lnTo>
                  <a:pt x="2867" y="2751"/>
                </a:lnTo>
                <a:lnTo>
                  <a:pt x="2841" y="2618"/>
                </a:lnTo>
                <a:lnTo>
                  <a:pt x="2821" y="2495"/>
                </a:lnTo>
                <a:lnTo>
                  <a:pt x="2805" y="2382"/>
                </a:lnTo>
                <a:lnTo>
                  <a:pt x="2793" y="2281"/>
                </a:lnTo>
                <a:lnTo>
                  <a:pt x="2784" y="2189"/>
                </a:lnTo>
                <a:lnTo>
                  <a:pt x="2779" y="2107"/>
                </a:lnTo>
                <a:lnTo>
                  <a:pt x="2776" y="2034"/>
                </a:lnTo>
                <a:lnTo>
                  <a:pt x="2775" y="1971"/>
                </a:lnTo>
                <a:lnTo>
                  <a:pt x="2776" y="1915"/>
                </a:lnTo>
                <a:lnTo>
                  <a:pt x="2779" y="1868"/>
                </a:lnTo>
                <a:lnTo>
                  <a:pt x="2782" y="1829"/>
                </a:lnTo>
                <a:lnTo>
                  <a:pt x="2785" y="1799"/>
                </a:lnTo>
                <a:lnTo>
                  <a:pt x="2792" y="1758"/>
                </a:lnTo>
                <a:lnTo>
                  <a:pt x="2603" y="2549"/>
                </a:lnTo>
                <a:lnTo>
                  <a:pt x="2467" y="3114"/>
                </a:lnTo>
                <a:lnTo>
                  <a:pt x="2330" y="3679"/>
                </a:lnTo>
                <a:lnTo>
                  <a:pt x="2194" y="4245"/>
                </a:lnTo>
                <a:lnTo>
                  <a:pt x="2059" y="4810"/>
                </a:lnTo>
                <a:lnTo>
                  <a:pt x="2050" y="4844"/>
                </a:lnTo>
                <a:lnTo>
                  <a:pt x="2038" y="4878"/>
                </a:lnTo>
                <a:lnTo>
                  <a:pt x="2025" y="4910"/>
                </a:lnTo>
                <a:lnTo>
                  <a:pt x="2010" y="4943"/>
                </a:lnTo>
                <a:lnTo>
                  <a:pt x="1994" y="4974"/>
                </a:lnTo>
                <a:lnTo>
                  <a:pt x="1976" y="5005"/>
                </a:lnTo>
                <a:lnTo>
                  <a:pt x="1957" y="5034"/>
                </a:lnTo>
                <a:lnTo>
                  <a:pt x="1936" y="5063"/>
                </a:lnTo>
                <a:lnTo>
                  <a:pt x="1915" y="5091"/>
                </a:lnTo>
                <a:lnTo>
                  <a:pt x="1891" y="5116"/>
                </a:lnTo>
                <a:lnTo>
                  <a:pt x="1867" y="5142"/>
                </a:lnTo>
                <a:lnTo>
                  <a:pt x="1842" y="5166"/>
                </a:lnTo>
                <a:lnTo>
                  <a:pt x="1815" y="5189"/>
                </a:lnTo>
                <a:lnTo>
                  <a:pt x="1788" y="5210"/>
                </a:lnTo>
                <a:lnTo>
                  <a:pt x="1759" y="5231"/>
                </a:lnTo>
                <a:lnTo>
                  <a:pt x="1729" y="5249"/>
                </a:lnTo>
                <a:lnTo>
                  <a:pt x="1687" y="5273"/>
                </a:lnTo>
                <a:lnTo>
                  <a:pt x="1643" y="5292"/>
                </a:lnTo>
                <a:lnTo>
                  <a:pt x="1599" y="5311"/>
                </a:lnTo>
                <a:lnTo>
                  <a:pt x="1553" y="5325"/>
                </a:lnTo>
                <a:lnTo>
                  <a:pt x="1506" y="5337"/>
                </a:lnTo>
                <a:lnTo>
                  <a:pt x="1458" y="5346"/>
                </a:lnTo>
                <a:lnTo>
                  <a:pt x="1409" y="5351"/>
                </a:lnTo>
                <a:lnTo>
                  <a:pt x="1359" y="5353"/>
                </a:lnTo>
                <a:lnTo>
                  <a:pt x="1309" y="5351"/>
                </a:lnTo>
                <a:lnTo>
                  <a:pt x="1258" y="5347"/>
                </a:lnTo>
                <a:lnTo>
                  <a:pt x="1210" y="5337"/>
                </a:lnTo>
                <a:lnTo>
                  <a:pt x="1162" y="5326"/>
                </a:lnTo>
                <a:lnTo>
                  <a:pt x="1117" y="5312"/>
                </a:lnTo>
                <a:lnTo>
                  <a:pt x="1072" y="5294"/>
                </a:lnTo>
                <a:lnTo>
                  <a:pt x="1030" y="5273"/>
                </a:lnTo>
                <a:lnTo>
                  <a:pt x="989" y="5249"/>
                </a:lnTo>
                <a:lnTo>
                  <a:pt x="958" y="5230"/>
                </a:lnTo>
                <a:lnTo>
                  <a:pt x="929" y="5209"/>
                </a:lnTo>
                <a:lnTo>
                  <a:pt x="900" y="5187"/>
                </a:lnTo>
                <a:lnTo>
                  <a:pt x="872" y="5163"/>
                </a:lnTo>
                <a:lnTo>
                  <a:pt x="822" y="5112"/>
                </a:lnTo>
                <a:lnTo>
                  <a:pt x="799" y="5084"/>
                </a:lnTo>
                <a:lnTo>
                  <a:pt x="776" y="5056"/>
                </a:lnTo>
                <a:lnTo>
                  <a:pt x="756" y="5026"/>
                </a:lnTo>
                <a:lnTo>
                  <a:pt x="737" y="4995"/>
                </a:lnTo>
                <a:lnTo>
                  <a:pt x="719" y="4964"/>
                </a:lnTo>
                <a:lnTo>
                  <a:pt x="703" y="4931"/>
                </a:lnTo>
                <a:lnTo>
                  <a:pt x="676" y="4863"/>
                </a:lnTo>
                <a:lnTo>
                  <a:pt x="665" y="4827"/>
                </a:lnTo>
                <a:lnTo>
                  <a:pt x="655" y="4792"/>
                </a:lnTo>
                <a:lnTo>
                  <a:pt x="491" y="4109"/>
                </a:lnTo>
                <a:lnTo>
                  <a:pt x="328" y="3427"/>
                </a:lnTo>
                <a:lnTo>
                  <a:pt x="164" y="2745"/>
                </a:lnTo>
                <a:lnTo>
                  <a:pt x="0" y="2064"/>
                </a:lnTo>
                <a:lnTo>
                  <a:pt x="458" y="1954"/>
                </a:lnTo>
                <a:lnTo>
                  <a:pt x="916" y="1846"/>
                </a:lnTo>
                <a:lnTo>
                  <a:pt x="1025" y="2298"/>
                </a:lnTo>
                <a:lnTo>
                  <a:pt x="1135" y="2752"/>
                </a:lnTo>
                <a:lnTo>
                  <a:pt x="1171" y="2915"/>
                </a:lnTo>
                <a:lnTo>
                  <a:pt x="1203" y="3065"/>
                </a:lnTo>
                <a:lnTo>
                  <a:pt x="1229" y="3202"/>
                </a:lnTo>
                <a:lnTo>
                  <a:pt x="1249" y="3328"/>
                </a:lnTo>
                <a:lnTo>
                  <a:pt x="1265" y="3442"/>
                </a:lnTo>
                <a:lnTo>
                  <a:pt x="1277" y="3545"/>
                </a:lnTo>
                <a:lnTo>
                  <a:pt x="1285" y="3638"/>
                </a:lnTo>
                <a:lnTo>
                  <a:pt x="1290" y="3721"/>
                </a:lnTo>
                <a:lnTo>
                  <a:pt x="1292" y="3856"/>
                </a:lnTo>
                <a:lnTo>
                  <a:pt x="1291" y="3911"/>
                </a:lnTo>
                <a:lnTo>
                  <a:pt x="1289" y="3956"/>
                </a:lnTo>
                <a:lnTo>
                  <a:pt x="1282" y="4020"/>
                </a:lnTo>
                <a:lnTo>
                  <a:pt x="1277" y="4054"/>
                </a:lnTo>
                <a:lnTo>
                  <a:pt x="1384" y="3601"/>
                </a:lnTo>
                <a:lnTo>
                  <a:pt x="1493" y="3149"/>
                </a:lnTo>
                <a:lnTo>
                  <a:pt x="1601" y="2696"/>
                </a:lnTo>
                <a:lnTo>
                  <a:pt x="1710" y="2244"/>
                </a:lnTo>
                <a:lnTo>
                  <a:pt x="1819" y="1791"/>
                </a:lnTo>
                <a:lnTo>
                  <a:pt x="1927" y="1339"/>
                </a:lnTo>
                <a:lnTo>
                  <a:pt x="2036" y="886"/>
                </a:lnTo>
                <a:lnTo>
                  <a:pt x="2144" y="434"/>
                </a:lnTo>
                <a:lnTo>
                  <a:pt x="2153" y="404"/>
                </a:lnTo>
                <a:lnTo>
                  <a:pt x="2164" y="375"/>
                </a:lnTo>
                <a:lnTo>
                  <a:pt x="2176" y="346"/>
                </a:lnTo>
                <a:lnTo>
                  <a:pt x="2189" y="319"/>
                </a:lnTo>
                <a:lnTo>
                  <a:pt x="2196" y="304"/>
                </a:lnTo>
                <a:lnTo>
                  <a:pt x="2205" y="291"/>
                </a:lnTo>
                <a:lnTo>
                  <a:pt x="2221" y="265"/>
                </a:lnTo>
                <a:lnTo>
                  <a:pt x="2238" y="240"/>
                </a:lnTo>
                <a:lnTo>
                  <a:pt x="2257" y="216"/>
                </a:lnTo>
                <a:lnTo>
                  <a:pt x="2299" y="169"/>
                </a:lnTo>
                <a:lnTo>
                  <a:pt x="2347" y="127"/>
                </a:lnTo>
                <a:lnTo>
                  <a:pt x="2372" y="108"/>
                </a:lnTo>
                <a:lnTo>
                  <a:pt x="2399" y="90"/>
                </a:lnTo>
                <a:lnTo>
                  <a:pt x="2426" y="74"/>
                </a:lnTo>
                <a:lnTo>
                  <a:pt x="2454" y="59"/>
                </a:lnTo>
                <a:lnTo>
                  <a:pt x="2484" y="46"/>
                </a:lnTo>
                <a:lnTo>
                  <a:pt x="2515" y="34"/>
                </a:lnTo>
                <a:lnTo>
                  <a:pt x="2546" y="25"/>
                </a:lnTo>
                <a:lnTo>
                  <a:pt x="2577" y="15"/>
                </a:lnTo>
                <a:lnTo>
                  <a:pt x="2610" y="9"/>
                </a:lnTo>
                <a:lnTo>
                  <a:pt x="2644" y="4"/>
                </a:lnTo>
                <a:lnTo>
                  <a:pt x="2678" y="1"/>
                </a:lnTo>
                <a:lnTo>
                  <a:pt x="2711" y="0"/>
                </a:lnTo>
                <a:lnTo>
                  <a:pt x="2745" y="1"/>
                </a:lnTo>
                <a:lnTo>
                  <a:pt x="2779" y="4"/>
                </a:lnTo>
                <a:lnTo>
                  <a:pt x="2812" y="9"/>
                </a:lnTo>
                <a:lnTo>
                  <a:pt x="2845" y="15"/>
                </a:lnTo>
                <a:lnTo>
                  <a:pt x="2876" y="25"/>
                </a:lnTo>
                <a:lnTo>
                  <a:pt x="2907" y="34"/>
                </a:lnTo>
                <a:lnTo>
                  <a:pt x="2937" y="46"/>
                </a:lnTo>
                <a:lnTo>
                  <a:pt x="2966" y="59"/>
                </a:lnTo>
                <a:lnTo>
                  <a:pt x="2995" y="74"/>
                </a:lnTo>
                <a:lnTo>
                  <a:pt x="3023" y="90"/>
                </a:lnTo>
                <a:lnTo>
                  <a:pt x="3049" y="108"/>
                </a:lnTo>
                <a:lnTo>
                  <a:pt x="3075" y="127"/>
                </a:lnTo>
                <a:lnTo>
                  <a:pt x="3123" y="169"/>
                </a:lnTo>
                <a:lnTo>
                  <a:pt x="3146" y="192"/>
                </a:lnTo>
                <a:lnTo>
                  <a:pt x="3167" y="216"/>
                </a:lnTo>
                <a:lnTo>
                  <a:pt x="3187" y="241"/>
                </a:lnTo>
                <a:lnTo>
                  <a:pt x="3205" y="266"/>
                </a:lnTo>
                <a:lnTo>
                  <a:pt x="3221" y="293"/>
                </a:lnTo>
                <a:lnTo>
                  <a:pt x="3237" y="321"/>
                </a:lnTo>
                <a:lnTo>
                  <a:pt x="3251" y="349"/>
                </a:lnTo>
                <a:lnTo>
                  <a:pt x="3262" y="378"/>
                </a:lnTo>
                <a:lnTo>
                  <a:pt x="3274" y="409"/>
                </a:lnTo>
                <a:lnTo>
                  <a:pt x="3282" y="440"/>
                </a:lnTo>
                <a:lnTo>
                  <a:pt x="3419" y="1018"/>
                </a:lnTo>
                <a:lnTo>
                  <a:pt x="3557" y="1596"/>
                </a:lnTo>
                <a:lnTo>
                  <a:pt x="3695" y="2174"/>
                </a:lnTo>
                <a:lnTo>
                  <a:pt x="3834" y="2752"/>
                </a:lnTo>
                <a:lnTo>
                  <a:pt x="3872" y="2915"/>
                </a:lnTo>
                <a:lnTo>
                  <a:pt x="3902" y="3065"/>
                </a:lnTo>
                <a:lnTo>
                  <a:pt x="3928" y="3202"/>
                </a:lnTo>
                <a:lnTo>
                  <a:pt x="3949" y="3328"/>
                </a:lnTo>
                <a:lnTo>
                  <a:pt x="3965" y="3442"/>
                </a:lnTo>
                <a:lnTo>
                  <a:pt x="3977" y="3545"/>
                </a:lnTo>
                <a:lnTo>
                  <a:pt x="3985" y="3638"/>
                </a:lnTo>
                <a:lnTo>
                  <a:pt x="3990" y="3721"/>
                </a:lnTo>
                <a:lnTo>
                  <a:pt x="3993" y="3856"/>
                </a:lnTo>
                <a:lnTo>
                  <a:pt x="3992" y="3911"/>
                </a:lnTo>
                <a:lnTo>
                  <a:pt x="3990" y="3956"/>
                </a:lnTo>
                <a:lnTo>
                  <a:pt x="3986" y="3992"/>
                </a:lnTo>
                <a:lnTo>
                  <a:pt x="3983" y="4020"/>
                </a:lnTo>
                <a:lnTo>
                  <a:pt x="3977" y="4054"/>
                </a:lnTo>
                <a:lnTo>
                  <a:pt x="4085" y="3602"/>
                </a:lnTo>
                <a:lnTo>
                  <a:pt x="4193" y="3151"/>
                </a:lnTo>
                <a:lnTo>
                  <a:pt x="4301" y="2699"/>
                </a:lnTo>
                <a:lnTo>
                  <a:pt x="4409" y="2247"/>
                </a:lnTo>
                <a:lnTo>
                  <a:pt x="4517" y="1796"/>
                </a:lnTo>
                <a:lnTo>
                  <a:pt x="4625" y="1344"/>
                </a:lnTo>
                <a:lnTo>
                  <a:pt x="4733" y="892"/>
                </a:lnTo>
                <a:lnTo>
                  <a:pt x="4841" y="440"/>
                </a:lnTo>
                <a:lnTo>
                  <a:pt x="4850" y="410"/>
                </a:lnTo>
                <a:lnTo>
                  <a:pt x="4861" y="380"/>
                </a:lnTo>
                <a:lnTo>
                  <a:pt x="4873" y="351"/>
                </a:lnTo>
                <a:lnTo>
                  <a:pt x="4886" y="323"/>
                </a:lnTo>
                <a:lnTo>
                  <a:pt x="4902" y="295"/>
                </a:lnTo>
                <a:lnTo>
                  <a:pt x="4918" y="267"/>
                </a:lnTo>
                <a:lnTo>
                  <a:pt x="4936" y="242"/>
                </a:lnTo>
                <a:lnTo>
                  <a:pt x="4957" y="216"/>
                </a:lnTo>
                <a:lnTo>
                  <a:pt x="4999" y="169"/>
                </a:lnTo>
                <a:lnTo>
                  <a:pt x="5046" y="127"/>
                </a:lnTo>
                <a:lnTo>
                  <a:pt x="5072" y="108"/>
                </a:lnTo>
                <a:lnTo>
                  <a:pt x="5098" y="90"/>
                </a:lnTo>
                <a:lnTo>
                  <a:pt x="5126" y="74"/>
                </a:lnTo>
                <a:lnTo>
                  <a:pt x="5155" y="59"/>
                </a:lnTo>
                <a:lnTo>
                  <a:pt x="5184" y="46"/>
                </a:lnTo>
                <a:lnTo>
                  <a:pt x="5214" y="34"/>
                </a:lnTo>
                <a:lnTo>
                  <a:pt x="5246" y="25"/>
                </a:lnTo>
                <a:lnTo>
                  <a:pt x="5277" y="15"/>
                </a:lnTo>
                <a:lnTo>
                  <a:pt x="5310" y="9"/>
                </a:lnTo>
                <a:lnTo>
                  <a:pt x="5343" y="4"/>
                </a:lnTo>
                <a:lnTo>
                  <a:pt x="5377" y="1"/>
                </a:lnTo>
                <a:lnTo>
                  <a:pt x="5412" y="0"/>
                </a:lnTo>
                <a:lnTo>
                  <a:pt x="5446" y="1"/>
                </a:lnTo>
                <a:lnTo>
                  <a:pt x="5480" y="4"/>
                </a:lnTo>
                <a:lnTo>
                  <a:pt x="5513" y="9"/>
                </a:lnTo>
                <a:lnTo>
                  <a:pt x="5546" y="15"/>
                </a:lnTo>
                <a:lnTo>
                  <a:pt x="5577" y="25"/>
                </a:lnTo>
                <a:lnTo>
                  <a:pt x="5608" y="34"/>
                </a:lnTo>
                <a:lnTo>
                  <a:pt x="5638" y="46"/>
                </a:lnTo>
                <a:lnTo>
                  <a:pt x="5668" y="59"/>
                </a:lnTo>
                <a:lnTo>
                  <a:pt x="5696" y="74"/>
                </a:lnTo>
                <a:lnTo>
                  <a:pt x="5723" y="90"/>
                </a:lnTo>
                <a:lnTo>
                  <a:pt x="5749" y="108"/>
                </a:lnTo>
                <a:lnTo>
                  <a:pt x="5775" y="127"/>
                </a:lnTo>
                <a:lnTo>
                  <a:pt x="5823" y="169"/>
                </a:lnTo>
                <a:lnTo>
                  <a:pt x="5846" y="192"/>
                </a:lnTo>
                <a:lnTo>
                  <a:pt x="5866" y="216"/>
                </a:lnTo>
                <a:lnTo>
                  <a:pt x="5886" y="241"/>
                </a:lnTo>
                <a:lnTo>
                  <a:pt x="5904" y="266"/>
                </a:lnTo>
                <a:lnTo>
                  <a:pt x="5936" y="321"/>
                </a:lnTo>
                <a:lnTo>
                  <a:pt x="5949" y="349"/>
                </a:lnTo>
                <a:lnTo>
                  <a:pt x="5961" y="378"/>
                </a:lnTo>
                <a:lnTo>
                  <a:pt x="5982" y="440"/>
                </a:lnTo>
                <a:lnTo>
                  <a:pt x="6119" y="1018"/>
                </a:lnTo>
                <a:lnTo>
                  <a:pt x="6257" y="1596"/>
                </a:lnTo>
                <a:lnTo>
                  <a:pt x="6396" y="2174"/>
                </a:lnTo>
                <a:lnTo>
                  <a:pt x="6534" y="2752"/>
                </a:lnTo>
                <a:lnTo>
                  <a:pt x="6571" y="2915"/>
                </a:lnTo>
                <a:lnTo>
                  <a:pt x="6602" y="3065"/>
                </a:lnTo>
                <a:lnTo>
                  <a:pt x="6628" y="3202"/>
                </a:lnTo>
                <a:lnTo>
                  <a:pt x="6648" y="3328"/>
                </a:lnTo>
                <a:lnTo>
                  <a:pt x="6664" y="3442"/>
                </a:lnTo>
                <a:lnTo>
                  <a:pt x="6676" y="3545"/>
                </a:lnTo>
                <a:lnTo>
                  <a:pt x="6684" y="3638"/>
                </a:lnTo>
                <a:lnTo>
                  <a:pt x="6689" y="3721"/>
                </a:lnTo>
                <a:lnTo>
                  <a:pt x="6692" y="3856"/>
                </a:lnTo>
                <a:lnTo>
                  <a:pt x="6690" y="3911"/>
                </a:lnTo>
                <a:lnTo>
                  <a:pt x="6688" y="3956"/>
                </a:lnTo>
                <a:lnTo>
                  <a:pt x="6681" y="4020"/>
                </a:lnTo>
                <a:lnTo>
                  <a:pt x="6676" y="4054"/>
                </a:lnTo>
                <a:lnTo>
                  <a:pt x="6790" y="3578"/>
                </a:lnTo>
                <a:lnTo>
                  <a:pt x="6904" y="3103"/>
                </a:lnTo>
                <a:lnTo>
                  <a:pt x="7018" y="2626"/>
                </a:lnTo>
                <a:lnTo>
                  <a:pt x="7133" y="2151"/>
                </a:lnTo>
                <a:lnTo>
                  <a:pt x="7246" y="1675"/>
                </a:lnTo>
                <a:lnTo>
                  <a:pt x="7361" y="1199"/>
                </a:lnTo>
                <a:lnTo>
                  <a:pt x="7475" y="724"/>
                </a:lnTo>
                <a:lnTo>
                  <a:pt x="7589" y="249"/>
                </a:lnTo>
                <a:lnTo>
                  <a:pt x="8105" y="126"/>
                </a:lnTo>
                <a:lnTo>
                  <a:pt x="8621" y="3"/>
                </a:lnTo>
                <a:lnTo>
                  <a:pt x="8476" y="604"/>
                </a:lnTo>
                <a:lnTo>
                  <a:pt x="8332" y="1206"/>
                </a:lnTo>
                <a:lnTo>
                  <a:pt x="8187" y="1807"/>
                </a:lnTo>
                <a:lnTo>
                  <a:pt x="8044" y="2408"/>
                </a:lnTo>
                <a:lnTo>
                  <a:pt x="7900" y="3009"/>
                </a:lnTo>
                <a:lnTo>
                  <a:pt x="7755" y="3611"/>
                </a:lnTo>
                <a:lnTo>
                  <a:pt x="7611" y="4212"/>
                </a:lnTo>
                <a:lnTo>
                  <a:pt x="7468" y="4813"/>
                </a:lnTo>
                <a:lnTo>
                  <a:pt x="7458" y="4848"/>
                </a:lnTo>
                <a:lnTo>
                  <a:pt x="7446" y="4882"/>
                </a:lnTo>
                <a:lnTo>
                  <a:pt x="7433" y="4915"/>
                </a:lnTo>
                <a:lnTo>
                  <a:pt x="7418" y="4948"/>
                </a:lnTo>
                <a:lnTo>
                  <a:pt x="7402" y="4979"/>
                </a:lnTo>
                <a:lnTo>
                  <a:pt x="7385" y="5010"/>
                </a:lnTo>
                <a:lnTo>
                  <a:pt x="7365" y="5039"/>
                </a:lnTo>
                <a:lnTo>
                  <a:pt x="7345" y="5068"/>
                </a:lnTo>
                <a:lnTo>
                  <a:pt x="7323" y="5096"/>
                </a:lnTo>
                <a:lnTo>
                  <a:pt x="7300" y="5122"/>
                </a:lnTo>
                <a:lnTo>
                  <a:pt x="7275" y="5148"/>
                </a:lnTo>
                <a:lnTo>
                  <a:pt x="7251" y="5173"/>
                </a:lnTo>
                <a:lnTo>
                  <a:pt x="7224" y="5195"/>
                </a:lnTo>
                <a:lnTo>
                  <a:pt x="7196" y="5217"/>
                </a:lnTo>
                <a:lnTo>
                  <a:pt x="7167" y="5237"/>
                </a:lnTo>
                <a:lnTo>
                  <a:pt x="7138" y="5256"/>
                </a:lnTo>
                <a:lnTo>
                  <a:pt x="7096" y="5278"/>
                </a:lnTo>
                <a:lnTo>
                  <a:pt x="7053" y="5299"/>
                </a:lnTo>
                <a:lnTo>
                  <a:pt x="7008" y="5316"/>
                </a:lnTo>
                <a:lnTo>
                  <a:pt x="6963" y="5331"/>
                </a:lnTo>
                <a:lnTo>
                  <a:pt x="6916" y="5344"/>
                </a:lnTo>
                <a:lnTo>
                  <a:pt x="6868" y="5352"/>
                </a:lnTo>
                <a:lnTo>
                  <a:pt x="6818" y="5357"/>
                </a:lnTo>
                <a:lnTo>
                  <a:pt x="6767" y="5359"/>
                </a:lnTo>
                <a:lnTo>
                  <a:pt x="6717" y="5357"/>
                </a:lnTo>
                <a:lnTo>
                  <a:pt x="6667" y="5352"/>
                </a:lnTo>
                <a:lnTo>
                  <a:pt x="6618" y="5344"/>
                </a:lnTo>
                <a:lnTo>
                  <a:pt x="6571" y="5332"/>
                </a:lnTo>
                <a:lnTo>
                  <a:pt x="6525" y="5318"/>
                </a:lnTo>
                <a:lnTo>
                  <a:pt x="6480" y="5301"/>
                </a:lnTo>
                <a:lnTo>
                  <a:pt x="6437" y="5279"/>
                </a:lnTo>
                <a:lnTo>
                  <a:pt x="6395" y="5256"/>
                </a:lnTo>
                <a:lnTo>
                  <a:pt x="6364" y="5236"/>
                </a:lnTo>
                <a:lnTo>
                  <a:pt x="6334" y="5216"/>
                </a:lnTo>
                <a:lnTo>
                  <a:pt x="6305" y="5193"/>
                </a:lnTo>
                <a:lnTo>
                  <a:pt x="6278" y="5170"/>
                </a:lnTo>
                <a:lnTo>
                  <a:pt x="6228" y="5118"/>
                </a:lnTo>
                <a:lnTo>
                  <a:pt x="6204" y="5091"/>
                </a:lnTo>
                <a:lnTo>
                  <a:pt x="6182" y="5062"/>
                </a:lnTo>
                <a:lnTo>
                  <a:pt x="6161" y="5032"/>
                </a:lnTo>
                <a:lnTo>
                  <a:pt x="6143" y="5002"/>
                </a:lnTo>
                <a:lnTo>
                  <a:pt x="6124" y="4970"/>
                </a:lnTo>
                <a:lnTo>
                  <a:pt x="6109" y="4937"/>
                </a:lnTo>
                <a:lnTo>
                  <a:pt x="6081" y="4869"/>
                </a:lnTo>
                <a:lnTo>
                  <a:pt x="6070" y="4834"/>
                </a:lnTo>
                <a:lnTo>
                  <a:pt x="6061" y="4798"/>
                </a:lnTo>
                <a:lnTo>
                  <a:pt x="5955" y="4362"/>
                </a:lnTo>
                <a:lnTo>
                  <a:pt x="5851" y="3928"/>
                </a:lnTo>
                <a:lnTo>
                  <a:pt x="5746" y="3493"/>
                </a:lnTo>
                <a:lnTo>
                  <a:pt x="5642" y="3058"/>
                </a:lnTo>
                <a:lnTo>
                  <a:pt x="5605" y="2900"/>
                </a:lnTo>
                <a:lnTo>
                  <a:pt x="5574" y="2752"/>
                </a:lnTo>
                <a:lnTo>
                  <a:pt x="5549" y="2616"/>
                </a:lnTo>
                <a:lnTo>
                  <a:pt x="5528" y="2492"/>
                </a:lnTo>
                <a:lnTo>
                  <a:pt x="5513" y="2378"/>
                </a:lnTo>
                <a:lnTo>
                  <a:pt x="5501" y="2276"/>
                </a:lnTo>
                <a:lnTo>
                  <a:pt x="5492" y="2184"/>
                </a:lnTo>
                <a:lnTo>
                  <a:pt x="5487" y="2101"/>
                </a:lnTo>
                <a:lnTo>
                  <a:pt x="5484" y="1966"/>
                </a:lnTo>
                <a:lnTo>
                  <a:pt x="5485" y="1910"/>
                </a:lnTo>
                <a:lnTo>
                  <a:pt x="5488" y="1864"/>
                </a:lnTo>
                <a:lnTo>
                  <a:pt x="5495" y="1798"/>
                </a:lnTo>
                <a:lnTo>
                  <a:pt x="5503" y="1761"/>
                </a:lnTo>
                <a:lnTo>
                  <a:pt x="5405" y="2109"/>
                </a:lnTo>
                <a:close/>
                <a:moveTo>
                  <a:pt x="10038" y="4051"/>
                </a:moveTo>
                <a:lnTo>
                  <a:pt x="10622" y="4051"/>
                </a:lnTo>
                <a:lnTo>
                  <a:pt x="10622" y="4278"/>
                </a:lnTo>
                <a:lnTo>
                  <a:pt x="10162" y="4278"/>
                </a:lnTo>
                <a:lnTo>
                  <a:pt x="10109" y="4280"/>
                </a:lnTo>
                <a:lnTo>
                  <a:pt x="10063" y="4286"/>
                </a:lnTo>
                <a:lnTo>
                  <a:pt x="10042" y="4290"/>
                </a:lnTo>
                <a:lnTo>
                  <a:pt x="10023" y="4296"/>
                </a:lnTo>
                <a:lnTo>
                  <a:pt x="10006" y="4302"/>
                </a:lnTo>
                <a:lnTo>
                  <a:pt x="9991" y="4310"/>
                </a:lnTo>
                <a:lnTo>
                  <a:pt x="9977" y="4319"/>
                </a:lnTo>
                <a:lnTo>
                  <a:pt x="9965" y="4331"/>
                </a:lnTo>
                <a:lnTo>
                  <a:pt x="9955" y="4343"/>
                </a:lnTo>
                <a:lnTo>
                  <a:pt x="9947" y="4357"/>
                </a:lnTo>
                <a:lnTo>
                  <a:pt x="9939" y="4373"/>
                </a:lnTo>
                <a:lnTo>
                  <a:pt x="9935" y="4390"/>
                </a:lnTo>
                <a:lnTo>
                  <a:pt x="9932" y="4409"/>
                </a:lnTo>
                <a:lnTo>
                  <a:pt x="9931" y="4431"/>
                </a:lnTo>
                <a:lnTo>
                  <a:pt x="9932" y="4449"/>
                </a:lnTo>
                <a:lnTo>
                  <a:pt x="9935" y="4467"/>
                </a:lnTo>
                <a:lnTo>
                  <a:pt x="9940" y="4483"/>
                </a:lnTo>
                <a:lnTo>
                  <a:pt x="9948" y="4499"/>
                </a:lnTo>
                <a:lnTo>
                  <a:pt x="9957" y="4513"/>
                </a:lnTo>
                <a:lnTo>
                  <a:pt x="9967" y="4526"/>
                </a:lnTo>
                <a:lnTo>
                  <a:pt x="9980" y="4538"/>
                </a:lnTo>
                <a:lnTo>
                  <a:pt x="9997" y="4548"/>
                </a:lnTo>
                <a:lnTo>
                  <a:pt x="10034" y="4565"/>
                </a:lnTo>
                <a:lnTo>
                  <a:pt x="10055" y="4572"/>
                </a:lnTo>
                <a:lnTo>
                  <a:pt x="10080" y="4579"/>
                </a:lnTo>
                <a:lnTo>
                  <a:pt x="10105" y="4583"/>
                </a:lnTo>
                <a:lnTo>
                  <a:pt x="10134" y="4586"/>
                </a:lnTo>
                <a:lnTo>
                  <a:pt x="10165" y="4588"/>
                </a:lnTo>
                <a:lnTo>
                  <a:pt x="10198" y="4589"/>
                </a:lnTo>
                <a:lnTo>
                  <a:pt x="10622" y="4589"/>
                </a:lnTo>
                <a:lnTo>
                  <a:pt x="10622" y="4813"/>
                </a:lnTo>
                <a:lnTo>
                  <a:pt x="10162" y="4813"/>
                </a:lnTo>
                <a:lnTo>
                  <a:pt x="10118" y="4814"/>
                </a:lnTo>
                <a:lnTo>
                  <a:pt x="10076" y="4818"/>
                </a:lnTo>
                <a:lnTo>
                  <a:pt x="10037" y="4827"/>
                </a:lnTo>
                <a:lnTo>
                  <a:pt x="10002" y="4841"/>
                </a:lnTo>
                <a:lnTo>
                  <a:pt x="9987" y="4850"/>
                </a:lnTo>
                <a:lnTo>
                  <a:pt x="9973" y="4860"/>
                </a:lnTo>
                <a:lnTo>
                  <a:pt x="9961" y="4872"/>
                </a:lnTo>
                <a:lnTo>
                  <a:pt x="9951" y="4887"/>
                </a:lnTo>
                <a:lnTo>
                  <a:pt x="9942" y="4903"/>
                </a:lnTo>
                <a:lnTo>
                  <a:pt x="9936" y="4922"/>
                </a:lnTo>
                <a:lnTo>
                  <a:pt x="9932" y="4942"/>
                </a:lnTo>
                <a:lnTo>
                  <a:pt x="9931" y="4965"/>
                </a:lnTo>
                <a:lnTo>
                  <a:pt x="9933" y="4990"/>
                </a:lnTo>
                <a:lnTo>
                  <a:pt x="9938" y="5013"/>
                </a:lnTo>
                <a:lnTo>
                  <a:pt x="9947" y="5032"/>
                </a:lnTo>
                <a:lnTo>
                  <a:pt x="9957" y="5050"/>
                </a:lnTo>
                <a:lnTo>
                  <a:pt x="9970" y="5065"/>
                </a:lnTo>
                <a:lnTo>
                  <a:pt x="9985" y="5078"/>
                </a:lnTo>
                <a:lnTo>
                  <a:pt x="10003" y="5090"/>
                </a:lnTo>
                <a:lnTo>
                  <a:pt x="10022" y="5099"/>
                </a:lnTo>
                <a:lnTo>
                  <a:pt x="10042" y="5106"/>
                </a:lnTo>
                <a:lnTo>
                  <a:pt x="10063" y="5112"/>
                </a:lnTo>
                <a:lnTo>
                  <a:pt x="10107" y="5120"/>
                </a:lnTo>
                <a:lnTo>
                  <a:pt x="10152" y="5124"/>
                </a:lnTo>
                <a:lnTo>
                  <a:pt x="10195" y="5125"/>
                </a:lnTo>
                <a:lnTo>
                  <a:pt x="10622" y="5125"/>
                </a:lnTo>
                <a:lnTo>
                  <a:pt x="10622" y="5353"/>
                </a:lnTo>
                <a:lnTo>
                  <a:pt x="10196" y="5353"/>
                </a:lnTo>
                <a:lnTo>
                  <a:pt x="9770" y="5353"/>
                </a:lnTo>
                <a:lnTo>
                  <a:pt x="9770" y="5125"/>
                </a:lnTo>
                <a:lnTo>
                  <a:pt x="9944" y="5125"/>
                </a:lnTo>
                <a:lnTo>
                  <a:pt x="9918" y="5118"/>
                </a:lnTo>
                <a:lnTo>
                  <a:pt x="9894" y="5110"/>
                </a:lnTo>
                <a:lnTo>
                  <a:pt x="9873" y="5100"/>
                </a:lnTo>
                <a:lnTo>
                  <a:pt x="9853" y="5090"/>
                </a:lnTo>
                <a:lnTo>
                  <a:pt x="9835" y="5077"/>
                </a:lnTo>
                <a:lnTo>
                  <a:pt x="9819" y="5063"/>
                </a:lnTo>
                <a:lnTo>
                  <a:pt x="9804" y="5049"/>
                </a:lnTo>
                <a:lnTo>
                  <a:pt x="9791" y="5033"/>
                </a:lnTo>
                <a:lnTo>
                  <a:pt x="9780" y="5016"/>
                </a:lnTo>
                <a:lnTo>
                  <a:pt x="9769" y="4997"/>
                </a:lnTo>
                <a:lnTo>
                  <a:pt x="9761" y="4978"/>
                </a:lnTo>
                <a:lnTo>
                  <a:pt x="9755" y="4959"/>
                </a:lnTo>
                <a:lnTo>
                  <a:pt x="9746" y="4914"/>
                </a:lnTo>
                <a:lnTo>
                  <a:pt x="9744" y="4892"/>
                </a:lnTo>
                <a:lnTo>
                  <a:pt x="9743" y="4867"/>
                </a:lnTo>
                <a:lnTo>
                  <a:pt x="9746" y="4826"/>
                </a:lnTo>
                <a:lnTo>
                  <a:pt x="9755" y="4785"/>
                </a:lnTo>
                <a:lnTo>
                  <a:pt x="9762" y="4766"/>
                </a:lnTo>
                <a:lnTo>
                  <a:pt x="9770" y="4746"/>
                </a:lnTo>
                <a:lnTo>
                  <a:pt x="9791" y="4711"/>
                </a:lnTo>
                <a:lnTo>
                  <a:pt x="9817" y="4679"/>
                </a:lnTo>
                <a:lnTo>
                  <a:pt x="9832" y="4665"/>
                </a:lnTo>
                <a:lnTo>
                  <a:pt x="9848" y="4651"/>
                </a:lnTo>
                <a:lnTo>
                  <a:pt x="9866" y="4640"/>
                </a:lnTo>
                <a:lnTo>
                  <a:pt x="9884" y="4630"/>
                </a:lnTo>
                <a:lnTo>
                  <a:pt x="9904" y="4622"/>
                </a:lnTo>
                <a:lnTo>
                  <a:pt x="9925" y="4615"/>
                </a:lnTo>
                <a:lnTo>
                  <a:pt x="9905" y="4610"/>
                </a:lnTo>
                <a:lnTo>
                  <a:pt x="9886" y="4603"/>
                </a:lnTo>
                <a:lnTo>
                  <a:pt x="9868" y="4594"/>
                </a:lnTo>
                <a:lnTo>
                  <a:pt x="9850" y="4584"/>
                </a:lnTo>
                <a:lnTo>
                  <a:pt x="9834" y="4571"/>
                </a:lnTo>
                <a:lnTo>
                  <a:pt x="9820" y="4558"/>
                </a:lnTo>
                <a:lnTo>
                  <a:pt x="9805" y="4544"/>
                </a:lnTo>
                <a:lnTo>
                  <a:pt x="9793" y="4527"/>
                </a:lnTo>
                <a:lnTo>
                  <a:pt x="9782" y="4511"/>
                </a:lnTo>
                <a:lnTo>
                  <a:pt x="9771" y="4492"/>
                </a:lnTo>
                <a:lnTo>
                  <a:pt x="9763" y="4473"/>
                </a:lnTo>
                <a:lnTo>
                  <a:pt x="9756" y="4454"/>
                </a:lnTo>
                <a:lnTo>
                  <a:pt x="9746" y="4412"/>
                </a:lnTo>
                <a:lnTo>
                  <a:pt x="9743" y="4366"/>
                </a:lnTo>
                <a:lnTo>
                  <a:pt x="9744" y="4334"/>
                </a:lnTo>
                <a:lnTo>
                  <a:pt x="9746" y="4302"/>
                </a:lnTo>
                <a:lnTo>
                  <a:pt x="9751" y="4271"/>
                </a:lnTo>
                <a:lnTo>
                  <a:pt x="9757" y="4242"/>
                </a:lnTo>
                <a:lnTo>
                  <a:pt x="9766" y="4214"/>
                </a:lnTo>
                <a:lnTo>
                  <a:pt x="9778" y="4188"/>
                </a:lnTo>
                <a:lnTo>
                  <a:pt x="9792" y="4164"/>
                </a:lnTo>
                <a:lnTo>
                  <a:pt x="9808" y="4142"/>
                </a:lnTo>
                <a:lnTo>
                  <a:pt x="9827" y="4122"/>
                </a:lnTo>
                <a:lnTo>
                  <a:pt x="9848" y="4104"/>
                </a:lnTo>
                <a:lnTo>
                  <a:pt x="9873" y="4088"/>
                </a:lnTo>
                <a:lnTo>
                  <a:pt x="9900" y="4076"/>
                </a:lnTo>
                <a:lnTo>
                  <a:pt x="9930" y="4065"/>
                </a:lnTo>
                <a:lnTo>
                  <a:pt x="9963" y="4057"/>
                </a:lnTo>
                <a:lnTo>
                  <a:pt x="9999" y="4053"/>
                </a:lnTo>
                <a:lnTo>
                  <a:pt x="10038" y="4051"/>
                </a:lnTo>
                <a:close/>
                <a:moveTo>
                  <a:pt x="9770" y="3626"/>
                </a:moveTo>
                <a:lnTo>
                  <a:pt x="10196" y="3626"/>
                </a:lnTo>
                <a:lnTo>
                  <a:pt x="10622" y="3626"/>
                </a:lnTo>
                <a:lnTo>
                  <a:pt x="10622" y="3860"/>
                </a:lnTo>
                <a:lnTo>
                  <a:pt x="10196" y="3860"/>
                </a:lnTo>
                <a:lnTo>
                  <a:pt x="9770" y="3860"/>
                </a:lnTo>
                <a:lnTo>
                  <a:pt x="9770" y="3626"/>
                </a:lnTo>
                <a:close/>
                <a:moveTo>
                  <a:pt x="9443" y="3202"/>
                </a:moveTo>
                <a:lnTo>
                  <a:pt x="10033" y="3202"/>
                </a:lnTo>
                <a:lnTo>
                  <a:pt x="10622" y="3202"/>
                </a:lnTo>
                <a:lnTo>
                  <a:pt x="10622" y="3435"/>
                </a:lnTo>
                <a:lnTo>
                  <a:pt x="10033" y="3435"/>
                </a:lnTo>
                <a:lnTo>
                  <a:pt x="9443" y="3435"/>
                </a:lnTo>
                <a:lnTo>
                  <a:pt x="9443" y="3202"/>
                </a:lnTo>
                <a:close/>
                <a:moveTo>
                  <a:pt x="9944" y="2695"/>
                </a:moveTo>
                <a:lnTo>
                  <a:pt x="10274" y="2695"/>
                </a:lnTo>
                <a:lnTo>
                  <a:pt x="10311" y="2694"/>
                </a:lnTo>
                <a:lnTo>
                  <a:pt x="10344" y="2691"/>
                </a:lnTo>
                <a:lnTo>
                  <a:pt x="10359" y="2688"/>
                </a:lnTo>
                <a:lnTo>
                  <a:pt x="10374" y="2685"/>
                </a:lnTo>
                <a:lnTo>
                  <a:pt x="10387" y="2681"/>
                </a:lnTo>
                <a:lnTo>
                  <a:pt x="10399" y="2675"/>
                </a:lnTo>
                <a:lnTo>
                  <a:pt x="10420" y="2662"/>
                </a:lnTo>
                <a:lnTo>
                  <a:pt x="10428" y="2653"/>
                </a:lnTo>
                <a:lnTo>
                  <a:pt x="10434" y="2644"/>
                </a:lnTo>
                <a:lnTo>
                  <a:pt x="10440" y="2632"/>
                </a:lnTo>
                <a:lnTo>
                  <a:pt x="10443" y="2620"/>
                </a:lnTo>
                <a:lnTo>
                  <a:pt x="10446" y="2607"/>
                </a:lnTo>
                <a:lnTo>
                  <a:pt x="10446" y="2591"/>
                </a:lnTo>
                <a:lnTo>
                  <a:pt x="10446" y="2540"/>
                </a:lnTo>
                <a:lnTo>
                  <a:pt x="10622" y="2540"/>
                </a:lnTo>
                <a:lnTo>
                  <a:pt x="10622" y="2655"/>
                </a:lnTo>
                <a:lnTo>
                  <a:pt x="10621" y="2696"/>
                </a:lnTo>
                <a:lnTo>
                  <a:pt x="10617" y="2732"/>
                </a:lnTo>
                <a:lnTo>
                  <a:pt x="10610" y="2765"/>
                </a:lnTo>
                <a:lnTo>
                  <a:pt x="10600" y="2793"/>
                </a:lnTo>
                <a:lnTo>
                  <a:pt x="10588" y="2818"/>
                </a:lnTo>
                <a:lnTo>
                  <a:pt x="10580" y="2830"/>
                </a:lnTo>
                <a:lnTo>
                  <a:pt x="10572" y="2840"/>
                </a:lnTo>
                <a:lnTo>
                  <a:pt x="10556" y="2860"/>
                </a:lnTo>
                <a:lnTo>
                  <a:pt x="10535" y="2876"/>
                </a:lnTo>
                <a:lnTo>
                  <a:pt x="10514" y="2889"/>
                </a:lnTo>
                <a:lnTo>
                  <a:pt x="10490" y="2902"/>
                </a:lnTo>
                <a:lnTo>
                  <a:pt x="10465" y="2910"/>
                </a:lnTo>
                <a:lnTo>
                  <a:pt x="10437" y="2917"/>
                </a:lnTo>
                <a:lnTo>
                  <a:pt x="10407" y="2922"/>
                </a:lnTo>
                <a:lnTo>
                  <a:pt x="10377" y="2926"/>
                </a:lnTo>
                <a:lnTo>
                  <a:pt x="10344" y="2928"/>
                </a:lnTo>
                <a:lnTo>
                  <a:pt x="10310" y="2928"/>
                </a:lnTo>
                <a:lnTo>
                  <a:pt x="9944" y="2928"/>
                </a:lnTo>
                <a:lnTo>
                  <a:pt x="9944" y="3065"/>
                </a:lnTo>
                <a:lnTo>
                  <a:pt x="9767" y="3065"/>
                </a:lnTo>
                <a:lnTo>
                  <a:pt x="9767" y="2928"/>
                </a:lnTo>
                <a:lnTo>
                  <a:pt x="9594" y="2928"/>
                </a:lnTo>
                <a:lnTo>
                  <a:pt x="9477" y="2701"/>
                </a:lnTo>
                <a:lnTo>
                  <a:pt x="9477" y="2695"/>
                </a:lnTo>
                <a:lnTo>
                  <a:pt x="9767" y="2695"/>
                </a:lnTo>
                <a:lnTo>
                  <a:pt x="9767" y="2525"/>
                </a:lnTo>
                <a:lnTo>
                  <a:pt x="9944" y="2525"/>
                </a:lnTo>
                <a:lnTo>
                  <a:pt x="9944" y="2695"/>
                </a:lnTo>
                <a:close/>
                <a:moveTo>
                  <a:pt x="9944" y="2073"/>
                </a:moveTo>
                <a:lnTo>
                  <a:pt x="10274" y="2073"/>
                </a:lnTo>
                <a:lnTo>
                  <a:pt x="10311" y="2072"/>
                </a:lnTo>
                <a:lnTo>
                  <a:pt x="10344" y="2069"/>
                </a:lnTo>
                <a:lnTo>
                  <a:pt x="10359" y="2066"/>
                </a:lnTo>
                <a:lnTo>
                  <a:pt x="10374" y="2063"/>
                </a:lnTo>
                <a:lnTo>
                  <a:pt x="10387" y="2059"/>
                </a:lnTo>
                <a:lnTo>
                  <a:pt x="10399" y="2053"/>
                </a:lnTo>
                <a:lnTo>
                  <a:pt x="10420" y="2039"/>
                </a:lnTo>
                <a:lnTo>
                  <a:pt x="10428" y="2031"/>
                </a:lnTo>
                <a:lnTo>
                  <a:pt x="10434" y="2022"/>
                </a:lnTo>
                <a:lnTo>
                  <a:pt x="10440" y="2011"/>
                </a:lnTo>
                <a:lnTo>
                  <a:pt x="10443" y="1998"/>
                </a:lnTo>
                <a:lnTo>
                  <a:pt x="10446" y="1985"/>
                </a:lnTo>
                <a:lnTo>
                  <a:pt x="10446" y="1970"/>
                </a:lnTo>
                <a:lnTo>
                  <a:pt x="10446" y="1918"/>
                </a:lnTo>
                <a:lnTo>
                  <a:pt x="10622" y="1918"/>
                </a:lnTo>
                <a:lnTo>
                  <a:pt x="10622" y="2033"/>
                </a:lnTo>
                <a:lnTo>
                  <a:pt x="10621" y="2073"/>
                </a:lnTo>
                <a:lnTo>
                  <a:pt x="10617" y="2110"/>
                </a:lnTo>
                <a:lnTo>
                  <a:pt x="10610" y="2142"/>
                </a:lnTo>
                <a:lnTo>
                  <a:pt x="10600" y="2170"/>
                </a:lnTo>
                <a:lnTo>
                  <a:pt x="10588" y="2196"/>
                </a:lnTo>
                <a:lnTo>
                  <a:pt x="10580" y="2207"/>
                </a:lnTo>
                <a:lnTo>
                  <a:pt x="10572" y="2219"/>
                </a:lnTo>
                <a:lnTo>
                  <a:pt x="10556" y="2238"/>
                </a:lnTo>
                <a:lnTo>
                  <a:pt x="10535" y="2254"/>
                </a:lnTo>
                <a:lnTo>
                  <a:pt x="10514" y="2268"/>
                </a:lnTo>
                <a:lnTo>
                  <a:pt x="10490" y="2279"/>
                </a:lnTo>
                <a:lnTo>
                  <a:pt x="10465" y="2288"/>
                </a:lnTo>
                <a:lnTo>
                  <a:pt x="10437" y="2295"/>
                </a:lnTo>
                <a:lnTo>
                  <a:pt x="10407" y="2301"/>
                </a:lnTo>
                <a:lnTo>
                  <a:pt x="10377" y="2304"/>
                </a:lnTo>
                <a:lnTo>
                  <a:pt x="10344" y="2306"/>
                </a:lnTo>
                <a:lnTo>
                  <a:pt x="10310" y="2307"/>
                </a:lnTo>
                <a:lnTo>
                  <a:pt x="9944" y="2307"/>
                </a:lnTo>
                <a:lnTo>
                  <a:pt x="9944" y="2443"/>
                </a:lnTo>
                <a:lnTo>
                  <a:pt x="9767" y="2443"/>
                </a:lnTo>
                <a:lnTo>
                  <a:pt x="9767" y="2307"/>
                </a:lnTo>
                <a:lnTo>
                  <a:pt x="9594" y="2307"/>
                </a:lnTo>
                <a:lnTo>
                  <a:pt x="9477" y="2079"/>
                </a:lnTo>
                <a:lnTo>
                  <a:pt x="9477" y="2073"/>
                </a:lnTo>
                <a:lnTo>
                  <a:pt x="9767" y="2073"/>
                </a:lnTo>
                <a:lnTo>
                  <a:pt x="9767" y="1903"/>
                </a:lnTo>
                <a:lnTo>
                  <a:pt x="9944" y="1903"/>
                </a:lnTo>
                <a:lnTo>
                  <a:pt x="9944" y="2073"/>
                </a:lnTo>
                <a:close/>
                <a:moveTo>
                  <a:pt x="10195" y="1815"/>
                </a:moveTo>
                <a:lnTo>
                  <a:pt x="10143" y="1813"/>
                </a:lnTo>
                <a:lnTo>
                  <a:pt x="10095" y="1806"/>
                </a:lnTo>
                <a:lnTo>
                  <a:pt x="10049" y="1795"/>
                </a:lnTo>
                <a:lnTo>
                  <a:pt x="10026" y="1787"/>
                </a:lnTo>
                <a:lnTo>
                  <a:pt x="10005" y="1779"/>
                </a:lnTo>
                <a:lnTo>
                  <a:pt x="9965" y="1760"/>
                </a:lnTo>
                <a:lnTo>
                  <a:pt x="9928" y="1737"/>
                </a:lnTo>
                <a:lnTo>
                  <a:pt x="9911" y="1724"/>
                </a:lnTo>
                <a:lnTo>
                  <a:pt x="9894" y="1711"/>
                </a:lnTo>
                <a:lnTo>
                  <a:pt x="9878" y="1696"/>
                </a:lnTo>
                <a:lnTo>
                  <a:pt x="9864" y="1681"/>
                </a:lnTo>
                <a:lnTo>
                  <a:pt x="9836" y="1649"/>
                </a:lnTo>
                <a:lnTo>
                  <a:pt x="9811" y="1614"/>
                </a:lnTo>
                <a:lnTo>
                  <a:pt x="9791" y="1576"/>
                </a:lnTo>
                <a:lnTo>
                  <a:pt x="9774" y="1537"/>
                </a:lnTo>
                <a:lnTo>
                  <a:pt x="9760" y="1495"/>
                </a:lnTo>
                <a:lnTo>
                  <a:pt x="9751" y="1452"/>
                </a:lnTo>
                <a:lnTo>
                  <a:pt x="9745" y="1408"/>
                </a:lnTo>
                <a:lnTo>
                  <a:pt x="9743" y="1363"/>
                </a:lnTo>
                <a:lnTo>
                  <a:pt x="9745" y="1317"/>
                </a:lnTo>
                <a:lnTo>
                  <a:pt x="9747" y="1295"/>
                </a:lnTo>
                <a:lnTo>
                  <a:pt x="9751" y="1273"/>
                </a:lnTo>
                <a:lnTo>
                  <a:pt x="9760" y="1230"/>
                </a:lnTo>
                <a:lnTo>
                  <a:pt x="9774" y="1188"/>
                </a:lnTo>
                <a:lnTo>
                  <a:pt x="9790" y="1149"/>
                </a:lnTo>
                <a:lnTo>
                  <a:pt x="9810" y="1111"/>
                </a:lnTo>
                <a:lnTo>
                  <a:pt x="9835" y="1077"/>
                </a:lnTo>
                <a:lnTo>
                  <a:pt x="9848" y="1060"/>
                </a:lnTo>
                <a:lnTo>
                  <a:pt x="9862" y="1045"/>
                </a:lnTo>
                <a:lnTo>
                  <a:pt x="9877" y="1029"/>
                </a:lnTo>
                <a:lnTo>
                  <a:pt x="9892" y="1015"/>
                </a:lnTo>
                <a:lnTo>
                  <a:pt x="9927" y="989"/>
                </a:lnTo>
                <a:lnTo>
                  <a:pt x="9964" y="966"/>
                </a:lnTo>
                <a:lnTo>
                  <a:pt x="10004" y="946"/>
                </a:lnTo>
                <a:lnTo>
                  <a:pt x="10047" y="931"/>
                </a:lnTo>
                <a:lnTo>
                  <a:pt x="10094" y="920"/>
                </a:lnTo>
                <a:lnTo>
                  <a:pt x="10143" y="913"/>
                </a:lnTo>
                <a:lnTo>
                  <a:pt x="10169" y="912"/>
                </a:lnTo>
                <a:lnTo>
                  <a:pt x="10195" y="911"/>
                </a:lnTo>
                <a:lnTo>
                  <a:pt x="10247" y="913"/>
                </a:lnTo>
                <a:lnTo>
                  <a:pt x="10297" y="920"/>
                </a:lnTo>
                <a:lnTo>
                  <a:pt x="10343" y="931"/>
                </a:lnTo>
                <a:lnTo>
                  <a:pt x="10365" y="938"/>
                </a:lnTo>
                <a:lnTo>
                  <a:pt x="10387" y="946"/>
                </a:lnTo>
                <a:lnTo>
                  <a:pt x="10427" y="966"/>
                </a:lnTo>
                <a:lnTo>
                  <a:pt x="10465" y="989"/>
                </a:lnTo>
                <a:lnTo>
                  <a:pt x="10482" y="1002"/>
                </a:lnTo>
                <a:lnTo>
                  <a:pt x="10498" y="1015"/>
                </a:lnTo>
                <a:lnTo>
                  <a:pt x="10514" y="1029"/>
                </a:lnTo>
                <a:lnTo>
                  <a:pt x="10529" y="1045"/>
                </a:lnTo>
                <a:lnTo>
                  <a:pt x="10557" y="1077"/>
                </a:lnTo>
                <a:lnTo>
                  <a:pt x="10581" y="1111"/>
                </a:lnTo>
                <a:lnTo>
                  <a:pt x="10602" y="1149"/>
                </a:lnTo>
                <a:lnTo>
                  <a:pt x="10619" y="1188"/>
                </a:lnTo>
                <a:lnTo>
                  <a:pt x="10633" y="1230"/>
                </a:lnTo>
                <a:lnTo>
                  <a:pt x="10642" y="1273"/>
                </a:lnTo>
                <a:lnTo>
                  <a:pt x="10648" y="1317"/>
                </a:lnTo>
                <a:lnTo>
                  <a:pt x="10650" y="1363"/>
                </a:lnTo>
                <a:lnTo>
                  <a:pt x="10648" y="1409"/>
                </a:lnTo>
                <a:lnTo>
                  <a:pt x="10642" y="1453"/>
                </a:lnTo>
                <a:lnTo>
                  <a:pt x="10633" y="1496"/>
                </a:lnTo>
                <a:lnTo>
                  <a:pt x="10619" y="1538"/>
                </a:lnTo>
                <a:lnTo>
                  <a:pt x="10602" y="1578"/>
                </a:lnTo>
                <a:lnTo>
                  <a:pt x="10581" y="1615"/>
                </a:lnTo>
                <a:lnTo>
                  <a:pt x="10569" y="1633"/>
                </a:lnTo>
                <a:lnTo>
                  <a:pt x="10557" y="1650"/>
                </a:lnTo>
                <a:lnTo>
                  <a:pt x="10544" y="1666"/>
                </a:lnTo>
                <a:lnTo>
                  <a:pt x="10529" y="1682"/>
                </a:lnTo>
                <a:lnTo>
                  <a:pt x="10498" y="1712"/>
                </a:lnTo>
                <a:lnTo>
                  <a:pt x="10465" y="1737"/>
                </a:lnTo>
                <a:lnTo>
                  <a:pt x="10427" y="1760"/>
                </a:lnTo>
                <a:lnTo>
                  <a:pt x="10387" y="1779"/>
                </a:lnTo>
                <a:lnTo>
                  <a:pt x="10343" y="1795"/>
                </a:lnTo>
                <a:lnTo>
                  <a:pt x="10297" y="1806"/>
                </a:lnTo>
                <a:lnTo>
                  <a:pt x="10247" y="1813"/>
                </a:lnTo>
                <a:lnTo>
                  <a:pt x="10221" y="1814"/>
                </a:lnTo>
                <a:lnTo>
                  <a:pt x="10195" y="1815"/>
                </a:lnTo>
                <a:close/>
                <a:moveTo>
                  <a:pt x="10195" y="1150"/>
                </a:moveTo>
                <a:lnTo>
                  <a:pt x="10164" y="1151"/>
                </a:lnTo>
                <a:lnTo>
                  <a:pt x="10135" y="1155"/>
                </a:lnTo>
                <a:lnTo>
                  <a:pt x="10107" y="1161"/>
                </a:lnTo>
                <a:lnTo>
                  <a:pt x="10082" y="1168"/>
                </a:lnTo>
                <a:lnTo>
                  <a:pt x="10058" y="1177"/>
                </a:lnTo>
                <a:lnTo>
                  <a:pt x="10037" y="1188"/>
                </a:lnTo>
                <a:lnTo>
                  <a:pt x="10017" y="1200"/>
                </a:lnTo>
                <a:lnTo>
                  <a:pt x="10000" y="1215"/>
                </a:lnTo>
                <a:lnTo>
                  <a:pt x="9983" y="1230"/>
                </a:lnTo>
                <a:lnTo>
                  <a:pt x="9970" y="1247"/>
                </a:lnTo>
                <a:lnTo>
                  <a:pt x="9958" y="1265"/>
                </a:lnTo>
                <a:lnTo>
                  <a:pt x="9949" y="1283"/>
                </a:lnTo>
                <a:lnTo>
                  <a:pt x="9940" y="1303"/>
                </a:lnTo>
                <a:lnTo>
                  <a:pt x="9935" y="1323"/>
                </a:lnTo>
                <a:lnTo>
                  <a:pt x="9932" y="1345"/>
                </a:lnTo>
                <a:lnTo>
                  <a:pt x="9931" y="1365"/>
                </a:lnTo>
                <a:lnTo>
                  <a:pt x="9932" y="1387"/>
                </a:lnTo>
                <a:lnTo>
                  <a:pt x="9935" y="1408"/>
                </a:lnTo>
                <a:lnTo>
                  <a:pt x="9940" y="1429"/>
                </a:lnTo>
                <a:lnTo>
                  <a:pt x="9949" y="1448"/>
                </a:lnTo>
                <a:lnTo>
                  <a:pt x="9970" y="1484"/>
                </a:lnTo>
                <a:lnTo>
                  <a:pt x="9983" y="1502"/>
                </a:lnTo>
                <a:lnTo>
                  <a:pt x="10000" y="1517"/>
                </a:lnTo>
                <a:lnTo>
                  <a:pt x="10017" y="1531"/>
                </a:lnTo>
                <a:lnTo>
                  <a:pt x="10037" y="1544"/>
                </a:lnTo>
                <a:lnTo>
                  <a:pt x="10058" y="1555"/>
                </a:lnTo>
                <a:lnTo>
                  <a:pt x="10082" y="1564"/>
                </a:lnTo>
                <a:lnTo>
                  <a:pt x="10107" y="1571"/>
                </a:lnTo>
                <a:lnTo>
                  <a:pt x="10135" y="1576"/>
                </a:lnTo>
                <a:lnTo>
                  <a:pt x="10164" y="1580"/>
                </a:lnTo>
                <a:lnTo>
                  <a:pt x="10195" y="1581"/>
                </a:lnTo>
                <a:lnTo>
                  <a:pt x="10226" y="1580"/>
                </a:lnTo>
                <a:lnTo>
                  <a:pt x="10255" y="1577"/>
                </a:lnTo>
                <a:lnTo>
                  <a:pt x="10282" y="1571"/>
                </a:lnTo>
                <a:lnTo>
                  <a:pt x="10308" y="1564"/>
                </a:lnTo>
                <a:lnTo>
                  <a:pt x="10333" y="1555"/>
                </a:lnTo>
                <a:lnTo>
                  <a:pt x="10354" y="1545"/>
                </a:lnTo>
                <a:lnTo>
                  <a:pt x="10375" y="1532"/>
                </a:lnTo>
                <a:lnTo>
                  <a:pt x="10392" y="1518"/>
                </a:lnTo>
                <a:lnTo>
                  <a:pt x="10408" y="1503"/>
                </a:lnTo>
                <a:lnTo>
                  <a:pt x="10423" y="1486"/>
                </a:lnTo>
                <a:lnTo>
                  <a:pt x="10434" y="1468"/>
                </a:lnTo>
                <a:lnTo>
                  <a:pt x="10444" y="1449"/>
                </a:lnTo>
                <a:lnTo>
                  <a:pt x="10451" y="1430"/>
                </a:lnTo>
                <a:lnTo>
                  <a:pt x="10458" y="1409"/>
                </a:lnTo>
                <a:lnTo>
                  <a:pt x="10461" y="1388"/>
                </a:lnTo>
                <a:lnTo>
                  <a:pt x="10462" y="1365"/>
                </a:lnTo>
                <a:lnTo>
                  <a:pt x="10461" y="1344"/>
                </a:lnTo>
                <a:lnTo>
                  <a:pt x="10458" y="1321"/>
                </a:lnTo>
                <a:lnTo>
                  <a:pt x="10451" y="1301"/>
                </a:lnTo>
                <a:lnTo>
                  <a:pt x="10444" y="1281"/>
                </a:lnTo>
                <a:lnTo>
                  <a:pt x="10434" y="1262"/>
                </a:lnTo>
                <a:lnTo>
                  <a:pt x="10429" y="1253"/>
                </a:lnTo>
                <a:lnTo>
                  <a:pt x="10423" y="1244"/>
                </a:lnTo>
                <a:lnTo>
                  <a:pt x="10408" y="1228"/>
                </a:lnTo>
                <a:lnTo>
                  <a:pt x="10392" y="1213"/>
                </a:lnTo>
                <a:lnTo>
                  <a:pt x="10375" y="1198"/>
                </a:lnTo>
                <a:lnTo>
                  <a:pt x="10354" y="1186"/>
                </a:lnTo>
                <a:lnTo>
                  <a:pt x="10333" y="1176"/>
                </a:lnTo>
                <a:lnTo>
                  <a:pt x="10308" y="1167"/>
                </a:lnTo>
                <a:lnTo>
                  <a:pt x="10282" y="1159"/>
                </a:lnTo>
                <a:lnTo>
                  <a:pt x="10255" y="1154"/>
                </a:lnTo>
                <a:lnTo>
                  <a:pt x="10226" y="1151"/>
                </a:lnTo>
                <a:lnTo>
                  <a:pt x="10195" y="1150"/>
                </a:lnTo>
                <a:close/>
                <a:moveTo>
                  <a:pt x="10110" y="0"/>
                </a:moveTo>
                <a:lnTo>
                  <a:pt x="10622" y="0"/>
                </a:lnTo>
                <a:lnTo>
                  <a:pt x="10622" y="235"/>
                </a:lnTo>
                <a:lnTo>
                  <a:pt x="10174" y="235"/>
                </a:lnTo>
                <a:lnTo>
                  <a:pt x="10127" y="236"/>
                </a:lnTo>
                <a:lnTo>
                  <a:pt x="10082" y="240"/>
                </a:lnTo>
                <a:lnTo>
                  <a:pt x="10041" y="248"/>
                </a:lnTo>
                <a:lnTo>
                  <a:pt x="10022" y="254"/>
                </a:lnTo>
                <a:lnTo>
                  <a:pt x="10005" y="262"/>
                </a:lnTo>
                <a:lnTo>
                  <a:pt x="9989" y="270"/>
                </a:lnTo>
                <a:lnTo>
                  <a:pt x="9974" y="281"/>
                </a:lnTo>
                <a:lnTo>
                  <a:pt x="9962" y="293"/>
                </a:lnTo>
                <a:lnTo>
                  <a:pt x="9951" y="307"/>
                </a:lnTo>
                <a:lnTo>
                  <a:pt x="9942" y="323"/>
                </a:lnTo>
                <a:lnTo>
                  <a:pt x="9936" y="341"/>
                </a:lnTo>
                <a:lnTo>
                  <a:pt x="9932" y="361"/>
                </a:lnTo>
                <a:lnTo>
                  <a:pt x="9931" y="383"/>
                </a:lnTo>
                <a:lnTo>
                  <a:pt x="9932" y="403"/>
                </a:lnTo>
                <a:lnTo>
                  <a:pt x="9935" y="421"/>
                </a:lnTo>
                <a:lnTo>
                  <a:pt x="9939" y="438"/>
                </a:lnTo>
                <a:lnTo>
                  <a:pt x="9947" y="455"/>
                </a:lnTo>
                <a:lnTo>
                  <a:pt x="9956" y="470"/>
                </a:lnTo>
                <a:lnTo>
                  <a:pt x="9967" y="486"/>
                </a:lnTo>
                <a:lnTo>
                  <a:pt x="9980" y="499"/>
                </a:lnTo>
                <a:lnTo>
                  <a:pt x="9997" y="510"/>
                </a:lnTo>
                <a:lnTo>
                  <a:pt x="10014" y="521"/>
                </a:lnTo>
                <a:lnTo>
                  <a:pt x="10035" y="531"/>
                </a:lnTo>
                <a:lnTo>
                  <a:pt x="10057" y="540"/>
                </a:lnTo>
                <a:lnTo>
                  <a:pt x="10082" y="546"/>
                </a:lnTo>
                <a:lnTo>
                  <a:pt x="10109" y="552"/>
                </a:lnTo>
                <a:lnTo>
                  <a:pt x="10139" y="555"/>
                </a:lnTo>
                <a:lnTo>
                  <a:pt x="10172" y="558"/>
                </a:lnTo>
                <a:lnTo>
                  <a:pt x="10207" y="558"/>
                </a:lnTo>
                <a:lnTo>
                  <a:pt x="10622" y="558"/>
                </a:lnTo>
                <a:lnTo>
                  <a:pt x="10622" y="793"/>
                </a:lnTo>
                <a:lnTo>
                  <a:pt x="10196" y="793"/>
                </a:lnTo>
                <a:lnTo>
                  <a:pt x="9770" y="793"/>
                </a:lnTo>
                <a:lnTo>
                  <a:pt x="9770" y="561"/>
                </a:lnTo>
                <a:lnTo>
                  <a:pt x="9919" y="561"/>
                </a:lnTo>
                <a:lnTo>
                  <a:pt x="9883" y="546"/>
                </a:lnTo>
                <a:lnTo>
                  <a:pt x="9849" y="526"/>
                </a:lnTo>
                <a:lnTo>
                  <a:pt x="9834" y="515"/>
                </a:lnTo>
                <a:lnTo>
                  <a:pt x="9820" y="502"/>
                </a:lnTo>
                <a:lnTo>
                  <a:pt x="9806" y="489"/>
                </a:lnTo>
                <a:lnTo>
                  <a:pt x="9793" y="473"/>
                </a:lnTo>
                <a:lnTo>
                  <a:pt x="9783" y="457"/>
                </a:lnTo>
                <a:lnTo>
                  <a:pt x="9773" y="440"/>
                </a:lnTo>
                <a:lnTo>
                  <a:pt x="9763" y="422"/>
                </a:lnTo>
                <a:lnTo>
                  <a:pt x="9756" y="402"/>
                </a:lnTo>
                <a:lnTo>
                  <a:pt x="9751" y="381"/>
                </a:lnTo>
                <a:lnTo>
                  <a:pt x="9747" y="358"/>
                </a:lnTo>
                <a:lnTo>
                  <a:pt x="9744" y="335"/>
                </a:lnTo>
                <a:lnTo>
                  <a:pt x="9743" y="310"/>
                </a:lnTo>
                <a:lnTo>
                  <a:pt x="9744" y="269"/>
                </a:lnTo>
                <a:lnTo>
                  <a:pt x="9746" y="250"/>
                </a:lnTo>
                <a:lnTo>
                  <a:pt x="9749" y="233"/>
                </a:lnTo>
                <a:lnTo>
                  <a:pt x="9757" y="198"/>
                </a:lnTo>
                <a:lnTo>
                  <a:pt x="9768" y="167"/>
                </a:lnTo>
                <a:lnTo>
                  <a:pt x="9782" y="138"/>
                </a:lnTo>
                <a:lnTo>
                  <a:pt x="9799" y="114"/>
                </a:lnTo>
                <a:lnTo>
                  <a:pt x="9820" y="91"/>
                </a:lnTo>
                <a:lnTo>
                  <a:pt x="9842" y="71"/>
                </a:lnTo>
                <a:lnTo>
                  <a:pt x="9868" y="53"/>
                </a:lnTo>
                <a:lnTo>
                  <a:pt x="9895" y="39"/>
                </a:lnTo>
                <a:lnTo>
                  <a:pt x="9926" y="27"/>
                </a:lnTo>
                <a:lnTo>
                  <a:pt x="9959" y="17"/>
                </a:lnTo>
                <a:lnTo>
                  <a:pt x="9994" y="9"/>
                </a:lnTo>
                <a:lnTo>
                  <a:pt x="10031" y="4"/>
                </a:lnTo>
                <a:lnTo>
                  <a:pt x="10069" y="1"/>
                </a:lnTo>
                <a:lnTo>
                  <a:pt x="10110" y="0"/>
                </a:lnTo>
                <a:close/>
                <a:moveTo>
                  <a:pt x="9437" y="3745"/>
                </a:moveTo>
                <a:lnTo>
                  <a:pt x="9439" y="3720"/>
                </a:lnTo>
                <a:lnTo>
                  <a:pt x="9447" y="3697"/>
                </a:lnTo>
                <a:lnTo>
                  <a:pt x="9458" y="3675"/>
                </a:lnTo>
                <a:lnTo>
                  <a:pt x="9474" y="3657"/>
                </a:lnTo>
                <a:lnTo>
                  <a:pt x="9492" y="3641"/>
                </a:lnTo>
                <a:lnTo>
                  <a:pt x="9512" y="3630"/>
                </a:lnTo>
                <a:lnTo>
                  <a:pt x="9536" y="3623"/>
                </a:lnTo>
                <a:lnTo>
                  <a:pt x="9548" y="3621"/>
                </a:lnTo>
                <a:lnTo>
                  <a:pt x="9561" y="3621"/>
                </a:lnTo>
                <a:lnTo>
                  <a:pt x="9586" y="3623"/>
                </a:lnTo>
                <a:lnTo>
                  <a:pt x="9610" y="3630"/>
                </a:lnTo>
                <a:lnTo>
                  <a:pt x="9630" y="3641"/>
                </a:lnTo>
                <a:lnTo>
                  <a:pt x="9649" y="3657"/>
                </a:lnTo>
                <a:lnTo>
                  <a:pt x="9664" y="3675"/>
                </a:lnTo>
                <a:lnTo>
                  <a:pt x="9675" y="3697"/>
                </a:lnTo>
                <a:lnTo>
                  <a:pt x="9682" y="3720"/>
                </a:lnTo>
                <a:lnTo>
                  <a:pt x="9684" y="3732"/>
                </a:lnTo>
                <a:lnTo>
                  <a:pt x="9685" y="3745"/>
                </a:lnTo>
                <a:lnTo>
                  <a:pt x="9682" y="3769"/>
                </a:lnTo>
                <a:lnTo>
                  <a:pt x="9675" y="3793"/>
                </a:lnTo>
                <a:lnTo>
                  <a:pt x="9664" y="3814"/>
                </a:lnTo>
                <a:lnTo>
                  <a:pt x="9649" y="3833"/>
                </a:lnTo>
                <a:lnTo>
                  <a:pt x="9630" y="3848"/>
                </a:lnTo>
                <a:lnTo>
                  <a:pt x="9610" y="3859"/>
                </a:lnTo>
                <a:lnTo>
                  <a:pt x="9586" y="3867"/>
                </a:lnTo>
                <a:lnTo>
                  <a:pt x="9574" y="3869"/>
                </a:lnTo>
                <a:lnTo>
                  <a:pt x="9561" y="3869"/>
                </a:lnTo>
                <a:lnTo>
                  <a:pt x="9536" y="3867"/>
                </a:lnTo>
                <a:lnTo>
                  <a:pt x="9512" y="3859"/>
                </a:lnTo>
                <a:lnTo>
                  <a:pt x="9492" y="3848"/>
                </a:lnTo>
                <a:lnTo>
                  <a:pt x="9474" y="3833"/>
                </a:lnTo>
                <a:lnTo>
                  <a:pt x="9458" y="3814"/>
                </a:lnTo>
                <a:lnTo>
                  <a:pt x="9447" y="3793"/>
                </a:lnTo>
                <a:lnTo>
                  <a:pt x="9439" y="3769"/>
                </a:lnTo>
                <a:lnTo>
                  <a:pt x="9438" y="3757"/>
                </a:lnTo>
                <a:lnTo>
                  <a:pt x="9437" y="3745"/>
                </a:lnTo>
                <a:close/>
              </a:path>
            </a:pathLst>
          </a:custGeom>
          <a:solidFill>
            <a:srgbClr val="2F3A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10725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03">
    <p:spTree>
      <p:nvGrpSpPr>
        <p:cNvPr id="1" name=""/>
        <p:cNvGrpSpPr/>
        <p:nvPr/>
      </p:nvGrpSpPr>
      <p:grpSpPr>
        <a:xfrm>
          <a:off x="0" y="0"/>
          <a:ext cx="0" cy="0"/>
          <a:chOff x="0" y="0"/>
          <a:chExt cx="0" cy="0"/>
        </a:xfrm>
      </p:grpSpPr>
      <p:sp>
        <p:nvSpPr>
          <p:cNvPr id="9" name="Rectangle 8"/>
          <p:cNvSpPr/>
          <p:nvPr userDrawn="1"/>
        </p:nvSpPr>
        <p:spPr>
          <a:xfrm>
            <a:off x="8832304" y="0"/>
            <a:ext cx="3359696" cy="33569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8" name="Rectangle 7"/>
          <p:cNvSpPr/>
          <p:nvPr userDrawn="1"/>
        </p:nvSpPr>
        <p:spPr>
          <a:xfrm>
            <a:off x="0" y="548680"/>
            <a:ext cx="11640616" cy="6309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E80C2D-014D-44A0-B0C4-DC89DBC0CB76}"/>
              </a:ext>
            </a:extLst>
          </p:cNvPr>
          <p:cNvSpPr>
            <a:spLocks noGrp="1"/>
          </p:cNvSpPr>
          <p:nvPr>
            <p:ph type="title"/>
          </p:nvPr>
        </p:nvSpPr>
        <p:spPr>
          <a:xfrm>
            <a:off x="1847529" y="2996952"/>
            <a:ext cx="9288784" cy="2088232"/>
          </a:xfrm>
        </p:spPr>
        <p:txBody>
          <a:bodyPr anchor="t" anchorCtr="0"/>
          <a:lstStyle>
            <a:lvl1pPr>
              <a:defRPr sz="4000" b="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25637B32-21D1-4011-8CF6-6BF0FD712E0B}"/>
              </a:ext>
            </a:extLst>
          </p:cNvPr>
          <p:cNvSpPr>
            <a:spLocks noGrp="1"/>
          </p:cNvSpPr>
          <p:nvPr>
            <p:ph type="body" idx="1" hasCustomPrompt="1"/>
          </p:nvPr>
        </p:nvSpPr>
        <p:spPr>
          <a:xfrm>
            <a:off x="9192344" y="692696"/>
            <a:ext cx="2314736" cy="2117503"/>
          </a:xfrm>
        </p:spPr>
        <p:txBody>
          <a:bodyPr wrap="none" anchor="ctr" anchorCtr="0">
            <a:noAutofit/>
          </a:bodyPr>
          <a:lstStyle>
            <a:lvl1pPr marL="0" indent="0" algn="ctr">
              <a:lnSpc>
                <a:spcPct val="80000"/>
              </a:lnSpc>
              <a:spcBef>
                <a:spcPts val="0"/>
              </a:spcBef>
              <a:buNone/>
              <a:defRPr sz="17200" spc="-500" baseline="0">
                <a:solidFill>
                  <a:schemeClr val="accent5"/>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4" name="Date Placeholder 3">
            <a:extLst>
              <a:ext uri="{FF2B5EF4-FFF2-40B4-BE49-F238E27FC236}">
                <a16:creationId xmlns:a16="http://schemas.microsoft.com/office/drawing/2014/main" id="{97721153-4DC3-4476-B572-156F5DDA2C37}"/>
              </a:ext>
            </a:extLst>
          </p:cNvPr>
          <p:cNvSpPr>
            <a:spLocks noGrp="1"/>
          </p:cNvSpPr>
          <p:nvPr>
            <p:ph type="dt" sz="half" idx="10"/>
          </p:nvPr>
        </p:nvSpPr>
        <p:spPr/>
        <p:txBody>
          <a:bodyPr/>
          <a:lstStyle/>
          <a:p>
            <a:fld id="{851EBC4E-828C-4298-9B2E-A821E3D6A80C}" type="datetime1">
              <a:rPr lang="fi-FI" smtClean="0"/>
              <a:t>21.11.2023</a:t>
            </a:fld>
            <a:endParaRPr lang="en-GB"/>
          </a:p>
        </p:txBody>
      </p:sp>
      <p:sp>
        <p:nvSpPr>
          <p:cNvPr id="5" name="Footer Placeholder 4">
            <a:extLst>
              <a:ext uri="{FF2B5EF4-FFF2-40B4-BE49-F238E27FC236}">
                <a16:creationId xmlns:a16="http://schemas.microsoft.com/office/drawing/2014/main" id="{A8A8F5AA-FE70-480C-AD84-4BC179DAE3DF}"/>
              </a:ext>
            </a:extLst>
          </p:cNvPr>
          <p:cNvSpPr>
            <a:spLocks noGrp="1"/>
          </p:cNvSpPr>
          <p:nvPr>
            <p:ph type="ftr" sz="quarter" idx="11"/>
          </p:nvPr>
        </p:nvSpPr>
        <p:spPr/>
        <p:txBody>
          <a:bodyPr/>
          <a:lstStyle/>
          <a:p>
            <a:r>
              <a:rPr lang="en-GB"/>
              <a:t>© Miltton Group</a:t>
            </a:r>
          </a:p>
        </p:txBody>
      </p:sp>
      <p:sp>
        <p:nvSpPr>
          <p:cNvPr id="6" name="Slide Number Placeholder 5">
            <a:extLst>
              <a:ext uri="{FF2B5EF4-FFF2-40B4-BE49-F238E27FC236}">
                <a16:creationId xmlns:a16="http://schemas.microsoft.com/office/drawing/2014/main" id="{7241A83B-E951-4B0D-BF78-EFFCFD569EE5}"/>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0" name="Freeform 6"/>
          <p:cNvSpPr>
            <a:spLocks noChangeAspect="1" noEditPoints="1"/>
          </p:cNvSpPr>
          <p:nvPr userDrawn="1"/>
        </p:nvSpPr>
        <p:spPr bwMode="auto">
          <a:xfrm>
            <a:off x="11429144" y="188913"/>
            <a:ext cx="570974" cy="287337"/>
          </a:xfrm>
          <a:custGeom>
            <a:avLst/>
            <a:gdLst>
              <a:gd name="T0" fmla="*/ 4588 w 10650"/>
              <a:gd name="T1" fmla="*/ 5121 h 5359"/>
              <a:gd name="T2" fmla="*/ 4059 w 10650"/>
              <a:gd name="T3" fmla="*/ 5353 h 5359"/>
              <a:gd name="T4" fmla="*/ 3497 w 10650"/>
              <a:gd name="T5" fmla="*/ 5084 h 5359"/>
              <a:gd name="T6" fmla="*/ 2867 w 10650"/>
              <a:gd name="T7" fmla="*/ 2751 h 5359"/>
              <a:gd name="T8" fmla="*/ 2603 w 10650"/>
              <a:gd name="T9" fmla="*/ 2549 h 5359"/>
              <a:gd name="T10" fmla="*/ 1891 w 10650"/>
              <a:gd name="T11" fmla="*/ 5116 h 5359"/>
              <a:gd name="T12" fmla="*/ 1359 w 10650"/>
              <a:gd name="T13" fmla="*/ 5353 h 5359"/>
              <a:gd name="T14" fmla="*/ 799 w 10650"/>
              <a:gd name="T15" fmla="*/ 5084 h 5359"/>
              <a:gd name="T16" fmla="*/ 916 w 10650"/>
              <a:gd name="T17" fmla="*/ 1846 h 5359"/>
              <a:gd name="T18" fmla="*/ 1282 w 10650"/>
              <a:gd name="T19" fmla="*/ 4020 h 5359"/>
              <a:gd name="T20" fmla="*/ 2196 w 10650"/>
              <a:gd name="T21" fmla="*/ 304 h 5359"/>
              <a:gd name="T22" fmla="*/ 2577 w 10650"/>
              <a:gd name="T23" fmla="*/ 15 h 5359"/>
              <a:gd name="T24" fmla="*/ 3023 w 10650"/>
              <a:gd name="T25" fmla="*/ 90 h 5359"/>
              <a:gd name="T26" fmla="*/ 3419 w 10650"/>
              <a:gd name="T27" fmla="*/ 1018 h 5359"/>
              <a:gd name="T28" fmla="*/ 3990 w 10650"/>
              <a:gd name="T29" fmla="*/ 3956 h 5359"/>
              <a:gd name="T30" fmla="*/ 4873 w 10650"/>
              <a:gd name="T31" fmla="*/ 351 h 5359"/>
              <a:gd name="T32" fmla="*/ 5246 w 10650"/>
              <a:gd name="T33" fmla="*/ 25 h 5359"/>
              <a:gd name="T34" fmla="*/ 5696 w 10650"/>
              <a:gd name="T35" fmla="*/ 74 h 5359"/>
              <a:gd name="T36" fmla="*/ 6257 w 10650"/>
              <a:gd name="T37" fmla="*/ 1596 h 5359"/>
              <a:gd name="T38" fmla="*/ 6681 w 10650"/>
              <a:gd name="T39" fmla="*/ 4020 h 5359"/>
              <a:gd name="T40" fmla="*/ 8187 w 10650"/>
              <a:gd name="T41" fmla="*/ 1807 h 5359"/>
              <a:gd name="T42" fmla="*/ 7323 w 10650"/>
              <a:gd name="T43" fmla="*/ 5096 h 5359"/>
              <a:gd name="T44" fmla="*/ 6818 w 10650"/>
              <a:gd name="T45" fmla="*/ 5357 h 5359"/>
              <a:gd name="T46" fmla="*/ 6228 w 10650"/>
              <a:gd name="T47" fmla="*/ 5118 h 5359"/>
              <a:gd name="T48" fmla="*/ 5605 w 10650"/>
              <a:gd name="T49" fmla="*/ 2900 h 5359"/>
              <a:gd name="T50" fmla="*/ 10038 w 10650"/>
              <a:gd name="T51" fmla="*/ 4051 h 5359"/>
              <a:gd name="T52" fmla="*/ 9939 w 10650"/>
              <a:gd name="T53" fmla="*/ 4373 h 5359"/>
              <a:gd name="T54" fmla="*/ 10080 w 10650"/>
              <a:gd name="T55" fmla="*/ 4579 h 5359"/>
              <a:gd name="T56" fmla="*/ 9961 w 10650"/>
              <a:gd name="T57" fmla="*/ 4872 h 5359"/>
              <a:gd name="T58" fmla="*/ 10042 w 10650"/>
              <a:gd name="T59" fmla="*/ 5106 h 5359"/>
              <a:gd name="T60" fmla="*/ 9853 w 10650"/>
              <a:gd name="T61" fmla="*/ 5090 h 5359"/>
              <a:gd name="T62" fmla="*/ 9762 w 10650"/>
              <a:gd name="T63" fmla="*/ 4766 h 5359"/>
              <a:gd name="T64" fmla="*/ 9834 w 10650"/>
              <a:gd name="T65" fmla="*/ 4571 h 5359"/>
              <a:gd name="T66" fmla="*/ 9766 w 10650"/>
              <a:gd name="T67" fmla="*/ 4214 h 5359"/>
              <a:gd name="T68" fmla="*/ 10622 w 10650"/>
              <a:gd name="T69" fmla="*/ 3626 h 5359"/>
              <a:gd name="T70" fmla="*/ 10311 w 10650"/>
              <a:gd name="T71" fmla="*/ 2694 h 5359"/>
              <a:gd name="T72" fmla="*/ 10622 w 10650"/>
              <a:gd name="T73" fmla="*/ 2540 h 5359"/>
              <a:gd name="T74" fmla="*/ 10437 w 10650"/>
              <a:gd name="T75" fmla="*/ 2917 h 5359"/>
              <a:gd name="T76" fmla="*/ 9944 w 10650"/>
              <a:gd name="T77" fmla="*/ 2525 h 5359"/>
              <a:gd name="T78" fmla="*/ 10443 w 10650"/>
              <a:gd name="T79" fmla="*/ 1998 h 5359"/>
              <a:gd name="T80" fmla="*/ 10535 w 10650"/>
              <a:gd name="T81" fmla="*/ 2254 h 5359"/>
              <a:gd name="T82" fmla="*/ 9477 w 10650"/>
              <a:gd name="T83" fmla="*/ 2079 h 5359"/>
              <a:gd name="T84" fmla="*/ 9911 w 10650"/>
              <a:gd name="T85" fmla="*/ 1724 h 5359"/>
              <a:gd name="T86" fmla="*/ 9751 w 10650"/>
              <a:gd name="T87" fmla="*/ 1273 h 5359"/>
              <a:gd name="T88" fmla="*/ 10094 w 10650"/>
              <a:gd name="T89" fmla="*/ 920 h 5359"/>
              <a:gd name="T90" fmla="*/ 10529 w 10650"/>
              <a:gd name="T91" fmla="*/ 1045 h 5359"/>
              <a:gd name="T92" fmla="*/ 10581 w 10650"/>
              <a:gd name="T93" fmla="*/ 1615 h 5359"/>
              <a:gd name="T94" fmla="*/ 10195 w 10650"/>
              <a:gd name="T95" fmla="*/ 1150 h 5359"/>
              <a:gd name="T96" fmla="*/ 9935 w 10650"/>
              <a:gd name="T97" fmla="*/ 1323 h 5359"/>
              <a:gd name="T98" fmla="*/ 10107 w 10650"/>
              <a:gd name="T99" fmla="*/ 1571 h 5359"/>
              <a:gd name="T100" fmla="*/ 10434 w 10650"/>
              <a:gd name="T101" fmla="*/ 1468 h 5359"/>
              <a:gd name="T102" fmla="*/ 10392 w 10650"/>
              <a:gd name="T103" fmla="*/ 1213 h 5359"/>
              <a:gd name="T104" fmla="*/ 10082 w 10650"/>
              <a:gd name="T105" fmla="*/ 240 h 5359"/>
              <a:gd name="T106" fmla="*/ 9939 w 10650"/>
              <a:gd name="T107" fmla="*/ 438 h 5359"/>
              <a:gd name="T108" fmla="*/ 10622 w 10650"/>
              <a:gd name="T109" fmla="*/ 558 h 5359"/>
              <a:gd name="T110" fmla="*/ 9763 w 10650"/>
              <a:gd name="T111" fmla="*/ 422 h 5359"/>
              <a:gd name="T112" fmla="*/ 9842 w 10650"/>
              <a:gd name="T113" fmla="*/ 71 h 5359"/>
              <a:gd name="T114" fmla="*/ 9492 w 10650"/>
              <a:gd name="T115" fmla="*/ 3641 h 5359"/>
              <a:gd name="T116" fmla="*/ 9682 w 10650"/>
              <a:gd name="T117" fmla="*/ 3769 h 5359"/>
              <a:gd name="T118" fmla="*/ 9447 w 10650"/>
              <a:gd name="T119" fmla="*/ 3793 h 5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50" h="5359">
                <a:moveTo>
                  <a:pt x="5405" y="2109"/>
                </a:moveTo>
                <a:lnTo>
                  <a:pt x="5243" y="2788"/>
                </a:lnTo>
                <a:lnTo>
                  <a:pt x="5081" y="3467"/>
                </a:lnTo>
                <a:lnTo>
                  <a:pt x="4918" y="4146"/>
                </a:lnTo>
                <a:lnTo>
                  <a:pt x="4756" y="4825"/>
                </a:lnTo>
                <a:lnTo>
                  <a:pt x="4746" y="4858"/>
                </a:lnTo>
                <a:lnTo>
                  <a:pt x="4734" y="4891"/>
                </a:lnTo>
                <a:lnTo>
                  <a:pt x="4720" y="4923"/>
                </a:lnTo>
                <a:lnTo>
                  <a:pt x="4705" y="4953"/>
                </a:lnTo>
                <a:lnTo>
                  <a:pt x="4690" y="4984"/>
                </a:lnTo>
                <a:lnTo>
                  <a:pt x="4671" y="5013"/>
                </a:lnTo>
                <a:lnTo>
                  <a:pt x="4632" y="5069"/>
                </a:lnTo>
                <a:lnTo>
                  <a:pt x="4611" y="5096"/>
                </a:lnTo>
                <a:lnTo>
                  <a:pt x="4588" y="5121"/>
                </a:lnTo>
                <a:lnTo>
                  <a:pt x="4564" y="5146"/>
                </a:lnTo>
                <a:lnTo>
                  <a:pt x="4539" y="5168"/>
                </a:lnTo>
                <a:lnTo>
                  <a:pt x="4514" y="5191"/>
                </a:lnTo>
                <a:lnTo>
                  <a:pt x="4486" y="5212"/>
                </a:lnTo>
                <a:lnTo>
                  <a:pt x="4458" y="5231"/>
                </a:lnTo>
                <a:lnTo>
                  <a:pt x="4429" y="5249"/>
                </a:lnTo>
                <a:lnTo>
                  <a:pt x="4387" y="5273"/>
                </a:lnTo>
                <a:lnTo>
                  <a:pt x="4344" y="5292"/>
                </a:lnTo>
                <a:lnTo>
                  <a:pt x="4300" y="5311"/>
                </a:lnTo>
                <a:lnTo>
                  <a:pt x="4253" y="5325"/>
                </a:lnTo>
                <a:lnTo>
                  <a:pt x="4206" y="5337"/>
                </a:lnTo>
                <a:lnTo>
                  <a:pt x="4158" y="5346"/>
                </a:lnTo>
                <a:lnTo>
                  <a:pt x="4109" y="5351"/>
                </a:lnTo>
                <a:lnTo>
                  <a:pt x="4059" y="5353"/>
                </a:lnTo>
                <a:lnTo>
                  <a:pt x="4008" y="5351"/>
                </a:lnTo>
                <a:lnTo>
                  <a:pt x="3959" y="5347"/>
                </a:lnTo>
                <a:lnTo>
                  <a:pt x="3909" y="5337"/>
                </a:lnTo>
                <a:lnTo>
                  <a:pt x="3861" y="5326"/>
                </a:lnTo>
                <a:lnTo>
                  <a:pt x="3815" y="5312"/>
                </a:lnTo>
                <a:lnTo>
                  <a:pt x="3770" y="5294"/>
                </a:lnTo>
                <a:lnTo>
                  <a:pt x="3727" y="5273"/>
                </a:lnTo>
                <a:lnTo>
                  <a:pt x="3685" y="5249"/>
                </a:lnTo>
                <a:lnTo>
                  <a:pt x="3655" y="5230"/>
                </a:lnTo>
                <a:lnTo>
                  <a:pt x="3626" y="5209"/>
                </a:lnTo>
                <a:lnTo>
                  <a:pt x="3598" y="5187"/>
                </a:lnTo>
                <a:lnTo>
                  <a:pt x="3570" y="5163"/>
                </a:lnTo>
                <a:lnTo>
                  <a:pt x="3520" y="5112"/>
                </a:lnTo>
                <a:lnTo>
                  <a:pt x="3497" y="5084"/>
                </a:lnTo>
                <a:lnTo>
                  <a:pt x="3474" y="5056"/>
                </a:lnTo>
                <a:lnTo>
                  <a:pt x="3454" y="5026"/>
                </a:lnTo>
                <a:lnTo>
                  <a:pt x="3434" y="4995"/>
                </a:lnTo>
                <a:lnTo>
                  <a:pt x="3416" y="4964"/>
                </a:lnTo>
                <a:lnTo>
                  <a:pt x="3401" y="4931"/>
                </a:lnTo>
                <a:lnTo>
                  <a:pt x="3373" y="4863"/>
                </a:lnTo>
                <a:lnTo>
                  <a:pt x="3362" y="4827"/>
                </a:lnTo>
                <a:lnTo>
                  <a:pt x="3351" y="4792"/>
                </a:lnTo>
                <a:lnTo>
                  <a:pt x="3247" y="4356"/>
                </a:lnTo>
                <a:lnTo>
                  <a:pt x="3142" y="3922"/>
                </a:lnTo>
                <a:lnTo>
                  <a:pt x="3038" y="3488"/>
                </a:lnTo>
                <a:lnTo>
                  <a:pt x="2934" y="3053"/>
                </a:lnTo>
                <a:lnTo>
                  <a:pt x="2897" y="2897"/>
                </a:lnTo>
                <a:lnTo>
                  <a:pt x="2867" y="2751"/>
                </a:lnTo>
                <a:lnTo>
                  <a:pt x="2841" y="2618"/>
                </a:lnTo>
                <a:lnTo>
                  <a:pt x="2821" y="2495"/>
                </a:lnTo>
                <a:lnTo>
                  <a:pt x="2805" y="2382"/>
                </a:lnTo>
                <a:lnTo>
                  <a:pt x="2793" y="2281"/>
                </a:lnTo>
                <a:lnTo>
                  <a:pt x="2784" y="2189"/>
                </a:lnTo>
                <a:lnTo>
                  <a:pt x="2779" y="2107"/>
                </a:lnTo>
                <a:lnTo>
                  <a:pt x="2776" y="2034"/>
                </a:lnTo>
                <a:lnTo>
                  <a:pt x="2775" y="1971"/>
                </a:lnTo>
                <a:lnTo>
                  <a:pt x="2776" y="1915"/>
                </a:lnTo>
                <a:lnTo>
                  <a:pt x="2779" y="1868"/>
                </a:lnTo>
                <a:lnTo>
                  <a:pt x="2782" y="1829"/>
                </a:lnTo>
                <a:lnTo>
                  <a:pt x="2785" y="1799"/>
                </a:lnTo>
                <a:lnTo>
                  <a:pt x="2792" y="1758"/>
                </a:lnTo>
                <a:lnTo>
                  <a:pt x="2603" y="2549"/>
                </a:lnTo>
                <a:lnTo>
                  <a:pt x="2467" y="3114"/>
                </a:lnTo>
                <a:lnTo>
                  <a:pt x="2330" y="3679"/>
                </a:lnTo>
                <a:lnTo>
                  <a:pt x="2194" y="4245"/>
                </a:lnTo>
                <a:lnTo>
                  <a:pt x="2059" y="4810"/>
                </a:lnTo>
                <a:lnTo>
                  <a:pt x="2050" y="4844"/>
                </a:lnTo>
                <a:lnTo>
                  <a:pt x="2038" y="4878"/>
                </a:lnTo>
                <a:lnTo>
                  <a:pt x="2025" y="4910"/>
                </a:lnTo>
                <a:lnTo>
                  <a:pt x="2010" y="4943"/>
                </a:lnTo>
                <a:lnTo>
                  <a:pt x="1994" y="4974"/>
                </a:lnTo>
                <a:lnTo>
                  <a:pt x="1976" y="5005"/>
                </a:lnTo>
                <a:lnTo>
                  <a:pt x="1957" y="5034"/>
                </a:lnTo>
                <a:lnTo>
                  <a:pt x="1936" y="5063"/>
                </a:lnTo>
                <a:lnTo>
                  <a:pt x="1915" y="5091"/>
                </a:lnTo>
                <a:lnTo>
                  <a:pt x="1891" y="5116"/>
                </a:lnTo>
                <a:lnTo>
                  <a:pt x="1867" y="5142"/>
                </a:lnTo>
                <a:lnTo>
                  <a:pt x="1842" y="5166"/>
                </a:lnTo>
                <a:lnTo>
                  <a:pt x="1815" y="5189"/>
                </a:lnTo>
                <a:lnTo>
                  <a:pt x="1788" y="5210"/>
                </a:lnTo>
                <a:lnTo>
                  <a:pt x="1759" y="5231"/>
                </a:lnTo>
                <a:lnTo>
                  <a:pt x="1729" y="5249"/>
                </a:lnTo>
                <a:lnTo>
                  <a:pt x="1687" y="5273"/>
                </a:lnTo>
                <a:lnTo>
                  <a:pt x="1643" y="5292"/>
                </a:lnTo>
                <a:lnTo>
                  <a:pt x="1599" y="5311"/>
                </a:lnTo>
                <a:lnTo>
                  <a:pt x="1553" y="5325"/>
                </a:lnTo>
                <a:lnTo>
                  <a:pt x="1506" y="5337"/>
                </a:lnTo>
                <a:lnTo>
                  <a:pt x="1458" y="5346"/>
                </a:lnTo>
                <a:lnTo>
                  <a:pt x="1409" y="5351"/>
                </a:lnTo>
                <a:lnTo>
                  <a:pt x="1359" y="5353"/>
                </a:lnTo>
                <a:lnTo>
                  <a:pt x="1309" y="5351"/>
                </a:lnTo>
                <a:lnTo>
                  <a:pt x="1258" y="5347"/>
                </a:lnTo>
                <a:lnTo>
                  <a:pt x="1210" y="5337"/>
                </a:lnTo>
                <a:lnTo>
                  <a:pt x="1162" y="5326"/>
                </a:lnTo>
                <a:lnTo>
                  <a:pt x="1117" y="5312"/>
                </a:lnTo>
                <a:lnTo>
                  <a:pt x="1072" y="5294"/>
                </a:lnTo>
                <a:lnTo>
                  <a:pt x="1030" y="5273"/>
                </a:lnTo>
                <a:lnTo>
                  <a:pt x="989" y="5249"/>
                </a:lnTo>
                <a:lnTo>
                  <a:pt x="958" y="5230"/>
                </a:lnTo>
                <a:lnTo>
                  <a:pt x="929" y="5209"/>
                </a:lnTo>
                <a:lnTo>
                  <a:pt x="900" y="5187"/>
                </a:lnTo>
                <a:lnTo>
                  <a:pt x="872" y="5163"/>
                </a:lnTo>
                <a:lnTo>
                  <a:pt x="822" y="5112"/>
                </a:lnTo>
                <a:lnTo>
                  <a:pt x="799" y="5084"/>
                </a:lnTo>
                <a:lnTo>
                  <a:pt x="776" y="5056"/>
                </a:lnTo>
                <a:lnTo>
                  <a:pt x="756" y="5026"/>
                </a:lnTo>
                <a:lnTo>
                  <a:pt x="737" y="4995"/>
                </a:lnTo>
                <a:lnTo>
                  <a:pt x="719" y="4964"/>
                </a:lnTo>
                <a:lnTo>
                  <a:pt x="703" y="4931"/>
                </a:lnTo>
                <a:lnTo>
                  <a:pt x="676" y="4863"/>
                </a:lnTo>
                <a:lnTo>
                  <a:pt x="665" y="4827"/>
                </a:lnTo>
                <a:lnTo>
                  <a:pt x="655" y="4792"/>
                </a:lnTo>
                <a:lnTo>
                  <a:pt x="491" y="4109"/>
                </a:lnTo>
                <a:lnTo>
                  <a:pt x="328" y="3427"/>
                </a:lnTo>
                <a:lnTo>
                  <a:pt x="164" y="2745"/>
                </a:lnTo>
                <a:lnTo>
                  <a:pt x="0" y="2064"/>
                </a:lnTo>
                <a:lnTo>
                  <a:pt x="458" y="1954"/>
                </a:lnTo>
                <a:lnTo>
                  <a:pt x="916" y="1846"/>
                </a:lnTo>
                <a:lnTo>
                  <a:pt x="1025" y="2298"/>
                </a:lnTo>
                <a:lnTo>
                  <a:pt x="1135" y="2752"/>
                </a:lnTo>
                <a:lnTo>
                  <a:pt x="1171" y="2915"/>
                </a:lnTo>
                <a:lnTo>
                  <a:pt x="1203" y="3065"/>
                </a:lnTo>
                <a:lnTo>
                  <a:pt x="1229" y="3202"/>
                </a:lnTo>
                <a:lnTo>
                  <a:pt x="1249" y="3328"/>
                </a:lnTo>
                <a:lnTo>
                  <a:pt x="1265" y="3442"/>
                </a:lnTo>
                <a:lnTo>
                  <a:pt x="1277" y="3545"/>
                </a:lnTo>
                <a:lnTo>
                  <a:pt x="1285" y="3638"/>
                </a:lnTo>
                <a:lnTo>
                  <a:pt x="1290" y="3721"/>
                </a:lnTo>
                <a:lnTo>
                  <a:pt x="1292" y="3856"/>
                </a:lnTo>
                <a:lnTo>
                  <a:pt x="1291" y="3911"/>
                </a:lnTo>
                <a:lnTo>
                  <a:pt x="1289" y="3956"/>
                </a:lnTo>
                <a:lnTo>
                  <a:pt x="1282" y="4020"/>
                </a:lnTo>
                <a:lnTo>
                  <a:pt x="1277" y="4054"/>
                </a:lnTo>
                <a:lnTo>
                  <a:pt x="1384" y="3601"/>
                </a:lnTo>
                <a:lnTo>
                  <a:pt x="1493" y="3149"/>
                </a:lnTo>
                <a:lnTo>
                  <a:pt x="1601" y="2696"/>
                </a:lnTo>
                <a:lnTo>
                  <a:pt x="1710" y="2244"/>
                </a:lnTo>
                <a:lnTo>
                  <a:pt x="1819" y="1791"/>
                </a:lnTo>
                <a:lnTo>
                  <a:pt x="1927" y="1339"/>
                </a:lnTo>
                <a:lnTo>
                  <a:pt x="2036" y="886"/>
                </a:lnTo>
                <a:lnTo>
                  <a:pt x="2144" y="434"/>
                </a:lnTo>
                <a:lnTo>
                  <a:pt x="2153" y="404"/>
                </a:lnTo>
                <a:lnTo>
                  <a:pt x="2164" y="375"/>
                </a:lnTo>
                <a:lnTo>
                  <a:pt x="2176" y="346"/>
                </a:lnTo>
                <a:lnTo>
                  <a:pt x="2189" y="319"/>
                </a:lnTo>
                <a:lnTo>
                  <a:pt x="2196" y="304"/>
                </a:lnTo>
                <a:lnTo>
                  <a:pt x="2205" y="291"/>
                </a:lnTo>
                <a:lnTo>
                  <a:pt x="2221" y="265"/>
                </a:lnTo>
                <a:lnTo>
                  <a:pt x="2238" y="240"/>
                </a:lnTo>
                <a:lnTo>
                  <a:pt x="2257" y="216"/>
                </a:lnTo>
                <a:lnTo>
                  <a:pt x="2299" y="169"/>
                </a:lnTo>
                <a:lnTo>
                  <a:pt x="2347" y="127"/>
                </a:lnTo>
                <a:lnTo>
                  <a:pt x="2372" y="108"/>
                </a:lnTo>
                <a:lnTo>
                  <a:pt x="2399" y="90"/>
                </a:lnTo>
                <a:lnTo>
                  <a:pt x="2426" y="74"/>
                </a:lnTo>
                <a:lnTo>
                  <a:pt x="2454" y="59"/>
                </a:lnTo>
                <a:lnTo>
                  <a:pt x="2484" y="46"/>
                </a:lnTo>
                <a:lnTo>
                  <a:pt x="2515" y="34"/>
                </a:lnTo>
                <a:lnTo>
                  <a:pt x="2546" y="25"/>
                </a:lnTo>
                <a:lnTo>
                  <a:pt x="2577" y="15"/>
                </a:lnTo>
                <a:lnTo>
                  <a:pt x="2610" y="9"/>
                </a:lnTo>
                <a:lnTo>
                  <a:pt x="2644" y="4"/>
                </a:lnTo>
                <a:lnTo>
                  <a:pt x="2678" y="1"/>
                </a:lnTo>
                <a:lnTo>
                  <a:pt x="2711" y="0"/>
                </a:lnTo>
                <a:lnTo>
                  <a:pt x="2745" y="1"/>
                </a:lnTo>
                <a:lnTo>
                  <a:pt x="2779" y="4"/>
                </a:lnTo>
                <a:lnTo>
                  <a:pt x="2812" y="9"/>
                </a:lnTo>
                <a:lnTo>
                  <a:pt x="2845" y="15"/>
                </a:lnTo>
                <a:lnTo>
                  <a:pt x="2876" y="25"/>
                </a:lnTo>
                <a:lnTo>
                  <a:pt x="2907" y="34"/>
                </a:lnTo>
                <a:lnTo>
                  <a:pt x="2937" y="46"/>
                </a:lnTo>
                <a:lnTo>
                  <a:pt x="2966" y="59"/>
                </a:lnTo>
                <a:lnTo>
                  <a:pt x="2995" y="74"/>
                </a:lnTo>
                <a:lnTo>
                  <a:pt x="3023" y="90"/>
                </a:lnTo>
                <a:lnTo>
                  <a:pt x="3049" y="108"/>
                </a:lnTo>
                <a:lnTo>
                  <a:pt x="3075" y="127"/>
                </a:lnTo>
                <a:lnTo>
                  <a:pt x="3123" y="169"/>
                </a:lnTo>
                <a:lnTo>
                  <a:pt x="3146" y="192"/>
                </a:lnTo>
                <a:lnTo>
                  <a:pt x="3167" y="216"/>
                </a:lnTo>
                <a:lnTo>
                  <a:pt x="3187" y="241"/>
                </a:lnTo>
                <a:lnTo>
                  <a:pt x="3205" y="266"/>
                </a:lnTo>
                <a:lnTo>
                  <a:pt x="3221" y="293"/>
                </a:lnTo>
                <a:lnTo>
                  <a:pt x="3237" y="321"/>
                </a:lnTo>
                <a:lnTo>
                  <a:pt x="3251" y="349"/>
                </a:lnTo>
                <a:lnTo>
                  <a:pt x="3262" y="378"/>
                </a:lnTo>
                <a:lnTo>
                  <a:pt x="3274" y="409"/>
                </a:lnTo>
                <a:lnTo>
                  <a:pt x="3282" y="440"/>
                </a:lnTo>
                <a:lnTo>
                  <a:pt x="3419" y="1018"/>
                </a:lnTo>
                <a:lnTo>
                  <a:pt x="3557" y="1596"/>
                </a:lnTo>
                <a:lnTo>
                  <a:pt x="3695" y="2174"/>
                </a:lnTo>
                <a:lnTo>
                  <a:pt x="3834" y="2752"/>
                </a:lnTo>
                <a:lnTo>
                  <a:pt x="3872" y="2915"/>
                </a:lnTo>
                <a:lnTo>
                  <a:pt x="3902" y="3065"/>
                </a:lnTo>
                <a:lnTo>
                  <a:pt x="3928" y="3202"/>
                </a:lnTo>
                <a:lnTo>
                  <a:pt x="3949" y="3328"/>
                </a:lnTo>
                <a:lnTo>
                  <a:pt x="3965" y="3442"/>
                </a:lnTo>
                <a:lnTo>
                  <a:pt x="3977" y="3545"/>
                </a:lnTo>
                <a:lnTo>
                  <a:pt x="3985" y="3638"/>
                </a:lnTo>
                <a:lnTo>
                  <a:pt x="3990" y="3721"/>
                </a:lnTo>
                <a:lnTo>
                  <a:pt x="3993" y="3856"/>
                </a:lnTo>
                <a:lnTo>
                  <a:pt x="3992" y="3911"/>
                </a:lnTo>
                <a:lnTo>
                  <a:pt x="3990" y="3956"/>
                </a:lnTo>
                <a:lnTo>
                  <a:pt x="3986" y="3992"/>
                </a:lnTo>
                <a:lnTo>
                  <a:pt x="3983" y="4020"/>
                </a:lnTo>
                <a:lnTo>
                  <a:pt x="3977" y="4054"/>
                </a:lnTo>
                <a:lnTo>
                  <a:pt x="4085" y="3602"/>
                </a:lnTo>
                <a:lnTo>
                  <a:pt x="4193" y="3151"/>
                </a:lnTo>
                <a:lnTo>
                  <a:pt x="4301" y="2699"/>
                </a:lnTo>
                <a:lnTo>
                  <a:pt x="4409" y="2247"/>
                </a:lnTo>
                <a:lnTo>
                  <a:pt x="4517" y="1796"/>
                </a:lnTo>
                <a:lnTo>
                  <a:pt x="4625" y="1344"/>
                </a:lnTo>
                <a:lnTo>
                  <a:pt x="4733" y="892"/>
                </a:lnTo>
                <a:lnTo>
                  <a:pt x="4841" y="440"/>
                </a:lnTo>
                <a:lnTo>
                  <a:pt x="4850" y="410"/>
                </a:lnTo>
                <a:lnTo>
                  <a:pt x="4861" y="380"/>
                </a:lnTo>
                <a:lnTo>
                  <a:pt x="4873" y="351"/>
                </a:lnTo>
                <a:lnTo>
                  <a:pt x="4886" y="323"/>
                </a:lnTo>
                <a:lnTo>
                  <a:pt x="4902" y="295"/>
                </a:lnTo>
                <a:lnTo>
                  <a:pt x="4918" y="267"/>
                </a:lnTo>
                <a:lnTo>
                  <a:pt x="4936" y="242"/>
                </a:lnTo>
                <a:lnTo>
                  <a:pt x="4957" y="216"/>
                </a:lnTo>
                <a:lnTo>
                  <a:pt x="4999" y="169"/>
                </a:lnTo>
                <a:lnTo>
                  <a:pt x="5046" y="127"/>
                </a:lnTo>
                <a:lnTo>
                  <a:pt x="5072" y="108"/>
                </a:lnTo>
                <a:lnTo>
                  <a:pt x="5098" y="90"/>
                </a:lnTo>
                <a:lnTo>
                  <a:pt x="5126" y="74"/>
                </a:lnTo>
                <a:lnTo>
                  <a:pt x="5155" y="59"/>
                </a:lnTo>
                <a:lnTo>
                  <a:pt x="5184" y="46"/>
                </a:lnTo>
                <a:lnTo>
                  <a:pt x="5214" y="34"/>
                </a:lnTo>
                <a:lnTo>
                  <a:pt x="5246" y="25"/>
                </a:lnTo>
                <a:lnTo>
                  <a:pt x="5277" y="15"/>
                </a:lnTo>
                <a:lnTo>
                  <a:pt x="5310" y="9"/>
                </a:lnTo>
                <a:lnTo>
                  <a:pt x="5343" y="4"/>
                </a:lnTo>
                <a:lnTo>
                  <a:pt x="5377" y="1"/>
                </a:lnTo>
                <a:lnTo>
                  <a:pt x="5412" y="0"/>
                </a:lnTo>
                <a:lnTo>
                  <a:pt x="5446" y="1"/>
                </a:lnTo>
                <a:lnTo>
                  <a:pt x="5480" y="4"/>
                </a:lnTo>
                <a:lnTo>
                  <a:pt x="5513" y="9"/>
                </a:lnTo>
                <a:lnTo>
                  <a:pt x="5546" y="15"/>
                </a:lnTo>
                <a:lnTo>
                  <a:pt x="5577" y="25"/>
                </a:lnTo>
                <a:lnTo>
                  <a:pt x="5608" y="34"/>
                </a:lnTo>
                <a:lnTo>
                  <a:pt x="5638" y="46"/>
                </a:lnTo>
                <a:lnTo>
                  <a:pt x="5668" y="59"/>
                </a:lnTo>
                <a:lnTo>
                  <a:pt x="5696" y="74"/>
                </a:lnTo>
                <a:lnTo>
                  <a:pt x="5723" y="90"/>
                </a:lnTo>
                <a:lnTo>
                  <a:pt x="5749" y="108"/>
                </a:lnTo>
                <a:lnTo>
                  <a:pt x="5775" y="127"/>
                </a:lnTo>
                <a:lnTo>
                  <a:pt x="5823" y="169"/>
                </a:lnTo>
                <a:lnTo>
                  <a:pt x="5846" y="192"/>
                </a:lnTo>
                <a:lnTo>
                  <a:pt x="5866" y="216"/>
                </a:lnTo>
                <a:lnTo>
                  <a:pt x="5886" y="241"/>
                </a:lnTo>
                <a:lnTo>
                  <a:pt x="5904" y="266"/>
                </a:lnTo>
                <a:lnTo>
                  <a:pt x="5936" y="321"/>
                </a:lnTo>
                <a:lnTo>
                  <a:pt x="5949" y="349"/>
                </a:lnTo>
                <a:lnTo>
                  <a:pt x="5961" y="378"/>
                </a:lnTo>
                <a:lnTo>
                  <a:pt x="5982" y="440"/>
                </a:lnTo>
                <a:lnTo>
                  <a:pt x="6119" y="1018"/>
                </a:lnTo>
                <a:lnTo>
                  <a:pt x="6257" y="1596"/>
                </a:lnTo>
                <a:lnTo>
                  <a:pt x="6396" y="2174"/>
                </a:lnTo>
                <a:lnTo>
                  <a:pt x="6534" y="2752"/>
                </a:lnTo>
                <a:lnTo>
                  <a:pt x="6571" y="2915"/>
                </a:lnTo>
                <a:lnTo>
                  <a:pt x="6602" y="3065"/>
                </a:lnTo>
                <a:lnTo>
                  <a:pt x="6628" y="3202"/>
                </a:lnTo>
                <a:lnTo>
                  <a:pt x="6648" y="3328"/>
                </a:lnTo>
                <a:lnTo>
                  <a:pt x="6664" y="3442"/>
                </a:lnTo>
                <a:lnTo>
                  <a:pt x="6676" y="3545"/>
                </a:lnTo>
                <a:lnTo>
                  <a:pt x="6684" y="3638"/>
                </a:lnTo>
                <a:lnTo>
                  <a:pt x="6689" y="3721"/>
                </a:lnTo>
                <a:lnTo>
                  <a:pt x="6692" y="3856"/>
                </a:lnTo>
                <a:lnTo>
                  <a:pt x="6690" y="3911"/>
                </a:lnTo>
                <a:lnTo>
                  <a:pt x="6688" y="3956"/>
                </a:lnTo>
                <a:lnTo>
                  <a:pt x="6681" y="4020"/>
                </a:lnTo>
                <a:lnTo>
                  <a:pt x="6676" y="4054"/>
                </a:lnTo>
                <a:lnTo>
                  <a:pt x="6790" y="3578"/>
                </a:lnTo>
                <a:lnTo>
                  <a:pt x="6904" y="3103"/>
                </a:lnTo>
                <a:lnTo>
                  <a:pt x="7018" y="2626"/>
                </a:lnTo>
                <a:lnTo>
                  <a:pt x="7133" y="2151"/>
                </a:lnTo>
                <a:lnTo>
                  <a:pt x="7246" y="1675"/>
                </a:lnTo>
                <a:lnTo>
                  <a:pt x="7361" y="1199"/>
                </a:lnTo>
                <a:lnTo>
                  <a:pt x="7475" y="724"/>
                </a:lnTo>
                <a:lnTo>
                  <a:pt x="7589" y="249"/>
                </a:lnTo>
                <a:lnTo>
                  <a:pt x="8105" y="126"/>
                </a:lnTo>
                <a:lnTo>
                  <a:pt x="8621" y="3"/>
                </a:lnTo>
                <a:lnTo>
                  <a:pt x="8476" y="604"/>
                </a:lnTo>
                <a:lnTo>
                  <a:pt x="8332" y="1206"/>
                </a:lnTo>
                <a:lnTo>
                  <a:pt x="8187" y="1807"/>
                </a:lnTo>
                <a:lnTo>
                  <a:pt x="8044" y="2408"/>
                </a:lnTo>
                <a:lnTo>
                  <a:pt x="7900" y="3009"/>
                </a:lnTo>
                <a:lnTo>
                  <a:pt x="7755" y="3611"/>
                </a:lnTo>
                <a:lnTo>
                  <a:pt x="7611" y="4212"/>
                </a:lnTo>
                <a:lnTo>
                  <a:pt x="7468" y="4813"/>
                </a:lnTo>
                <a:lnTo>
                  <a:pt x="7458" y="4848"/>
                </a:lnTo>
                <a:lnTo>
                  <a:pt x="7446" y="4882"/>
                </a:lnTo>
                <a:lnTo>
                  <a:pt x="7433" y="4915"/>
                </a:lnTo>
                <a:lnTo>
                  <a:pt x="7418" y="4948"/>
                </a:lnTo>
                <a:lnTo>
                  <a:pt x="7402" y="4979"/>
                </a:lnTo>
                <a:lnTo>
                  <a:pt x="7385" y="5010"/>
                </a:lnTo>
                <a:lnTo>
                  <a:pt x="7365" y="5039"/>
                </a:lnTo>
                <a:lnTo>
                  <a:pt x="7345" y="5068"/>
                </a:lnTo>
                <a:lnTo>
                  <a:pt x="7323" y="5096"/>
                </a:lnTo>
                <a:lnTo>
                  <a:pt x="7300" y="5122"/>
                </a:lnTo>
                <a:lnTo>
                  <a:pt x="7275" y="5148"/>
                </a:lnTo>
                <a:lnTo>
                  <a:pt x="7251" y="5173"/>
                </a:lnTo>
                <a:lnTo>
                  <a:pt x="7224" y="5195"/>
                </a:lnTo>
                <a:lnTo>
                  <a:pt x="7196" y="5217"/>
                </a:lnTo>
                <a:lnTo>
                  <a:pt x="7167" y="5237"/>
                </a:lnTo>
                <a:lnTo>
                  <a:pt x="7138" y="5256"/>
                </a:lnTo>
                <a:lnTo>
                  <a:pt x="7096" y="5278"/>
                </a:lnTo>
                <a:lnTo>
                  <a:pt x="7053" y="5299"/>
                </a:lnTo>
                <a:lnTo>
                  <a:pt x="7008" y="5316"/>
                </a:lnTo>
                <a:lnTo>
                  <a:pt x="6963" y="5331"/>
                </a:lnTo>
                <a:lnTo>
                  <a:pt x="6916" y="5344"/>
                </a:lnTo>
                <a:lnTo>
                  <a:pt x="6868" y="5352"/>
                </a:lnTo>
                <a:lnTo>
                  <a:pt x="6818" y="5357"/>
                </a:lnTo>
                <a:lnTo>
                  <a:pt x="6767" y="5359"/>
                </a:lnTo>
                <a:lnTo>
                  <a:pt x="6717" y="5357"/>
                </a:lnTo>
                <a:lnTo>
                  <a:pt x="6667" y="5352"/>
                </a:lnTo>
                <a:lnTo>
                  <a:pt x="6618" y="5344"/>
                </a:lnTo>
                <a:lnTo>
                  <a:pt x="6571" y="5332"/>
                </a:lnTo>
                <a:lnTo>
                  <a:pt x="6525" y="5318"/>
                </a:lnTo>
                <a:lnTo>
                  <a:pt x="6480" y="5301"/>
                </a:lnTo>
                <a:lnTo>
                  <a:pt x="6437" y="5279"/>
                </a:lnTo>
                <a:lnTo>
                  <a:pt x="6395" y="5256"/>
                </a:lnTo>
                <a:lnTo>
                  <a:pt x="6364" y="5236"/>
                </a:lnTo>
                <a:lnTo>
                  <a:pt x="6334" y="5216"/>
                </a:lnTo>
                <a:lnTo>
                  <a:pt x="6305" y="5193"/>
                </a:lnTo>
                <a:lnTo>
                  <a:pt x="6278" y="5170"/>
                </a:lnTo>
                <a:lnTo>
                  <a:pt x="6228" y="5118"/>
                </a:lnTo>
                <a:lnTo>
                  <a:pt x="6204" y="5091"/>
                </a:lnTo>
                <a:lnTo>
                  <a:pt x="6182" y="5062"/>
                </a:lnTo>
                <a:lnTo>
                  <a:pt x="6161" y="5032"/>
                </a:lnTo>
                <a:lnTo>
                  <a:pt x="6143" y="5002"/>
                </a:lnTo>
                <a:lnTo>
                  <a:pt x="6124" y="4970"/>
                </a:lnTo>
                <a:lnTo>
                  <a:pt x="6109" y="4937"/>
                </a:lnTo>
                <a:lnTo>
                  <a:pt x="6081" y="4869"/>
                </a:lnTo>
                <a:lnTo>
                  <a:pt x="6070" y="4834"/>
                </a:lnTo>
                <a:lnTo>
                  <a:pt x="6061" y="4798"/>
                </a:lnTo>
                <a:lnTo>
                  <a:pt x="5955" y="4362"/>
                </a:lnTo>
                <a:lnTo>
                  <a:pt x="5851" y="3928"/>
                </a:lnTo>
                <a:lnTo>
                  <a:pt x="5746" y="3493"/>
                </a:lnTo>
                <a:lnTo>
                  <a:pt x="5642" y="3058"/>
                </a:lnTo>
                <a:lnTo>
                  <a:pt x="5605" y="2900"/>
                </a:lnTo>
                <a:lnTo>
                  <a:pt x="5574" y="2752"/>
                </a:lnTo>
                <a:lnTo>
                  <a:pt x="5549" y="2616"/>
                </a:lnTo>
                <a:lnTo>
                  <a:pt x="5528" y="2492"/>
                </a:lnTo>
                <a:lnTo>
                  <a:pt x="5513" y="2378"/>
                </a:lnTo>
                <a:lnTo>
                  <a:pt x="5501" y="2276"/>
                </a:lnTo>
                <a:lnTo>
                  <a:pt x="5492" y="2184"/>
                </a:lnTo>
                <a:lnTo>
                  <a:pt x="5487" y="2101"/>
                </a:lnTo>
                <a:lnTo>
                  <a:pt x="5484" y="1966"/>
                </a:lnTo>
                <a:lnTo>
                  <a:pt x="5485" y="1910"/>
                </a:lnTo>
                <a:lnTo>
                  <a:pt x="5488" y="1864"/>
                </a:lnTo>
                <a:lnTo>
                  <a:pt x="5495" y="1798"/>
                </a:lnTo>
                <a:lnTo>
                  <a:pt x="5503" y="1761"/>
                </a:lnTo>
                <a:lnTo>
                  <a:pt x="5405" y="2109"/>
                </a:lnTo>
                <a:close/>
                <a:moveTo>
                  <a:pt x="10038" y="4051"/>
                </a:moveTo>
                <a:lnTo>
                  <a:pt x="10622" y="4051"/>
                </a:lnTo>
                <a:lnTo>
                  <a:pt x="10622" y="4278"/>
                </a:lnTo>
                <a:lnTo>
                  <a:pt x="10162" y="4278"/>
                </a:lnTo>
                <a:lnTo>
                  <a:pt x="10109" y="4280"/>
                </a:lnTo>
                <a:lnTo>
                  <a:pt x="10063" y="4286"/>
                </a:lnTo>
                <a:lnTo>
                  <a:pt x="10042" y="4290"/>
                </a:lnTo>
                <a:lnTo>
                  <a:pt x="10023" y="4296"/>
                </a:lnTo>
                <a:lnTo>
                  <a:pt x="10006" y="4302"/>
                </a:lnTo>
                <a:lnTo>
                  <a:pt x="9991" y="4310"/>
                </a:lnTo>
                <a:lnTo>
                  <a:pt x="9977" y="4319"/>
                </a:lnTo>
                <a:lnTo>
                  <a:pt x="9965" y="4331"/>
                </a:lnTo>
                <a:lnTo>
                  <a:pt x="9955" y="4343"/>
                </a:lnTo>
                <a:lnTo>
                  <a:pt x="9947" y="4357"/>
                </a:lnTo>
                <a:lnTo>
                  <a:pt x="9939" y="4373"/>
                </a:lnTo>
                <a:lnTo>
                  <a:pt x="9935" y="4390"/>
                </a:lnTo>
                <a:lnTo>
                  <a:pt x="9932" y="4409"/>
                </a:lnTo>
                <a:lnTo>
                  <a:pt x="9931" y="4431"/>
                </a:lnTo>
                <a:lnTo>
                  <a:pt x="9932" y="4449"/>
                </a:lnTo>
                <a:lnTo>
                  <a:pt x="9935" y="4467"/>
                </a:lnTo>
                <a:lnTo>
                  <a:pt x="9940" y="4483"/>
                </a:lnTo>
                <a:lnTo>
                  <a:pt x="9948" y="4499"/>
                </a:lnTo>
                <a:lnTo>
                  <a:pt x="9957" y="4513"/>
                </a:lnTo>
                <a:lnTo>
                  <a:pt x="9967" y="4526"/>
                </a:lnTo>
                <a:lnTo>
                  <a:pt x="9980" y="4538"/>
                </a:lnTo>
                <a:lnTo>
                  <a:pt x="9997" y="4548"/>
                </a:lnTo>
                <a:lnTo>
                  <a:pt x="10034" y="4565"/>
                </a:lnTo>
                <a:lnTo>
                  <a:pt x="10055" y="4572"/>
                </a:lnTo>
                <a:lnTo>
                  <a:pt x="10080" y="4579"/>
                </a:lnTo>
                <a:lnTo>
                  <a:pt x="10105" y="4583"/>
                </a:lnTo>
                <a:lnTo>
                  <a:pt x="10134" y="4586"/>
                </a:lnTo>
                <a:lnTo>
                  <a:pt x="10165" y="4588"/>
                </a:lnTo>
                <a:lnTo>
                  <a:pt x="10198" y="4589"/>
                </a:lnTo>
                <a:lnTo>
                  <a:pt x="10622" y="4589"/>
                </a:lnTo>
                <a:lnTo>
                  <a:pt x="10622" y="4813"/>
                </a:lnTo>
                <a:lnTo>
                  <a:pt x="10162" y="4813"/>
                </a:lnTo>
                <a:lnTo>
                  <a:pt x="10118" y="4814"/>
                </a:lnTo>
                <a:lnTo>
                  <a:pt x="10076" y="4818"/>
                </a:lnTo>
                <a:lnTo>
                  <a:pt x="10037" y="4827"/>
                </a:lnTo>
                <a:lnTo>
                  <a:pt x="10002" y="4841"/>
                </a:lnTo>
                <a:lnTo>
                  <a:pt x="9987" y="4850"/>
                </a:lnTo>
                <a:lnTo>
                  <a:pt x="9973" y="4860"/>
                </a:lnTo>
                <a:lnTo>
                  <a:pt x="9961" y="4872"/>
                </a:lnTo>
                <a:lnTo>
                  <a:pt x="9951" y="4887"/>
                </a:lnTo>
                <a:lnTo>
                  <a:pt x="9942" y="4903"/>
                </a:lnTo>
                <a:lnTo>
                  <a:pt x="9936" y="4922"/>
                </a:lnTo>
                <a:lnTo>
                  <a:pt x="9932" y="4942"/>
                </a:lnTo>
                <a:lnTo>
                  <a:pt x="9931" y="4965"/>
                </a:lnTo>
                <a:lnTo>
                  <a:pt x="9933" y="4990"/>
                </a:lnTo>
                <a:lnTo>
                  <a:pt x="9938" y="5013"/>
                </a:lnTo>
                <a:lnTo>
                  <a:pt x="9947" y="5032"/>
                </a:lnTo>
                <a:lnTo>
                  <a:pt x="9957" y="5050"/>
                </a:lnTo>
                <a:lnTo>
                  <a:pt x="9970" y="5065"/>
                </a:lnTo>
                <a:lnTo>
                  <a:pt x="9985" y="5078"/>
                </a:lnTo>
                <a:lnTo>
                  <a:pt x="10003" y="5090"/>
                </a:lnTo>
                <a:lnTo>
                  <a:pt x="10022" y="5099"/>
                </a:lnTo>
                <a:lnTo>
                  <a:pt x="10042" y="5106"/>
                </a:lnTo>
                <a:lnTo>
                  <a:pt x="10063" y="5112"/>
                </a:lnTo>
                <a:lnTo>
                  <a:pt x="10107" y="5120"/>
                </a:lnTo>
                <a:lnTo>
                  <a:pt x="10152" y="5124"/>
                </a:lnTo>
                <a:lnTo>
                  <a:pt x="10195" y="5125"/>
                </a:lnTo>
                <a:lnTo>
                  <a:pt x="10622" y="5125"/>
                </a:lnTo>
                <a:lnTo>
                  <a:pt x="10622" y="5353"/>
                </a:lnTo>
                <a:lnTo>
                  <a:pt x="10196" y="5353"/>
                </a:lnTo>
                <a:lnTo>
                  <a:pt x="9770" y="5353"/>
                </a:lnTo>
                <a:lnTo>
                  <a:pt x="9770" y="5125"/>
                </a:lnTo>
                <a:lnTo>
                  <a:pt x="9944" y="5125"/>
                </a:lnTo>
                <a:lnTo>
                  <a:pt x="9918" y="5118"/>
                </a:lnTo>
                <a:lnTo>
                  <a:pt x="9894" y="5110"/>
                </a:lnTo>
                <a:lnTo>
                  <a:pt x="9873" y="5100"/>
                </a:lnTo>
                <a:lnTo>
                  <a:pt x="9853" y="5090"/>
                </a:lnTo>
                <a:lnTo>
                  <a:pt x="9835" y="5077"/>
                </a:lnTo>
                <a:lnTo>
                  <a:pt x="9819" y="5063"/>
                </a:lnTo>
                <a:lnTo>
                  <a:pt x="9804" y="5049"/>
                </a:lnTo>
                <a:lnTo>
                  <a:pt x="9791" y="5033"/>
                </a:lnTo>
                <a:lnTo>
                  <a:pt x="9780" y="5016"/>
                </a:lnTo>
                <a:lnTo>
                  <a:pt x="9769" y="4997"/>
                </a:lnTo>
                <a:lnTo>
                  <a:pt x="9761" y="4978"/>
                </a:lnTo>
                <a:lnTo>
                  <a:pt x="9755" y="4959"/>
                </a:lnTo>
                <a:lnTo>
                  <a:pt x="9746" y="4914"/>
                </a:lnTo>
                <a:lnTo>
                  <a:pt x="9744" y="4892"/>
                </a:lnTo>
                <a:lnTo>
                  <a:pt x="9743" y="4867"/>
                </a:lnTo>
                <a:lnTo>
                  <a:pt x="9746" y="4826"/>
                </a:lnTo>
                <a:lnTo>
                  <a:pt x="9755" y="4785"/>
                </a:lnTo>
                <a:lnTo>
                  <a:pt x="9762" y="4766"/>
                </a:lnTo>
                <a:lnTo>
                  <a:pt x="9770" y="4746"/>
                </a:lnTo>
                <a:lnTo>
                  <a:pt x="9791" y="4711"/>
                </a:lnTo>
                <a:lnTo>
                  <a:pt x="9817" y="4679"/>
                </a:lnTo>
                <a:lnTo>
                  <a:pt x="9832" y="4665"/>
                </a:lnTo>
                <a:lnTo>
                  <a:pt x="9848" y="4651"/>
                </a:lnTo>
                <a:lnTo>
                  <a:pt x="9866" y="4640"/>
                </a:lnTo>
                <a:lnTo>
                  <a:pt x="9884" y="4630"/>
                </a:lnTo>
                <a:lnTo>
                  <a:pt x="9904" y="4622"/>
                </a:lnTo>
                <a:lnTo>
                  <a:pt x="9925" y="4615"/>
                </a:lnTo>
                <a:lnTo>
                  <a:pt x="9905" y="4610"/>
                </a:lnTo>
                <a:lnTo>
                  <a:pt x="9886" y="4603"/>
                </a:lnTo>
                <a:lnTo>
                  <a:pt x="9868" y="4594"/>
                </a:lnTo>
                <a:lnTo>
                  <a:pt x="9850" y="4584"/>
                </a:lnTo>
                <a:lnTo>
                  <a:pt x="9834" y="4571"/>
                </a:lnTo>
                <a:lnTo>
                  <a:pt x="9820" y="4558"/>
                </a:lnTo>
                <a:lnTo>
                  <a:pt x="9805" y="4544"/>
                </a:lnTo>
                <a:lnTo>
                  <a:pt x="9793" y="4527"/>
                </a:lnTo>
                <a:lnTo>
                  <a:pt x="9782" y="4511"/>
                </a:lnTo>
                <a:lnTo>
                  <a:pt x="9771" y="4492"/>
                </a:lnTo>
                <a:lnTo>
                  <a:pt x="9763" y="4473"/>
                </a:lnTo>
                <a:lnTo>
                  <a:pt x="9756" y="4454"/>
                </a:lnTo>
                <a:lnTo>
                  <a:pt x="9746" y="4412"/>
                </a:lnTo>
                <a:lnTo>
                  <a:pt x="9743" y="4366"/>
                </a:lnTo>
                <a:lnTo>
                  <a:pt x="9744" y="4334"/>
                </a:lnTo>
                <a:lnTo>
                  <a:pt x="9746" y="4302"/>
                </a:lnTo>
                <a:lnTo>
                  <a:pt x="9751" y="4271"/>
                </a:lnTo>
                <a:lnTo>
                  <a:pt x="9757" y="4242"/>
                </a:lnTo>
                <a:lnTo>
                  <a:pt x="9766" y="4214"/>
                </a:lnTo>
                <a:lnTo>
                  <a:pt x="9778" y="4188"/>
                </a:lnTo>
                <a:lnTo>
                  <a:pt x="9792" y="4164"/>
                </a:lnTo>
                <a:lnTo>
                  <a:pt x="9808" y="4142"/>
                </a:lnTo>
                <a:lnTo>
                  <a:pt x="9827" y="4122"/>
                </a:lnTo>
                <a:lnTo>
                  <a:pt x="9848" y="4104"/>
                </a:lnTo>
                <a:lnTo>
                  <a:pt x="9873" y="4088"/>
                </a:lnTo>
                <a:lnTo>
                  <a:pt x="9900" y="4076"/>
                </a:lnTo>
                <a:lnTo>
                  <a:pt x="9930" y="4065"/>
                </a:lnTo>
                <a:lnTo>
                  <a:pt x="9963" y="4057"/>
                </a:lnTo>
                <a:lnTo>
                  <a:pt x="9999" y="4053"/>
                </a:lnTo>
                <a:lnTo>
                  <a:pt x="10038" y="4051"/>
                </a:lnTo>
                <a:close/>
                <a:moveTo>
                  <a:pt x="9770" y="3626"/>
                </a:moveTo>
                <a:lnTo>
                  <a:pt x="10196" y="3626"/>
                </a:lnTo>
                <a:lnTo>
                  <a:pt x="10622" y="3626"/>
                </a:lnTo>
                <a:lnTo>
                  <a:pt x="10622" y="3860"/>
                </a:lnTo>
                <a:lnTo>
                  <a:pt x="10196" y="3860"/>
                </a:lnTo>
                <a:lnTo>
                  <a:pt x="9770" y="3860"/>
                </a:lnTo>
                <a:lnTo>
                  <a:pt x="9770" y="3626"/>
                </a:lnTo>
                <a:close/>
                <a:moveTo>
                  <a:pt x="9443" y="3202"/>
                </a:moveTo>
                <a:lnTo>
                  <a:pt x="10033" y="3202"/>
                </a:lnTo>
                <a:lnTo>
                  <a:pt x="10622" y="3202"/>
                </a:lnTo>
                <a:lnTo>
                  <a:pt x="10622" y="3435"/>
                </a:lnTo>
                <a:lnTo>
                  <a:pt x="10033" y="3435"/>
                </a:lnTo>
                <a:lnTo>
                  <a:pt x="9443" y="3435"/>
                </a:lnTo>
                <a:lnTo>
                  <a:pt x="9443" y="3202"/>
                </a:lnTo>
                <a:close/>
                <a:moveTo>
                  <a:pt x="9944" y="2695"/>
                </a:moveTo>
                <a:lnTo>
                  <a:pt x="10274" y="2695"/>
                </a:lnTo>
                <a:lnTo>
                  <a:pt x="10311" y="2694"/>
                </a:lnTo>
                <a:lnTo>
                  <a:pt x="10344" y="2691"/>
                </a:lnTo>
                <a:lnTo>
                  <a:pt x="10359" y="2688"/>
                </a:lnTo>
                <a:lnTo>
                  <a:pt x="10374" y="2685"/>
                </a:lnTo>
                <a:lnTo>
                  <a:pt x="10387" y="2681"/>
                </a:lnTo>
                <a:lnTo>
                  <a:pt x="10399" y="2675"/>
                </a:lnTo>
                <a:lnTo>
                  <a:pt x="10420" y="2662"/>
                </a:lnTo>
                <a:lnTo>
                  <a:pt x="10428" y="2653"/>
                </a:lnTo>
                <a:lnTo>
                  <a:pt x="10434" y="2644"/>
                </a:lnTo>
                <a:lnTo>
                  <a:pt x="10440" y="2632"/>
                </a:lnTo>
                <a:lnTo>
                  <a:pt x="10443" y="2620"/>
                </a:lnTo>
                <a:lnTo>
                  <a:pt x="10446" y="2607"/>
                </a:lnTo>
                <a:lnTo>
                  <a:pt x="10446" y="2591"/>
                </a:lnTo>
                <a:lnTo>
                  <a:pt x="10446" y="2540"/>
                </a:lnTo>
                <a:lnTo>
                  <a:pt x="10622" y="2540"/>
                </a:lnTo>
                <a:lnTo>
                  <a:pt x="10622" y="2655"/>
                </a:lnTo>
                <a:lnTo>
                  <a:pt x="10621" y="2696"/>
                </a:lnTo>
                <a:lnTo>
                  <a:pt x="10617" y="2732"/>
                </a:lnTo>
                <a:lnTo>
                  <a:pt x="10610" y="2765"/>
                </a:lnTo>
                <a:lnTo>
                  <a:pt x="10600" y="2793"/>
                </a:lnTo>
                <a:lnTo>
                  <a:pt x="10588" y="2818"/>
                </a:lnTo>
                <a:lnTo>
                  <a:pt x="10580" y="2830"/>
                </a:lnTo>
                <a:lnTo>
                  <a:pt x="10572" y="2840"/>
                </a:lnTo>
                <a:lnTo>
                  <a:pt x="10556" y="2860"/>
                </a:lnTo>
                <a:lnTo>
                  <a:pt x="10535" y="2876"/>
                </a:lnTo>
                <a:lnTo>
                  <a:pt x="10514" y="2889"/>
                </a:lnTo>
                <a:lnTo>
                  <a:pt x="10490" y="2902"/>
                </a:lnTo>
                <a:lnTo>
                  <a:pt x="10465" y="2910"/>
                </a:lnTo>
                <a:lnTo>
                  <a:pt x="10437" y="2917"/>
                </a:lnTo>
                <a:lnTo>
                  <a:pt x="10407" y="2922"/>
                </a:lnTo>
                <a:lnTo>
                  <a:pt x="10377" y="2926"/>
                </a:lnTo>
                <a:lnTo>
                  <a:pt x="10344" y="2928"/>
                </a:lnTo>
                <a:lnTo>
                  <a:pt x="10310" y="2928"/>
                </a:lnTo>
                <a:lnTo>
                  <a:pt x="9944" y="2928"/>
                </a:lnTo>
                <a:lnTo>
                  <a:pt x="9944" y="3065"/>
                </a:lnTo>
                <a:lnTo>
                  <a:pt x="9767" y="3065"/>
                </a:lnTo>
                <a:lnTo>
                  <a:pt x="9767" y="2928"/>
                </a:lnTo>
                <a:lnTo>
                  <a:pt x="9594" y="2928"/>
                </a:lnTo>
                <a:lnTo>
                  <a:pt x="9477" y="2701"/>
                </a:lnTo>
                <a:lnTo>
                  <a:pt x="9477" y="2695"/>
                </a:lnTo>
                <a:lnTo>
                  <a:pt x="9767" y="2695"/>
                </a:lnTo>
                <a:lnTo>
                  <a:pt x="9767" y="2525"/>
                </a:lnTo>
                <a:lnTo>
                  <a:pt x="9944" y="2525"/>
                </a:lnTo>
                <a:lnTo>
                  <a:pt x="9944" y="2695"/>
                </a:lnTo>
                <a:close/>
                <a:moveTo>
                  <a:pt x="9944" y="2073"/>
                </a:moveTo>
                <a:lnTo>
                  <a:pt x="10274" y="2073"/>
                </a:lnTo>
                <a:lnTo>
                  <a:pt x="10311" y="2072"/>
                </a:lnTo>
                <a:lnTo>
                  <a:pt x="10344" y="2069"/>
                </a:lnTo>
                <a:lnTo>
                  <a:pt x="10359" y="2066"/>
                </a:lnTo>
                <a:lnTo>
                  <a:pt x="10374" y="2063"/>
                </a:lnTo>
                <a:lnTo>
                  <a:pt x="10387" y="2059"/>
                </a:lnTo>
                <a:lnTo>
                  <a:pt x="10399" y="2053"/>
                </a:lnTo>
                <a:lnTo>
                  <a:pt x="10420" y="2039"/>
                </a:lnTo>
                <a:lnTo>
                  <a:pt x="10428" y="2031"/>
                </a:lnTo>
                <a:lnTo>
                  <a:pt x="10434" y="2022"/>
                </a:lnTo>
                <a:lnTo>
                  <a:pt x="10440" y="2011"/>
                </a:lnTo>
                <a:lnTo>
                  <a:pt x="10443" y="1998"/>
                </a:lnTo>
                <a:lnTo>
                  <a:pt x="10446" y="1985"/>
                </a:lnTo>
                <a:lnTo>
                  <a:pt x="10446" y="1970"/>
                </a:lnTo>
                <a:lnTo>
                  <a:pt x="10446" y="1918"/>
                </a:lnTo>
                <a:lnTo>
                  <a:pt x="10622" y="1918"/>
                </a:lnTo>
                <a:lnTo>
                  <a:pt x="10622" y="2033"/>
                </a:lnTo>
                <a:lnTo>
                  <a:pt x="10621" y="2073"/>
                </a:lnTo>
                <a:lnTo>
                  <a:pt x="10617" y="2110"/>
                </a:lnTo>
                <a:lnTo>
                  <a:pt x="10610" y="2142"/>
                </a:lnTo>
                <a:lnTo>
                  <a:pt x="10600" y="2170"/>
                </a:lnTo>
                <a:lnTo>
                  <a:pt x="10588" y="2196"/>
                </a:lnTo>
                <a:lnTo>
                  <a:pt x="10580" y="2207"/>
                </a:lnTo>
                <a:lnTo>
                  <a:pt x="10572" y="2219"/>
                </a:lnTo>
                <a:lnTo>
                  <a:pt x="10556" y="2238"/>
                </a:lnTo>
                <a:lnTo>
                  <a:pt x="10535" y="2254"/>
                </a:lnTo>
                <a:lnTo>
                  <a:pt x="10514" y="2268"/>
                </a:lnTo>
                <a:lnTo>
                  <a:pt x="10490" y="2279"/>
                </a:lnTo>
                <a:lnTo>
                  <a:pt x="10465" y="2288"/>
                </a:lnTo>
                <a:lnTo>
                  <a:pt x="10437" y="2295"/>
                </a:lnTo>
                <a:lnTo>
                  <a:pt x="10407" y="2301"/>
                </a:lnTo>
                <a:lnTo>
                  <a:pt x="10377" y="2304"/>
                </a:lnTo>
                <a:lnTo>
                  <a:pt x="10344" y="2306"/>
                </a:lnTo>
                <a:lnTo>
                  <a:pt x="10310" y="2307"/>
                </a:lnTo>
                <a:lnTo>
                  <a:pt x="9944" y="2307"/>
                </a:lnTo>
                <a:lnTo>
                  <a:pt x="9944" y="2443"/>
                </a:lnTo>
                <a:lnTo>
                  <a:pt x="9767" y="2443"/>
                </a:lnTo>
                <a:lnTo>
                  <a:pt x="9767" y="2307"/>
                </a:lnTo>
                <a:lnTo>
                  <a:pt x="9594" y="2307"/>
                </a:lnTo>
                <a:lnTo>
                  <a:pt x="9477" y="2079"/>
                </a:lnTo>
                <a:lnTo>
                  <a:pt x="9477" y="2073"/>
                </a:lnTo>
                <a:lnTo>
                  <a:pt x="9767" y="2073"/>
                </a:lnTo>
                <a:lnTo>
                  <a:pt x="9767" y="1903"/>
                </a:lnTo>
                <a:lnTo>
                  <a:pt x="9944" y="1903"/>
                </a:lnTo>
                <a:lnTo>
                  <a:pt x="9944" y="2073"/>
                </a:lnTo>
                <a:close/>
                <a:moveTo>
                  <a:pt x="10195" y="1815"/>
                </a:moveTo>
                <a:lnTo>
                  <a:pt x="10143" y="1813"/>
                </a:lnTo>
                <a:lnTo>
                  <a:pt x="10095" y="1806"/>
                </a:lnTo>
                <a:lnTo>
                  <a:pt x="10049" y="1795"/>
                </a:lnTo>
                <a:lnTo>
                  <a:pt x="10026" y="1787"/>
                </a:lnTo>
                <a:lnTo>
                  <a:pt x="10005" y="1779"/>
                </a:lnTo>
                <a:lnTo>
                  <a:pt x="9965" y="1760"/>
                </a:lnTo>
                <a:lnTo>
                  <a:pt x="9928" y="1737"/>
                </a:lnTo>
                <a:lnTo>
                  <a:pt x="9911" y="1724"/>
                </a:lnTo>
                <a:lnTo>
                  <a:pt x="9894" y="1711"/>
                </a:lnTo>
                <a:lnTo>
                  <a:pt x="9878" y="1696"/>
                </a:lnTo>
                <a:lnTo>
                  <a:pt x="9864" y="1681"/>
                </a:lnTo>
                <a:lnTo>
                  <a:pt x="9836" y="1649"/>
                </a:lnTo>
                <a:lnTo>
                  <a:pt x="9811" y="1614"/>
                </a:lnTo>
                <a:lnTo>
                  <a:pt x="9791" y="1576"/>
                </a:lnTo>
                <a:lnTo>
                  <a:pt x="9774" y="1537"/>
                </a:lnTo>
                <a:lnTo>
                  <a:pt x="9760" y="1495"/>
                </a:lnTo>
                <a:lnTo>
                  <a:pt x="9751" y="1452"/>
                </a:lnTo>
                <a:lnTo>
                  <a:pt x="9745" y="1408"/>
                </a:lnTo>
                <a:lnTo>
                  <a:pt x="9743" y="1363"/>
                </a:lnTo>
                <a:lnTo>
                  <a:pt x="9745" y="1317"/>
                </a:lnTo>
                <a:lnTo>
                  <a:pt x="9747" y="1295"/>
                </a:lnTo>
                <a:lnTo>
                  <a:pt x="9751" y="1273"/>
                </a:lnTo>
                <a:lnTo>
                  <a:pt x="9760" y="1230"/>
                </a:lnTo>
                <a:lnTo>
                  <a:pt x="9774" y="1188"/>
                </a:lnTo>
                <a:lnTo>
                  <a:pt x="9790" y="1149"/>
                </a:lnTo>
                <a:lnTo>
                  <a:pt x="9810" y="1111"/>
                </a:lnTo>
                <a:lnTo>
                  <a:pt x="9835" y="1077"/>
                </a:lnTo>
                <a:lnTo>
                  <a:pt x="9848" y="1060"/>
                </a:lnTo>
                <a:lnTo>
                  <a:pt x="9862" y="1045"/>
                </a:lnTo>
                <a:lnTo>
                  <a:pt x="9877" y="1029"/>
                </a:lnTo>
                <a:lnTo>
                  <a:pt x="9892" y="1015"/>
                </a:lnTo>
                <a:lnTo>
                  <a:pt x="9927" y="989"/>
                </a:lnTo>
                <a:lnTo>
                  <a:pt x="9964" y="966"/>
                </a:lnTo>
                <a:lnTo>
                  <a:pt x="10004" y="946"/>
                </a:lnTo>
                <a:lnTo>
                  <a:pt x="10047" y="931"/>
                </a:lnTo>
                <a:lnTo>
                  <a:pt x="10094" y="920"/>
                </a:lnTo>
                <a:lnTo>
                  <a:pt x="10143" y="913"/>
                </a:lnTo>
                <a:lnTo>
                  <a:pt x="10169" y="912"/>
                </a:lnTo>
                <a:lnTo>
                  <a:pt x="10195" y="911"/>
                </a:lnTo>
                <a:lnTo>
                  <a:pt x="10247" y="913"/>
                </a:lnTo>
                <a:lnTo>
                  <a:pt x="10297" y="920"/>
                </a:lnTo>
                <a:lnTo>
                  <a:pt x="10343" y="931"/>
                </a:lnTo>
                <a:lnTo>
                  <a:pt x="10365" y="938"/>
                </a:lnTo>
                <a:lnTo>
                  <a:pt x="10387" y="946"/>
                </a:lnTo>
                <a:lnTo>
                  <a:pt x="10427" y="966"/>
                </a:lnTo>
                <a:lnTo>
                  <a:pt x="10465" y="989"/>
                </a:lnTo>
                <a:lnTo>
                  <a:pt x="10482" y="1002"/>
                </a:lnTo>
                <a:lnTo>
                  <a:pt x="10498" y="1015"/>
                </a:lnTo>
                <a:lnTo>
                  <a:pt x="10514" y="1029"/>
                </a:lnTo>
                <a:lnTo>
                  <a:pt x="10529" y="1045"/>
                </a:lnTo>
                <a:lnTo>
                  <a:pt x="10557" y="1077"/>
                </a:lnTo>
                <a:lnTo>
                  <a:pt x="10581" y="1111"/>
                </a:lnTo>
                <a:lnTo>
                  <a:pt x="10602" y="1149"/>
                </a:lnTo>
                <a:lnTo>
                  <a:pt x="10619" y="1188"/>
                </a:lnTo>
                <a:lnTo>
                  <a:pt x="10633" y="1230"/>
                </a:lnTo>
                <a:lnTo>
                  <a:pt x="10642" y="1273"/>
                </a:lnTo>
                <a:lnTo>
                  <a:pt x="10648" y="1317"/>
                </a:lnTo>
                <a:lnTo>
                  <a:pt x="10650" y="1363"/>
                </a:lnTo>
                <a:lnTo>
                  <a:pt x="10648" y="1409"/>
                </a:lnTo>
                <a:lnTo>
                  <a:pt x="10642" y="1453"/>
                </a:lnTo>
                <a:lnTo>
                  <a:pt x="10633" y="1496"/>
                </a:lnTo>
                <a:lnTo>
                  <a:pt x="10619" y="1538"/>
                </a:lnTo>
                <a:lnTo>
                  <a:pt x="10602" y="1578"/>
                </a:lnTo>
                <a:lnTo>
                  <a:pt x="10581" y="1615"/>
                </a:lnTo>
                <a:lnTo>
                  <a:pt x="10569" y="1633"/>
                </a:lnTo>
                <a:lnTo>
                  <a:pt x="10557" y="1650"/>
                </a:lnTo>
                <a:lnTo>
                  <a:pt x="10544" y="1666"/>
                </a:lnTo>
                <a:lnTo>
                  <a:pt x="10529" y="1682"/>
                </a:lnTo>
                <a:lnTo>
                  <a:pt x="10498" y="1712"/>
                </a:lnTo>
                <a:lnTo>
                  <a:pt x="10465" y="1737"/>
                </a:lnTo>
                <a:lnTo>
                  <a:pt x="10427" y="1760"/>
                </a:lnTo>
                <a:lnTo>
                  <a:pt x="10387" y="1779"/>
                </a:lnTo>
                <a:lnTo>
                  <a:pt x="10343" y="1795"/>
                </a:lnTo>
                <a:lnTo>
                  <a:pt x="10297" y="1806"/>
                </a:lnTo>
                <a:lnTo>
                  <a:pt x="10247" y="1813"/>
                </a:lnTo>
                <a:lnTo>
                  <a:pt x="10221" y="1814"/>
                </a:lnTo>
                <a:lnTo>
                  <a:pt x="10195" y="1815"/>
                </a:lnTo>
                <a:close/>
                <a:moveTo>
                  <a:pt x="10195" y="1150"/>
                </a:moveTo>
                <a:lnTo>
                  <a:pt x="10164" y="1151"/>
                </a:lnTo>
                <a:lnTo>
                  <a:pt x="10135" y="1155"/>
                </a:lnTo>
                <a:lnTo>
                  <a:pt x="10107" y="1161"/>
                </a:lnTo>
                <a:lnTo>
                  <a:pt x="10082" y="1168"/>
                </a:lnTo>
                <a:lnTo>
                  <a:pt x="10058" y="1177"/>
                </a:lnTo>
                <a:lnTo>
                  <a:pt x="10037" y="1188"/>
                </a:lnTo>
                <a:lnTo>
                  <a:pt x="10017" y="1200"/>
                </a:lnTo>
                <a:lnTo>
                  <a:pt x="10000" y="1215"/>
                </a:lnTo>
                <a:lnTo>
                  <a:pt x="9983" y="1230"/>
                </a:lnTo>
                <a:lnTo>
                  <a:pt x="9970" y="1247"/>
                </a:lnTo>
                <a:lnTo>
                  <a:pt x="9958" y="1265"/>
                </a:lnTo>
                <a:lnTo>
                  <a:pt x="9949" y="1283"/>
                </a:lnTo>
                <a:lnTo>
                  <a:pt x="9940" y="1303"/>
                </a:lnTo>
                <a:lnTo>
                  <a:pt x="9935" y="1323"/>
                </a:lnTo>
                <a:lnTo>
                  <a:pt x="9932" y="1345"/>
                </a:lnTo>
                <a:lnTo>
                  <a:pt x="9931" y="1365"/>
                </a:lnTo>
                <a:lnTo>
                  <a:pt x="9932" y="1387"/>
                </a:lnTo>
                <a:lnTo>
                  <a:pt x="9935" y="1408"/>
                </a:lnTo>
                <a:lnTo>
                  <a:pt x="9940" y="1429"/>
                </a:lnTo>
                <a:lnTo>
                  <a:pt x="9949" y="1448"/>
                </a:lnTo>
                <a:lnTo>
                  <a:pt x="9970" y="1484"/>
                </a:lnTo>
                <a:lnTo>
                  <a:pt x="9983" y="1502"/>
                </a:lnTo>
                <a:lnTo>
                  <a:pt x="10000" y="1517"/>
                </a:lnTo>
                <a:lnTo>
                  <a:pt x="10017" y="1531"/>
                </a:lnTo>
                <a:lnTo>
                  <a:pt x="10037" y="1544"/>
                </a:lnTo>
                <a:lnTo>
                  <a:pt x="10058" y="1555"/>
                </a:lnTo>
                <a:lnTo>
                  <a:pt x="10082" y="1564"/>
                </a:lnTo>
                <a:lnTo>
                  <a:pt x="10107" y="1571"/>
                </a:lnTo>
                <a:lnTo>
                  <a:pt x="10135" y="1576"/>
                </a:lnTo>
                <a:lnTo>
                  <a:pt x="10164" y="1580"/>
                </a:lnTo>
                <a:lnTo>
                  <a:pt x="10195" y="1581"/>
                </a:lnTo>
                <a:lnTo>
                  <a:pt x="10226" y="1580"/>
                </a:lnTo>
                <a:lnTo>
                  <a:pt x="10255" y="1577"/>
                </a:lnTo>
                <a:lnTo>
                  <a:pt x="10282" y="1571"/>
                </a:lnTo>
                <a:lnTo>
                  <a:pt x="10308" y="1564"/>
                </a:lnTo>
                <a:lnTo>
                  <a:pt x="10333" y="1555"/>
                </a:lnTo>
                <a:lnTo>
                  <a:pt x="10354" y="1545"/>
                </a:lnTo>
                <a:lnTo>
                  <a:pt x="10375" y="1532"/>
                </a:lnTo>
                <a:lnTo>
                  <a:pt x="10392" y="1518"/>
                </a:lnTo>
                <a:lnTo>
                  <a:pt x="10408" y="1503"/>
                </a:lnTo>
                <a:lnTo>
                  <a:pt x="10423" y="1486"/>
                </a:lnTo>
                <a:lnTo>
                  <a:pt x="10434" y="1468"/>
                </a:lnTo>
                <a:lnTo>
                  <a:pt x="10444" y="1449"/>
                </a:lnTo>
                <a:lnTo>
                  <a:pt x="10451" y="1430"/>
                </a:lnTo>
                <a:lnTo>
                  <a:pt x="10458" y="1409"/>
                </a:lnTo>
                <a:lnTo>
                  <a:pt x="10461" y="1388"/>
                </a:lnTo>
                <a:lnTo>
                  <a:pt x="10462" y="1365"/>
                </a:lnTo>
                <a:lnTo>
                  <a:pt x="10461" y="1344"/>
                </a:lnTo>
                <a:lnTo>
                  <a:pt x="10458" y="1321"/>
                </a:lnTo>
                <a:lnTo>
                  <a:pt x="10451" y="1301"/>
                </a:lnTo>
                <a:lnTo>
                  <a:pt x="10444" y="1281"/>
                </a:lnTo>
                <a:lnTo>
                  <a:pt x="10434" y="1262"/>
                </a:lnTo>
                <a:lnTo>
                  <a:pt x="10429" y="1253"/>
                </a:lnTo>
                <a:lnTo>
                  <a:pt x="10423" y="1244"/>
                </a:lnTo>
                <a:lnTo>
                  <a:pt x="10408" y="1228"/>
                </a:lnTo>
                <a:lnTo>
                  <a:pt x="10392" y="1213"/>
                </a:lnTo>
                <a:lnTo>
                  <a:pt x="10375" y="1198"/>
                </a:lnTo>
                <a:lnTo>
                  <a:pt x="10354" y="1186"/>
                </a:lnTo>
                <a:lnTo>
                  <a:pt x="10333" y="1176"/>
                </a:lnTo>
                <a:lnTo>
                  <a:pt x="10308" y="1167"/>
                </a:lnTo>
                <a:lnTo>
                  <a:pt x="10282" y="1159"/>
                </a:lnTo>
                <a:lnTo>
                  <a:pt x="10255" y="1154"/>
                </a:lnTo>
                <a:lnTo>
                  <a:pt x="10226" y="1151"/>
                </a:lnTo>
                <a:lnTo>
                  <a:pt x="10195" y="1150"/>
                </a:lnTo>
                <a:close/>
                <a:moveTo>
                  <a:pt x="10110" y="0"/>
                </a:moveTo>
                <a:lnTo>
                  <a:pt x="10622" y="0"/>
                </a:lnTo>
                <a:lnTo>
                  <a:pt x="10622" y="235"/>
                </a:lnTo>
                <a:lnTo>
                  <a:pt x="10174" y="235"/>
                </a:lnTo>
                <a:lnTo>
                  <a:pt x="10127" y="236"/>
                </a:lnTo>
                <a:lnTo>
                  <a:pt x="10082" y="240"/>
                </a:lnTo>
                <a:lnTo>
                  <a:pt x="10041" y="248"/>
                </a:lnTo>
                <a:lnTo>
                  <a:pt x="10022" y="254"/>
                </a:lnTo>
                <a:lnTo>
                  <a:pt x="10005" y="262"/>
                </a:lnTo>
                <a:lnTo>
                  <a:pt x="9989" y="270"/>
                </a:lnTo>
                <a:lnTo>
                  <a:pt x="9974" y="281"/>
                </a:lnTo>
                <a:lnTo>
                  <a:pt x="9962" y="293"/>
                </a:lnTo>
                <a:lnTo>
                  <a:pt x="9951" y="307"/>
                </a:lnTo>
                <a:lnTo>
                  <a:pt x="9942" y="323"/>
                </a:lnTo>
                <a:lnTo>
                  <a:pt x="9936" y="341"/>
                </a:lnTo>
                <a:lnTo>
                  <a:pt x="9932" y="361"/>
                </a:lnTo>
                <a:lnTo>
                  <a:pt x="9931" y="383"/>
                </a:lnTo>
                <a:lnTo>
                  <a:pt x="9932" y="403"/>
                </a:lnTo>
                <a:lnTo>
                  <a:pt x="9935" y="421"/>
                </a:lnTo>
                <a:lnTo>
                  <a:pt x="9939" y="438"/>
                </a:lnTo>
                <a:lnTo>
                  <a:pt x="9947" y="455"/>
                </a:lnTo>
                <a:lnTo>
                  <a:pt x="9956" y="470"/>
                </a:lnTo>
                <a:lnTo>
                  <a:pt x="9967" y="486"/>
                </a:lnTo>
                <a:lnTo>
                  <a:pt x="9980" y="499"/>
                </a:lnTo>
                <a:lnTo>
                  <a:pt x="9997" y="510"/>
                </a:lnTo>
                <a:lnTo>
                  <a:pt x="10014" y="521"/>
                </a:lnTo>
                <a:lnTo>
                  <a:pt x="10035" y="531"/>
                </a:lnTo>
                <a:lnTo>
                  <a:pt x="10057" y="540"/>
                </a:lnTo>
                <a:lnTo>
                  <a:pt x="10082" y="546"/>
                </a:lnTo>
                <a:lnTo>
                  <a:pt x="10109" y="552"/>
                </a:lnTo>
                <a:lnTo>
                  <a:pt x="10139" y="555"/>
                </a:lnTo>
                <a:lnTo>
                  <a:pt x="10172" y="558"/>
                </a:lnTo>
                <a:lnTo>
                  <a:pt x="10207" y="558"/>
                </a:lnTo>
                <a:lnTo>
                  <a:pt x="10622" y="558"/>
                </a:lnTo>
                <a:lnTo>
                  <a:pt x="10622" y="793"/>
                </a:lnTo>
                <a:lnTo>
                  <a:pt x="10196" y="793"/>
                </a:lnTo>
                <a:lnTo>
                  <a:pt x="9770" y="793"/>
                </a:lnTo>
                <a:lnTo>
                  <a:pt x="9770" y="561"/>
                </a:lnTo>
                <a:lnTo>
                  <a:pt x="9919" y="561"/>
                </a:lnTo>
                <a:lnTo>
                  <a:pt x="9883" y="546"/>
                </a:lnTo>
                <a:lnTo>
                  <a:pt x="9849" y="526"/>
                </a:lnTo>
                <a:lnTo>
                  <a:pt x="9834" y="515"/>
                </a:lnTo>
                <a:lnTo>
                  <a:pt x="9820" y="502"/>
                </a:lnTo>
                <a:lnTo>
                  <a:pt x="9806" y="489"/>
                </a:lnTo>
                <a:lnTo>
                  <a:pt x="9793" y="473"/>
                </a:lnTo>
                <a:lnTo>
                  <a:pt x="9783" y="457"/>
                </a:lnTo>
                <a:lnTo>
                  <a:pt x="9773" y="440"/>
                </a:lnTo>
                <a:lnTo>
                  <a:pt x="9763" y="422"/>
                </a:lnTo>
                <a:lnTo>
                  <a:pt x="9756" y="402"/>
                </a:lnTo>
                <a:lnTo>
                  <a:pt x="9751" y="381"/>
                </a:lnTo>
                <a:lnTo>
                  <a:pt x="9747" y="358"/>
                </a:lnTo>
                <a:lnTo>
                  <a:pt x="9744" y="335"/>
                </a:lnTo>
                <a:lnTo>
                  <a:pt x="9743" y="310"/>
                </a:lnTo>
                <a:lnTo>
                  <a:pt x="9744" y="269"/>
                </a:lnTo>
                <a:lnTo>
                  <a:pt x="9746" y="250"/>
                </a:lnTo>
                <a:lnTo>
                  <a:pt x="9749" y="233"/>
                </a:lnTo>
                <a:lnTo>
                  <a:pt x="9757" y="198"/>
                </a:lnTo>
                <a:lnTo>
                  <a:pt x="9768" y="167"/>
                </a:lnTo>
                <a:lnTo>
                  <a:pt x="9782" y="138"/>
                </a:lnTo>
                <a:lnTo>
                  <a:pt x="9799" y="114"/>
                </a:lnTo>
                <a:lnTo>
                  <a:pt x="9820" y="91"/>
                </a:lnTo>
                <a:lnTo>
                  <a:pt x="9842" y="71"/>
                </a:lnTo>
                <a:lnTo>
                  <a:pt x="9868" y="53"/>
                </a:lnTo>
                <a:lnTo>
                  <a:pt x="9895" y="39"/>
                </a:lnTo>
                <a:lnTo>
                  <a:pt x="9926" y="27"/>
                </a:lnTo>
                <a:lnTo>
                  <a:pt x="9959" y="17"/>
                </a:lnTo>
                <a:lnTo>
                  <a:pt x="9994" y="9"/>
                </a:lnTo>
                <a:lnTo>
                  <a:pt x="10031" y="4"/>
                </a:lnTo>
                <a:lnTo>
                  <a:pt x="10069" y="1"/>
                </a:lnTo>
                <a:lnTo>
                  <a:pt x="10110" y="0"/>
                </a:lnTo>
                <a:close/>
                <a:moveTo>
                  <a:pt x="9437" y="3745"/>
                </a:moveTo>
                <a:lnTo>
                  <a:pt x="9439" y="3720"/>
                </a:lnTo>
                <a:lnTo>
                  <a:pt x="9447" y="3697"/>
                </a:lnTo>
                <a:lnTo>
                  <a:pt x="9458" y="3675"/>
                </a:lnTo>
                <a:lnTo>
                  <a:pt x="9474" y="3657"/>
                </a:lnTo>
                <a:lnTo>
                  <a:pt x="9492" y="3641"/>
                </a:lnTo>
                <a:lnTo>
                  <a:pt x="9512" y="3630"/>
                </a:lnTo>
                <a:lnTo>
                  <a:pt x="9536" y="3623"/>
                </a:lnTo>
                <a:lnTo>
                  <a:pt x="9548" y="3621"/>
                </a:lnTo>
                <a:lnTo>
                  <a:pt x="9561" y="3621"/>
                </a:lnTo>
                <a:lnTo>
                  <a:pt x="9586" y="3623"/>
                </a:lnTo>
                <a:lnTo>
                  <a:pt x="9610" y="3630"/>
                </a:lnTo>
                <a:lnTo>
                  <a:pt x="9630" y="3641"/>
                </a:lnTo>
                <a:lnTo>
                  <a:pt x="9649" y="3657"/>
                </a:lnTo>
                <a:lnTo>
                  <a:pt x="9664" y="3675"/>
                </a:lnTo>
                <a:lnTo>
                  <a:pt x="9675" y="3697"/>
                </a:lnTo>
                <a:lnTo>
                  <a:pt x="9682" y="3720"/>
                </a:lnTo>
                <a:lnTo>
                  <a:pt x="9684" y="3732"/>
                </a:lnTo>
                <a:lnTo>
                  <a:pt x="9685" y="3745"/>
                </a:lnTo>
                <a:lnTo>
                  <a:pt x="9682" y="3769"/>
                </a:lnTo>
                <a:lnTo>
                  <a:pt x="9675" y="3793"/>
                </a:lnTo>
                <a:lnTo>
                  <a:pt x="9664" y="3814"/>
                </a:lnTo>
                <a:lnTo>
                  <a:pt x="9649" y="3833"/>
                </a:lnTo>
                <a:lnTo>
                  <a:pt x="9630" y="3848"/>
                </a:lnTo>
                <a:lnTo>
                  <a:pt x="9610" y="3859"/>
                </a:lnTo>
                <a:lnTo>
                  <a:pt x="9586" y="3867"/>
                </a:lnTo>
                <a:lnTo>
                  <a:pt x="9574" y="3869"/>
                </a:lnTo>
                <a:lnTo>
                  <a:pt x="9561" y="3869"/>
                </a:lnTo>
                <a:lnTo>
                  <a:pt x="9536" y="3867"/>
                </a:lnTo>
                <a:lnTo>
                  <a:pt x="9512" y="3859"/>
                </a:lnTo>
                <a:lnTo>
                  <a:pt x="9492" y="3848"/>
                </a:lnTo>
                <a:lnTo>
                  <a:pt x="9474" y="3833"/>
                </a:lnTo>
                <a:lnTo>
                  <a:pt x="9458" y="3814"/>
                </a:lnTo>
                <a:lnTo>
                  <a:pt x="9447" y="3793"/>
                </a:lnTo>
                <a:lnTo>
                  <a:pt x="9439" y="3769"/>
                </a:lnTo>
                <a:lnTo>
                  <a:pt x="9438" y="3757"/>
                </a:lnTo>
                <a:lnTo>
                  <a:pt x="9437" y="3745"/>
                </a:lnTo>
                <a:close/>
              </a:path>
            </a:pathLst>
          </a:custGeom>
          <a:solidFill>
            <a:srgbClr val="2F3A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21141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04">
    <p:spTree>
      <p:nvGrpSpPr>
        <p:cNvPr id="1" name=""/>
        <p:cNvGrpSpPr/>
        <p:nvPr/>
      </p:nvGrpSpPr>
      <p:grpSpPr>
        <a:xfrm>
          <a:off x="0" y="0"/>
          <a:ext cx="0" cy="0"/>
          <a:chOff x="0" y="0"/>
          <a:chExt cx="0" cy="0"/>
        </a:xfrm>
      </p:grpSpPr>
      <p:sp>
        <p:nvSpPr>
          <p:cNvPr id="9" name="Rectangle 8"/>
          <p:cNvSpPr/>
          <p:nvPr userDrawn="1"/>
        </p:nvSpPr>
        <p:spPr>
          <a:xfrm>
            <a:off x="8832304" y="0"/>
            <a:ext cx="3359696" cy="3356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8" name="Rectangle 7"/>
          <p:cNvSpPr/>
          <p:nvPr userDrawn="1"/>
        </p:nvSpPr>
        <p:spPr>
          <a:xfrm>
            <a:off x="0" y="548680"/>
            <a:ext cx="11640616" cy="6309320"/>
          </a:xfrm>
          <a:prstGeom prst="rect">
            <a:avLst/>
          </a:prstGeom>
          <a:solidFill>
            <a:srgbClr val="D7D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E80C2D-014D-44A0-B0C4-DC89DBC0CB76}"/>
              </a:ext>
            </a:extLst>
          </p:cNvPr>
          <p:cNvSpPr>
            <a:spLocks noGrp="1"/>
          </p:cNvSpPr>
          <p:nvPr>
            <p:ph type="title"/>
          </p:nvPr>
        </p:nvSpPr>
        <p:spPr>
          <a:xfrm>
            <a:off x="1847529" y="2996952"/>
            <a:ext cx="9288784" cy="2088232"/>
          </a:xfrm>
        </p:spPr>
        <p:txBody>
          <a:bodyPr anchor="t" anchorCtr="0"/>
          <a:lstStyle>
            <a:lvl1pPr>
              <a:defRPr sz="4000" b="0">
                <a:solidFill>
                  <a:schemeClr val="tx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25637B32-21D1-4011-8CF6-6BF0FD712E0B}"/>
              </a:ext>
            </a:extLst>
          </p:cNvPr>
          <p:cNvSpPr>
            <a:spLocks noGrp="1"/>
          </p:cNvSpPr>
          <p:nvPr>
            <p:ph type="body" idx="1" hasCustomPrompt="1"/>
          </p:nvPr>
        </p:nvSpPr>
        <p:spPr>
          <a:xfrm>
            <a:off x="9192344" y="692696"/>
            <a:ext cx="2314736" cy="2117503"/>
          </a:xfrm>
        </p:spPr>
        <p:txBody>
          <a:bodyPr wrap="none" anchor="ctr" anchorCtr="0">
            <a:noAutofit/>
          </a:bodyPr>
          <a:lstStyle>
            <a:lvl1pPr marL="0" indent="0" algn="ctr">
              <a:lnSpc>
                <a:spcPct val="80000"/>
              </a:lnSpc>
              <a:spcBef>
                <a:spcPts val="0"/>
              </a:spcBef>
              <a:buNone/>
              <a:defRPr sz="17200" spc="-500" baseline="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4" name="Date Placeholder 3">
            <a:extLst>
              <a:ext uri="{FF2B5EF4-FFF2-40B4-BE49-F238E27FC236}">
                <a16:creationId xmlns:a16="http://schemas.microsoft.com/office/drawing/2014/main" id="{97721153-4DC3-4476-B572-156F5DDA2C37}"/>
              </a:ext>
            </a:extLst>
          </p:cNvPr>
          <p:cNvSpPr>
            <a:spLocks noGrp="1"/>
          </p:cNvSpPr>
          <p:nvPr>
            <p:ph type="dt" sz="half" idx="10"/>
          </p:nvPr>
        </p:nvSpPr>
        <p:spPr/>
        <p:txBody>
          <a:bodyPr/>
          <a:lstStyle>
            <a:lvl1pPr>
              <a:defRPr>
                <a:solidFill>
                  <a:schemeClr val="bg1"/>
                </a:solidFill>
              </a:defRPr>
            </a:lvl1pPr>
          </a:lstStyle>
          <a:p>
            <a:fld id="{03C95D03-7CF6-4E72-941D-EBEBB0CC3A3E}" type="datetime1">
              <a:rPr lang="fi-FI" smtClean="0"/>
              <a:t>21.11.2023</a:t>
            </a:fld>
            <a:endParaRPr lang="en-GB"/>
          </a:p>
        </p:txBody>
      </p:sp>
      <p:sp>
        <p:nvSpPr>
          <p:cNvPr id="5" name="Footer Placeholder 4">
            <a:extLst>
              <a:ext uri="{FF2B5EF4-FFF2-40B4-BE49-F238E27FC236}">
                <a16:creationId xmlns:a16="http://schemas.microsoft.com/office/drawing/2014/main" id="{A8A8F5AA-FE70-480C-AD84-4BC179DAE3DF}"/>
              </a:ext>
            </a:extLst>
          </p:cNvPr>
          <p:cNvSpPr>
            <a:spLocks noGrp="1"/>
          </p:cNvSpPr>
          <p:nvPr>
            <p:ph type="ftr" sz="quarter" idx="11"/>
          </p:nvPr>
        </p:nvSpPr>
        <p:spPr/>
        <p:txBody>
          <a:bodyPr/>
          <a:lstStyle/>
          <a:p>
            <a:r>
              <a:rPr lang="en-GB"/>
              <a:t>© Miltton Group</a:t>
            </a:r>
          </a:p>
        </p:txBody>
      </p:sp>
      <p:sp>
        <p:nvSpPr>
          <p:cNvPr id="6" name="Slide Number Placeholder 5">
            <a:extLst>
              <a:ext uri="{FF2B5EF4-FFF2-40B4-BE49-F238E27FC236}">
                <a16:creationId xmlns:a16="http://schemas.microsoft.com/office/drawing/2014/main" id="{7241A83B-E951-4B0D-BF78-EFFCFD569EE5}"/>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0" name="Freeform 6"/>
          <p:cNvSpPr>
            <a:spLocks noChangeAspect="1" noEditPoints="1"/>
          </p:cNvSpPr>
          <p:nvPr userDrawn="1"/>
        </p:nvSpPr>
        <p:spPr bwMode="auto">
          <a:xfrm>
            <a:off x="11429144" y="188913"/>
            <a:ext cx="570974" cy="287337"/>
          </a:xfrm>
          <a:custGeom>
            <a:avLst/>
            <a:gdLst>
              <a:gd name="T0" fmla="*/ 4588 w 10650"/>
              <a:gd name="T1" fmla="*/ 5121 h 5359"/>
              <a:gd name="T2" fmla="*/ 4059 w 10650"/>
              <a:gd name="T3" fmla="*/ 5353 h 5359"/>
              <a:gd name="T4" fmla="*/ 3497 w 10650"/>
              <a:gd name="T5" fmla="*/ 5084 h 5359"/>
              <a:gd name="T6" fmla="*/ 2867 w 10650"/>
              <a:gd name="T7" fmla="*/ 2751 h 5359"/>
              <a:gd name="T8" fmla="*/ 2603 w 10650"/>
              <a:gd name="T9" fmla="*/ 2549 h 5359"/>
              <a:gd name="T10" fmla="*/ 1891 w 10650"/>
              <a:gd name="T11" fmla="*/ 5116 h 5359"/>
              <a:gd name="T12" fmla="*/ 1359 w 10650"/>
              <a:gd name="T13" fmla="*/ 5353 h 5359"/>
              <a:gd name="T14" fmla="*/ 799 w 10650"/>
              <a:gd name="T15" fmla="*/ 5084 h 5359"/>
              <a:gd name="T16" fmla="*/ 916 w 10650"/>
              <a:gd name="T17" fmla="*/ 1846 h 5359"/>
              <a:gd name="T18" fmla="*/ 1282 w 10650"/>
              <a:gd name="T19" fmla="*/ 4020 h 5359"/>
              <a:gd name="T20" fmla="*/ 2196 w 10650"/>
              <a:gd name="T21" fmla="*/ 304 h 5359"/>
              <a:gd name="T22" fmla="*/ 2577 w 10650"/>
              <a:gd name="T23" fmla="*/ 15 h 5359"/>
              <a:gd name="T24" fmla="*/ 3023 w 10650"/>
              <a:gd name="T25" fmla="*/ 90 h 5359"/>
              <a:gd name="T26" fmla="*/ 3419 w 10650"/>
              <a:gd name="T27" fmla="*/ 1018 h 5359"/>
              <a:gd name="T28" fmla="*/ 3990 w 10650"/>
              <a:gd name="T29" fmla="*/ 3956 h 5359"/>
              <a:gd name="T30" fmla="*/ 4873 w 10650"/>
              <a:gd name="T31" fmla="*/ 351 h 5359"/>
              <a:gd name="T32" fmla="*/ 5246 w 10650"/>
              <a:gd name="T33" fmla="*/ 25 h 5359"/>
              <a:gd name="T34" fmla="*/ 5696 w 10650"/>
              <a:gd name="T35" fmla="*/ 74 h 5359"/>
              <a:gd name="T36" fmla="*/ 6257 w 10650"/>
              <a:gd name="T37" fmla="*/ 1596 h 5359"/>
              <a:gd name="T38" fmla="*/ 6681 w 10650"/>
              <a:gd name="T39" fmla="*/ 4020 h 5359"/>
              <a:gd name="T40" fmla="*/ 8187 w 10650"/>
              <a:gd name="T41" fmla="*/ 1807 h 5359"/>
              <a:gd name="T42" fmla="*/ 7323 w 10650"/>
              <a:gd name="T43" fmla="*/ 5096 h 5359"/>
              <a:gd name="T44" fmla="*/ 6818 w 10650"/>
              <a:gd name="T45" fmla="*/ 5357 h 5359"/>
              <a:gd name="T46" fmla="*/ 6228 w 10650"/>
              <a:gd name="T47" fmla="*/ 5118 h 5359"/>
              <a:gd name="T48" fmla="*/ 5605 w 10650"/>
              <a:gd name="T49" fmla="*/ 2900 h 5359"/>
              <a:gd name="T50" fmla="*/ 10038 w 10650"/>
              <a:gd name="T51" fmla="*/ 4051 h 5359"/>
              <a:gd name="T52" fmla="*/ 9939 w 10650"/>
              <a:gd name="T53" fmla="*/ 4373 h 5359"/>
              <a:gd name="T54" fmla="*/ 10080 w 10650"/>
              <a:gd name="T55" fmla="*/ 4579 h 5359"/>
              <a:gd name="T56" fmla="*/ 9961 w 10650"/>
              <a:gd name="T57" fmla="*/ 4872 h 5359"/>
              <a:gd name="T58" fmla="*/ 10042 w 10650"/>
              <a:gd name="T59" fmla="*/ 5106 h 5359"/>
              <a:gd name="T60" fmla="*/ 9853 w 10650"/>
              <a:gd name="T61" fmla="*/ 5090 h 5359"/>
              <a:gd name="T62" fmla="*/ 9762 w 10650"/>
              <a:gd name="T63" fmla="*/ 4766 h 5359"/>
              <a:gd name="T64" fmla="*/ 9834 w 10650"/>
              <a:gd name="T65" fmla="*/ 4571 h 5359"/>
              <a:gd name="T66" fmla="*/ 9766 w 10650"/>
              <a:gd name="T67" fmla="*/ 4214 h 5359"/>
              <a:gd name="T68" fmla="*/ 10622 w 10650"/>
              <a:gd name="T69" fmla="*/ 3626 h 5359"/>
              <a:gd name="T70" fmla="*/ 10311 w 10650"/>
              <a:gd name="T71" fmla="*/ 2694 h 5359"/>
              <a:gd name="T72" fmla="*/ 10622 w 10650"/>
              <a:gd name="T73" fmla="*/ 2540 h 5359"/>
              <a:gd name="T74" fmla="*/ 10437 w 10650"/>
              <a:gd name="T75" fmla="*/ 2917 h 5359"/>
              <a:gd name="T76" fmla="*/ 9944 w 10650"/>
              <a:gd name="T77" fmla="*/ 2525 h 5359"/>
              <a:gd name="T78" fmla="*/ 10443 w 10650"/>
              <a:gd name="T79" fmla="*/ 1998 h 5359"/>
              <a:gd name="T80" fmla="*/ 10535 w 10650"/>
              <a:gd name="T81" fmla="*/ 2254 h 5359"/>
              <a:gd name="T82" fmla="*/ 9477 w 10650"/>
              <a:gd name="T83" fmla="*/ 2079 h 5359"/>
              <a:gd name="T84" fmla="*/ 9911 w 10650"/>
              <a:gd name="T85" fmla="*/ 1724 h 5359"/>
              <a:gd name="T86" fmla="*/ 9751 w 10650"/>
              <a:gd name="T87" fmla="*/ 1273 h 5359"/>
              <a:gd name="T88" fmla="*/ 10094 w 10650"/>
              <a:gd name="T89" fmla="*/ 920 h 5359"/>
              <a:gd name="T90" fmla="*/ 10529 w 10650"/>
              <a:gd name="T91" fmla="*/ 1045 h 5359"/>
              <a:gd name="T92" fmla="*/ 10581 w 10650"/>
              <a:gd name="T93" fmla="*/ 1615 h 5359"/>
              <a:gd name="T94" fmla="*/ 10195 w 10650"/>
              <a:gd name="T95" fmla="*/ 1150 h 5359"/>
              <a:gd name="T96" fmla="*/ 9935 w 10650"/>
              <a:gd name="T97" fmla="*/ 1323 h 5359"/>
              <a:gd name="T98" fmla="*/ 10107 w 10650"/>
              <a:gd name="T99" fmla="*/ 1571 h 5359"/>
              <a:gd name="T100" fmla="*/ 10434 w 10650"/>
              <a:gd name="T101" fmla="*/ 1468 h 5359"/>
              <a:gd name="T102" fmla="*/ 10392 w 10650"/>
              <a:gd name="T103" fmla="*/ 1213 h 5359"/>
              <a:gd name="T104" fmla="*/ 10082 w 10650"/>
              <a:gd name="T105" fmla="*/ 240 h 5359"/>
              <a:gd name="T106" fmla="*/ 9939 w 10650"/>
              <a:gd name="T107" fmla="*/ 438 h 5359"/>
              <a:gd name="T108" fmla="*/ 10622 w 10650"/>
              <a:gd name="T109" fmla="*/ 558 h 5359"/>
              <a:gd name="T110" fmla="*/ 9763 w 10650"/>
              <a:gd name="T111" fmla="*/ 422 h 5359"/>
              <a:gd name="T112" fmla="*/ 9842 w 10650"/>
              <a:gd name="T113" fmla="*/ 71 h 5359"/>
              <a:gd name="T114" fmla="*/ 9492 w 10650"/>
              <a:gd name="T115" fmla="*/ 3641 h 5359"/>
              <a:gd name="T116" fmla="*/ 9682 w 10650"/>
              <a:gd name="T117" fmla="*/ 3769 h 5359"/>
              <a:gd name="T118" fmla="*/ 9447 w 10650"/>
              <a:gd name="T119" fmla="*/ 3793 h 5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50" h="5359">
                <a:moveTo>
                  <a:pt x="5405" y="2109"/>
                </a:moveTo>
                <a:lnTo>
                  <a:pt x="5243" y="2788"/>
                </a:lnTo>
                <a:lnTo>
                  <a:pt x="5081" y="3467"/>
                </a:lnTo>
                <a:lnTo>
                  <a:pt x="4918" y="4146"/>
                </a:lnTo>
                <a:lnTo>
                  <a:pt x="4756" y="4825"/>
                </a:lnTo>
                <a:lnTo>
                  <a:pt x="4746" y="4858"/>
                </a:lnTo>
                <a:lnTo>
                  <a:pt x="4734" y="4891"/>
                </a:lnTo>
                <a:lnTo>
                  <a:pt x="4720" y="4923"/>
                </a:lnTo>
                <a:lnTo>
                  <a:pt x="4705" y="4953"/>
                </a:lnTo>
                <a:lnTo>
                  <a:pt x="4690" y="4984"/>
                </a:lnTo>
                <a:lnTo>
                  <a:pt x="4671" y="5013"/>
                </a:lnTo>
                <a:lnTo>
                  <a:pt x="4632" y="5069"/>
                </a:lnTo>
                <a:lnTo>
                  <a:pt x="4611" y="5096"/>
                </a:lnTo>
                <a:lnTo>
                  <a:pt x="4588" y="5121"/>
                </a:lnTo>
                <a:lnTo>
                  <a:pt x="4564" y="5146"/>
                </a:lnTo>
                <a:lnTo>
                  <a:pt x="4539" y="5168"/>
                </a:lnTo>
                <a:lnTo>
                  <a:pt x="4514" y="5191"/>
                </a:lnTo>
                <a:lnTo>
                  <a:pt x="4486" y="5212"/>
                </a:lnTo>
                <a:lnTo>
                  <a:pt x="4458" y="5231"/>
                </a:lnTo>
                <a:lnTo>
                  <a:pt x="4429" y="5249"/>
                </a:lnTo>
                <a:lnTo>
                  <a:pt x="4387" y="5273"/>
                </a:lnTo>
                <a:lnTo>
                  <a:pt x="4344" y="5292"/>
                </a:lnTo>
                <a:lnTo>
                  <a:pt x="4300" y="5311"/>
                </a:lnTo>
                <a:lnTo>
                  <a:pt x="4253" y="5325"/>
                </a:lnTo>
                <a:lnTo>
                  <a:pt x="4206" y="5337"/>
                </a:lnTo>
                <a:lnTo>
                  <a:pt x="4158" y="5346"/>
                </a:lnTo>
                <a:lnTo>
                  <a:pt x="4109" y="5351"/>
                </a:lnTo>
                <a:lnTo>
                  <a:pt x="4059" y="5353"/>
                </a:lnTo>
                <a:lnTo>
                  <a:pt x="4008" y="5351"/>
                </a:lnTo>
                <a:lnTo>
                  <a:pt x="3959" y="5347"/>
                </a:lnTo>
                <a:lnTo>
                  <a:pt x="3909" y="5337"/>
                </a:lnTo>
                <a:lnTo>
                  <a:pt x="3861" y="5326"/>
                </a:lnTo>
                <a:lnTo>
                  <a:pt x="3815" y="5312"/>
                </a:lnTo>
                <a:lnTo>
                  <a:pt x="3770" y="5294"/>
                </a:lnTo>
                <a:lnTo>
                  <a:pt x="3727" y="5273"/>
                </a:lnTo>
                <a:lnTo>
                  <a:pt x="3685" y="5249"/>
                </a:lnTo>
                <a:lnTo>
                  <a:pt x="3655" y="5230"/>
                </a:lnTo>
                <a:lnTo>
                  <a:pt x="3626" y="5209"/>
                </a:lnTo>
                <a:lnTo>
                  <a:pt x="3598" y="5187"/>
                </a:lnTo>
                <a:lnTo>
                  <a:pt x="3570" y="5163"/>
                </a:lnTo>
                <a:lnTo>
                  <a:pt x="3520" y="5112"/>
                </a:lnTo>
                <a:lnTo>
                  <a:pt x="3497" y="5084"/>
                </a:lnTo>
                <a:lnTo>
                  <a:pt x="3474" y="5056"/>
                </a:lnTo>
                <a:lnTo>
                  <a:pt x="3454" y="5026"/>
                </a:lnTo>
                <a:lnTo>
                  <a:pt x="3434" y="4995"/>
                </a:lnTo>
                <a:lnTo>
                  <a:pt x="3416" y="4964"/>
                </a:lnTo>
                <a:lnTo>
                  <a:pt x="3401" y="4931"/>
                </a:lnTo>
                <a:lnTo>
                  <a:pt x="3373" y="4863"/>
                </a:lnTo>
                <a:lnTo>
                  <a:pt x="3362" y="4827"/>
                </a:lnTo>
                <a:lnTo>
                  <a:pt x="3351" y="4792"/>
                </a:lnTo>
                <a:lnTo>
                  <a:pt x="3247" y="4356"/>
                </a:lnTo>
                <a:lnTo>
                  <a:pt x="3142" y="3922"/>
                </a:lnTo>
                <a:lnTo>
                  <a:pt x="3038" y="3488"/>
                </a:lnTo>
                <a:lnTo>
                  <a:pt x="2934" y="3053"/>
                </a:lnTo>
                <a:lnTo>
                  <a:pt x="2897" y="2897"/>
                </a:lnTo>
                <a:lnTo>
                  <a:pt x="2867" y="2751"/>
                </a:lnTo>
                <a:lnTo>
                  <a:pt x="2841" y="2618"/>
                </a:lnTo>
                <a:lnTo>
                  <a:pt x="2821" y="2495"/>
                </a:lnTo>
                <a:lnTo>
                  <a:pt x="2805" y="2382"/>
                </a:lnTo>
                <a:lnTo>
                  <a:pt x="2793" y="2281"/>
                </a:lnTo>
                <a:lnTo>
                  <a:pt x="2784" y="2189"/>
                </a:lnTo>
                <a:lnTo>
                  <a:pt x="2779" y="2107"/>
                </a:lnTo>
                <a:lnTo>
                  <a:pt x="2776" y="2034"/>
                </a:lnTo>
                <a:lnTo>
                  <a:pt x="2775" y="1971"/>
                </a:lnTo>
                <a:lnTo>
                  <a:pt x="2776" y="1915"/>
                </a:lnTo>
                <a:lnTo>
                  <a:pt x="2779" y="1868"/>
                </a:lnTo>
                <a:lnTo>
                  <a:pt x="2782" y="1829"/>
                </a:lnTo>
                <a:lnTo>
                  <a:pt x="2785" y="1799"/>
                </a:lnTo>
                <a:lnTo>
                  <a:pt x="2792" y="1758"/>
                </a:lnTo>
                <a:lnTo>
                  <a:pt x="2603" y="2549"/>
                </a:lnTo>
                <a:lnTo>
                  <a:pt x="2467" y="3114"/>
                </a:lnTo>
                <a:lnTo>
                  <a:pt x="2330" y="3679"/>
                </a:lnTo>
                <a:lnTo>
                  <a:pt x="2194" y="4245"/>
                </a:lnTo>
                <a:lnTo>
                  <a:pt x="2059" y="4810"/>
                </a:lnTo>
                <a:lnTo>
                  <a:pt x="2050" y="4844"/>
                </a:lnTo>
                <a:lnTo>
                  <a:pt x="2038" y="4878"/>
                </a:lnTo>
                <a:lnTo>
                  <a:pt x="2025" y="4910"/>
                </a:lnTo>
                <a:lnTo>
                  <a:pt x="2010" y="4943"/>
                </a:lnTo>
                <a:lnTo>
                  <a:pt x="1994" y="4974"/>
                </a:lnTo>
                <a:lnTo>
                  <a:pt x="1976" y="5005"/>
                </a:lnTo>
                <a:lnTo>
                  <a:pt x="1957" y="5034"/>
                </a:lnTo>
                <a:lnTo>
                  <a:pt x="1936" y="5063"/>
                </a:lnTo>
                <a:lnTo>
                  <a:pt x="1915" y="5091"/>
                </a:lnTo>
                <a:lnTo>
                  <a:pt x="1891" y="5116"/>
                </a:lnTo>
                <a:lnTo>
                  <a:pt x="1867" y="5142"/>
                </a:lnTo>
                <a:lnTo>
                  <a:pt x="1842" y="5166"/>
                </a:lnTo>
                <a:lnTo>
                  <a:pt x="1815" y="5189"/>
                </a:lnTo>
                <a:lnTo>
                  <a:pt x="1788" y="5210"/>
                </a:lnTo>
                <a:lnTo>
                  <a:pt x="1759" y="5231"/>
                </a:lnTo>
                <a:lnTo>
                  <a:pt x="1729" y="5249"/>
                </a:lnTo>
                <a:lnTo>
                  <a:pt x="1687" y="5273"/>
                </a:lnTo>
                <a:lnTo>
                  <a:pt x="1643" y="5292"/>
                </a:lnTo>
                <a:lnTo>
                  <a:pt x="1599" y="5311"/>
                </a:lnTo>
                <a:lnTo>
                  <a:pt x="1553" y="5325"/>
                </a:lnTo>
                <a:lnTo>
                  <a:pt x="1506" y="5337"/>
                </a:lnTo>
                <a:lnTo>
                  <a:pt x="1458" y="5346"/>
                </a:lnTo>
                <a:lnTo>
                  <a:pt x="1409" y="5351"/>
                </a:lnTo>
                <a:lnTo>
                  <a:pt x="1359" y="5353"/>
                </a:lnTo>
                <a:lnTo>
                  <a:pt x="1309" y="5351"/>
                </a:lnTo>
                <a:lnTo>
                  <a:pt x="1258" y="5347"/>
                </a:lnTo>
                <a:lnTo>
                  <a:pt x="1210" y="5337"/>
                </a:lnTo>
                <a:lnTo>
                  <a:pt x="1162" y="5326"/>
                </a:lnTo>
                <a:lnTo>
                  <a:pt x="1117" y="5312"/>
                </a:lnTo>
                <a:lnTo>
                  <a:pt x="1072" y="5294"/>
                </a:lnTo>
                <a:lnTo>
                  <a:pt x="1030" y="5273"/>
                </a:lnTo>
                <a:lnTo>
                  <a:pt x="989" y="5249"/>
                </a:lnTo>
                <a:lnTo>
                  <a:pt x="958" y="5230"/>
                </a:lnTo>
                <a:lnTo>
                  <a:pt x="929" y="5209"/>
                </a:lnTo>
                <a:lnTo>
                  <a:pt x="900" y="5187"/>
                </a:lnTo>
                <a:lnTo>
                  <a:pt x="872" y="5163"/>
                </a:lnTo>
                <a:lnTo>
                  <a:pt x="822" y="5112"/>
                </a:lnTo>
                <a:lnTo>
                  <a:pt x="799" y="5084"/>
                </a:lnTo>
                <a:lnTo>
                  <a:pt x="776" y="5056"/>
                </a:lnTo>
                <a:lnTo>
                  <a:pt x="756" y="5026"/>
                </a:lnTo>
                <a:lnTo>
                  <a:pt x="737" y="4995"/>
                </a:lnTo>
                <a:lnTo>
                  <a:pt x="719" y="4964"/>
                </a:lnTo>
                <a:lnTo>
                  <a:pt x="703" y="4931"/>
                </a:lnTo>
                <a:lnTo>
                  <a:pt x="676" y="4863"/>
                </a:lnTo>
                <a:lnTo>
                  <a:pt x="665" y="4827"/>
                </a:lnTo>
                <a:lnTo>
                  <a:pt x="655" y="4792"/>
                </a:lnTo>
                <a:lnTo>
                  <a:pt x="491" y="4109"/>
                </a:lnTo>
                <a:lnTo>
                  <a:pt x="328" y="3427"/>
                </a:lnTo>
                <a:lnTo>
                  <a:pt x="164" y="2745"/>
                </a:lnTo>
                <a:lnTo>
                  <a:pt x="0" y="2064"/>
                </a:lnTo>
                <a:lnTo>
                  <a:pt x="458" y="1954"/>
                </a:lnTo>
                <a:lnTo>
                  <a:pt x="916" y="1846"/>
                </a:lnTo>
                <a:lnTo>
                  <a:pt x="1025" y="2298"/>
                </a:lnTo>
                <a:lnTo>
                  <a:pt x="1135" y="2752"/>
                </a:lnTo>
                <a:lnTo>
                  <a:pt x="1171" y="2915"/>
                </a:lnTo>
                <a:lnTo>
                  <a:pt x="1203" y="3065"/>
                </a:lnTo>
                <a:lnTo>
                  <a:pt x="1229" y="3202"/>
                </a:lnTo>
                <a:lnTo>
                  <a:pt x="1249" y="3328"/>
                </a:lnTo>
                <a:lnTo>
                  <a:pt x="1265" y="3442"/>
                </a:lnTo>
                <a:lnTo>
                  <a:pt x="1277" y="3545"/>
                </a:lnTo>
                <a:lnTo>
                  <a:pt x="1285" y="3638"/>
                </a:lnTo>
                <a:lnTo>
                  <a:pt x="1290" y="3721"/>
                </a:lnTo>
                <a:lnTo>
                  <a:pt x="1292" y="3856"/>
                </a:lnTo>
                <a:lnTo>
                  <a:pt x="1291" y="3911"/>
                </a:lnTo>
                <a:lnTo>
                  <a:pt x="1289" y="3956"/>
                </a:lnTo>
                <a:lnTo>
                  <a:pt x="1282" y="4020"/>
                </a:lnTo>
                <a:lnTo>
                  <a:pt x="1277" y="4054"/>
                </a:lnTo>
                <a:lnTo>
                  <a:pt x="1384" y="3601"/>
                </a:lnTo>
                <a:lnTo>
                  <a:pt x="1493" y="3149"/>
                </a:lnTo>
                <a:lnTo>
                  <a:pt x="1601" y="2696"/>
                </a:lnTo>
                <a:lnTo>
                  <a:pt x="1710" y="2244"/>
                </a:lnTo>
                <a:lnTo>
                  <a:pt x="1819" y="1791"/>
                </a:lnTo>
                <a:lnTo>
                  <a:pt x="1927" y="1339"/>
                </a:lnTo>
                <a:lnTo>
                  <a:pt x="2036" y="886"/>
                </a:lnTo>
                <a:lnTo>
                  <a:pt x="2144" y="434"/>
                </a:lnTo>
                <a:lnTo>
                  <a:pt x="2153" y="404"/>
                </a:lnTo>
                <a:lnTo>
                  <a:pt x="2164" y="375"/>
                </a:lnTo>
                <a:lnTo>
                  <a:pt x="2176" y="346"/>
                </a:lnTo>
                <a:lnTo>
                  <a:pt x="2189" y="319"/>
                </a:lnTo>
                <a:lnTo>
                  <a:pt x="2196" y="304"/>
                </a:lnTo>
                <a:lnTo>
                  <a:pt x="2205" y="291"/>
                </a:lnTo>
                <a:lnTo>
                  <a:pt x="2221" y="265"/>
                </a:lnTo>
                <a:lnTo>
                  <a:pt x="2238" y="240"/>
                </a:lnTo>
                <a:lnTo>
                  <a:pt x="2257" y="216"/>
                </a:lnTo>
                <a:lnTo>
                  <a:pt x="2299" y="169"/>
                </a:lnTo>
                <a:lnTo>
                  <a:pt x="2347" y="127"/>
                </a:lnTo>
                <a:lnTo>
                  <a:pt x="2372" y="108"/>
                </a:lnTo>
                <a:lnTo>
                  <a:pt x="2399" y="90"/>
                </a:lnTo>
                <a:lnTo>
                  <a:pt x="2426" y="74"/>
                </a:lnTo>
                <a:lnTo>
                  <a:pt x="2454" y="59"/>
                </a:lnTo>
                <a:lnTo>
                  <a:pt x="2484" y="46"/>
                </a:lnTo>
                <a:lnTo>
                  <a:pt x="2515" y="34"/>
                </a:lnTo>
                <a:lnTo>
                  <a:pt x="2546" y="25"/>
                </a:lnTo>
                <a:lnTo>
                  <a:pt x="2577" y="15"/>
                </a:lnTo>
                <a:lnTo>
                  <a:pt x="2610" y="9"/>
                </a:lnTo>
                <a:lnTo>
                  <a:pt x="2644" y="4"/>
                </a:lnTo>
                <a:lnTo>
                  <a:pt x="2678" y="1"/>
                </a:lnTo>
                <a:lnTo>
                  <a:pt x="2711" y="0"/>
                </a:lnTo>
                <a:lnTo>
                  <a:pt x="2745" y="1"/>
                </a:lnTo>
                <a:lnTo>
                  <a:pt x="2779" y="4"/>
                </a:lnTo>
                <a:lnTo>
                  <a:pt x="2812" y="9"/>
                </a:lnTo>
                <a:lnTo>
                  <a:pt x="2845" y="15"/>
                </a:lnTo>
                <a:lnTo>
                  <a:pt x="2876" y="25"/>
                </a:lnTo>
                <a:lnTo>
                  <a:pt x="2907" y="34"/>
                </a:lnTo>
                <a:lnTo>
                  <a:pt x="2937" y="46"/>
                </a:lnTo>
                <a:lnTo>
                  <a:pt x="2966" y="59"/>
                </a:lnTo>
                <a:lnTo>
                  <a:pt x="2995" y="74"/>
                </a:lnTo>
                <a:lnTo>
                  <a:pt x="3023" y="90"/>
                </a:lnTo>
                <a:lnTo>
                  <a:pt x="3049" y="108"/>
                </a:lnTo>
                <a:lnTo>
                  <a:pt x="3075" y="127"/>
                </a:lnTo>
                <a:lnTo>
                  <a:pt x="3123" y="169"/>
                </a:lnTo>
                <a:lnTo>
                  <a:pt x="3146" y="192"/>
                </a:lnTo>
                <a:lnTo>
                  <a:pt x="3167" y="216"/>
                </a:lnTo>
                <a:lnTo>
                  <a:pt x="3187" y="241"/>
                </a:lnTo>
                <a:lnTo>
                  <a:pt x="3205" y="266"/>
                </a:lnTo>
                <a:lnTo>
                  <a:pt x="3221" y="293"/>
                </a:lnTo>
                <a:lnTo>
                  <a:pt x="3237" y="321"/>
                </a:lnTo>
                <a:lnTo>
                  <a:pt x="3251" y="349"/>
                </a:lnTo>
                <a:lnTo>
                  <a:pt x="3262" y="378"/>
                </a:lnTo>
                <a:lnTo>
                  <a:pt x="3274" y="409"/>
                </a:lnTo>
                <a:lnTo>
                  <a:pt x="3282" y="440"/>
                </a:lnTo>
                <a:lnTo>
                  <a:pt x="3419" y="1018"/>
                </a:lnTo>
                <a:lnTo>
                  <a:pt x="3557" y="1596"/>
                </a:lnTo>
                <a:lnTo>
                  <a:pt x="3695" y="2174"/>
                </a:lnTo>
                <a:lnTo>
                  <a:pt x="3834" y="2752"/>
                </a:lnTo>
                <a:lnTo>
                  <a:pt x="3872" y="2915"/>
                </a:lnTo>
                <a:lnTo>
                  <a:pt x="3902" y="3065"/>
                </a:lnTo>
                <a:lnTo>
                  <a:pt x="3928" y="3202"/>
                </a:lnTo>
                <a:lnTo>
                  <a:pt x="3949" y="3328"/>
                </a:lnTo>
                <a:lnTo>
                  <a:pt x="3965" y="3442"/>
                </a:lnTo>
                <a:lnTo>
                  <a:pt x="3977" y="3545"/>
                </a:lnTo>
                <a:lnTo>
                  <a:pt x="3985" y="3638"/>
                </a:lnTo>
                <a:lnTo>
                  <a:pt x="3990" y="3721"/>
                </a:lnTo>
                <a:lnTo>
                  <a:pt x="3993" y="3856"/>
                </a:lnTo>
                <a:lnTo>
                  <a:pt x="3992" y="3911"/>
                </a:lnTo>
                <a:lnTo>
                  <a:pt x="3990" y="3956"/>
                </a:lnTo>
                <a:lnTo>
                  <a:pt x="3986" y="3992"/>
                </a:lnTo>
                <a:lnTo>
                  <a:pt x="3983" y="4020"/>
                </a:lnTo>
                <a:lnTo>
                  <a:pt x="3977" y="4054"/>
                </a:lnTo>
                <a:lnTo>
                  <a:pt x="4085" y="3602"/>
                </a:lnTo>
                <a:lnTo>
                  <a:pt x="4193" y="3151"/>
                </a:lnTo>
                <a:lnTo>
                  <a:pt x="4301" y="2699"/>
                </a:lnTo>
                <a:lnTo>
                  <a:pt x="4409" y="2247"/>
                </a:lnTo>
                <a:lnTo>
                  <a:pt x="4517" y="1796"/>
                </a:lnTo>
                <a:lnTo>
                  <a:pt x="4625" y="1344"/>
                </a:lnTo>
                <a:lnTo>
                  <a:pt x="4733" y="892"/>
                </a:lnTo>
                <a:lnTo>
                  <a:pt x="4841" y="440"/>
                </a:lnTo>
                <a:lnTo>
                  <a:pt x="4850" y="410"/>
                </a:lnTo>
                <a:lnTo>
                  <a:pt x="4861" y="380"/>
                </a:lnTo>
                <a:lnTo>
                  <a:pt x="4873" y="351"/>
                </a:lnTo>
                <a:lnTo>
                  <a:pt x="4886" y="323"/>
                </a:lnTo>
                <a:lnTo>
                  <a:pt x="4902" y="295"/>
                </a:lnTo>
                <a:lnTo>
                  <a:pt x="4918" y="267"/>
                </a:lnTo>
                <a:lnTo>
                  <a:pt x="4936" y="242"/>
                </a:lnTo>
                <a:lnTo>
                  <a:pt x="4957" y="216"/>
                </a:lnTo>
                <a:lnTo>
                  <a:pt x="4999" y="169"/>
                </a:lnTo>
                <a:lnTo>
                  <a:pt x="5046" y="127"/>
                </a:lnTo>
                <a:lnTo>
                  <a:pt x="5072" y="108"/>
                </a:lnTo>
                <a:lnTo>
                  <a:pt x="5098" y="90"/>
                </a:lnTo>
                <a:lnTo>
                  <a:pt x="5126" y="74"/>
                </a:lnTo>
                <a:lnTo>
                  <a:pt x="5155" y="59"/>
                </a:lnTo>
                <a:lnTo>
                  <a:pt x="5184" y="46"/>
                </a:lnTo>
                <a:lnTo>
                  <a:pt x="5214" y="34"/>
                </a:lnTo>
                <a:lnTo>
                  <a:pt x="5246" y="25"/>
                </a:lnTo>
                <a:lnTo>
                  <a:pt x="5277" y="15"/>
                </a:lnTo>
                <a:lnTo>
                  <a:pt x="5310" y="9"/>
                </a:lnTo>
                <a:lnTo>
                  <a:pt x="5343" y="4"/>
                </a:lnTo>
                <a:lnTo>
                  <a:pt x="5377" y="1"/>
                </a:lnTo>
                <a:lnTo>
                  <a:pt x="5412" y="0"/>
                </a:lnTo>
                <a:lnTo>
                  <a:pt x="5446" y="1"/>
                </a:lnTo>
                <a:lnTo>
                  <a:pt x="5480" y="4"/>
                </a:lnTo>
                <a:lnTo>
                  <a:pt x="5513" y="9"/>
                </a:lnTo>
                <a:lnTo>
                  <a:pt x="5546" y="15"/>
                </a:lnTo>
                <a:lnTo>
                  <a:pt x="5577" y="25"/>
                </a:lnTo>
                <a:lnTo>
                  <a:pt x="5608" y="34"/>
                </a:lnTo>
                <a:lnTo>
                  <a:pt x="5638" y="46"/>
                </a:lnTo>
                <a:lnTo>
                  <a:pt x="5668" y="59"/>
                </a:lnTo>
                <a:lnTo>
                  <a:pt x="5696" y="74"/>
                </a:lnTo>
                <a:lnTo>
                  <a:pt x="5723" y="90"/>
                </a:lnTo>
                <a:lnTo>
                  <a:pt x="5749" y="108"/>
                </a:lnTo>
                <a:lnTo>
                  <a:pt x="5775" y="127"/>
                </a:lnTo>
                <a:lnTo>
                  <a:pt x="5823" y="169"/>
                </a:lnTo>
                <a:lnTo>
                  <a:pt x="5846" y="192"/>
                </a:lnTo>
                <a:lnTo>
                  <a:pt x="5866" y="216"/>
                </a:lnTo>
                <a:lnTo>
                  <a:pt x="5886" y="241"/>
                </a:lnTo>
                <a:lnTo>
                  <a:pt x="5904" y="266"/>
                </a:lnTo>
                <a:lnTo>
                  <a:pt x="5936" y="321"/>
                </a:lnTo>
                <a:lnTo>
                  <a:pt x="5949" y="349"/>
                </a:lnTo>
                <a:lnTo>
                  <a:pt x="5961" y="378"/>
                </a:lnTo>
                <a:lnTo>
                  <a:pt x="5982" y="440"/>
                </a:lnTo>
                <a:lnTo>
                  <a:pt x="6119" y="1018"/>
                </a:lnTo>
                <a:lnTo>
                  <a:pt x="6257" y="1596"/>
                </a:lnTo>
                <a:lnTo>
                  <a:pt x="6396" y="2174"/>
                </a:lnTo>
                <a:lnTo>
                  <a:pt x="6534" y="2752"/>
                </a:lnTo>
                <a:lnTo>
                  <a:pt x="6571" y="2915"/>
                </a:lnTo>
                <a:lnTo>
                  <a:pt x="6602" y="3065"/>
                </a:lnTo>
                <a:lnTo>
                  <a:pt x="6628" y="3202"/>
                </a:lnTo>
                <a:lnTo>
                  <a:pt x="6648" y="3328"/>
                </a:lnTo>
                <a:lnTo>
                  <a:pt x="6664" y="3442"/>
                </a:lnTo>
                <a:lnTo>
                  <a:pt x="6676" y="3545"/>
                </a:lnTo>
                <a:lnTo>
                  <a:pt x="6684" y="3638"/>
                </a:lnTo>
                <a:lnTo>
                  <a:pt x="6689" y="3721"/>
                </a:lnTo>
                <a:lnTo>
                  <a:pt x="6692" y="3856"/>
                </a:lnTo>
                <a:lnTo>
                  <a:pt x="6690" y="3911"/>
                </a:lnTo>
                <a:lnTo>
                  <a:pt x="6688" y="3956"/>
                </a:lnTo>
                <a:lnTo>
                  <a:pt x="6681" y="4020"/>
                </a:lnTo>
                <a:lnTo>
                  <a:pt x="6676" y="4054"/>
                </a:lnTo>
                <a:lnTo>
                  <a:pt x="6790" y="3578"/>
                </a:lnTo>
                <a:lnTo>
                  <a:pt x="6904" y="3103"/>
                </a:lnTo>
                <a:lnTo>
                  <a:pt x="7018" y="2626"/>
                </a:lnTo>
                <a:lnTo>
                  <a:pt x="7133" y="2151"/>
                </a:lnTo>
                <a:lnTo>
                  <a:pt x="7246" y="1675"/>
                </a:lnTo>
                <a:lnTo>
                  <a:pt x="7361" y="1199"/>
                </a:lnTo>
                <a:lnTo>
                  <a:pt x="7475" y="724"/>
                </a:lnTo>
                <a:lnTo>
                  <a:pt x="7589" y="249"/>
                </a:lnTo>
                <a:lnTo>
                  <a:pt x="8105" y="126"/>
                </a:lnTo>
                <a:lnTo>
                  <a:pt x="8621" y="3"/>
                </a:lnTo>
                <a:lnTo>
                  <a:pt x="8476" y="604"/>
                </a:lnTo>
                <a:lnTo>
                  <a:pt x="8332" y="1206"/>
                </a:lnTo>
                <a:lnTo>
                  <a:pt x="8187" y="1807"/>
                </a:lnTo>
                <a:lnTo>
                  <a:pt x="8044" y="2408"/>
                </a:lnTo>
                <a:lnTo>
                  <a:pt x="7900" y="3009"/>
                </a:lnTo>
                <a:lnTo>
                  <a:pt x="7755" y="3611"/>
                </a:lnTo>
                <a:lnTo>
                  <a:pt x="7611" y="4212"/>
                </a:lnTo>
                <a:lnTo>
                  <a:pt x="7468" y="4813"/>
                </a:lnTo>
                <a:lnTo>
                  <a:pt x="7458" y="4848"/>
                </a:lnTo>
                <a:lnTo>
                  <a:pt x="7446" y="4882"/>
                </a:lnTo>
                <a:lnTo>
                  <a:pt x="7433" y="4915"/>
                </a:lnTo>
                <a:lnTo>
                  <a:pt x="7418" y="4948"/>
                </a:lnTo>
                <a:lnTo>
                  <a:pt x="7402" y="4979"/>
                </a:lnTo>
                <a:lnTo>
                  <a:pt x="7385" y="5010"/>
                </a:lnTo>
                <a:lnTo>
                  <a:pt x="7365" y="5039"/>
                </a:lnTo>
                <a:lnTo>
                  <a:pt x="7345" y="5068"/>
                </a:lnTo>
                <a:lnTo>
                  <a:pt x="7323" y="5096"/>
                </a:lnTo>
                <a:lnTo>
                  <a:pt x="7300" y="5122"/>
                </a:lnTo>
                <a:lnTo>
                  <a:pt x="7275" y="5148"/>
                </a:lnTo>
                <a:lnTo>
                  <a:pt x="7251" y="5173"/>
                </a:lnTo>
                <a:lnTo>
                  <a:pt x="7224" y="5195"/>
                </a:lnTo>
                <a:lnTo>
                  <a:pt x="7196" y="5217"/>
                </a:lnTo>
                <a:lnTo>
                  <a:pt x="7167" y="5237"/>
                </a:lnTo>
                <a:lnTo>
                  <a:pt x="7138" y="5256"/>
                </a:lnTo>
                <a:lnTo>
                  <a:pt x="7096" y="5278"/>
                </a:lnTo>
                <a:lnTo>
                  <a:pt x="7053" y="5299"/>
                </a:lnTo>
                <a:lnTo>
                  <a:pt x="7008" y="5316"/>
                </a:lnTo>
                <a:lnTo>
                  <a:pt x="6963" y="5331"/>
                </a:lnTo>
                <a:lnTo>
                  <a:pt x="6916" y="5344"/>
                </a:lnTo>
                <a:lnTo>
                  <a:pt x="6868" y="5352"/>
                </a:lnTo>
                <a:lnTo>
                  <a:pt x="6818" y="5357"/>
                </a:lnTo>
                <a:lnTo>
                  <a:pt x="6767" y="5359"/>
                </a:lnTo>
                <a:lnTo>
                  <a:pt x="6717" y="5357"/>
                </a:lnTo>
                <a:lnTo>
                  <a:pt x="6667" y="5352"/>
                </a:lnTo>
                <a:lnTo>
                  <a:pt x="6618" y="5344"/>
                </a:lnTo>
                <a:lnTo>
                  <a:pt x="6571" y="5332"/>
                </a:lnTo>
                <a:lnTo>
                  <a:pt x="6525" y="5318"/>
                </a:lnTo>
                <a:lnTo>
                  <a:pt x="6480" y="5301"/>
                </a:lnTo>
                <a:lnTo>
                  <a:pt x="6437" y="5279"/>
                </a:lnTo>
                <a:lnTo>
                  <a:pt x="6395" y="5256"/>
                </a:lnTo>
                <a:lnTo>
                  <a:pt x="6364" y="5236"/>
                </a:lnTo>
                <a:lnTo>
                  <a:pt x="6334" y="5216"/>
                </a:lnTo>
                <a:lnTo>
                  <a:pt x="6305" y="5193"/>
                </a:lnTo>
                <a:lnTo>
                  <a:pt x="6278" y="5170"/>
                </a:lnTo>
                <a:lnTo>
                  <a:pt x="6228" y="5118"/>
                </a:lnTo>
                <a:lnTo>
                  <a:pt x="6204" y="5091"/>
                </a:lnTo>
                <a:lnTo>
                  <a:pt x="6182" y="5062"/>
                </a:lnTo>
                <a:lnTo>
                  <a:pt x="6161" y="5032"/>
                </a:lnTo>
                <a:lnTo>
                  <a:pt x="6143" y="5002"/>
                </a:lnTo>
                <a:lnTo>
                  <a:pt x="6124" y="4970"/>
                </a:lnTo>
                <a:lnTo>
                  <a:pt x="6109" y="4937"/>
                </a:lnTo>
                <a:lnTo>
                  <a:pt x="6081" y="4869"/>
                </a:lnTo>
                <a:lnTo>
                  <a:pt x="6070" y="4834"/>
                </a:lnTo>
                <a:lnTo>
                  <a:pt x="6061" y="4798"/>
                </a:lnTo>
                <a:lnTo>
                  <a:pt x="5955" y="4362"/>
                </a:lnTo>
                <a:lnTo>
                  <a:pt x="5851" y="3928"/>
                </a:lnTo>
                <a:lnTo>
                  <a:pt x="5746" y="3493"/>
                </a:lnTo>
                <a:lnTo>
                  <a:pt x="5642" y="3058"/>
                </a:lnTo>
                <a:lnTo>
                  <a:pt x="5605" y="2900"/>
                </a:lnTo>
                <a:lnTo>
                  <a:pt x="5574" y="2752"/>
                </a:lnTo>
                <a:lnTo>
                  <a:pt x="5549" y="2616"/>
                </a:lnTo>
                <a:lnTo>
                  <a:pt x="5528" y="2492"/>
                </a:lnTo>
                <a:lnTo>
                  <a:pt x="5513" y="2378"/>
                </a:lnTo>
                <a:lnTo>
                  <a:pt x="5501" y="2276"/>
                </a:lnTo>
                <a:lnTo>
                  <a:pt x="5492" y="2184"/>
                </a:lnTo>
                <a:lnTo>
                  <a:pt x="5487" y="2101"/>
                </a:lnTo>
                <a:lnTo>
                  <a:pt x="5484" y="1966"/>
                </a:lnTo>
                <a:lnTo>
                  <a:pt x="5485" y="1910"/>
                </a:lnTo>
                <a:lnTo>
                  <a:pt x="5488" y="1864"/>
                </a:lnTo>
                <a:lnTo>
                  <a:pt x="5495" y="1798"/>
                </a:lnTo>
                <a:lnTo>
                  <a:pt x="5503" y="1761"/>
                </a:lnTo>
                <a:lnTo>
                  <a:pt x="5405" y="2109"/>
                </a:lnTo>
                <a:close/>
                <a:moveTo>
                  <a:pt x="10038" y="4051"/>
                </a:moveTo>
                <a:lnTo>
                  <a:pt x="10622" y="4051"/>
                </a:lnTo>
                <a:lnTo>
                  <a:pt x="10622" y="4278"/>
                </a:lnTo>
                <a:lnTo>
                  <a:pt x="10162" y="4278"/>
                </a:lnTo>
                <a:lnTo>
                  <a:pt x="10109" y="4280"/>
                </a:lnTo>
                <a:lnTo>
                  <a:pt x="10063" y="4286"/>
                </a:lnTo>
                <a:lnTo>
                  <a:pt x="10042" y="4290"/>
                </a:lnTo>
                <a:lnTo>
                  <a:pt x="10023" y="4296"/>
                </a:lnTo>
                <a:lnTo>
                  <a:pt x="10006" y="4302"/>
                </a:lnTo>
                <a:lnTo>
                  <a:pt x="9991" y="4310"/>
                </a:lnTo>
                <a:lnTo>
                  <a:pt x="9977" y="4319"/>
                </a:lnTo>
                <a:lnTo>
                  <a:pt x="9965" y="4331"/>
                </a:lnTo>
                <a:lnTo>
                  <a:pt x="9955" y="4343"/>
                </a:lnTo>
                <a:lnTo>
                  <a:pt x="9947" y="4357"/>
                </a:lnTo>
                <a:lnTo>
                  <a:pt x="9939" y="4373"/>
                </a:lnTo>
                <a:lnTo>
                  <a:pt x="9935" y="4390"/>
                </a:lnTo>
                <a:lnTo>
                  <a:pt x="9932" y="4409"/>
                </a:lnTo>
                <a:lnTo>
                  <a:pt x="9931" y="4431"/>
                </a:lnTo>
                <a:lnTo>
                  <a:pt x="9932" y="4449"/>
                </a:lnTo>
                <a:lnTo>
                  <a:pt x="9935" y="4467"/>
                </a:lnTo>
                <a:lnTo>
                  <a:pt x="9940" y="4483"/>
                </a:lnTo>
                <a:lnTo>
                  <a:pt x="9948" y="4499"/>
                </a:lnTo>
                <a:lnTo>
                  <a:pt x="9957" y="4513"/>
                </a:lnTo>
                <a:lnTo>
                  <a:pt x="9967" y="4526"/>
                </a:lnTo>
                <a:lnTo>
                  <a:pt x="9980" y="4538"/>
                </a:lnTo>
                <a:lnTo>
                  <a:pt x="9997" y="4548"/>
                </a:lnTo>
                <a:lnTo>
                  <a:pt x="10034" y="4565"/>
                </a:lnTo>
                <a:lnTo>
                  <a:pt x="10055" y="4572"/>
                </a:lnTo>
                <a:lnTo>
                  <a:pt x="10080" y="4579"/>
                </a:lnTo>
                <a:lnTo>
                  <a:pt x="10105" y="4583"/>
                </a:lnTo>
                <a:lnTo>
                  <a:pt x="10134" y="4586"/>
                </a:lnTo>
                <a:lnTo>
                  <a:pt x="10165" y="4588"/>
                </a:lnTo>
                <a:lnTo>
                  <a:pt x="10198" y="4589"/>
                </a:lnTo>
                <a:lnTo>
                  <a:pt x="10622" y="4589"/>
                </a:lnTo>
                <a:lnTo>
                  <a:pt x="10622" y="4813"/>
                </a:lnTo>
                <a:lnTo>
                  <a:pt x="10162" y="4813"/>
                </a:lnTo>
                <a:lnTo>
                  <a:pt x="10118" y="4814"/>
                </a:lnTo>
                <a:lnTo>
                  <a:pt x="10076" y="4818"/>
                </a:lnTo>
                <a:lnTo>
                  <a:pt x="10037" y="4827"/>
                </a:lnTo>
                <a:lnTo>
                  <a:pt x="10002" y="4841"/>
                </a:lnTo>
                <a:lnTo>
                  <a:pt x="9987" y="4850"/>
                </a:lnTo>
                <a:lnTo>
                  <a:pt x="9973" y="4860"/>
                </a:lnTo>
                <a:lnTo>
                  <a:pt x="9961" y="4872"/>
                </a:lnTo>
                <a:lnTo>
                  <a:pt x="9951" y="4887"/>
                </a:lnTo>
                <a:lnTo>
                  <a:pt x="9942" y="4903"/>
                </a:lnTo>
                <a:lnTo>
                  <a:pt x="9936" y="4922"/>
                </a:lnTo>
                <a:lnTo>
                  <a:pt x="9932" y="4942"/>
                </a:lnTo>
                <a:lnTo>
                  <a:pt x="9931" y="4965"/>
                </a:lnTo>
                <a:lnTo>
                  <a:pt x="9933" y="4990"/>
                </a:lnTo>
                <a:lnTo>
                  <a:pt x="9938" y="5013"/>
                </a:lnTo>
                <a:lnTo>
                  <a:pt x="9947" y="5032"/>
                </a:lnTo>
                <a:lnTo>
                  <a:pt x="9957" y="5050"/>
                </a:lnTo>
                <a:lnTo>
                  <a:pt x="9970" y="5065"/>
                </a:lnTo>
                <a:lnTo>
                  <a:pt x="9985" y="5078"/>
                </a:lnTo>
                <a:lnTo>
                  <a:pt x="10003" y="5090"/>
                </a:lnTo>
                <a:lnTo>
                  <a:pt x="10022" y="5099"/>
                </a:lnTo>
                <a:lnTo>
                  <a:pt x="10042" y="5106"/>
                </a:lnTo>
                <a:lnTo>
                  <a:pt x="10063" y="5112"/>
                </a:lnTo>
                <a:lnTo>
                  <a:pt x="10107" y="5120"/>
                </a:lnTo>
                <a:lnTo>
                  <a:pt x="10152" y="5124"/>
                </a:lnTo>
                <a:lnTo>
                  <a:pt x="10195" y="5125"/>
                </a:lnTo>
                <a:lnTo>
                  <a:pt x="10622" y="5125"/>
                </a:lnTo>
                <a:lnTo>
                  <a:pt x="10622" y="5353"/>
                </a:lnTo>
                <a:lnTo>
                  <a:pt x="10196" y="5353"/>
                </a:lnTo>
                <a:lnTo>
                  <a:pt x="9770" y="5353"/>
                </a:lnTo>
                <a:lnTo>
                  <a:pt x="9770" y="5125"/>
                </a:lnTo>
                <a:lnTo>
                  <a:pt x="9944" y="5125"/>
                </a:lnTo>
                <a:lnTo>
                  <a:pt x="9918" y="5118"/>
                </a:lnTo>
                <a:lnTo>
                  <a:pt x="9894" y="5110"/>
                </a:lnTo>
                <a:lnTo>
                  <a:pt x="9873" y="5100"/>
                </a:lnTo>
                <a:lnTo>
                  <a:pt x="9853" y="5090"/>
                </a:lnTo>
                <a:lnTo>
                  <a:pt x="9835" y="5077"/>
                </a:lnTo>
                <a:lnTo>
                  <a:pt x="9819" y="5063"/>
                </a:lnTo>
                <a:lnTo>
                  <a:pt x="9804" y="5049"/>
                </a:lnTo>
                <a:lnTo>
                  <a:pt x="9791" y="5033"/>
                </a:lnTo>
                <a:lnTo>
                  <a:pt x="9780" y="5016"/>
                </a:lnTo>
                <a:lnTo>
                  <a:pt x="9769" y="4997"/>
                </a:lnTo>
                <a:lnTo>
                  <a:pt x="9761" y="4978"/>
                </a:lnTo>
                <a:lnTo>
                  <a:pt x="9755" y="4959"/>
                </a:lnTo>
                <a:lnTo>
                  <a:pt x="9746" y="4914"/>
                </a:lnTo>
                <a:lnTo>
                  <a:pt x="9744" y="4892"/>
                </a:lnTo>
                <a:lnTo>
                  <a:pt x="9743" y="4867"/>
                </a:lnTo>
                <a:lnTo>
                  <a:pt x="9746" y="4826"/>
                </a:lnTo>
                <a:lnTo>
                  <a:pt x="9755" y="4785"/>
                </a:lnTo>
                <a:lnTo>
                  <a:pt x="9762" y="4766"/>
                </a:lnTo>
                <a:lnTo>
                  <a:pt x="9770" y="4746"/>
                </a:lnTo>
                <a:lnTo>
                  <a:pt x="9791" y="4711"/>
                </a:lnTo>
                <a:lnTo>
                  <a:pt x="9817" y="4679"/>
                </a:lnTo>
                <a:lnTo>
                  <a:pt x="9832" y="4665"/>
                </a:lnTo>
                <a:lnTo>
                  <a:pt x="9848" y="4651"/>
                </a:lnTo>
                <a:lnTo>
                  <a:pt x="9866" y="4640"/>
                </a:lnTo>
                <a:lnTo>
                  <a:pt x="9884" y="4630"/>
                </a:lnTo>
                <a:lnTo>
                  <a:pt x="9904" y="4622"/>
                </a:lnTo>
                <a:lnTo>
                  <a:pt x="9925" y="4615"/>
                </a:lnTo>
                <a:lnTo>
                  <a:pt x="9905" y="4610"/>
                </a:lnTo>
                <a:lnTo>
                  <a:pt x="9886" y="4603"/>
                </a:lnTo>
                <a:lnTo>
                  <a:pt x="9868" y="4594"/>
                </a:lnTo>
                <a:lnTo>
                  <a:pt x="9850" y="4584"/>
                </a:lnTo>
                <a:lnTo>
                  <a:pt x="9834" y="4571"/>
                </a:lnTo>
                <a:lnTo>
                  <a:pt x="9820" y="4558"/>
                </a:lnTo>
                <a:lnTo>
                  <a:pt x="9805" y="4544"/>
                </a:lnTo>
                <a:lnTo>
                  <a:pt x="9793" y="4527"/>
                </a:lnTo>
                <a:lnTo>
                  <a:pt x="9782" y="4511"/>
                </a:lnTo>
                <a:lnTo>
                  <a:pt x="9771" y="4492"/>
                </a:lnTo>
                <a:lnTo>
                  <a:pt x="9763" y="4473"/>
                </a:lnTo>
                <a:lnTo>
                  <a:pt x="9756" y="4454"/>
                </a:lnTo>
                <a:lnTo>
                  <a:pt x="9746" y="4412"/>
                </a:lnTo>
                <a:lnTo>
                  <a:pt x="9743" y="4366"/>
                </a:lnTo>
                <a:lnTo>
                  <a:pt x="9744" y="4334"/>
                </a:lnTo>
                <a:lnTo>
                  <a:pt x="9746" y="4302"/>
                </a:lnTo>
                <a:lnTo>
                  <a:pt x="9751" y="4271"/>
                </a:lnTo>
                <a:lnTo>
                  <a:pt x="9757" y="4242"/>
                </a:lnTo>
                <a:lnTo>
                  <a:pt x="9766" y="4214"/>
                </a:lnTo>
                <a:lnTo>
                  <a:pt x="9778" y="4188"/>
                </a:lnTo>
                <a:lnTo>
                  <a:pt x="9792" y="4164"/>
                </a:lnTo>
                <a:lnTo>
                  <a:pt x="9808" y="4142"/>
                </a:lnTo>
                <a:lnTo>
                  <a:pt x="9827" y="4122"/>
                </a:lnTo>
                <a:lnTo>
                  <a:pt x="9848" y="4104"/>
                </a:lnTo>
                <a:lnTo>
                  <a:pt x="9873" y="4088"/>
                </a:lnTo>
                <a:lnTo>
                  <a:pt x="9900" y="4076"/>
                </a:lnTo>
                <a:lnTo>
                  <a:pt x="9930" y="4065"/>
                </a:lnTo>
                <a:lnTo>
                  <a:pt x="9963" y="4057"/>
                </a:lnTo>
                <a:lnTo>
                  <a:pt x="9999" y="4053"/>
                </a:lnTo>
                <a:lnTo>
                  <a:pt x="10038" y="4051"/>
                </a:lnTo>
                <a:close/>
                <a:moveTo>
                  <a:pt x="9770" y="3626"/>
                </a:moveTo>
                <a:lnTo>
                  <a:pt x="10196" y="3626"/>
                </a:lnTo>
                <a:lnTo>
                  <a:pt x="10622" y="3626"/>
                </a:lnTo>
                <a:lnTo>
                  <a:pt x="10622" y="3860"/>
                </a:lnTo>
                <a:lnTo>
                  <a:pt x="10196" y="3860"/>
                </a:lnTo>
                <a:lnTo>
                  <a:pt x="9770" y="3860"/>
                </a:lnTo>
                <a:lnTo>
                  <a:pt x="9770" y="3626"/>
                </a:lnTo>
                <a:close/>
                <a:moveTo>
                  <a:pt x="9443" y="3202"/>
                </a:moveTo>
                <a:lnTo>
                  <a:pt x="10033" y="3202"/>
                </a:lnTo>
                <a:lnTo>
                  <a:pt x="10622" y="3202"/>
                </a:lnTo>
                <a:lnTo>
                  <a:pt x="10622" y="3435"/>
                </a:lnTo>
                <a:lnTo>
                  <a:pt x="10033" y="3435"/>
                </a:lnTo>
                <a:lnTo>
                  <a:pt x="9443" y="3435"/>
                </a:lnTo>
                <a:lnTo>
                  <a:pt x="9443" y="3202"/>
                </a:lnTo>
                <a:close/>
                <a:moveTo>
                  <a:pt x="9944" y="2695"/>
                </a:moveTo>
                <a:lnTo>
                  <a:pt x="10274" y="2695"/>
                </a:lnTo>
                <a:lnTo>
                  <a:pt x="10311" y="2694"/>
                </a:lnTo>
                <a:lnTo>
                  <a:pt x="10344" y="2691"/>
                </a:lnTo>
                <a:lnTo>
                  <a:pt x="10359" y="2688"/>
                </a:lnTo>
                <a:lnTo>
                  <a:pt x="10374" y="2685"/>
                </a:lnTo>
                <a:lnTo>
                  <a:pt x="10387" y="2681"/>
                </a:lnTo>
                <a:lnTo>
                  <a:pt x="10399" y="2675"/>
                </a:lnTo>
                <a:lnTo>
                  <a:pt x="10420" y="2662"/>
                </a:lnTo>
                <a:lnTo>
                  <a:pt x="10428" y="2653"/>
                </a:lnTo>
                <a:lnTo>
                  <a:pt x="10434" y="2644"/>
                </a:lnTo>
                <a:lnTo>
                  <a:pt x="10440" y="2632"/>
                </a:lnTo>
                <a:lnTo>
                  <a:pt x="10443" y="2620"/>
                </a:lnTo>
                <a:lnTo>
                  <a:pt x="10446" y="2607"/>
                </a:lnTo>
                <a:lnTo>
                  <a:pt x="10446" y="2591"/>
                </a:lnTo>
                <a:lnTo>
                  <a:pt x="10446" y="2540"/>
                </a:lnTo>
                <a:lnTo>
                  <a:pt x="10622" y="2540"/>
                </a:lnTo>
                <a:lnTo>
                  <a:pt x="10622" y="2655"/>
                </a:lnTo>
                <a:lnTo>
                  <a:pt x="10621" y="2696"/>
                </a:lnTo>
                <a:lnTo>
                  <a:pt x="10617" y="2732"/>
                </a:lnTo>
                <a:lnTo>
                  <a:pt x="10610" y="2765"/>
                </a:lnTo>
                <a:lnTo>
                  <a:pt x="10600" y="2793"/>
                </a:lnTo>
                <a:lnTo>
                  <a:pt x="10588" y="2818"/>
                </a:lnTo>
                <a:lnTo>
                  <a:pt x="10580" y="2830"/>
                </a:lnTo>
                <a:lnTo>
                  <a:pt x="10572" y="2840"/>
                </a:lnTo>
                <a:lnTo>
                  <a:pt x="10556" y="2860"/>
                </a:lnTo>
                <a:lnTo>
                  <a:pt x="10535" y="2876"/>
                </a:lnTo>
                <a:lnTo>
                  <a:pt x="10514" y="2889"/>
                </a:lnTo>
                <a:lnTo>
                  <a:pt x="10490" y="2902"/>
                </a:lnTo>
                <a:lnTo>
                  <a:pt x="10465" y="2910"/>
                </a:lnTo>
                <a:lnTo>
                  <a:pt x="10437" y="2917"/>
                </a:lnTo>
                <a:lnTo>
                  <a:pt x="10407" y="2922"/>
                </a:lnTo>
                <a:lnTo>
                  <a:pt x="10377" y="2926"/>
                </a:lnTo>
                <a:lnTo>
                  <a:pt x="10344" y="2928"/>
                </a:lnTo>
                <a:lnTo>
                  <a:pt x="10310" y="2928"/>
                </a:lnTo>
                <a:lnTo>
                  <a:pt x="9944" y="2928"/>
                </a:lnTo>
                <a:lnTo>
                  <a:pt x="9944" y="3065"/>
                </a:lnTo>
                <a:lnTo>
                  <a:pt x="9767" y="3065"/>
                </a:lnTo>
                <a:lnTo>
                  <a:pt x="9767" y="2928"/>
                </a:lnTo>
                <a:lnTo>
                  <a:pt x="9594" y="2928"/>
                </a:lnTo>
                <a:lnTo>
                  <a:pt x="9477" y="2701"/>
                </a:lnTo>
                <a:lnTo>
                  <a:pt x="9477" y="2695"/>
                </a:lnTo>
                <a:lnTo>
                  <a:pt x="9767" y="2695"/>
                </a:lnTo>
                <a:lnTo>
                  <a:pt x="9767" y="2525"/>
                </a:lnTo>
                <a:lnTo>
                  <a:pt x="9944" y="2525"/>
                </a:lnTo>
                <a:lnTo>
                  <a:pt x="9944" y="2695"/>
                </a:lnTo>
                <a:close/>
                <a:moveTo>
                  <a:pt x="9944" y="2073"/>
                </a:moveTo>
                <a:lnTo>
                  <a:pt x="10274" y="2073"/>
                </a:lnTo>
                <a:lnTo>
                  <a:pt x="10311" y="2072"/>
                </a:lnTo>
                <a:lnTo>
                  <a:pt x="10344" y="2069"/>
                </a:lnTo>
                <a:lnTo>
                  <a:pt x="10359" y="2066"/>
                </a:lnTo>
                <a:lnTo>
                  <a:pt x="10374" y="2063"/>
                </a:lnTo>
                <a:lnTo>
                  <a:pt x="10387" y="2059"/>
                </a:lnTo>
                <a:lnTo>
                  <a:pt x="10399" y="2053"/>
                </a:lnTo>
                <a:lnTo>
                  <a:pt x="10420" y="2039"/>
                </a:lnTo>
                <a:lnTo>
                  <a:pt x="10428" y="2031"/>
                </a:lnTo>
                <a:lnTo>
                  <a:pt x="10434" y="2022"/>
                </a:lnTo>
                <a:lnTo>
                  <a:pt x="10440" y="2011"/>
                </a:lnTo>
                <a:lnTo>
                  <a:pt x="10443" y="1998"/>
                </a:lnTo>
                <a:lnTo>
                  <a:pt x="10446" y="1985"/>
                </a:lnTo>
                <a:lnTo>
                  <a:pt x="10446" y="1970"/>
                </a:lnTo>
                <a:lnTo>
                  <a:pt x="10446" y="1918"/>
                </a:lnTo>
                <a:lnTo>
                  <a:pt x="10622" y="1918"/>
                </a:lnTo>
                <a:lnTo>
                  <a:pt x="10622" y="2033"/>
                </a:lnTo>
                <a:lnTo>
                  <a:pt x="10621" y="2073"/>
                </a:lnTo>
                <a:lnTo>
                  <a:pt x="10617" y="2110"/>
                </a:lnTo>
                <a:lnTo>
                  <a:pt x="10610" y="2142"/>
                </a:lnTo>
                <a:lnTo>
                  <a:pt x="10600" y="2170"/>
                </a:lnTo>
                <a:lnTo>
                  <a:pt x="10588" y="2196"/>
                </a:lnTo>
                <a:lnTo>
                  <a:pt x="10580" y="2207"/>
                </a:lnTo>
                <a:lnTo>
                  <a:pt x="10572" y="2219"/>
                </a:lnTo>
                <a:lnTo>
                  <a:pt x="10556" y="2238"/>
                </a:lnTo>
                <a:lnTo>
                  <a:pt x="10535" y="2254"/>
                </a:lnTo>
                <a:lnTo>
                  <a:pt x="10514" y="2268"/>
                </a:lnTo>
                <a:lnTo>
                  <a:pt x="10490" y="2279"/>
                </a:lnTo>
                <a:lnTo>
                  <a:pt x="10465" y="2288"/>
                </a:lnTo>
                <a:lnTo>
                  <a:pt x="10437" y="2295"/>
                </a:lnTo>
                <a:lnTo>
                  <a:pt x="10407" y="2301"/>
                </a:lnTo>
                <a:lnTo>
                  <a:pt x="10377" y="2304"/>
                </a:lnTo>
                <a:lnTo>
                  <a:pt x="10344" y="2306"/>
                </a:lnTo>
                <a:lnTo>
                  <a:pt x="10310" y="2307"/>
                </a:lnTo>
                <a:lnTo>
                  <a:pt x="9944" y="2307"/>
                </a:lnTo>
                <a:lnTo>
                  <a:pt x="9944" y="2443"/>
                </a:lnTo>
                <a:lnTo>
                  <a:pt x="9767" y="2443"/>
                </a:lnTo>
                <a:lnTo>
                  <a:pt x="9767" y="2307"/>
                </a:lnTo>
                <a:lnTo>
                  <a:pt x="9594" y="2307"/>
                </a:lnTo>
                <a:lnTo>
                  <a:pt x="9477" y="2079"/>
                </a:lnTo>
                <a:lnTo>
                  <a:pt x="9477" y="2073"/>
                </a:lnTo>
                <a:lnTo>
                  <a:pt x="9767" y="2073"/>
                </a:lnTo>
                <a:lnTo>
                  <a:pt x="9767" y="1903"/>
                </a:lnTo>
                <a:lnTo>
                  <a:pt x="9944" y="1903"/>
                </a:lnTo>
                <a:lnTo>
                  <a:pt x="9944" y="2073"/>
                </a:lnTo>
                <a:close/>
                <a:moveTo>
                  <a:pt x="10195" y="1815"/>
                </a:moveTo>
                <a:lnTo>
                  <a:pt x="10143" y="1813"/>
                </a:lnTo>
                <a:lnTo>
                  <a:pt x="10095" y="1806"/>
                </a:lnTo>
                <a:lnTo>
                  <a:pt x="10049" y="1795"/>
                </a:lnTo>
                <a:lnTo>
                  <a:pt x="10026" y="1787"/>
                </a:lnTo>
                <a:lnTo>
                  <a:pt x="10005" y="1779"/>
                </a:lnTo>
                <a:lnTo>
                  <a:pt x="9965" y="1760"/>
                </a:lnTo>
                <a:lnTo>
                  <a:pt x="9928" y="1737"/>
                </a:lnTo>
                <a:lnTo>
                  <a:pt x="9911" y="1724"/>
                </a:lnTo>
                <a:lnTo>
                  <a:pt x="9894" y="1711"/>
                </a:lnTo>
                <a:lnTo>
                  <a:pt x="9878" y="1696"/>
                </a:lnTo>
                <a:lnTo>
                  <a:pt x="9864" y="1681"/>
                </a:lnTo>
                <a:lnTo>
                  <a:pt x="9836" y="1649"/>
                </a:lnTo>
                <a:lnTo>
                  <a:pt x="9811" y="1614"/>
                </a:lnTo>
                <a:lnTo>
                  <a:pt x="9791" y="1576"/>
                </a:lnTo>
                <a:lnTo>
                  <a:pt x="9774" y="1537"/>
                </a:lnTo>
                <a:lnTo>
                  <a:pt x="9760" y="1495"/>
                </a:lnTo>
                <a:lnTo>
                  <a:pt x="9751" y="1452"/>
                </a:lnTo>
                <a:lnTo>
                  <a:pt x="9745" y="1408"/>
                </a:lnTo>
                <a:lnTo>
                  <a:pt x="9743" y="1363"/>
                </a:lnTo>
                <a:lnTo>
                  <a:pt x="9745" y="1317"/>
                </a:lnTo>
                <a:lnTo>
                  <a:pt x="9747" y="1295"/>
                </a:lnTo>
                <a:lnTo>
                  <a:pt x="9751" y="1273"/>
                </a:lnTo>
                <a:lnTo>
                  <a:pt x="9760" y="1230"/>
                </a:lnTo>
                <a:lnTo>
                  <a:pt x="9774" y="1188"/>
                </a:lnTo>
                <a:lnTo>
                  <a:pt x="9790" y="1149"/>
                </a:lnTo>
                <a:lnTo>
                  <a:pt x="9810" y="1111"/>
                </a:lnTo>
                <a:lnTo>
                  <a:pt x="9835" y="1077"/>
                </a:lnTo>
                <a:lnTo>
                  <a:pt x="9848" y="1060"/>
                </a:lnTo>
                <a:lnTo>
                  <a:pt x="9862" y="1045"/>
                </a:lnTo>
                <a:lnTo>
                  <a:pt x="9877" y="1029"/>
                </a:lnTo>
                <a:lnTo>
                  <a:pt x="9892" y="1015"/>
                </a:lnTo>
                <a:lnTo>
                  <a:pt x="9927" y="989"/>
                </a:lnTo>
                <a:lnTo>
                  <a:pt x="9964" y="966"/>
                </a:lnTo>
                <a:lnTo>
                  <a:pt x="10004" y="946"/>
                </a:lnTo>
                <a:lnTo>
                  <a:pt x="10047" y="931"/>
                </a:lnTo>
                <a:lnTo>
                  <a:pt x="10094" y="920"/>
                </a:lnTo>
                <a:lnTo>
                  <a:pt x="10143" y="913"/>
                </a:lnTo>
                <a:lnTo>
                  <a:pt x="10169" y="912"/>
                </a:lnTo>
                <a:lnTo>
                  <a:pt x="10195" y="911"/>
                </a:lnTo>
                <a:lnTo>
                  <a:pt x="10247" y="913"/>
                </a:lnTo>
                <a:lnTo>
                  <a:pt x="10297" y="920"/>
                </a:lnTo>
                <a:lnTo>
                  <a:pt x="10343" y="931"/>
                </a:lnTo>
                <a:lnTo>
                  <a:pt x="10365" y="938"/>
                </a:lnTo>
                <a:lnTo>
                  <a:pt x="10387" y="946"/>
                </a:lnTo>
                <a:lnTo>
                  <a:pt x="10427" y="966"/>
                </a:lnTo>
                <a:lnTo>
                  <a:pt x="10465" y="989"/>
                </a:lnTo>
                <a:lnTo>
                  <a:pt x="10482" y="1002"/>
                </a:lnTo>
                <a:lnTo>
                  <a:pt x="10498" y="1015"/>
                </a:lnTo>
                <a:lnTo>
                  <a:pt x="10514" y="1029"/>
                </a:lnTo>
                <a:lnTo>
                  <a:pt x="10529" y="1045"/>
                </a:lnTo>
                <a:lnTo>
                  <a:pt x="10557" y="1077"/>
                </a:lnTo>
                <a:lnTo>
                  <a:pt x="10581" y="1111"/>
                </a:lnTo>
                <a:lnTo>
                  <a:pt x="10602" y="1149"/>
                </a:lnTo>
                <a:lnTo>
                  <a:pt x="10619" y="1188"/>
                </a:lnTo>
                <a:lnTo>
                  <a:pt x="10633" y="1230"/>
                </a:lnTo>
                <a:lnTo>
                  <a:pt x="10642" y="1273"/>
                </a:lnTo>
                <a:lnTo>
                  <a:pt x="10648" y="1317"/>
                </a:lnTo>
                <a:lnTo>
                  <a:pt x="10650" y="1363"/>
                </a:lnTo>
                <a:lnTo>
                  <a:pt x="10648" y="1409"/>
                </a:lnTo>
                <a:lnTo>
                  <a:pt x="10642" y="1453"/>
                </a:lnTo>
                <a:lnTo>
                  <a:pt x="10633" y="1496"/>
                </a:lnTo>
                <a:lnTo>
                  <a:pt x="10619" y="1538"/>
                </a:lnTo>
                <a:lnTo>
                  <a:pt x="10602" y="1578"/>
                </a:lnTo>
                <a:lnTo>
                  <a:pt x="10581" y="1615"/>
                </a:lnTo>
                <a:lnTo>
                  <a:pt x="10569" y="1633"/>
                </a:lnTo>
                <a:lnTo>
                  <a:pt x="10557" y="1650"/>
                </a:lnTo>
                <a:lnTo>
                  <a:pt x="10544" y="1666"/>
                </a:lnTo>
                <a:lnTo>
                  <a:pt x="10529" y="1682"/>
                </a:lnTo>
                <a:lnTo>
                  <a:pt x="10498" y="1712"/>
                </a:lnTo>
                <a:lnTo>
                  <a:pt x="10465" y="1737"/>
                </a:lnTo>
                <a:lnTo>
                  <a:pt x="10427" y="1760"/>
                </a:lnTo>
                <a:lnTo>
                  <a:pt x="10387" y="1779"/>
                </a:lnTo>
                <a:lnTo>
                  <a:pt x="10343" y="1795"/>
                </a:lnTo>
                <a:lnTo>
                  <a:pt x="10297" y="1806"/>
                </a:lnTo>
                <a:lnTo>
                  <a:pt x="10247" y="1813"/>
                </a:lnTo>
                <a:lnTo>
                  <a:pt x="10221" y="1814"/>
                </a:lnTo>
                <a:lnTo>
                  <a:pt x="10195" y="1815"/>
                </a:lnTo>
                <a:close/>
                <a:moveTo>
                  <a:pt x="10195" y="1150"/>
                </a:moveTo>
                <a:lnTo>
                  <a:pt x="10164" y="1151"/>
                </a:lnTo>
                <a:lnTo>
                  <a:pt x="10135" y="1155"/>
                </a:lnTo>
                <a:lnTo>
                  <a:pt x="10107" y="1161"/>
                </a:lnTo>
                <a:lnTo>
                  <a:pt x="10082" y="1168"/>
                </a:lnTo>
                <a:lnTo>
                  <a:pt x="10058" y="1177"/>
                </a:lnTo>
                <a:lnTo>
                  <a:pt x="10037" y="1188"/>
                </a:lnTo>
                <a:lnTo>
                  <a:pt x="10017" y="1200"/>
                </a:lnTo>
                <a:lnTo>
                  <a:pt x="10000" y="1215"/>
                </a:lnTo>
                <a:lnTo>
                  <a:pt x="9983" y="1230"/>
                </a:lnTo>
                <a:lnTo>
                  <a:pt x="9970" y="1247"/>
                </a:lnTo>
                <a:lnTo>
                  <a:pt x="9958" y="1265"/>
                </a:lnTo>
                <a:lnTo>
                  <a:pt x="9949" y="1283"/>
                </a:lnTo>
                <a:lnTo>
                  <a:pt x="9940" y="1303"/>
                </a:lnTo>
                <a:lnTo>
                  <a:pt x="9935" y="1323"/>
                </a:lnTo>
                <a:lnTo>
                  <a:pt x="9932" y="1345"/>
                </a:lnTo>
                <a:lnTo>
                  <a:pt x="9931" y="1365"/>
                </a:lnTo>
                <a:lnTo>
                  <a:pt x="9932" y="1387"/>
                </a:lnTo>
                <a:lnTo>
                  <a:pt x="9935" y="1408"/>
                </a:lnTo>
                <a:lnTo>
                  <a:pt x="9940" y="1429"/>
                </a:lnTo>
                <a:lnTo>
                  <a:pt x="9949" y="1448"/>
                </a:lnTo>
                <a:lnTo>
                  <a:pt x="9970" y="1484"/>
                </a:lnTo>
                <a:lnTo>
                  <a:pt x="9983" y="1502"/>
                </a:lnTo>
                <a:lnTo>
                  <a:pt x="10000" y="1517"/>
                </a:lnTo>
                <a:lnTo>
                  <a:pt x="10017" y="1531"/>
                </a:lnTo>
                <a:lnTo>
                  <a:pt x="10037" y="1544"/>
                </a:lnTo>
                <a:lnTo>
                  <a:pt x="10058" y="1555"/>
                </a:lnTo>
                <a:lnTo>
                  <a:pt x="10082" y="1564"/>
                </a:lnTo>
                <a:lnTo>
                  <a:pt x="10107" y="1571"/>
                </a:lnTo>
                <a:lnTo>
                  <a:pt x="10135" y="1576"/>
                </a:lnTo>
                <a:lnTo>
                  <a:pt x="10164" y="1580"/>
                </a:lnTo>
                <a:lnTo>
                  <a:pt x="10195" y="1581"/>
                </a:lnTo>
                <a:lnTo>
                  <a:pt x="10226" y="1580"/>
                </a:lnTo>
                <a:lnTo>
                  <a:pt x="10255" y="1577"/>
                </a:lnTo>
                <a:lnTo>
                  <a:pt x="10282" y="1571"/>
                </a:lnTo>
                <a:lnTo>
                  <a:pt x="10308" y="1564"/>
                </a:lnTo>
                <a:lnTo>
                  <a:pt x="10333" y="1555"/>
                </a:lnTo>
                <a:lnTo>
                  <a:pt x="10354" y="1545"/>
                </a:lnTo>
                <a:lnTo>
                  <a:pt x="10375" y="1532"/>
                </a:lnTo>
                <a:lnTo>
                  <a:pt x="10392" y="1518"/>
                </a:lnTo>
                <a:lnTo>
                  <a:pt x="10408" y="1503"/>
                </a:lnTo>
                <a:lnTo>
                  <a:pt x="10423" y="1486"/>
                </a:lnTo>
                <a:lnTo>
                  <a:pt x="10434" y="1468"/>
                </a:lnTo>
                <a:lnTo>
                  <a:pt x="10444" y="1449"/>
                </a:lnTo>
                <a:lnTo>
                  <a:pt x="10451" y="1430"/>
                </a:lnTo>
                <a:lnTo>
                  <a:pt x="10458" y="1409"/>
                </a:lnTo>
                <a:lnTo>
                  <a:pt x="10461" y="1388"/>
                </a:lnTo>
                <a:lnTo>
                  <a:pt x="10462" y="1365"/>
                </a:lnTo>
                <a:lnTo>
                  <a:pt x="10461" y="1344"/>
                </a:lnTo>
                <a:lnTo>
                  <a:pt x="10458" y="1321"/>
                </a:lnTo>
                <a:lnTo>
                  <a:pt x="10451" y="1301"/>
                </a:lnTo>
                <a:lnTo>
                  <a:pt x="10444" y="1281"/>
                </a:lnTo>
                <a:lnTo>
                  <a:pt x="10434" y="1262"/>
                </a:lnTo>
                <a:lnTo>
                  <a:pt x="10429" y="1253"/>
                </a:lnTo>
                <a:lnTo>
                  <a:pt x="10423" y="1244"/>
                </a:lnTo>
                <a:lnTo>
                  <a:pt x="10408" y="1228"/>
                </a:lnTo>
                <a:lnTo>
                  <a:pt x="10392" y="1213"/>
                </a:lnTo>
                <a:lnTo>
                  <a:pt x="10375" y="1198"/>
                </a:lnTo>
                <a:lnTo>
                  <a:pt x="10354" y="1186"/>
                </a:lnTo>
                <a:lnTo>
                  <a:pt x="10333" y="1176"/>
                </a:lnTo>
                <a:lnTo>
                  <a:pt x="10308" y="1167"/>
                </a:lnTo>
                <a:lnTo>
                  <a:pt x="10282" y="1159"/>
                </a:lnTo>
                <a:lnTo>
                  <a:pt x="10255" y="1154"/>
                </a:lnTo>
                <a:lnTo>
                  <a:pt x="10226" y="1151"/>
                </a:lnTo>
                <a:lnTo>
                  <a:pt x="10195" y="1150"/>
                </a:lnTo>
                <a:close/>
                <a:moveTo>
                  <a:pt x="10110" y="0"/>
                </a:moveTo>
                <a:lnTo>
                  <a:pt x="10622" y="0"/>
                </a:lnTo>
                <a:lnTo>
                  <a:pt x="10622" y="235"/>
                </a:lnTo>
                <a:lnTo>
                  <a:pt x="10174" y="235"/>
                </a:lnTo>
                <a:lnTo>
                  <a:pt x="10127" y="236"/>
                </a:lnTo>
                <a:lnTo>
                  <a:pt x="10082" y="240"/>
                </a:lnTo>
                <a:lnTo>
                  <a:pt x="10041" y="248"/>
                </a:lnTo>
                <a:lnTo>
                  <a:pt x="10022" y="254"/>
                </a:lnTo>
                <a:lnTo>
                  <a:pt x="10005" y="262"/>
                </a:lnTo>
                <a:lnTo>
                  <a:pt x="9989" y="270"/>
                </a:lnTo>
                <a:lnTo>
                  <a:pt x="9974" y="281"/>
                </a:lnTo>
                <a:lnTo>
                  <a:pt x="9962" y="293"/>
                </a:lnTo>
                <a:lnTo>
                  <a:pt x="9951" y="307"/>
                </a:lnTo>
                <a:lnTo>
                  <a:pt x="9942" y="323"/>
                </a:lnTo>
                <a:lnTo>
                  <a:pt x="9936" y="341"/>
                </a:lnTo>
                <a:lnTo>
                  <a:pt x="9932" y="361"/>
                </a:lnTo>
                <a:lnTo>
                  <a:pt x="9931" y="383"/>
                </a:lnTo>
                <a:lnTo>
                  <a:pt x="9932" y="403"/>
                </a:lnTo>
                <a:lnTo>
                  <a:pt x="9935" y="421"/>
                </a:lnTo>
                <a:lnTo>
                  <a:pt x="9939" y="438"/>
                </a:lnTo>
                <a:lnTo>
                  <a:pt x="9947" y="455"/>
                </a:lnTo>
                <a:lnTo>
                  <a:pt x="9956" y="470"/>
                </a:lnTo>
                <a:lnTo>
                  <a:pt x="9967" y="486"/>
                </a:lnTo>
                <a:lnTo>
                  <a:pt x="9980" y="499"/>
                </a:lnTo>
                <a:lnTo>
                  <a:pt x="9997" y="510"/>
                </a:lnTo>
                <a:lnTo>
                  <a:pt x="10014" y="521"/>
                </a:lnTo>
                <a:lnTo>
                  <a:pt x="10035" y="531"/>
                </a:lnTo>
                <a:lnTo>
                  <a:pt x="10057" y="540"/>
                </a:lnTo>
                <a:lnTo>
                  <a:pt x="10082" y="546"/>
                </a:lnTo>
                <a:lnTo>
                  <a:pt x="10109" y="552"/>
                </a:lnTo>
                <a:lnTo>
                  <a:pt x="10139" y="555"/>
                </a:lnTo>
                <a:lnTo>
                  <a:pt x="10172" y="558"/>
                </a:lnTo>
                <a:lnTo>
                  <a:pt x="10207" y="558"/>
                </a:lnTo>
                <a:lnTo>
                  <a:pt x="10622" y="558"/>
                </a:lnTo>
                <a:lnTo>
                  <a:pt x="10622" y="793"/>
                </a:lnTo>
                <a:lnTo>
                  <a:pt x="10196" y="793"/>
                </a:lnTo>
                <a:lnTo>
                  <a:pt x="9770" y="793"/>
                </a:lnTo>
                <a:lnTo>
                  <a:pt x="9770" y="561"/>
                </a:lnTo>
                <a:lnTo>
                  <a:pt x="9919" y="561"/>
                </a:lnTo>
                <a:lnTo>
                  <a:pt x="9883" y="546"/>
                </a:lnTo>
                <a:lnTo>
                  <a:pt x="9849" y="526"/>
                </a:lnTo>
                <a:lnTo>
                  <a:pt x="9834" y="515"/>
                </a:lnTo>
                <a:lnTo>
                  <a:pt x="9820" y="502"/>
                </a:lnTo>
                <a:lnTo>
                  <a:pt x="9806" y="489"/>
                </a:lnTo>
                <a:lnTo>
                  <a:pt x="9793" y="473"/>
                </a:lnTo>
                <a:lnTo>
                  <a:pt x="9783" y="457"/>
                </a:lnTo>
                <a:lnTo>
                  <a:pt x="9773" y="440"/>
                </a:lnTo>
                <a:lnTo>
                  <a:pt x="9763" y="422"/>
                </a:lnTo>
                <a:lnTo>
                  <a:pt x="9756" y="402"/>
                </a:lnTo>
                <a:lnTo>
                  <a:pt x="9751" y="381"/>
                </a:lnTo>
                <a:lnTo>
                  <a:pt x="9747" y="358"/>
                </a:lnTo>
                <a:lnTo>
                  <a:pt x="9744" y="335"/>
                </a:lnTo>
                <a:lnTo>
                  <a:pt x="9743" y="310"/>
                </a:lnTo>
                <a:lnTo>
                  <a:pt x="9744" y="269"/>
                </a:lnTo>
                <a:lnTo>
                  <a:pt x="9746" y="250"/>
                </a:lnTo>
                <a:lnTo>
                  <a:pt x="9749" y="233"/>
                </a:lnTo>
                <a:lnTo>
                  <a:pt x="9757" y="198"/>
                </a:lnTo>
                <a:lnTo>
                  <a:pt x="9768" y="167"/>
                </a:lnTo>
                <a:lnTo>
                  <a:pt x="9782" y="138"/>
                </a:lnTo>
                <a:lnTo>
                  <a:pt x="9799" y="114"/>
                </a:lnTo>
                <a:lnTo>
                  <a:pt x="9820" y="91"/>
                </a:lnTo>
                <a:lnTo>
                  <a:pt x="9842" y="71"/>
                </a:lnTo>
                <a:lnTo>
                  <a:pt x="9868" y="53"/>
                </a:lnTo>
                <a:lnTo>
                  <a:pt x="9895" y="39"/>
                </a:lnTo>
                <a:lnTo>
                  <a:pt x="9926" y="27"/>
                </a:lnTo>
                <a:lnTo>
                  <a:pt x="9959" y="17"/>
                </a:lnTo>
                <a:lnTo>
                  <a:pt x="9994" y="9"/>
                </a:lnTo>
                <a:lnTo>
                  <a:pt x="10031" y="4"/>
                </a:lnTo>
                <a:lnTo>
                  <a:pt x="10069" y="1"/>
                </a:lnTo>
                <a:lnTo>
                  <a:pt x="10110" y="0"/>
                </a:lnTo>
                <a:close/>
                <a:moveTo>
                  <a:pt x="9437" y="3745"/>
                </a:moveTo>
                <a:lnTo>
                  <a:pt x="9439" y="3720"/>
                </a:lnTo>
                <a:lnTo>
                  <a:pt x="9447" y="3697"/>
                </a:lnTo>
                <a:lnTo>
                  <a:pt x="9458" y="3675"/>
                </a:lnTo>
                <a:lnTo>
                  <a:pt x="9474" y="3657"/>
                </a:lnTo>
                <a:lnTo>
                  <a:pt x="9492" y="3641"/>
                </a:lnTo>
                <a:lnTo>
                  <a:pt x="9512" y="3630"/>
                </a:lnTo>
                <a:lnTo>
                  <a:pt x="9536" y="3623"/>
                </a:lnTo>
                <a:lnTo>
                  <a:pt x="9548" y="3621"/>
                </a:lnTo>
                <a:lnTo>
                  <a:pt x="9561" y="3621"/>
                </a:lnTo>
                <a:lnTo>
                  <a:pt x="9586" y="3623"/>
                </a:lnTo>
                <a:lnTo>
                  <a:pt x="9610" y="3630"/>
                </a:lnTo>
                <a:lnTo>
                  <a:pt x="9630" y="3641"/>
                </a:lnTo>
                <a:lnTo>
                  <a:pt x="9649" y="3657"/>
                </a:lnTo>
                <a:lnTo>
                  <a:pt x="9664" y="3675"/>
                </a:lnTo>
                <a:lnTo>
                  <a:pt x="9675" y="3697"/>
                </a:lnTo>
                <a:lnTo>
                  <a:pt x="9682" y="3720"/>
                </a:lnTo>
                <a:lnTo>
                  <a:pt x="9684" y="3732"/>
                </a:lnTo>
                <a:lnTo>
                  <a:pt x="9685" y="3745"/>
                </a:lnTo>
                <a:lnTo>
                  <a:pt x="9682" y="3769"/>
                </a:lnTo>
                <a:lnTo>
                  <a:pt x="9675" y="3793"/>
                </a:lnTo>
                <a:lnTo>
                  <a:pt x="9664" y="3814"/>
                </a:lnTo>
                <a:lnTo>
                  <a:pt x="9649" y="3833"/>
                </a:lnTo>
                <a:lnTo>
                  <a:pt x="9630" y="3848"/>
                </a:lnTo>
                <a:lnTo>
                  <a:pt x="9610" y="3859"/>
                </a:lnTo>
                <a:lnTo>
                  <a:pt x="9586" y="3867"/>
                </a:lnTo>
                <a:lnTo>
                  <a:pt x="9574" y="3869"/>
                </a:lnTo>
                <a:lnTo>
                  <a:pt x="9561" y="3869"/>
                </a:lnTo>
                <a:lnTo>
                  <a:pt x="9536" y="3867"/>
                </a:lnTo>
                <a:lnTo>
                  <a:pt x="9512" y="3859"/>
                </a:lnTo>
                <a:lnTo>
                  <a:pt x="9492" y="3848"/>
                </a:lnTo>
                <a:lnTo>
                  <a:pt x="9474" y="3833"/>
                </a:lnTo>
                <a:lnTo>
                  <a:pt x="9458" y="3814"/>
                </a:lnTo>
                <a:lnTo>
                  <a:pt x="9447" y="3793"/>
                </a:lnTo>
                <a:lnTo>
                  <a:pt x="9439" y="3769"/>
                </a:lnTo>
                <a:lnTo>
                  <a:pt x="9438" y="3757"/>
                </a:lnTo>
                <a:lnTo>
                  <a:pt x="9437" y="37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089058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05">
    <p:spTree>
      <p:nvGrpSpPr>
        <p:cNvPr id="1" name=""/>
        <p:cNvGrpSpPr/>
        <p:nvPr/>
      </p:nvGrpSpPr>
      <p:grpSpPr>
        <a:xfrm>
          <a:off x="0" y="0"/>
          <a:ext cx="0" cy="0"/>
          <a:chOff x="0" y="0"/>
          <a:chExt cx="0" cy="0"/>
        </a:xfrm>
      </p:grpSpPr>
      <p:sp>
        <p:nvSpPr>
          <p:cNvPr id="9" name="Rectangle 8"/>
          <p:cNvSpPr/>
          <p:nvPr userDrawn="1"/>
        </p:nvSpPr>
        <p:spPr>
          <a:xfrm>
            <a:off x="8832304" y="0"/>
            <a:ext cx="3359696" cy="3356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8" name="Rectangle 7"/>
          <p:cNvSpPr/>
          <p:nvPr userDrawn="1"/>
        </p:nvSpPr>
        <p:spPr>
          <a:xfrm>
            <a:off x="0" y="548680"/>
            <a:ext cx="11640616" cy="6309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E80C2D-014D-44A0-B0C4-DC89DBC0CB76}"/>
              </a:ext>
            </a:extLst>
          </p:cNvPr>
          <p:cNvSpPr>
            <a:spLocks noGrp="1"/>
          </p:cNvSpPr>
          <p:nvPr>
            <p:ph type="title"/>
          </p:nvPr>
        </p:nvSpPr>
        <p:spPr>
          <a:xfrm>
            <a:off x="1847529" y="2996952"/>
            <a:ext cx="9288784" cy="2088232"/>
          </a:xfrm>
        </p:spPr>
        <p:txBody>
          <a:bodyPr anchor="t" anchorCtr="0"/>
          <a:lstStyle>
            <a:lvl1pPr>
              <a:defRPr sz="4000" b="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25637B32-21D1-4011-8CF6-6BF0FD712E0B}"/>
              </a:ext>
            </a:extLst>
          </p:cNvPr>
          <p:cNvSpPr>
            <a:spLocks noGrp="1"/>
          </p:cNvSpPr>
          <p:nvPr>
            <p:ph type="body" idx="1" hasCustomPrompt="1"/>
          </p:nvPr>
        </p:nvSpPr>
        <p:spPr>
          <a:xfrm>
            <a:off x="9192344" y="692696"/>
            <a:ext cx="2314736" cy="2117503"/>
          </a:xfrm>
        </p:spPr>
        <p:txBody>
          <a:bodyPr wrap="none" anchor="ctr" anchorCtr="0">
            <a:noAutofit/>
          </a:bodyPr>
          <a:lstStyle>
            <a:lvl1pPr marL="0" indent="0" algn="ctr">
              <a:lnSpc>
                <a:spcPct val="80000"/>
              </a:lnSpc>
              <a:spcBef>
                <a:spcPts val="0"/>
              </a:spcBef>
              <a:buNone/>
              <a:defRPr sz="17200" spc="-500"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4" name="Date Placeholder 3">
            <a:extLst>
              <a:ext uri="{FF2B5EF4-FFF2-40B4-BE49-F238E27FC236}">
                <a16:creationId xmlns:a16="http://schemas.microsoft.com/office/drawing/2014/main" id="{97721153-4DC3-4476-B572-156F5DDA2C37}"/>
              </a:ext>
            </a:extLst>
          </p:cNvPr>
          <p:cNvSpPr>
            <a:spLocks noGrp="1"/>
          </p:cNvSpPr>
          <p:nvPr>
            <p:ph type="dt" sz="half" idx="10"/>
          </p:nvPr>
        </p:nvSpPr>
        <p:spPr/>
        <p:txBody>
          <a:bodyPr/>
          <a:lstStyle/>
          <a:p>
            <a:fld id="{2D1B6D9C-D2C3-4FAE-A720-E34ECD7F37DB}" type="datetime1">
              <a:rPr lang="fi-FI" smtClean="0"/>
              <a:t>21.11.2023</a:t>
            </a:fld>
            <a:endParaRPr lang="en-GB"/>
          </a:p>
        </p:txBody>
      </p:sp>
      <p:sp>
        <p:nvSpPr>
          <p:cNvPr id="5" name="Footer Placeholder 4">
            <a:extLst>
              <a:ext uri="{FF2B5EF4-FFF2-40B4-BE49-F238E27FC236}">
                <a16:creationId xmlns:a16="http://schemas.microsoft.com/office/drawing/2014/main" id="{A8A8F5AA-FE70-480C-AD84-4BC179DAE3DF}"/>
              </a:ext>
            </a:extLst>
          </p:cNvPr>
          <p:cNvSpPr>
            <a:spLocks noGrp="1"/>
          </p:cNvSpPr>
          <p:nvPr>
            <p:ph type="ftr" sz="quarter" idx="11"/>
          </p:nvPr>
        </p:nvSpPr>
        <p:spPr/>
        <p:txBody>
          <a:bodyPr/>
          <a:lstStyle/>
          <a:p>
            <a:r>
              <a:rPr lang="en-GB"/>
              <a:t>© Miltton Group</a:t>
            </a:r>
          </a:p>
        </p:txBody>
      </p:sp>
      <p:sp>
        <p:nvSpPr>
          <p:cNvPr id="6" name="Slide Number Placeholder 5">
            <a:extLst>
              <a:ext uri="{FF2B5EF4-FFF2-40B4-BE49-F238E27FC236}">
                <a16:creationId xmlns:a16="http://schemas.microsoft.com/office/drawing/2014/main" id="{7241A83B-E951-4B0D-BF78-EFFCFD569EE5}"/>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0" name="Freeform 6"/>
          <p:cNvSpPr>
            <a:spLocks noChangeAspect="1" noEditPoints="1"/>
          </p:cNvSpPr>
          <p:nvPr userDrawn="1"/>
        </p:nvSpPr>
        <p:spPr bwMode="auto">
          <a:xfrm>
            <a:off x="11429144" y="188913"/>
            <a:ext cx="570974" cy="287337"/>
          </a:xfrm>
          <a:custGeom>
            <a:avLst/>
            <a:gdLst>
              <a:gd name="T0" fmla="*/ 4588 w 10650"/>
              <a:gd name="T1" fmla="*/ 5121 h 5359"/>
              <a:gd name="T2" fmla="*/ 4059 w 10650"/>
              <a:gd name="T3" fmla="*/ 5353 h 5359"/>
              <a:gd name="T4" fmla="*/ 3497 w 10650"/>
              <a:gd name="T5" fmla="*/ 5084 h 5359"/>
              <a:gd name="T6" fmla="*/ 2867 w 10650"/>
              <a:gd name="T7" fmla="*/ 2751 h 5359"/>
              <a:gd name="T8" fmla="*/ 2603 w 10650"/>
              <a:gd name="T9" fmla="*/ 2549 h 5359"/>
              <a:gd name="T10" fmla="*/ 1891 w 10650"/>
              <a:gd name="T11" fmla="*/ 5116 h 5359"/>
              <a:gd name="T12" fmla="*/ 1359 w 10650"/>
              <a:gd name="T13" fmla="*/ 5353 h 5359"/>
              <a:gd name="T14" fmla="*/ 799 w 10650"/>
              <a:gd name="T15" fmla="*/ 5084 h 5359"/>
              <a:gd name="T16" fmla="*/ 916 w 10650"/>
              <a:gd name="T17" fmla="*/ 1846 h 5359"/>
              <a:gd name="T18" fmla="*/ 1282 w 10650"/>
              <a:gd name="T19" fmla="*/ 4020 h 5359"/>
              <a:gd name="T20" fmla="*/ 2196 w 10650"/>
              <a:gd name="T21" fmla="*/ 304 h 5359"/>
              <a:gd name="T22" fmla="*/ 2577 w 10650"/>
              <a:gd name="T23" fmla="*/ 15 h 5359"/>
              <a:gd name="T24" fmla="*/ 3023 w 10650"/>
              <a:gd name="T25" fmla="*/ 90 h 5359"/>
              <a:gd name="T26" fmla="*/ 3419 w 10650"/>
              <a:gd name="T27" fmla="*/ 1018 h 5359"/>
              <a:gd name="T28" fmla="*/ 3990 w 10650"/>
              <a:gd name="T29" fmla="*/ 3956 h 5359"/>
              <a:gd name="T30" fmla="*/ 4873 w 10650"/>
              <a:gd name="T31" fmla="*/ 351 h 5359"/>
              <a:gd name="T32" fmla="*/ 5246 w 10650"/>
              <a:gd name="T33" fmla="*/ 25 h 5359"/>
              <a:gd name="T34" fmla="*/ 5696 w 10650"/>
              <a:gd name="T35" fmla="*/ 74 h 5359"/>
              <a:gd name="T36" fmla="*/ 6257 w 10650"/>
              <a:gd name="T37" fmla="*/ 1596 h 5359"/>
              <a:gd name="T38" fmla="*/ 6681 w 10650"/>
              <a:gd name="T39" fmla="*/ 4020 h 5359"/>
              <a:gd name="T40" fmla="*/ 8187 w 10650"/>
              <a:gd name="T41" fmla="*/ 1807 h 5359"/>
              <a:gd name="T42" fmla="*/ 7323 w 10650"/>
              <a:gd name="T43" fmla="*/ 5096 h 5359"/>
              <a:gd name="T44" fmla="*/ 6818 w 10650"/>
              <a:gd name="T45" fmla="*/ 5357 h 5359"/>
              <a:gd name="T46" fmla="*/ 6228 w 10650"/>
              <a:gd name="T47" fmla="*/ 5118 h 5359"/>
              <a:gd name="T48" fmla="*/ 5605 w 10650"/>
              <a:gd name="T49" fmla="*/ 2900 h 5359"/>
              <a:gd name="T50" fmla="*/ 10038 w 10650"/>
              <a:gd name="T51" fmla="*/ 4051 h 5359"/>
              <a:gd name="T52" fmla="*/ 9939 w 10650"/>
              <a:gd name="T53" fmla="*/ 4373 h 5359"/>
              <a:gd name="T54" fmla="*/ 10080 w 10650"/>
              <a:gd name="T55" fmla="*/ 4579 h 5359"/>
              <a:gd name="T56" fmla="*/ 9961 w 10650"/>
              <a:gd name="T57" fmla="*/ 4872 h 5359"/>
              <a:gd name="T58" fmla="*/ 10042 w 10650"/>
              <a:gd name="T59" fmla="*/ 5106 h 5359"/>
              <a:gd name="T60" fmla="*/ 9853 w 10650"/>
              <a:gd name="T61" fmla="*/ 5090 h 5359"/>
              <a:gd name="T62" fmla="*/ 9762 w 10650"/>
              <a:gd name="T63" fmla="*/ 4766 h 5359"/>
              <a:gd name="T64" fmla="*/ 9834 w 10650"/>
              <a:gd name="T65" fmla="*/ 4571 h 5359"/>
              <a:gd name="T66" fmla="*/ 9766 w 10650"/>
              <a:gd name="T67" fmla="*/ 4214 h 5359"/>
              <a:gd name="T68" fmla="*/ 10622 w 10650"/>
              <a:gd name="T69" fmla="*/ 3626 h 5359"/>
              <a:gd name="T70" fmla="*/ 10311 w 10650"/>
              <a:gd name="T71" fmla="*/ 2694 h 5359"/>
              <a:gd name="T72" fmla="*/ 10622 w 10650"/>
              <a:gd name="T73" fmla="*/ 2540 h 5359"/>
              <a:gd name="T74" fmla="*/ 10437 w 10650"/>
              <a:gd name="T75" fmla="*/ 2917 h 5359"/>
              <a:gd name="T76" fmla="*/ 9944 w 10650"/>
              <a:gd name="T77" fmla="*/ 2525 h 5359"/>
              <a:gd name="T78" fmla="*/ 10443 w 10650"/>
              <a:gd name="T79" fmla="*/ 1998 h 5359"/>
              <a:gd name="T80" fmla="*/ 10535 w 10650"/>
              <a:gd name="T81" fmla="*/ 2254 h 5359"/>
              <a:gd name="T82" fmla="*/ 9477 w 10650"/>
              <a:gd name="T83" fmla="*/ 2079 h 5359"/>
              <a:gd name="T84" fmla="*/ 9911 w 10650"/>
              <a:gd name="T85" fmla="*/ 1724 h 5359"/>
              <a:gd name="T86" fmla="*/ 9751 w 10650"/>
              <a:gd name="T87" fmla="*/ 1273 h 5359"/>
              <a:gd name="T88" fmla="*/ 10094 w 10650"/>
              <a:gd name="T89" fmla="*/ 920 h 5359"/>
              <a:gd name="T90" fmla="*/ 10529 w 10650"/>
              <a:gd name="T91" fmla="*/ 1045 h 5359"/>
              <a:gd name="T92" fmla="*/ 10581 w 10650"/>
              <a:gd name="T93" fmla="*/ 1615 h 5359"/>
              <a:gd name="T94" fmla="*/ 10195 w 10650"/>
              <a:gd name="T95" fmla="*/ 1150 h 5359"/>
              <a:gd name="T96" fmla="*/ 9935 w 10650"/>
              <a:gd name="T97" fmla="*/ 1323 h 5359"/>
              <a:gd name="T98" fmla="*/ 10107 w 10650"/>
              <a:gd name="T99" fmla="*/ 1571 h 5359"/>
              <a:gd name="T100" fmla="*/ 10434 w 10650"/>
              <a:gd name="T101" fmla="*/ 1468 h 5359"/>
              <a:gd name="T102" fmla="*/ 10392 w 10650"/>
              <a:gd name="T103" fmla="*/ 1213 h 5359"/>
              <a:gd name="T104" fmla="*/ 10082 w 10650"/>
              <a:gd name="T105" fmla="*/ 240 h 5359"/>
              <a:gd name="T106" fmla="*/ 9939 w 10650"/>
              <a:gd name="T107" fmla="*/ 438 h 5359"/>
              <a:gd name="T108" fmla="*/ 10622 w 10650"/>
              <a:gd name="T109" fmla="*/ 558 h 5359"/>
              <a:gd name="T110" fmla="*/ 9763 w 10650"/>
              <a:gd name="T111" fmla="*/ 422 h 5359"/>
              <a:gd name="T112" fmla="*/ 9842 w 10650"/>
              <a:gd name="T113" fmla="*/ 71 h 5359"/>
              <a:gd name="T114" fmla="*/ 9492 w 10650"/>
              <a:gd name="T115" fmla="*/ 3641 h 5359"/>
              <a:gd name="T116" fmla="*/ 9682 w 10650"/>
              <a:gd name="T117" fmla="*/ 3769 h 5359"/>
              <a:gd name="T118" fmla="*/ 9447 w 10650"/>
              <a:gd name="T119" fmla="*/ 3793 h 5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50" h="5359">
                <a:moveTo>
                  <a:pt x="5405" y="2109"/>
                </a:moveTo>
                <a:lnTo>
                  <a:pt x="5243" y="2788"/>
                </a:lnTo>
                <a:lnTo>
                  <a:pt x="5081" y="3467"/>
                </a:lnTo>
                <a:lnTo>
                  <a:pt x="4918" y="4146"/>
                </a:lnTo>
                <a:lnTo>
                  <a:pt x="4756" y="4825"/>
                </a:lnTo>
                <a:lnTo>
                  <a:pt x="4746" y="4858"/>
                </a:lnTo>
                <a:lnTo>
                  <a:pt x="4734" y="4891"/>
                </a:lnTo>
                <a:lnTo>
                  <a:pt x="4720" y="4923"/>
                </a:lnTo>
                <a:lnTo>
                  <a:pt x="4705" y="4953"/>
                </a:lnTo>
                <a:lnTo>
                  <a:pt x="4690" y="4984"/>
                </a:lnTo>
                <a:lnTo>
                  <a:pt x="4671" y="5013"/>
                </a:lnTo>
                <a:lnTo>
                  <a:pt x="4632" y="5069"/>
                </a:lnTo>
                <a:lnTo>
                  <a:pt x="4611" y="5096"/>
                </a:lnTo>
                <a:lnTo>
                  <a:pt x="4588" y="5121"/>
                </a:lnTo>
                <a:lnTo>
                  <a:pt x="4564" y="5146"/>
                </a:lnTo>
                <a:lnTo>
                  <a:pt x="4539" y="5168"/>
                </a:lnTo>
                <a:lnTo>
                  <a:pt x="4514" y="5191"/>
                </a:lnTo>
                <a:lnTo>
                  <a:pt x="4486" y="5212"/>
                </a:lnTo>
                <a:lnTo>
                  <a:pt x="4458" y="5231"/>
                </a:lnTo>
                <a:lnTo>
                  <a:pt x="4429" y="5249"/>
                </a:lnTo>
                <a:lnTo>
                  <a:pt x="4387" y="5273"/>
                </a:lnTo>
                <a:lnTo>
                  <a:pt x="4344" y="5292"/>
                </a:lnTo>
                <a:lnTo>
                  <a:pt x="4300" y="5311"/>
                </a:lnTo>
                <a:lnTo>
                  <a:pt x="4253" y="5325"/>
                </a:lnTo>
                <a:lnTo>
                  <a:pt x="4206" y="5337"/>
                </a:lnTo>
                <a:lnTo>
                  <a:pt x="4158" y="5346"/>
                </a:lnTo>
                <a:lnTo>
                  <a:pt x="4109" y="5351"/>
                </a:lnTo>
                <a:lnTo>
                  <a:pt x="4059" y="5353"/>
                </a:lnTo>
                <a:lnTo>
                  <a:pt x="4008" y="5351"/>
                </a:lnTo>
                <a:lnTo>
                  <a:pt x="3959" y="5347"/>
                </a:lnTo>
                <a:lnTo>
                  <a:pt x="3909" y="5337"/>
                </a:lnTo>
                <a:lnTo>
                  <a:pt x="3861" y="5326"/>
                </a:lnTo>
                <a:lnTo>
                  <a:pt x="3815" y="5312"/>
                </a:lnTo>
                <a:lnTo>
                  <a:pt x="3770" y="5294"/>
                </a:lnTo>
                <a:lnTo>
                  <a:pt x="3727" y="5273"/>
                </a:lnTo>
                <a:lnTo>
                  <a:pt x="3685" y="5249"/>
                </a:lnTo>
                <a:lnTo>
                  <a:pt x="3655" y="5230"/>
                </a:lnTo>
                <a:lnTo>
                  <a:pt x="3626" y="5209"/>
                </a:lnTo>
                <a:lnTo>
                  <a:pt x="3598" y="5187"/>
                </a:lnTo>
                <a:lnTo>
                  <a:pt x="3570" y="5163"/>
                </a:lnTo>
                <a:lnTo>
                  <a:pt x="3520" y="5112"/>
                </a:lnTo>
                <a:lnTo>
                  <a:pt x="3497" y="5084"/>
                </a:lnTo>
                <a:lnTo>
                  <a:pt x="3474" y="5056"/>
                </a:lnTo>
                <a:lnTo>
                  <a:pt x="3454" y="5026"/>
                </a:lnTo>
                <a:lnTo>
                  <a:pt x="3434" y="4995"/>
                </a:lnTo>
                <a:lnTo>
                  <a:pt x="3416" y="4964"/>
                </a:lnTo>
                <a:lnTo>
                  <a:pt x="3401" y="4931"/>
                </a:lnTo>
                <a:lnTo>
                  <a:pt x="3373" y="4863"/>
                </a:lnTo>
                <a:lnTo>
                  <a:pt x="3362" y="4827"/>
                </a:lnTo>
                <a:lnTo>
                  <a:pt x="3351" y="4792"/>
                </a:lnTo>
                <a:lnTo>
                  <a:pt x="3247" y="4356"/>
                </a:lnTo>
                <a:lnTo>
                  <a:pt x="3142" y="3922"/>
                </a:lnTo>
                <a:lnTo>
                  <a:pt x="3038" y="3488"/>
                </a:lnTo>
                <a:lnTo>
                  <a:pt x="2934" y="3053"/>
                </a:lnTo>
                <a:lnTo>
                  <a:pt x="2897" y="2897"/>
                </a:lnTo>
                <a:lnTo>
                  <a:pt x="2867" y="2751"/>
                </a:lnTo>
                <a:lnTo>
                  <a:pt x="2841" y="2618"/>
                </a:lnTo>
                <a:lnTo>
                  <a:pt x="2821" y="2495"/>
                </a:lnTo>
                <a:lnTo>
                  <a:pt x="2805" y="2382"/>
                </a:lnTo>
                <a:lnTo>
                  <a:pt x="2793" y="2281"/>
                </a:lnTo>
                <a:lnTo>
                  <a:pt x="2784" y="2189"/>
                </a:lnTo>
                <a:lnTo>
                  <a:pt x="2779" y="2107"/>
                </a:lnTo>
                <a:lnTo>
                  <a:pt x="2776" y="2034"/>
                </a:lnTo>
                <a:lnTo>
                  <a:pt x="2775" y="1971"/>
                </a:lnTo>
                <a:lnTo>
                  <a:pt x="2776" y="1915"/>
                </a:lnTo>
                <a:lnTo>
                  <a:pt x="2779" y="1868"/>
                </a:lnTo>
                <a:lnTo>
                  <a:pt x="2782" y="1829"/>
                </a:lnTo>
                <a:lnTo>
                  <a:pt x="2785" y="1799"/>
                </a:lnTo>
                <a:lnTo>
                  <a:pt x="2792" y="1758"/>
                </a:lnTo>
                <a:lnTo>
                  <a:pt x="2603" y="2549"/>
                </a:lnTo>
                <a:lnTo>
                  <a:pt x="2467" y="3114"/>
                </a:lnTo>
                <a:lnTo>
                  <a:pt x="2330" y="3679"/>
                </a:lnTo>
                <a:lnTo>
                  <a:pt x="2194" y="4245"/>
                </a:lnTo>
                <a:lnTo>
                  <a:pt x="2059" y="4810"/>
                </a:lnTo>
                <a:lnTo>
                  <a:pt x="2050" y="4844"/>
                </a:lnTo>
                <a:lnTo>
                  <a:pt x="2038" y="4878"/>
                </a:lnTo>
                <a:lnTo>
                  <a:pt x="2025" y="4910"/>
                </a:lnTo>
                <a:lnTo>
                  <a:pt x="2010" y="4943"/>
                </a:lnTo>
                <a:lnTo>
                  <a:pt x="1994" y="4974"/>
                </a:lnTo>
                <a:lnTo>
                  <a:pt x="1976" y="5005"/>
                </a:lnTo>
                <a:lnTo>
                  <a:pt x="1957" y="5034"/>
                </a:lnTo>
                <a:lnTo>
                  <a:pt x="1936" y="5063"/>
                </a:lnTo>
                <a:lnTo>
                  <a:pt x="1915" y="5091"/>
                </a:lnTo>
                <a:lnTo>
                  <a:pt x="1891" y="5116"/>
                </a:lnTo>
                <a:lnTo>
                  <a:pt x="1867" y="5142"/>
                </a:lnTo>
                <a:lnTo>
                  <a:pt x="1842" y="5166"/>
                </a:lnTo>
                <a:lnTo>
                  <a:pt x="1815" y="5189"/>
                </a:lnTo>
                <a:lnTo>
                  <a:pt x="1788" y="5210"/>
                </a:lnTo>
                <a:lnTo>
                  <a:pt x="1759" y="5231"/>
                </a:lnTo>
                <a:lnTo>
                  <a:pt x="1729" y="5249"/>
                </a:lnTo>
                <a:lnTo>
                  <a:pt x="1687" y="5273"/>
                </a:lnTo>
                <a:lnTo>
                  <a:pt x="1643" y="5292"/>
                </a:lnTo>
                <a:lnTo>
                  <a:pt x="1599" y="5311"/>
                </a:lnTo>
                <a:lnTo>
                  <a:pt x="1553" y="5325"/>
                </a:lnTo>
                <a:lnTo>
                  <a:pt x="1506" y="5337"/>
                </a:lnTo>
                <a:lnTo>
                  <a:pt x="1458" y="5346"/>
                </a:lnTo>
                <a:lnTo>
                  <a:pt x="1409" y="5351"/>
                </a:lnTo>
                <a:lnTo>
                  <a:pt x="1359" y="5353"/>
                </a:lnTo>
                <a:lnTo>
                  <a:pt x="1309" y="5351"/>
                </a:lnTo>
                <a:lnTo>
                  <a:pt x="1258" y="5347"/>
                </a:lnTo>
                <a:lnTo>
                  <a:pt x="1210" y="5337"/>
                </a:lnTo>
                <a:lnTo>
                  <a:pt x="1162" y="5326"/>
                </a:lnTo>
                <a:lnTo>
                  <a:pt x="1117" y="5312"/>
                </a:lnTo>
                <a:lnTo>
                  <a:pt x="1072" y="5294"/>
                </a:lnTo>
                <a:lnTo>
                  <a:pt x="1030" y="5273"/>
                </a:lnTo>
                <a:lnTo>
                  <a:pt x="989" y="5249"/>
                </a:lnTo>
                <a:lnTo>
                  <a:pt x="958" y="5230"/>
                </a:lnTo>
                <a:lnTo>
                  <a:pt x="929" y="5209"/>
                </a:lnTo>
                <a:lnTo>
                  <a:pt x="900" y="5187"/>
                </a:lnTo>
                <a:lnTo>
                  <a:pt x="872" y="5163"/>
                </a:lnTo>
                <a:lnTo>
                  <a:pt x="822" y="5112"/>
                </a:lnTo>
                <a:lnTo>
                  <a:pt x="799" y="5084"/>
                </a:lnTo>
                <a:lnTo>
                  <a:pt x="776" y="5056"/>
                </a:lnTo>
                <a:lnTo>
                  <a:pt x="756" y="5026"/>
                </a:lnTo>
                <a:lnTo>
                  <a:pt x="737" y="4995"/>
                </a:lnTo>
                <a:lnTo>
                  <a:pt x="719" y="4964"/>
                </a:lnTo>
                <a:lnTo>
                  <a:pt x="703" y="4931"/>
                </a:lnTo>
                <a:lnTo>
                  <a:pt x="676" y="4863"/>
                </a:lnTo>
                <a:lnTo>
                  <a:pt x="665" y="4827"/>
                </a:lnTo>
                <a:lnTo>
                  <a:pt x="655" y="4792"/>
                </a:lnTo>
                <a:lnTo>
                  <a:pt x="491" y="4109"/>
                </a:lnTo>
                <a:lnTo>
                  <a:pt x="328" y="3427"/>
                </a:lnTo>
                <a:lnTo>
                  <a:pt x="164" y="2745"/>
                </a:lnTo>
                <a:lnTo>
                  <a:pt x="0" y="2064"/>
                </a:lnTo>
                <a:lnTo>
                  <a:pt x="458" y="1954"/>
                </a:lnTo>
                <a:lnTo>
                  <a:pt x="916" y="1846"/>
                </a:lnTo>
                <a:lnTo>
                  <a:pt x="1025" y="2298"/>
                </a:lnTo>
                <a:lnTo>
                  <a:pt x="1135" y="2752"/>
                </a:lnTo>
                <a:lnTo>
                  <a:pt x="1171" y="2915"/>
                </a:lnTo>
                <a:lnTo>
                  <a:pt x="1203" y="3065"/>
                </a:lnTo>
                <a:lnTo>
                  <a:pt x="1229" y="3202"/>
                </a:lnTo>
                <a:lnTo>
                  <a:pt x="1249" y="3328"/>
                </a:lnTo>
                <a:lnTo>
                  <a:pt x="1265" y="3442"/>
                </a:lnTo>
                <a:lnTo>
                  <a:pt x="1277" y="3545"/>
                </a:lnTo>
                <a:lnTo>
                  <a:pt x="1285" y="3638"/>
                </a:lnTo>
                <a:lnTo>
                  <a:pt x="1290" y="3721"/>
                </a:lnTo>
                <a:lnTo>
                  <a:pt x="1292" y="3856"/>
                </a:lnTo>
                <a:lnTo>
                  <a:pt x="1291" y="3911"/>
                </a:lnTo>
                <a:lnTo>
                  <a:pt x="1289" y="3956"/>
                </a:lnTo>
                <a:lnTo>
                  <a:pt x="1282" y="4020"/>
                </a:lnTo>
                <a:lnTo>
                  <a:pt x="1277" y="4054"/>
                </a:lnTo>
                <a:lnTo>
                  <a:pt x="1384" y="3601"/>
                </a:lnTo>
                <a:lnTo>
                  <a:pt x="1493" y="3149"/>
                </a:lnTo>
                <a:lnTo>
                  <a:pt x="1601" y="2696"/>
                </a:lnTo>
                <a:lnTo>
                  <a:pt x="1710" y="2244"/>
                </a:lnTo>
                <a:lnTo>
                  <a:pt x="1819" y="1791"/>
                </a:lnTo>
                <a:lnTo>
                  <a:pt x="1927" y="1339"/>
                </a:lnTo>
                <a:lnTo>
                  <a:pt x="2036" y="886"/>
                </a:lnTo>
                <a:lnTo>
                  <a:pt x="2144" y="434"/>
                </a:lnTo>
                <a:lnTo>
                  <a:pt x="2153" y="404"/>
                </a:lnTo>
                <a:lnTo>
                  <a:pt x="2164" y="375"/>
                </a:lnTo>
                <a:lnTo>
                  <a:pt x="2176" y="346"/>
                </a:lnTo>
                <a:lnTo>
                  <a:pt x="2189" y="319"/>
                </a:lnTo>
                <a:lnTo>
                  <a:pt x="2196" y="304"/>
                </a:lnTo>
                <a:lnTo>
                  <a:pt x="2205" y="291"/>
                </a:lnTo>
                <a:lnTo>
                  <a:pt x="2221" y="265"/>
                </a:lnTo>
                <a:lnTo>
                  <a:pt x="2238" y="240"/>
                </a:lnTo>
                <a:lnTo>
                  <a:pt x="2257" y="216"/>
                </a:lnTo>
                <a:lnTo>
                  <a:pt x="2299" y="169"/>
                </a:lnTo>
                <a:lnTo>
                  <a:pt x="2347" y="127"/>
                </a:lnTo>
                <a:lnTo>
                  <a:pt x="2372" y="108"/>
                </a:lnTo>
                <a:lnTo>
                  <a:pt x="2399" y="90"/>
                </a:lnTo>
                <a:lnTo>
                  <a:pt x="2426" y="74"/>
                </a:lnTo>
                <a:lnTo>
                  <a:pt x="2454" y="59"/>
                </a:lnTo>
                <a:lnTo>
                  <a:pt x="2484" y="46"/>
                </a:lnTo>
                <a:lnTo>
                  <a:pt x="2515" y="34"/>
                </a:lnTo>
                <a:lnTo>
                  <a:pt x="2546" y="25"/>
                </a:lnTo>
                <a:lnTo>
                  <a:pt x="2577" y="15"/>
                </a:lnTo>
                <a:lnTo>
                  <a:pt x="2610" y="9"/>
                </a:lnTo>
                <a:lnTo>
                  <a:pt x="2644" y="4"/>
                </a:lnTo>
                <a:lnTo>
                  <a:pt x="2678" y="1"/>
                </a:lnTo>
                <a:lnTo>
                  <a:pt x="2711" y="0"/>
                </a:lnTo>
                <a:lnTo>
                  <a:pt x="2745" y="1"/>
                </a:lnTo>
                <a:lnTo>
                  <a:pt x="2779" y="4"/>
                </a:lnTo>
                <a:lnTo>
                  <a:pt x="2812" y="9"/>
                </a:lnTo>
                <a:lnTo>
                  <a:pt x="2845" y="15"/>
                </a:lnTo>
                <a:lnTo>
                  <a:pt x="2876" y="25"/>
                </a:lnTo>
                <a:lnTo>
                  <a:pt x="2907" y="34"/>
                </a:lnTo>
                <a:lnTo>
                  <a:pt x="2937" y="46"/>
                </a:lnTo>
                <a:lnTo>
                  <a:pt x="2966" y="59"/>
                </a:lnTo>
                <a:lnTo>
                  <a:pt x="2995" y="74"/>
                </a:lnTo>
                <a:lnTo>
                  <a:pt x="3023" y="90"/>
                </a:lnTo>
                <a:lnTo>
                  <a:pt x="3049" y="108"/>
                </a:lnTo>
                <a:lnTo>
                  <a:pt x="3075" y="127"/>
                </a:lnTo>
                <a:lnTo>
                  <a:pt x="3123" y="169"/>
                </a:lnTo>
                <a:lnTo>
                  <a:pt x="3146" y="192"/>
                </a:lnTo>
                <a:lnTo>
                  <a:pt x="3167" y="216"/>
                </a:lnTo>
                <a:lnTo>
                  <a:pt x="3187" y="241"/>
                </a:lnTo>
                <a:lnTo>
                  <a:pt x="3205" y="266"/>
                </a:lnTo>
                <a:lnTo>
                  <a:pt x="3221" y="293"/>
                </a:lnTo>
                <a:lnTo>
                  <a:pt x="3237" y="321"/>
                </a:lnTo>
                <a:lnTo>
                  <a:pt x="3251" y="349"/>
                </a:lnTo>
                <a:lnTo>
                  <a:pt x="3262" y="378"/>
                </a:lnTo>
                <a:lnTo>
                  <a:pt x="3274" y="409"/>
                </a:lnTo>
                <a:lnTo>
                  <a:pt x="3282" y="440"/>
                </a:lnTo>
                <a:lnTo>
                  <a:pt x="3419" y="1018"/>
                </a:lnTo>
                <a:lnTo>
                  <a:pt x="3557" y="1596"/>
                </a:lnTo>
                <a:lnTo>
                  <a:pt x="3695" y="2174"/>
                </a:lnTo>
                <a:lnTo>
                  <a:pt x="3834" y="2752"/>
                </a:lnTo>
                <a:lnTo>
                  <a:pt x="3872" y="2915"/>
                </a:lnTo>
                <a:lnTo>
                  <a:pt x="3902" y="3065"/>
                </a:lnTo>
                <a:lnTo>
                  <a:pt x="3928" y="3202"/>
                </a:lnTo>
                <a:lnTo>
                  <a:pt x="3949" y="3328"/>
                </a:lnTo>
                <a:lnTo>
                  <a:pt x="3965" y="3442"/>
                </a:lnTo>
                <a:lnTo>
                  <a:pt x="3977" y="3545"/>
                </a:lnTo>
                <a:lnTo>
                  <a:pt x="3985" y="3638"/>
                </a:lnTo>
                <a:lnTo>
                  <a:pt x="3990" y="3721"/>
                </a:lnTo>
                <a:lnTo>
                  <a:pt x="3993" y="3856"/>
                </a:lnTo>
                <a:lnTo>
                  <a:pt x="3992" y="3911"/>
                </a:lnTo>
                <a:lnTo>
                  <a:pt x="3990" y="3956"/>
                </a:lnTo>
                <a:lnTo>
                  <a:pt x="3986" y="3992"/>
                </a:lnTo>
                <a:lnTo>
                  <a:pt x="3983" y="4020"/>
                </a:lnTo>
                <a:lnTo>
                  <a:pt x="3977" y="4054"/>
                </a:lnTo>
                <a:lnTo>
                  <a:pt x="4085" y="3602"/>
                </a:lnTo>
                <a:lnTo>
                  <a:pt x="4193" y="3151"/>
                </a:lnTo>
                <a:lnTo>
                  <a:pt x="4301" y="2699"/>
                </a:lnTo>
                <a:lnTo>
                  <a:pt x="4409" y="2247"/>
                </a:lnTo>
                <a:lnTo>
                  <a:pt x="4517" y="1796"/>
                </a:lnTo>
                <a:lnTo>
                  <a:pt x="4625" y="1344"/>
                </a:lnTo>
                <a:lnTo>
                  <a:pt x="4733" y="892"/>
                </a:lnTo>
                <a:lnTo>
                  <a:pt x="4841" y="440"/>
                </a:lnTo>
                <a:lnTo>
                  <a:pt x="4850" y="410"/>
                </a:lnTo>
                <a:lnTo>
                  <a:pt x="4861" y="380"/>
                </a:lnTo>
                <a:lnTo>
                  <a:pt x="4873" y="351"/>
                </a:lnTo>
                <a:lnTo>
                  <a:pt x="4886" y="323"/>
                </a:lnTo>
                <a:lnTo>
                  <a:pt x="4902" y="295"/>
                </a:lnTo>
                <a:lnTo>
                  <a:pt x="4918" y="267"/>
                </a:lnTo>
                <a:lnTo>
                  <a:pt x="4936" y="242"/>
                </a:lnTo>
                <a:lnTo>
                  <a:pt x="4957" y="216"/>
                </a:lnTo>
                <a:lnTo>
                  <a:pt x="4999" y="169"/>
                </a:lnTo>
                <a:lnTo>
                  <a:pt x="5046" y="127"/>
                </a:lnTo>
                <a:lnTo>
                  <a:pt x="5072" y="108"/>
                </a:lnTo>
                <a:lnTo>
                  <a:pt x="5098" y="90"/>
                </a:lnTo>
                <a:lnTo>
                  <a:pt x="5126" y="74"/>
                </a:lnTo>
                <a:lnTo>
                  <a:pt x="5155" y="59"/>
                </a:lnTo>
                <a:lnTo>
                  <a:pt x="5184" y="46"/>
                </a:lnTo>
                <a:lnTo>
                  <a:pt x="5214" y="34"/>
                </a:lnTo>
                <a:lnTo>
                  <a:pt x="5246" y="25"/>
                </a:lnTo>
                <a:lnTo>
                  <a:pt x="5277" y="15"/>
                </a:lnTo>
                <a:lnTo>
                  <a:pt x="5310" y="9"/>
                </a:lnTo>
                <a:lnTo>
                  <a:pt x="5343" y="4"/>
                </a:lnTo>
                <a:lnTo>
                  <a:pt x="5377" y="1"/>
                </a:lnTo>
                <a:lnTo>
                  <a:pt x="5412" y="0"/>
                </a:lnTo>
                <a:lnTo>
                  <a:pt x="5446" y="1"/>
                </a:lnTo>
                <a:lnTo>
                  <a:pt x="5480" y="4"/>
                </a:lnTo>
                <a:lnTo>
                  <a:pt x="5513" y="9"/>
                </a:lnTo>
                <a:lnTo>
                  <a:pt x="5546" y="15"/>
                </a:lnTo>
                <a:lnTo>
                  <a:pt x="5577" y="25"/>
                </a:lnTo>
                <a:lnTo>
                  <a:pt x="5608" y="34"/>
                </a:lnTo>
                <a:lnTo>
                  <a:pt x="5638" y="46"/>
                </a:lnTo>
                <a:lnTo>
                  <a:pt x="5668" y="59"/>
                </a:lnTo>
                <a:lnTo>
                  <a:pt x="5696" y="74"/>
                </a:lnTo>
                <a:lnTo>
                  <a:pt x="5723" y="90"/>
                </a:lnTo>
                <a:lnTo>
                  <a:pt x="5749" y="108"/>
                </a:lnTo>
                <a:lnTo>
                  <a:pt x="5775" y="127"/>
                </a:lnTo>
                <a:lnTo>
                  <a:pt x="5823" y="169"/>
                </a:lnTo>
                <a:lnTo>
                  <a:pt x="5846" y="192"/>
                </a:lnTo>
                <a:lnTo>
                  <a:pt x="5866" y="216"/>
                </a:lnTo>
                <a:lnTo>
                  <a:pt x="5886" y="241"/>
                </a:lnTo>
                <a:lnTo>
                  <a:pt x="5904" y="266"/>
                </a:lnTo>
                <a:lnTo>
                  <a:pt x="5936" y="321"/>
                </a:lnTo>
                <a:lnTo>
                  <a:pt x="5949" y="349"/>
                </a:lnTo>
                <a:lnTo>
                  <a:pt x="5961" y="378"/>
                </a:lnTo>
                <a:lnTo>
                  <a:pt x="5982" y="440"/>
                </a:lnTo>
                <a:lnTo>
                  <a:pt x="6119" y="1018"/>
                </a:lnTo>
                <a:lnTo>
                  <a:pt x="6257" y="1596"/>
                </a:lnTo>
                <a:lnTo>
                  <a:pt x="6396" y="2174"/>
                </a:lnTo>
                <a:lnTo>
                  <a:pt x="6534" y="2752"/>
                </a:lnTo>
                <a:lnTo>
                  <a:pt x="6571" y="2915"/>
                </a:lnTo>
                <a:lnTo>
                  <a:pt x="6602" y="3065"/>
                </a:lnTo>
                <a:lnTo>
                  <a:pt x="6628" y="3202"/>
                </a:lnTo>
                <a:lnTo>
                  <a:pt x="6648" y="3328"/>
                </a:lnTo>
                <a:lnTo>
                  <a:pt x="6664" y="3442"/>
                </a:lnTo>
                <a:lnTo>
                  <a:pt x="6676" y="3545"/>
                </a:lnTo>
                <a:lnTo>
                  <a:pt x="6684" y="3638"/>
                </a:lnTo>
                <a:lnTo>
                  <a:pt x="6689" y="3721"/>
                </a:lnTo>
                <a:lnTo>
                  <a:pt x="6692" y="3856"/>
                </a:lnTo>
                <a:lnTo>
                  <a:pt x="6690" y="3911"/>
                </a:lnTo>
                <a:lnTo>
                  <a:pt x="6688" y="3956"/>
                </a:lnTo>
                <a:lnTo>
                  <a:pt x="6681" y="4020"/>
                </a:lnTo>
                <a:lnTo>
                  <a:pt x="6676" y="4054"/>
                </a:lnTo>
                <a:lnTo>
                  <a:pt x="6790" y="3578"/>
                </a:lnTo>
                <a:lnTo>
                  <a:pt x="6904" y="3103"/>
                </a:lnTo>
                <a:lnTo>
                  <a:pt x="7018" y="2626"/>
                </a:lnTo>
                <a:lnTo>
                  <a:pt x="7133" y="2151"/>
                </a:lnTo>
                <a:lnTo>
                  <a:pt x="7246" y="1675"/>
                </a:lnTo>
                <a:lnTo>
                  <a:pt x="7361" y="1199"/>
                </a:lnTo>
                <a:lnTo>
                  <a:pt x="7475" y="724"/>
                </a:lnTo>
                <a:lnTo>
                  <a:pt x="7589" y="249"/>
                </a:lnTo>
                <a:lnTo>
                  <a:pt x="8105" y="126"/>
                </a:lnTo>
                <a:lnTo>
                  <a:pt x="8621" y="3"/>
                </a:lnTo>
                <a:lnTo>
                  <a:pt x="8476" y="604"/>
                </a:lnTo>
                <a:lnTo>
                  <a:pt x="8332" y="1206"/>
                </a:lnTo>
                <a:lnTo>
                  <a:pt x="8187" y="1807"/>
                </a:lnTo>
                <a:lnTo>
                  <a:pt x="8044" y="2408"/>
                </a:lnTo>
                <a:lnTo>
                  <a:pt x="7900" y="3009"/>
                </a:lnTo>
                <a:lnTo>
                  <a:pt x="7755" y="3611"/>
                </a:lnTo>
                <a:lnTo>
                  <a:pt x="7611" y="4212"/>
                </a:lnTo>
                <a:lnTo>
                  <a:pt x="7468" y="4813"/>
                </a:lnTo>
                <a:lnTo>
                  <a:pt x="7458" y="4848"/>
                </a:lnTo>
                <a:lnTo>
                  <a:pt x="7446" y="4882"/>
                </a:lnTo>
                <a:lnTo>
                  <a:pt x="7433" y="4915"/>
                </a:lnTo>
                <a:lnTo>
                  <a:pt x="7418" y="4948"/>
                </a:lnTo>
                <a:lnTo>
                  <a:pt x="7402" y="4979"/>
                </a:lnTo>
                <a:lnTo>
                  <a:pt x="7385" y="5010"/>
                </a:lnTo>
                <a:lnTo>
                  <a:pt x="7365" y="5039"/>
                </a:lnTo>
                <a:lnTo>
                  <a:pt x="7345" y="5068"/>
                </a:lnTo>
                <a:lnTo>
                  <a:pt x="7323" y="5096"/>
                </a:lnTo>
                <a:lnTo>
                  <a:pt x="7300" y="5122"/>
                </a:lnTo>
                <a:lnTo>
                  <a:pt x="7275" y="5148"/>
                </a:lnTo>
                <a:lnTo>
                  <a:pt x="7251" y="5173"/>
                </a:lnTo>
                <a:lnTo>
                  <a:pt x="7224" y="5195"/>
                </a:lnTo>
                <a:lnTo>
                  <a:pt x="7196" y="5217"/>
                </a:lnTo>
                <a:lnTo>
                  <a:pt x="7167" y="5237"/>
                </a:lnTo>
                <a:lnTo>
                  <a:pt x="7138" y="5256"/>
                </a:lnTo>
                <a:lnTo>
                  <a:pt x="7096" y="5278"/>
                </a:lnTo>
                <a:lnTo>
                  <a:pt x="7053" y="5299"/>
                </a:lnTo>
                <a:lnTo>
                  <a:pt x="7008" y="5316"/>
                </a:lnTo>
                <a:lnTo>
                  <a:pt x="6963" y="5331"/>
                </a:lnTo>
                <a:lnTo>
                  <a:pt x="6916" y="5344"/>
                </a:lnTo>
                <a:lnTo>
                  <a:pt x="6868" y="5352"/>
                </a:lnTo>
                <a:lnTo>
                  <a:pt x="6818" y="5357"/>
                </a:lnTo>
                <a:lnTo>
                  <a:pt x="6767" y="5359"/>
                </a:lnTo>
                <a:lnTo>
                  <a:pt x="6717" y="5357"/>
                </a:lnTo>
                <a:lnTo>
                  <a:pt x="6667" y="5352"/>
                </a:lnTo>
                <a:lnTo>
                  <a:pt x="6618" y="5344"/>
                </a:lnTo>
                <a:lnTo>
                  <a:pt x="6571" y="5332"/>
                </a:lnTo>
                <a:lnTo>
                  <a:pt x="6525" y="5318"/>
                </a:lnTo>
                <a:lnTo>
                  <a:pt x="6480" y="5301"/>
                </a:lnTo>
                <a:lnTo>
                  <a:pt x="6437" y="5279"/>
                </a:lnTo>
                <a:lnTo>
                  <a:pt x="6395" y="5256"/>
                </a:lnTo>
                <a:lnTo>
                  <a:pt x="6364" y="5236"/>
                </a:lnTo>
                <a:lnTo>
                  <a:pt x="6334" y="5216"/>
                </a:lnTo>
                <a:lnTo>
                  <a:pt x="6305" y="5193"/>
                </a:lnTo>
                <a:lnTo>
                  <a:pt x="6278" y="5170"/>
                </a:lnTo>
                <a:lnTo>
                  <a:pt x="6228" y="5118"/>
                </a:lnTo>
                <a:lnTo>
                  <a:pt x="6204" y="5091"/>
                </a:lnTo>
                <a:lnTo>
                  <a:pt x="6182" y="5062"/>
                </a:lnTo>
                <a:lnTo>
                  <a:pt x="6161" y="5032"/>
                </a:lnTo>
                <a:lnTo>
                  <a:pt x="6143" y="5002"/>
                </a:lnTo>
                <a:lnTo>
                  <a:pt x="6124" y="4970"/>
                </a:lnTo>
                <a:lnTo>
                  <a:pt x="6109" y="4937"/>
                </a:lnTo>
                <a:lnTo>
                  <a:pt x="6081" y="4869"/>
                </a:lnTo>
                <a:lnTo>
                  <a:pt x="6070" y="4834"/>
                </a:lnTo>
                <a:lnTo>
                  <a:pt x="6061" y="4798"/>
                </a:lnTo>
                <a:lnTo>
                  <a:pt x="5955" y="4362"/>
                </a:lnTo>
                <a:lnTo>
                  <a:pt x="5851" y="3928"/>
                </a:lnTo>
                <a:lnTo>
                  <a:pt x="5746" y="3493"/>
                </a:lnTo>
                <a:lnTo>
                  <a:pt x="5642" y="3058"/>
                </a:lnTo>
                <a:lnTo>
                  <a:pt x="5605" y="2900"/>
                </a:lnTo>
                <a:lnTo>
                  <a:pt x="5574" y="2752"/>
                </a:lnTo>
                <a:lnTo>
                  <a:pt x="5549" y="2616"/>
                </a:lnTo>
                <a:lnTo>
                  <a:pt x="5528" y="2492"/>
                </a:lnTo>
                <a:lnTo>
                  <a:pt x="5513" y="2378"/>
                </a:lnTo>
                <a:lnTo>
                  <a:pt x="5501" y="2276"/>
                </a:lnTo>
                <a:lnTo>
                  <a:pt x="5492" y="2184"/>
                </a:lnTo>
                <a:lnTo>
                  <a:pt x="5487" y="2101"/>
                </a:lnTo>
                <a:lnTo>
                  <a:pt x="5484" y="1966"/>
                </a:lnTo>
                <a:lnTo>
                  <a:pt x="5485" y="1910"/>
                </a:lnTo>
                <a:lnTo>
                  <a:pt x="5488" y="1864"/>
                </a:lnTo>
                <a:lnTo>
                  <a:pt x="5495" y="1798"/>
                </a:lnTo>
                <a:lnTo>
                  <a:pt x="5503" y="1761"/>
                </a:lnTo>
                <a:lnTo>
                  <a:pt x="5405" y="2109"/>
                </a:lnTo>
                <a:close/>
                <a:moveTo>
                  <a:pt x="10038" y="4051"/>
                </a:moveTo>
                <a:lnTo>
                  <a:pt x="10622" y="4051"/>
                </a:lnTo>
                <a:lnTo>
                  <a:pt x="10622" y="4278"/>
                </a:lnTo>
                <a:lnTo>
                  <a:pt x="10162" y="4278"/>
                </a:lnTo>
                <a:lnTo>
                  <a:pt x="10109" y="4280"/>
                </a:lnTo>
                <a:lnTo>
                  <a:pt x="10063" y="4286"/>
                </a:lnTo>
                <a:lnTo>
                  <a:pt x="10042" y="4290"/>
                </a:lnTo>
                <a:lnTo>
                  <a:pt x="10023" y="4296"/>
                </a:lnTo>
                <a:lnTo>
                  <a:pt x="10006" y="4302"/>
                </a:lnTo>
                <a:lnTo>
                  <a:pt x="9991" y="4310"/>
                </a:lnTo>
                <a:lnTo>
                  <a:pt x="9977" y="4319"/>
                </a:lnTo>
                <a:lnTo>
                  <a:pt x="9965" y="4331"/>
                </a:lnTo>
                <a:lnTo>
                  <a:pt x="9955" y="4343"/>
                </a:lnTo>
                <a:lnTo>
                  <a:pt x="9947" y="4357"/>
                </a:lnTo>
                <a:lnTo>
                  <a:pt x="9939" y="4373"/>
                </a:lnTo>
                <a:lnTo>
                  <a:pt x="9935" y="4390"/>
                </a:lnTo>
                <a:lnTo>
                  <a:pt x="9932" y="4409"/>
                </a:lnTo>
                <a:lnTo>
                  <a:pt x="9931" y="4431"/>
                </a:lnTo>
                <a:lnTo>
                  <a:pt x="9932" y="4449"/>
                </a:lnTo>
                <a:lnTo>
                  <a:pt x="9935" y="4467"/>
                </a:lnTo>
                <a:lnTo>
                  <a:pt x="9940" y="4483"/>
                </a:lnTo>
                <a:lnTo>
                  <a:pt x="9948" y="4499"/>
                </a:lnTo>
                <a:lnTo>
                  <a:pt x="9957" y="4513"/>
                </a:lnTo>
                <a:lnTo>
                  <a:pt x="9967" y="4526"/>
                </a:lnTo>
                <a:lnTo>
                  <a:pt x="9980" y="4538"/>
                </a:lnTo>
                <a:lnTo>
                  <a:pt x="9997" y="4548"/>
                </a:lnTo>
                <a:lnTo>
                  <a:pt x="10034" y="4565"/>
                </a:lnTo>
                <a:lnTo>
                  <a:pt x="10055" y="4572"/>
                </a:lnTo>
                <a:lnTo>
                  <a:pt x="10080" y="4579"/>
                </a:lnTo>
                <a:lnTo>
                  <a:pt x="10105" y="4583"/>
                </a:lnTo>
                <a:lnTo>
                  <a:pt x="10134" y="4586"/>
                </a:lnTo>
                <a:lnTo>
                  <a:pt x="10165" y="4588"/>
                </a:lnTo>
                <a:lnTo>
                  <a:pt x="10198" y="4589"/>
                </a:lnTo>
                <a:lnTo>
                  <a:pt x="10622" y="4589"/>
                </a:lnTo>
                <a:lnTo>
                  <a:pt x="10622" y="4813"/>
                </a:lnTo>
                <a:lnTo>
                  <a:pt x="10162" y="4813"/>
                </a:lnTo>
                <a:lnTo>
                  <a:pt x="10118" y="4814"/>
                </a:lnTo>
                <a:lnTo>
                  <a:pt x="10076" y="4818"/>
                </a:lnTo>
                <a:lnTo>
                  <a:pt x="10037" y="4827"/>
                </a:lnTo>
                <a:lnTo>
                  <a:pt x="10002" y="4841"/>
                </a:lnTo>
                <a:lnTo>
                  <a:pt x="9987" y="4850"/>
                </a:lnTo>
                <a:lnTo>
                  <a:pt x="9973" y="4860"/>
                </a:lnTo>
                <a:lnTo>
                  <a:pt x="9961" y="4872"/>
                </a:lnTo>
                <a:lnTo>
                  <a:pt x="9951" y="4887"/>
                </a:lnTo>
                <a:lnTo>
                  <a:pt x="9942" y="4903"/>
                </a:lnTo>
                <a:lnTo>
                  <a:pt x="9936" y="4922"/>
                </a:lnTo>
                <a:lnTo>
                  <a:pt x="9932" y="4942"/>
                </a:lnTo>
                <a:lnTo>
                  <a:pt x="9931" y="4965"/>
                </a:lnTo>
                <a:lnTo>
                  <a:pt x="9933" y="4990"/>
                </a:lnTo>
                <a:lnTo>
                  <a:pt x="9938" y="5013"/>
                </a:lnTo>
                <a:lnTo>
                  <a:pt x="9947" y="5032"/>
                </a:lnTo>
                <a:lnTo>
                  <a:pt x="9957" y="5050"/>
                </a:lnTo>
                <a:lnTo>
                  <a:pt x="9970" y="5065"/>
                </a:lnTo>
                <a:lnTo>
                  <a:pt x="9985" y="5078"/>
                </a:lnTo>
                <a:lnTo>
                  <a:pt x="10003" y="5090"/>
                </a:lnTo>
                <a:lnTo>
                  <a:pt x="10022" y="5099"/>
                </a:lnTo>
                <a:lnTo>
                  <a:pt x="10042" y="5106"/>
                </a:lnTo>
                <a:lnTo>
                  <a:pt x="10063" y="5112"/>
                </a:lnTo>
                <a:lnTo>
                  <a:pt x="10107" y="5120"/>
                </a:lnTo>
                <a:lnTo>
                  <a:pt x="10152" y="5124"/>
                </a:lnTo>
                <a:lnTo>
                  <a:pt x="10195" y="5125"/>
                </a:lnTo>
                <a:lnTo>
                  <a:pt x="10622" y="5125"/>
                </a:lnTo>
                <a:lnTo>
                  <a:pt x="10622" y="5353"/>
                </a:lnTo>
                <a:lnTo>
                  <a:pt x="10196" y="5353"/>
                </a:lnTo>
                <a:lnTo>
                  <a:pt x="9770" y="5353"/>
                </a:lnTo>
                <a:lnTo>
                  <a:pt x="9770" y="5125"/>
                </a:lnTo>
                <a:lnTo>
                  <a:pt x="9944" y="5125"/>
                </a:lnTo>
                <a:lnTo>
                  <a:pt x="9918" y="5118"/>
                </a:lnTo>
                <a:lnTo>
                  <a:pt x="9894" y="5110"/>
                </a:lnTo>
                <a:lnTo>
                  <a:pt x="9873" y="5100"/>
                </a:lnTo>
                <a:lnTo>
                  <a:pt x="9853" y="5090"/>
                </a:lnTo>
                <a:lnTo>
                  <a:pt x="9835" y="5077"/>
                </a:lnTo>
                <a:lnTo>
                  <a:pt x="9819" y="5063"/>
                </a:lnTo>
                <a:lnTo>
                  <a:pt x="9804" y="5049"/>
                </a:lnTo>
                <a:lnTo>
                  <a:pt x="9791" y="5033"/>
                </a:lnTo>
                <a:lnTo>
                  <a:pt x="9780" y="5016"/>
                </a:lnTo>
                <a:lnTo>
                  <a:pt x="9769" y="4997"/>
                </a:lnTo>
                <a:lnTo>
                  <a:pt x="9761" y="4978"/>
                </a:lnTo>
                <a:lnTo>
                  <a:pt x="9755" y="4959"/>
                </a:lnTo>
                <a:lnTo>
                  <a:pt x="9746" y="4914"/>
                </a:lnTo>
                <a:lnTo>
                  <a:pt x="9744" y="4892"/>
                </a:lnTo>
                <a:lnTo>
                  <a:pt x="9743" y="4867"/>
                </a:lnTo>
                <a:lnTo>
                  <a:pt x="9746" y="4826"/>
                </a:lnTo>
                <a:lnTo>
                  <a:pt x="9755" y="4785"/>
                </a:lnTo>
                <a:lnTo>
                  <a:pt x="9762" y="4766"/>
                </a:lnTo>
                <a:lnTo>
                  <a:pt x="9770" y="4746"/>
                </a:lnTo>
                <a:lnTo>
                  <a:pt x="9791" y="4711"/>
                </a:lnTo>
                <a:lnTo>
                  <a:pt x="9817" y="4679"/>
                </a:lnTo>
                <a:lnTo>
                  <a:pt x="9832" y="4665"/>
                </a:lnTo>
                <a:lnTo>
                  <a:pt x="9848" y="4651"/>
                </a:lnTo>
                <a:lnTo>
                  <a:pt x="9866" y="4640"/>
                </a:lnTo>
                <a:lnTo>
                  <a:pt x="9884" y="4630"/>
                </a:lnTo>
                <a:lnTo>
                  <a:pt x="9904" y="4622"/>
                </a:lnTo>
                <a:lnTo>
                  <a:pt x="9925" y="4615"/>
                </a:lnTo>
                <a:lnTo>
                  <a:pt x="9905" y="4610"/>
                </a:lnTo>
                <a:lnTo>
                  <a:pt x="9886" y="4603"/>
                </a:lnTo>
                <a:lnTo>
                  <a:pt x="9868" y="4594"/>
                </a:lnTo>
                <a:lnTo>
                  <a:pt x="9850" y="4584"/>
                </a:lnTo>
                <a:lnTo>
                  <a:pt x="9834" y="4571"/>
                </a:lnTo>
                <a:lnTo>
                  <a:pt x="9820" y="4558"/>
                </a:lnTo>
                <a:lnTo>
                  <a:pt x="9805" y="4544"/>
                </a:lnTo>
                <a:lnTo>
                  <a:pt x="9793" y="4527"/>
                </a:lnTo>
                <a:lnTo>
                  <a:pt x="9782" y="4511"/>
                </a:lnTo>
                <a:lnTo>
                  <a:pt x="9771" y="4492"/>
                </a:lnTo>
                <a:lnTo>
                  <a:pt x="9763" y="4473"/>
                </a:lnTo>
                <a:lnTo>
                  <a:pt x="9756" y="4454"/>
                </a:lnTo>
                <a:lnTo>
                  <a:pt x="9746" y="4412"/>
                </a:lnTo>
                <a:lnTo>
                  <a:pt x="9743" y="4366"/>
                </a:lnTo>
                <a:lnTo>
                  <a:pt x="9744" y="4334"/>
                </a:lnTo>
                <a:lnTo>
                  <a:pt x="9746" y="4302"/>
                </a:lnTo>
                <a:lnTo>
                  <a:pt x="9751" y="4271"/>
                </a:lnTo>
                <a:lnTo>
                  <a:pt x="9757" y="4242"/>
                </a:lnTo>
                <a:lnTo>
                  <a:pt x="9766" y="4214"/>
                </a:lnTo>
                <a:lnTo>
                  <a:pt x="9778" y="4188"/>
                </a:lnTo>
                <a:lnTo>
                  <a:pt x="9792" y="4164"/>
                </a:lnTo>
                <a:lnTo>
                  <a:pt x="9808" y="4142"/>
                </a:lnTo>
                <a:lnTo>
                  <a:pt x="9827" y="4122"/>
                </a:lnTo>
                <a:lnTo>
                  <a:pt x="9848" y="4104"/>
                </a:lnTo>
                <a:lnTo>
                  <a:pt x="9873" y="4088"/>
                </a:lnTo>
                <a:lnTo>
                  <a:pt x="9900" y="4076"/>
                </a:lnTo>
                <a:lnTo>
                  <a:pt x="9930" y="4065"/>
                </a:lnTo>
                <a:lnTo>
                  <a:pt x="9963" y="4057"/>
                </a:lnTo>
                <a:lnTo>
                  <a:pt x="9999" y="4053"/>
                </a:lnTo>
                <a:lnTo>
                  <a:pt x="10038" y="4051"/>
                </a:lnTo>
                <a:close/>
                <a:moveTo>
                  <a:pt x="9770" y="3626"/>
                </a:moveTo>
                <a:lnTo>
                  <a:pt x="10196" y="3626"/>
                </a:lnTo>
                <a:lnTo>
                  <a:pt x="10622" y="3626"/>
                </a:lnTo>
                <a:lnTo>
                  <a:pt x="10622" y="3860"/>
                </a:lnTo>
                <a:lnTo>
                  <a:pt x="10196" y="3860"/>
                </a:lnTo>
                <a:lnTo>
                  <a:pt x="9770" y="3860"/>
                </a:lnTo>
                <a:lnTo>
                  <a:pt x="9770" y="3626"/>
                </a:lnTo>
                <a:close/>
                <a:moveTo>
                  <a:pt x="9443" y="3202"/>
                </a:moveTo>
                <a:lnTo>
                  <a:pt x="10033" y="3202"/>
                </a:lnTo>
                <a:lnTo>
                  <a:pt x="10622" y="3202"/>
                </a:lnTo>
                <a:lnTo>
                  <a:pt x="10622" y="3435"/>
                </a:lnTo>
                <a:lnTo>
                  <a:pt x="10033" y="3435"/>
                </a:lnTo>
                <a:lnTo>
                  <a:pt x="9443" y="3435"/>
                </a:lnTo>
                <a:lnTo>
                  <a:pt x="9443" y="3202"/>
                </a:lnTo>
                <a:close/>
                <a:moveTo>
                  <a:pt x="9944" y="2695"/>
                </a:moveTo>
                <a:lnTo>
                  <a:pt x="10274" y="2695"/>
                </a:lnTo>
                <a:lnTo>
                  <a:pt x="10311" y="2694"/>
                </a:lnTo>
                <a:lnTo>
                  <a:pt x="10344" y="2691"/>
                </a:lnTo>
                <a:lnTo>
                  <a:pt x="10359" y="2688"/>
                </a:lnTo>
                <a:lnTo>
                  <a:pt x="10374" y="2685"/>
                </a:lnTo>
                <a:lnTo>
                  <a:pt x="10387" y="2681"/>
                </a:lnTo>
                <a:lnTo>
                  <a:pt x="10399" y="2675"/>
                </a:lnTo>
                <a:lnTo>
                  <a:pt x="10420" y="2662"/>
                </a:lnTo>
                <a:lnTo>
                  <a:pt x="10428" y="2653"/>
                </a:lnTo>
                <a:lnTo>
                  <a:pt x="10434" y="2644"/>
                </a:lnTo>
                <a:lnTo>
                  <a:pt x="10440" y="2632"/>
                </a:lnTo>
                <a:lnTo>
                  <a:pt x="10443" y="2620"/>
                </a:lnTo>
                <a:lnTo>
                  <a:pt x="10446" y="2607"/>
                </a:lnTo>
                <a:lnTo>
                  <a:pt x="10446" y="2591"/>
                </a:lnTo>
                <a:lnTo>
                  <a:pt x="10446" y="2540"/>
                </a:lnTo>
                <a:lnTo>
                  <a:pt x="10622" y="2540"/>
                </a:lnTo>
                <a:lnTo>
                  <a:pt x="10622" y="2655"/>
                </a:lnTo>
                <a:lnTo>
                  <a:pt x="10621" y="2696"/>
                </a:lnTo>
                <a:lnTo>
                  <a:pt x="10617" y="2732"/>
                </a:lnTo>
                <a:lnTo>
                  <a:pt x="10610" y="2765"/>
                </a:lnTo>
                <a:lnTo>
                  <a:pt x="10600" y="2793"/>
                </a:lnTo>
                <a:lnTo>
                  <a:pt x="10588" y="2818"/>
                </a:lnTo>
                <a:lnTo>
                  <a:pt x="10580" y="2830"/>
                </a:lnTo>
                <a:lnTo>
                  <a:pt x="10572" y="2840"/>
                </a:lnTo>
                <a:lnTo>
                  <a:pt x="10556" y="2860"/>
                </a:lnTo>
                <a:lnTo>
                  <a:pt x="10535" y="2876"/>
                </a:lnTo>
                <a:lnTo>
                  <a:pt x="10514" y="2889"/>
                </a:lnTo>
                <a:lnTo>
                  <a:pt x="10490" y="2902"/>
                </a:lnTo>
                <a:lnTo>
                  <a:pt x="10465" y="2910"/>
                </a:lnTo>
                <a:lnTo>
                  <a:pt x="10437" y="2917"/>
                </a:lnTo>
                <a:lnTo>
                  <a:pt x="10407" y="2922"/>
                </a:lnTo>
                <a:lnTo>
                  <a:pt x="10377" y="2926"/>
                </a:lnTo>
                <a:lnTo>
                  <a:pt x="10344" y="2928"/>
                </a:lnTo>
                <a:lnTo>
                  <a:pt x="10310" y="2928"/>
                </a:lnTo>
                <a:lnTo>
                  <a:pt x="9944" y="2928"/>
                </a:lnTo>
                <a:lnTo>
                  <a:pt x="9944" y="3065"/>
                </a:lnTo>
                <a:lnTo>
                  <a:pt x="9767" y="3065"/>
                </a:lnTo>
                <a:lnTo>
                  <a:pt x="9767" y="2928"/>
                </a:lnTo>
                <a:lnTo>
                  <a:pt x="9594" y="2928"/>
                </a:lnTo>
                <a:lnTo>
                  <a:pt x="9477" y="2701"/>
                </a:lnTo>
                <a:lnTo>
                  <a:pt x="9477" y="2695"/>
                </a:lnTo>
                <a:lnTo>
                  <a:pt x="9767" y="2695"/>
                </a:lnTo>
                <a:lnTo>
                  <a:pt x="9767" y="2525"/>
                </a:lnTo>
                <a:lnTo>
                  <a:pt x="9944" y="2525"/>
                </a:lnTo>
                <a:lnTo>
                  <a:pt x="9944" y="2695"/>
                </a:lnTo>
                <a:close/>
                <a:moveTo>
                  <a:pt x="9944" y="2073"/>
                </a:moveTo>
                <a:lnTo>
                  <a:pt x="10274" y="2073"/>
                </a:lnTo>
                <a:lnTo>
                  <a:pt x="10311" y="2072"/>
                </a:lnTo>
                <a:lnTo>
                  <a:pt x="10344" y="2069"/>
                </a:lnTo>
                <a:lnTo>
                  <a:pt x="10359" y="2066"/>
                </a:lnTo>
                <a:lnTo>
                  <a:pt x="10374" y="2063"/>
                </a:lnTo>
                <a:lnTo>
                  <a:pt x="10387" y="2059"/>
                </a:lnTo>
                <a:lnTo>
                  <a:pt x="10399" y="2053"/>
                </a:lnTo>
                <a:lnTo>
                  <a:pt x="10420" y="2039"/>
                </a:lnTo>
                <a:lnTo>
                  <a:pt x="10428" y="2031"/>
                </a:lnTo>
                <a:lnTo>
                  <a:pt x="10434" y="2022"/>
                </a:lnTo>
                <a:lnTo>
                  <a:pt x="10440" y="2011"/>
                </a:lnTo>
                <a:lnTo>
                  <a:pt x="10443" y="1998"/>
                </a:lnTo>
                <a:lnTo>
                  <a:pt x="10446" y="1985"/>
                </a:lnTo>
                <a:lnTo>
                  <a:pt x="10446" y="1970"/>
                </a:lnTo>
                <a:lnTo>
                  <a:pt x="10446" y="1918"/>
                </a:lnTo>
                <a:lnTo>
                  <a:pt x="10622" y="1918"/>
                </a:lnTo>
                <a:lnTo>
                  <a:pt x="10622" y="2033"/>
                </a:lnTo>
                <a:lnTo>
                  <a:pt x="10621" y="2073"/>
                </a:lnTo>
                <a:lnTo>
                  <a:pt x="10617" y="2110"/>
                </a:lnTo>
                <a:lnTo>
                  <a:pt x="10610" y="2142"/>
                </a:lnTo>
                <a:lnTo>
                  <a:pt x="10600" y="2170"/>
                </a:lnTo>
                <a:lnTo>
                  <a:pt x="10588" y="2196"/>
                </a:lnTo>
                <a:lnTo>
                  <a:pt x="10580" y="2207"/>
                </a:lnTo>
                <a:lnTo>
                  <a:pt x="10572" y="2219"/>
                </a:lnTo>
                <a:lnTo>
                  <a:pt x="10556" y="2238"/>
                </a:lnTo>
                <a:lnTo>
                  <a:pt x="10535" y="2254"/>
                </a:lnTo>
                <a:lnTo>
                  <a:pt x="10514" y="2268"/>
                </a:lnTo>
                <a:lnTo>
                  <a:pt x="10490" y="2279"/>
                </a:lnTo>
                <a:lnTo>
                  <a:pt x="10465" y="2288"/>
                </a:lnTo>
                <a:lnTo>
                  <a:pt x="10437" y="2295"/>
                </a:lnTo>
                <a:lnTo>
                  <a:pt x="10407" y="2301"/>
                </a:lnTo>
                <a:lnTo>
                  <a:pt x="10377" y="2304"/>
                </a:lnTo>
                <a:lnTo>
                  <a:pt x="10344" y="2306"/>
                </a:lnTo>
                <a:lnTo>
                  <a:pt x="10310" y="2307"/>
                </a:lnTo>
                <a:lnTo>
                  <a:pt x="9944" y="2307"/>
                </a:lnTo>
                <a:lnTo>
                  <a:pt x="9944" y="2443"/>
                </a:lnTo>
                <a:lnTo>
                  <a:pt x="9767" y="2443"/>
                </a:lnTo>
                <a:lnTo>
                  <a:pt x="9767" y="2307"/>
                </a:lnTo>
                <a:lnTo>
                  <a:pt x="9594" y="2307"/>
                </a:lnTo>
                <a:lnTo>
                  <a:pt x="9477" y="2079"/>
                </a:lnTo>
                <a:lnTo>
                  <a:pt x="9477" y="2073"/>
                </a:lnTo>
                <a:lnTo>
                  <a:pt x="9767" y="2073"/>
                </a:lnTo>
                <a:lnTo>
                  <a:pt x="9767" y="1903"/>
                </a:lnTo>
                <a:lnTo>
                  <a:pt x="9944" y="1903"/>
                </a:lnTo>
                <a:lnTo>
                  <a:pt x="9944" y="2073"/>
                </a:lnTo>
                <a:close/>
                <a:moveTo>
                  <a:pt x="10195" y="1815"/>
                </a:moveTo>
                <a:lnTo>
                  <a:pt x="10143" y="1813"/>
                </a:lnTo>
                <a:lnTo>
                  <a:pt x="10095" y="1806"/>
                </a:lnTo>
                <a:lnTo>
                  <a:pt x="10049" y="1795"/>
                </a:lnTo>
                <a:lnTo>
                  <a:pt x="10026" y="1787"/>
                </a:lnTo>
                <a:lnTo>
                  <a:pt x="10005" y="1779"/>
                </a:lnTo>
                <a:lnTo>
                  <a:pt x="9965" y="1760"/>
                </a:lnTo>
                <a:lnTo>
                  <a:pt x="9928" y="1737"/>
                </a:lnTo>
                <a:lnTo>
                  <a:pt x="9911" y="1724"/>
                </a:lnTo>
                <a:lnTo>
                  <a:pt x="9894" y="1711"/>
                </a:lnTo>
                <a:lnTo>
                  <a:pt x="9878" y="1696"/>
                </a:lnTo>
                <a:lnTo>
                  <a:pt x="9864" y="1681"/>
                </a:lnTo>
                <a:lnTo>
                  <a:pt x="9836" y="1649"/>
                </a:lnTo>
                <a:lnTo>
                  <a:pt x="9811" y="1614"/>
                </a:lnTo>
                <a:lnTo>
                  <a:pt x="9791" y="1576"/>
                </a:lnTo>
                <a:lnTo>
                  <a:pt x="9774" y="1537"/>
                </a:lnTo>
                <a:lnTo>
                  <a:pt x="9760" y="1495"/>
                </a:lnTo>
                <a:lnTo>
                  <a:pt x="9751" y="1452"/>
                </a:lnTo>
                <a:lnTo>
                  <a:pt x="9745" y="1408"/>
                </a:lnTo>
                <a:lnTo>
                  <a:pt x="9743" y="1363"/>
                </a:lnTo>
                <a:lnTo>
                  <a:pt x="9745" y="1317"/>
                </a:lnTo>
                <a:lnTo>
                  <a:pt x="9747" y="1295"/>
                </a:lnTo>
                <a:lnTo>
                  <a:pt x="9751" y="1273"/>
                </a:lnTo>
                <a:lnTo>
                  <a:pt x="9760" y="1230"/>
                </a:lnTo>
                <a:lnTo>
                  <a:pt x="9774" y="1188"/>
                </a:lnTo>
                <a:lnTo>
                  <a:pt x="9790" y="1149"/>
                </a:lnTo>
                <a:lnTo>
                  <a:pt x="9810" y="1111"/>
                </a:lnTo>
                <a:lnTo>
                  <a:pt x="9835" y="1077"/>
                </a:lnTo>
                <a:lnTo>
                  <a:pt x="9848" y="1060"/>
                </a:lnTo>
                <a:lnTo>
                  <a:pt x="9862" y="1045"/>
                </a:lnTo>
                <a:lnTo>
                  <a:pt x="9877" y="1029"/>
                </a:lnTo>
                <a:lnTo>
                  <a:pt x="9892" y="1015"/>
                </a:lnTo>
                <a:lnTo>
                  <a:pt x="9927" y="989"/>
                </a:lnTo>
                <a:lnTo>
                  <a:pt x="9964" y="966"/>
                </a:lnTo>
                <a:lnTo>
                  <a:pt x="10004" y="946"/>
                </a:lnTo>
                <a:lnTo>
                  <a:pt x="10047" y="931"/>
                </a:lnTo>
                <a:lnTo>
                  <a:pt x="10094" y="920"/>
                </a:lnTo>
                <a:lnTo>
                  <a:pt x="10143" y="913"/>
                </a:lnTo>
                <a:lnTo>
                  <a:pt x="10169" y="912"/>
                </a:lnTo>
                <a:lnTo>
                  <a:pt x="10195" y="911"/>
                </a:lnTo>
                <a:lnTo>
                  <a:pt x="10247" y="913"/>
                </a:lnTo>
                <a:lnTo>
                  <a:pt x="10297" y="920"/>
                </a:lnTo>
                <a:lnTo>
                  <a:pt x="10343" y="931"/>
                </a:lnTo>
                <a:lnTo>
                  <a:pt x="10365" y="938"/>
                </a:lnTo>
                <a:lnTo>
                  <a:pt x="10387" y="946"/>
                </a:lnTo>
                <a:lnTo>
                  <a:pt x="10427" y="966"/>
                </a:lnTo>
                <a:lnTo>
                  <a:pt x="10465" y="989"/>
                </a:lnTo>
                <a:lnTo>
                  <a:pt x="10482" y="1002"/>
                </a:lnTo>
                <a:lnTo>
                  <a:pt x="10498" y="1015"/>
                </a:lnTo>
                <a:lnTo>
                  <a:pt x="10514" y="1029"/>
                </a:lnTo>
                <a:lnTo>
                  <a:pt x="10529" y="1045"/>
                </a:lnTo>
                <a:lnTo>
                  <a:pt x="10557" y="1077"/>
                </a:lnTo>
                <a:lnTo>
                  <a:pt x="10581" y="1111"/>
                </a:lnTo>
                <a:lnTo>
                  <a:pt x="10602" y="1149"/>
                </a:lnTo>
                <a:lnTo>
                  <a:pt x="10619" y="1188"/>
                </a:lnTo>
                <a:lnTo>
                  <a:pt x="10633" y="1230"/>
                </a:lnTo>
                <a:lnTo>
                  <a:pt x="10642" y="1273"/>
                </a:lnTo>
                <a:lnTo>
                  <a:pt x="10648" y="1317"/>
                </a:lnTo>
                <a:lnTo>
                  <a:pt x="10650" y="1363"/>
                </a:lnTo>
                <a:lnTo>
                  <a:pt x="10648" y="1409"/>
                </a:lnTo>
                <a:lnTo>
                  <a:pt x="10642" y="1453"/>
                </a:lnTo>
                <a:lnTo>
                  <a:pt x="10633" y="1496"/>
                </a:lnTo>
                <a:lnTo>
                  <a:pt x="10619" y="1538"/>
                </a:lnTo>
                <a:lnTo>
                  <a:pt x="10602" y="1578"/>
                </a:lnTo>
                <a:lnTo>
                  <a:pt x="10581" y="1615"/>
                </a:lnTo>
                <a:lnTo>
                  <a:pt x="10569" y="1633"/>
                </a:lnTo>
                <a:lnTo>
                  <a:pt x="10557" y="1650"/>
                </a:lnTo>
                <a:lnTo>
                  <a:pt x="10544" y="1666"/>
                </a:lnTo>
                <a:lnTo>
                  <a:pt x="10529" y="1682"/>
                </a:lnTo>
                <a:lnTo>
                  <a:pt x="10498" y="1712"/>
                </a:lnTo>
                <a:lnTo>
                  <a:pt x="10465" y="1737"/>
                </a:lnTo>
                <a:lnTo>
                  <a:pt x="10427" y="1760"/>
                </a:lnTo>
                <a:lnTo>
                  <a:pt x="10387" y="1779"/>
                </a:lnTo>
                <a:lnTo>
                  <a:pt x="10343" y="1795"/>
                </a:lnTo>
                <a:lnTo>
                  <a:pt x="10297" y="1806"/>
                </a:lnTo>
                <a:lnTo>
                  <a:pt x="10247" y="1813"/>
                </a:lnTo>
                <a:lnTo>
                  <a:pt x="10221" y="1814"/>
                </a:lnTo>
                <a:lnTo>
                  <a:pt x="10195" y="1815"/>
                </a:lnTo>
                <a:close/>
                <a:moveTo>
                  <a:pt x="10195" y="1150"/>
                </a:moveTo>
                <a:lnTo>
                  <a:pt x="10164" y="1151"/>
                </a:lnTo>
                <a:lnTo>
                  <a:pt x="10135" y="1155"/>
                </a:lnTo>
                <a:lnTo>
                  <a:pt x="10107" y="1161"/>
                </a:lnTo>
                <a:lnTo>
                  <a:pt x="10082" y="1168"/>
                </a:lnTo>
                <a:lnTo>
                  <a:pt x="10058" y="1177"/>
                </a:lnTo>
                <a:lnTo>
                  <a:pt x="10037" y="1188"/>
                </a:lnTo>
                <a:lnTo>
                  <a:pt x="10017" y="1200"/>
                </a:lnTo>
                <a:lnTo>
                  <a:pt x="10000" y="1215"/>
                </a:lnTo>
                <a:lnTo>
                  <a:pt x="9983" y="1230"/>
                </a:lnTo>
                <a:lnTo>
                  <a:pt x="9970" y="1247"/>
                </a:lnTo>
                <a:lnTo>
                  <a:pt x="9958" y="1265"/>
                </a:lnTo>
                <a:lnTo>
                  <a:pt x="9949" y="1283"/>
                </a:lnTo>
                <a:lnTo>
                  <a:pt x="9940" y="1303"/>
                </a:lnTo>
                <a:lnTo>
                  <a:pt x="9935" y="1323"/>
                </a:lnTo>
                <a:lnTo>
                  <a:pt x="9932" y="1345"/>
                </a:lnTo>
                <a:lnTo>
                  <a:pt x="9931" y="1365"/>
                </a:lnTo>
                <a:lnTo>
                  <a:pt x="9932" y="1387"/>
                </a:lnTo>
                <a:lnTo>
                  <a:pt x="9935" y="1408"/>
                </a:lnTo>
                <a:lnTo>
                  <a:pt x="9940" y="1429"/>
                </a:lnTo>
                <a:lnTo>
                  <a:pt x="9949" y="1448"/>
                </a:lnTo>
                <a:lnTo>
                  <a:pt x="9970" y="1484"/>
                </a:lnTo>
                <a:lnTo>
                  <a:pt x="9983" y="1502"/>
                </a:lnTo>
                <a:lnTo>
                  <a:pt x="10000" y="1517"/>
                </a:lnTo>
                <a:lnTo>
                  <a:pt x="10017" y="1531"/>
                </a:lnTo>
                <a:lnTo>
                  <a:pt x="10037" y="1544"/>
                </a:lnTo>
                <a:lnTo>
                  <a:pt x="10058" y="1555"/>
                </a:lnTo>
                <a:lnTo>
                  <a:pt x="10082" y="1564"/>
                </a:lnTo>
                <a:lnTo>
                  <a:pt x="10107" y="1571"/>
                </a:lnTo>
                <a:lnTo>
                  <a:pt x="10135" y="1576"/>
                </a:lnTo>
                <a:lnTo>
                  <a:pt x="10164" y="1580"/>
                </a:lnTo>
                <a:lnTo>
                  <a:pt x="10195" y="1581"/>
                </a:lnTo>
                <a:lnTo>
                  <a:pt x="10226" y="1580"/>
                </a:lnTo>
                <a:lnTo>
                  <a:pt x="10255" y="1577"/>
                </a:lnTo>
                <a:lnTo>
                  <a:pt x="10282" y="1571"/>
                </a:lnTo>
                <a:lnTo>
                  <a:pt x="10308" y="1564"/>
                </a:lnTo>
                <a:lnTo>
                  <a:pt x="10333" y="1555"/>
                </a:lnTo>
                <a:lnTo>
                  <a:pt x="10354" y="1545"/>
                </a:lnTo>
                <a:lnTo>
                  <a:pt x="10375" y="1532"/>
                </a:lnTo>
                <a:lnTo>
                  <a:pt x="10392" y="1518"/>
                </a:lnTo>
                <a:lnTo>
                  <a:pt x="10408" y="1503"/>
                </a:lnTo>
                <a:lnTo>
                  <a:pt x="10423" y="1486"/>
                </a:lnTo>
                <a:lnTo>
                  <a:pt x="10434" y="1468"/>
                </a:lnTo>
                <a:lnTo>
                  <a:pt x="10444" y="1449"/>
                </a:lnTo>
                <a:lnTo>
                  <a:pt x="10451" y="1430"/>
                </a:lnTo>
                <a:lnTo>
                  <a:pt x="10458" y="1409"/>
                </a:lnTo>
                <a:lnTo>
                  <a:pt x="10461" y="1388"/>
                </a:lnTo>
                <a:lnTo>
                  <a:pt x="10462" y="1365"/>
                </a:lnTo>
                <a:lnTo>
                  <a:pt x="10461" y="1344"/>
                </a:lnTo>
                <a:lnTo>
                  <a:pt x="10458" y="1321"/>
                </a:lnTo>
                <a:lnTo>
                  <a:pt x="10451" y="1301"/>
                </a:lnTo>
                <a:lnTo>
                  <a:pt x="10444" y="1281"/>
                </a:lnTo>
                <a:lnTo>
                  <a:pt x="10434" y="1262"/>
                </a:lnTo>
                <a:lnTo>
                  <a:pt x="10429" y="1253"/>
                </a:lnTo>
                <a:lnTo>
                  <a:pt x="10423" y="1244"/>
                </a:lnTo>
                <a:lnTo>
                  <a:pt x="10408" y="1228"/>
                </a:lnTo>
                <a:lnTo>
                  <a:pt x="10392" y="1213"/>
                </a:lnTo>
                <a:lnTo>
                  <a:pt x="10375" y="1198"/>
                </a:lnTo>
                <a:lnTo>
                  <a:pt x="10354" y="1186"/>
                </a:lnTo>
                <a:lnTo>
                  <a:pt x="10333" y="1176"/>
                </a:lnTo>
                <a:lnTo>
                  <a:pt x="10308" y="1167"/>
                </a:lnTo>
                <a:lnTo>
                  <a:pt x="10282" y="1159"/>
                </a:lnTo>
                <a:lnTo>
                  <a:pt x="10255" y="1154"/>
                </a:lnTo>
                <a:lnTo>
                  <a:pt x="10226" y="1151"/>
                </a:lnTo>
                <a:lnTo>
                  <a:pt x="10195" y="1150"/>
                </a:lnTo>
                <a:close/>
                <a:moveTo>
                  <a:pt x="10110" y="0"/>
                </a:moveTo>
                <a:lnTo>
                  <a:pt x="10622" y="0"/>
                </a:lnTo>
                <a:lnTo>
                  <a:pt x="10622" y="235"/>
                </a:lnTo>
                <a:lnTo>
                  <a:pt x="10174" y="235"/>
                </a:lnTo>
                <a:lnTo>
                  <a:pt x="10127" y="236"/>
                </a:lnTo>
                <a:lnTo>
                  <a:pt x="10082" y="240"/>
                </a:lnTo>
                <a:lnTo>
                  <a:pt x="10041" y="248"/>
                </a:lnTo>
                <a:lnTo>
                  <a:pt x="10022" y="254"/>
                </a:lnTo>
                <a:lnTo>
                  <a:pt x="10005" y="262"/>
                </a:lnTo>
                <a:lnTo>
                  <a:pt x="9989" y="270"/>
                </a:lnTo>
                <a:lnTo>
                  <a:pt x="9974" y="281"/>
                </a:lnTo>
                <a:lnTo>
                  <a:pt x="9962" y="293"/>
                </a:lnTo>
                <a:lnTo>
                  <a:pt x="9951" y="307"/>
                </a:lnTo>
                <a:lnTo>
                  <a:pt x="9942" y="323"/>
                </a:lnTo>
                <a:lnTo>
                  <a:pt x="9936" y="341"/>
                </a:lnTo>
                <a:lnTo>
                  <a:pt x="9932" y="361"/>
                </a:lnTo>
                <a:lnTo>
                  <a:pt x="9931" y="383"/>
                </a:lnTo>
                <a:lnTo>
                  <a:pt x="9932" y="403"/>
                </a:lnTo>
                <a:lnTo>
                  <a:pt x="9935" y="421"/>
                </a:lnTo>
                <a:lnTo>
                  <a:pt x="9939" y="438"/>
                </a:lnTo>
                <a:lnTo>
                  <a:pt x="9947" y="455"/>
                </a:lnTo>
                <a:lnTo>
                  <a:pt x="9956" y="470"/>
                </a:lnTo>
                <a:lnTo>
                  <a:pt x="9967" y="486"/>
                </a:lnTo>
                <a:lnTo>
                  <a:pt x="9980" y="499"/>
                </a:lnTo>
                <a:lnTo>
                  <a:pt x="9997" y="510"/>
                </a:lnTo>
                <a:lnTo>
                  <a:pt x="10014" y="521"/>
                </a:lnTo>
                <a:lnTo>
                  <a:pt x="10035" y="531"/>
                </a:lnTo>
                <a:lnTo>
                  <a:pt x="10057" y="540"/>
                </a:lnTo>
                <a:lnTo>
                  <a:pt x="10082" y="546"/>
                </a:lnTo>
                <a:lnTo>
                  <a:pt x="10109" y="552"/>
                </a:lnTo>
                <a:lnTo>
                  <a:pt x="10139" y="555"/>
                </a:lnTo>
                <a:lnTo>
                  <a:pt x="10172" y="558"/>
                </a:lnTo>
                <a:lnTo>
                  <a:pt x="10207" y="558"/>
                </a:lnTo>
                <a:lnTo>
                  <a:pt x="10622" y="558"/>
                </a:lnTo>
                <a:lnTo>
                  <a:pt x="10622" y="793"/>
                </a:lnTo>
                <a:lnTo>
                  <a:pt x="10196" y="793"/>
                </a:lnTo>
                <a:lnTo>
                  <a:pt x="9770" y="793"/>
                </a:lnTo>
                <a:lnTo>
                  <a:pt x="9770" y="561"/>
                </a:lnTo>
                <a:lnTo>
                  <a:pt x="9919" y="561"/>
                </a:lnTo>
                <a:lnTo>
                  <a:pt x="9883" y="546"/>
                </a:lnTo>
                <a:lnTo>
                  <a:pt x="9849" y="526"/>
                </a:lnTo>
                <a:lnTo>
                  <a:pt x="9834" y="515"/>
                </a:lnTo>
                <a:lnTo>
                  <a:pt x="9820" y="502"/>
                </a:lnTo>
                <a:lnTo>
                  <a:pt x="9806" y="489"/>
                </a:lnTo>
                <a:lnTo>
                  <a:pt x="9793" y="473"/>
                </a:lnTo>
                <a:lnTo>
                  <a:pt x="9783" y="457"/>
                </a:lnTo>
                <a:lnTo>
                  <a:pt x="9773" y="440"/>
                </a:lnTo>
                <a:lnTo>
                  <a:pt x="9763" y="422"/>
                </a:lnTo>
                <a:lnTo>
                  <a:pt x="9756" y="402"/>
                </a:lnTo>
                <a:lnTo>
                  <a:pt x="9751" y="381"/>
                </a:lnTo>
                <a:lnTo>
                  <a:pt x="9747" y="358"/>
                </a:lnTo>
                <a:lnTo>
                  <a:pt x="9744" y="335"/>
                </a:lnTo>
                <a:lnTo>
                  <a:pt x="9743" y="310"/>
                </a:lnTo>
                <a:lnTo>
                  <a:pt x="9744" y="269"/>
                </a:lnTo>
                <a:lnTo>
                  <a:pt x="9746" y="250"/>
                </a:lnTo>
                <a:lnTo>
                  <a:pt x="9749" y="233"/>
                </a:lnTo>
                <a:lnTo>
                  <a:pt x="9757" y="198"/>
                </a:lnTo>
                <a:lnTo>
                  <a:pt x="9768" y="167"/>
                </a:lnTo>
                <a:lnTo>
                  <a:pt x="9782" y="138"/>
                </a:lnTo>
                <a:lnTo>
                  <a:pt x="9799" y="114"/>
                </a:lnTo>
                <a:lnTo>
                  <a:pt x="9820" y="91"/>
                </a:lnTo>
                <a:lnTo>
                  <a:pt x="9842" y="71"/>
                </a:lnTo>
                <a:lnTo>
                  <a:pt x="9868" y="53"/>
                </a:lnTo>
                <a:lnTo>
                  <a:pt x="9895" y="39"/>
                </a:lnTo>
                <a:lnTo>
                  <a:pt x="9926" y="27"/>
                </a:lnTo>
                <a:lnTo>
                  <a:pt x="9959" y="17"/>
                </a:lnTo>
                <a:lnTo>
                  <a:pt x="9994" y="9"/>
                </a:lnTo>
                <a:lnTo>
                  <a:pt x="10031" y="4"/>
                </a:lnTo>
                <a:lnTo>
                  <a:pt x="10069" y="1"/>
                </a:lnTo>
                <a:lnTo>
                  <a:pt x="10110" y="0"/>
                </a:lnTo>
                <a:close/>
                <a:moveTo>
                  <a:pt x="9437" y="3745"/>
                </a:moveTo>
                <a:lnTo>
                  <a:pt x="9439" y="3720"/>
                </a:lnTo>
                <a:lnTo>
                  <a:pt x="9447" y="3697"/>
                </a:lnTo>
                <a:lnTo>
                  <a:pt x="9458" y="3675"/>
                </a:lnTo>
                <a:lnTo>
                  <a:pt x="9474" y="3657"/>
                </a:lnTo>
                <a:lnTo>
                  <a:pt x="9492" y="3641"/>
                </a:lnTo>
                <a:lnTo>
                  <a:pt x="9512" y="3630"/>
                </a:lnTo>
                <a:lnTo>
                  <a:pt x="9536" y="3623"/>
                </a:lnTo>
                <a:lnTo>
                  <a:pt x="9548" y="3621"/>
                </a:lnTo>
                <a:lnTo>
                  <a:pt x="9561" y="3621"/>
                </a:lnTo>
                <a:lnTo>
                  <a:pt x="9586" y="3623"/>
                </a:lnTo>
                <a:lnTo>
                  <a:pt x="9610" y="3630"/>
                </a:lnTo>
                <a:lnTo>
                  <a:pt x="9630" y="3641"/>
                </a:lnTo>
                <a:lnTo>
                  <a:pt x="9649" y="3657"/>
                </a:lnTo>
                <a:lnTo>
                  <a:pt x="9664" y="3675"/>
                </a:lnTo>
                <a:lnTo>
                  <a:pt x="9675" y="3697"/>
                </a:lnTo>
                <a:lnTo>
                  <a:pt x="9682" y="3720"/>
                </a:lnTo>
                <a:lnTo>
                  <a:pt x="9684" y="3732"/>
                </a:lnTo>
                <a:lnTo>
                  <a:pt x="9685" y="3745"/>
                </a:lnTo>
                <a:lnTo>
                  <a:pt x="9682" y="3769"/>
                </a:lnTo>
                <a:lnTo>
                  <a:pt x="9675" y="3793"/>
                </a:lnTo>
                <a:lnTo>
                  <a:pt x="9664" y="3814"/>
                </a:lnTo>
                <a:lnTo>
                  <a:pt x="9649" y="3833"/>
                </a:lnTo>
                <a:lnTo>
                  <a:pt x="9630" y="3848"/>
                </a:lnTo>
                <a:lnTo>
                  <a:pt x="9610" y="3859"/>
                </a:lnTo>
                <a:lnTo>
                  <a:pt x="9586" y="3867"/>
                </a:lnTo>
                <a:lnTo>
                  <a:pt x="9574" y="3869"/>
                </a:lnTo>
                <a:lnTo>
                  <a:pt x="9561" y="3869"/>
                </a:lnTo>
                <a:lnTo>
                  <a:pt x="9536" y="3867"/>
                </a:lnTo>
                <a:lnTo>
                  <a:pt x="9512" y="3859"/>
                </a:lnTo>
                <a:lnTo>
                  <a:pt x="9492" y="3848"/>
                </a:lnTo>
                <a:lnTo>
                  <a:pt x="9474" y="3833"/>
                </a:lnTo>
                <a:lnTo>
                  <a:pt x="9458" y="3814"/>
                </a:lnTo>
                <a:lnTo>
                  <a:pt x="9447" y="3793"/>
                </a:lnTo>
                <a:lnTo>
                  <a:pt x="9439" y="3769"/>
                </a:lnTo>
                <a:lnTo>
                  <a:pt x="9438" y="3757"/>
                </a:lnTo>
                <a:lnTo>
                  <a:pt x="9437" y="3745"/>
                </a:lnTo>
                <a:close/>
              </a:path>
            </a:pathLst>
          </a:custGeom>
          <a:solidFill>
            <a:srgbClr val="2F3A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57178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IC">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
            <a:ext cx="12191999" cy="6858000"/>
          </a:xfrm>
          <a:custGeom>
            <a:avLst/>
            <a:gdLst/>
            <a:ahLst/>
            <a:cxnLst/>
            <a:rect l="l" t="t" r="r" b="b"/>
            <a:pathLst>
              <a:path w="12191999" h="6858000">
                <a:moveTo>
                  <a:pt x="0" y="0"/>
                </a:moveTo>
                <a:lnTo>
                  <a:pt x="8832304" y="0"/>
                </a:lnTo>
                <a:lnTo>
                  <a:pt x="8832304" y="3356991"/>
                </a:lnTo>
                <a:lnTo>
                  <a:pt x="12191999" y="3356991"/>
                </a:lnTo>
                <a:lnTo>
                  <a:pt x="12191999" y="6858000"/>
                </a:lnTo>
                <a:lnTo>
                  <a:pt x="0" y="6858000"/>
                </a:lnTo>
                <a:close/>
              </a:path>
            </a:pathLst>
          </a:custGeom>
          <a:solidFill>
            <a:schemeClr val="bg1">
              <a:lumMod val="95000"/>
            </a:schemeClr>
          </a:solidFill>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Select this placeholder and insert picture from insert menu</a:t>
            </a:r>
          </a:p>
        </p:txBody>
      </p:sp>
      <p:sp>
        <p:nvSpPr>
          <p:cNvPr id="2" name="Title 1">
            <a:extLst>
              <a:ext uri="{FF2B5EF4-FFF2-40B4-BE49-F238E27FC236}">
                <a16:creationId xmlns:a16="http://schemas.microsoft.com/office/drawing/2014/main" id="{BDE80C2D-014D-44A0-B0C4-DC89DBC0CB76}"/>
              </a:ext>
            </a:extLst>
          </p:cNvPr>
          <p:cNvSpPr>
            <a:spLocks noGrp="1"/>
          </p:cNvSpPr>
          <p:nvPr>
            <p:ph type="title"/>
          </p:nvPr>
        </p:nvSpPr>
        <p:spPr>
          <a:xfrm>
            <a:off x="1847529" y="2996952"/>
            <a:ext cx="6480719" cy="2088232"/>
          </a:xfrm>
        </p:spPr>
        <p:txBody>
          <a:bodyPr anchor="t" anchorCtr="0"/>
          <a:lstStyle>
            <a:lvl1pPr>
              <a:defRPr sz="4000" b="0">
                <a:solidFill>
                  <a:schemeClr val="tx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25637B32-21D1-4011-8CF6-6BF0FD712E0B}"/>
              </a:ext>
            </a:extLst>
          </p:cNvPr>
          <p:cNvSpPr>
            <a:spLocks noGrp="1"/>
          </p:cNvSpPr>
          <p:nvPr>
            <p:ph type="body" idx="1" hasCustomPrompt="1"/>
          </p:nvPr>
        </p:nvSpPr>
        <p:spPr>
          <a:xfrm>
            <a:off x="9192344" y="692696"/>
            <a:ext cx="2314736" cy="2117503"/>
          </a:xfrm>
        </p:spPr>
        <p:txBody>
          <a:bodyPr wrap="none" anchor="ctr" anchorCtr="0">
            <a:noAutofit/>
          </a:bodyPr>
          <a:lstStyle>
            <a:lvl1pPr marL="0" indent="0" algn="ctr">
              <a:lnSpc>
                <a:spcPct val="80000"/>
              </a:lnSpc>
              <a:spcBef>
                <a:spcPts val="0"/>
              </a:spcBef>
              <a:buNone/>
              <a:defRPr sz="17200" spc="-50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4" name="Date Placeholder 3">
            <a:extLst>
              <a:ext uri="{FF2B5EF4-FFF2-40B4-BE49-F238E27FC236}">
                <a16:creationId xmlns:a16="http://schemas.microsoft.com/office/drawing/2014/main" id="{97721153-4DC3-4476-B572-156F5DDA2C37}"/>
              </a:ext>
            </a:extLst>
          </p:cNvPr>
          <p:cNvSpPr>
            <a:spLocks noGrp="1"/>
          </p:cNvSpPr>
          <p:nvPr>
            <p:ph type="dt" sz="half" idx="10"/>
          </p:nvPr>
        </p:nvSpPr>
        <p:spPr/>
        <p:txBody>
          <a:bodyPr/>
          <a:lstStyle>
            <a:lvl1pPr>
              <a:defRPr>
                <a:noFill/>
              </a:defRPr>
            </a:lvl1pPr>
          </a:lstStyle>
          <a:p>
            <a:fld id="{7AEC13BC-688F-4A4F-900B-9D028B5C8178}" type="datetime1">
              <a:rPr lang="fi-FI" smtClean="0"/>
              <a:t>21.11.2023</a:t>
            </a:fld>
            <a:endParaRPr lang="en-GB"/>
          </a:p>
        </p:txBody>
      </p:sp>
      <p:sp>
        <p:nvSpPr>
          <p:cNvPr id="5" name="Footer Placeholder 4">
            <a:extLst>
              <a:ext uri="{FF2B5EF4-FFF2-40B4-BE49-F238E27FC236}">
                <a16:creationId xmlns:a16="http://schemas.microsoft.com/office/drawing/2014/main" id="{A8A8F5AA-FE70-480C-AD84-4BC179DAE3DF}"/>
              </a:ext>
            </a:extLst>
          </p:cNvPr>
          <p:cNvSpPr>
            <a:spLocks noGrp="1"/>
          </p:cNvSpPr>
          <p:nvPr>
            <p:ph type="ftr" sz="quarter" idx="11"/>
          </p:nvPr>
        </p:nvSpPr>
        <p:spPr/>
        <p:txBody>
          <a:bodyPr/>
          <a:lstStyle>
            <a:lvl1pPr>
              <a:defRPr>
                <a:noFill/>
              </a:defRPr>
            </a:lvl1pPr>
          </a:lstStyle>
          <a:p>
            <a:r>
              <a:rPr lang="en-GB"/>
              <a:t>© Miltton Group</a:t>
            </a:r>
          </a:p>
        </p:txBody>
      </p:sp>
      <p:sp>
        <p:nvSpPr>
          <p:cNvPr id="6" name="Slide Number Placeholder 5">
            <a:extLst>
              <a:ext uri="{FF2B5EF4-FFF2-40B4-BE49-F238E27FC236}">
                <a16:creationId xmlns:a16="http://schemas.microsoft.com/office/drawing/2014/main" id="{7241A83B-E951-4B0D-BF78-EFFCFD569EE5}"/>
              </a:ext>
            </a:extLst>
          </p:cNvPr>
          <p:cNvSpPr>
            <a:spLocks noGrp="1"/>
          </p:cNvSpPr>
          <p:nvPr>
            <p:ph type="sldNum" sz="quarter" idx="12"/>
          </p:nvPr>
        </p:nvSpPr>
        <p:spPr/>
        <p:txBody>
          <a:bodyPr/>
          <a:lstStyle>
            <a:lvl1pPr>
              <a:defRPr>
                <a:noFill/>
              </a:defRPr>
            </a:lvl1pPr>
          </a:lstStyle>
          <a:p>
            <a:fld id="{C6E9A87C-37A4-4E98-B69E-8D39F910BEC4}" type="slidenum">
              <a:rPr lang="en-GB" smtClean="0"/>
              <a:pPr/>
              <a:t>‹#›</a:t>
            </a:fld>
            <a:endParaRPr lang="en-GB"/>
          </a:p>
        </p:txBody>
      </p:sp>
    </p:spTree>
    <p:extLst>
      <p:ext uri="{BB962C8B-B14F-4D97-AF65-F5344CB8AC3E}">
        <p14:creationId xmlns:p14="http://schemas.microsoft.com/office/powerpoint/2010/main" val="691448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IC nega">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
            <a:ext cx="12191999" cy="6858000"/>
          </a:xfrm>
          <a:custGeom>
            <a:avLst/>
            <a:gdLst/>
            <a:ahLst/>
            <a:cxnLst/>
            <a:rect l="l" t="t" r="r" b="b"/>
            <a:pathLst>
              <a:path w="12191999" h="6858000">
                <a:moveTo>
                  <a:pt x="0" y="0"/>
                </a:moveTo>
                <a:lnTo>
                  <a:pt x="8832304" y="0"/>
                </a:lnTo>
                <a:lnTo>
                  <a:pt x="8832304" y="3356991"/>
                </a:lnTo>
                <a:lnTo>
                  <a:pt x="12191999" y="3356991"/>
                </a:lnTo>
                <a:lnTo>
                  <a:pt x="12191999" y="6858000"/>
                </a:lnTo>
                <a:lnTo>
                  <a:pt x="0" y="6858000"/>
                </a:lnTo>
                <a:close/>
              </a:path>
            </a:pathLst>
          </a:custGeom>
          <a:solidFill>
            <a:schemeClr val="bg1">
              <a:lumMod val="95000"/>
            </a:schemeClr>
          </a:solidFill>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Select this placeholder and insert picture from insert menu</a:t>
            </a:r>
          </a:p>
        </p:txBody>
      </p:sp>
      <p:sp>
        <p:nvSpPr>
          <p:cNvPr id="2" name="Title 1">
            <a:extLst>
              <a:ext uri="{FF2B5EF4-FFF2-40B4-BE49-F238E27FC236}">
                <a16:creationId xmlns:a16="http://schemas.microsoft.com/office/drawing/2014/main" id="{BDE80C2D-014D-44A0-B0C4-DC89DBC0CB76}"/>
              </a:ext>
            </a:extLst>
          </p:cNvPr>
          <p:cNvSpPr>
            <a:spLocks noGrp="1"/>
          </p:cNvSpPr>
          <p:nvPr>
            <p:ph type="title"/>
          </p:nvPr>
        </p:nvSpPr>
        <p:spPr>
          <a:xfrm>
            <a:off x="1847529" y="2996952"/>
            <a:ext cx="6480719" cy="2088232"/>
          </a:xfrm>
        </p:spPr>
        <p:txBody>
          <a:bodyPr anchor="t" anchorCtr="0"/>
          <a:lstStyle>
            <a:lvl1pPr>
              <a:defRPr sz="4000" b="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25637B32-21D1-4011-8CF6-6BF0FD712E0B}"/>
              </a:ext>
            </a:extLst>
          </p:cNvPr>
          <p:cNvSpPr>
            <a:spLocks noGrp="1"/>
          </p:cNvSpPr>
          <p:nvPr>
            <p:ph type="body" idx="1" hasCustomPrompt="1"/>
          </p:nvPr>
        </p:nvSpPr>
        <p:spPr>
          <a:xfrm>
            <a:off x="9192344" y="692696"/>
            <a:ext cx="2314736" cy="2117503"/>
          </a:xfrm>
        </p:spPr>
        <p:txBody>
          <a:bodyPr wrap="none" anchor="ctr" anchorCtr="0">
            <a:noAutofit/>
          </a:bodyPr>
          <a:lstStyle>
            <a:lvl1pPr marL="0" indent="0" algn="ctr">
              <a:lnSpc>
                <a:spcPct val="80000"/>
              </a:lnSpc>
              <a:spcBef>
                <a:spcPts val="0"/>
              </a:spcBef>
              <a:buNone/>
              <a:defRPr sz="17200" spc="-500"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4" name="Date Placeholder 3">
            <a:extLst>
              <a:ext uri="{FF2B5EF4-FFF2-40B4-BE49-F238E27FC236}">
                <a16:creationId xmlns:a16="http://schemas.microsoft.com/office/drawing/2014/main" id="{97721153-4DC3-4476-B572-156F5DDA2C37}"/>
              </a:ext>
            </a:extLst>
          </p:cNvPr>
          <p:cNvSpPr>
            <a:spLocks noGrp="1"/>
          </p:cNvSpPr>
          <p:nvPr>
            <p:ph type="dt" sz="half" idx="10"/>
          </p:nvPr>
        </p:nvSpPr>
        <p:spPr/>
        <p:txBody>
          <a:bodyPr/>
          <a:lstStyle>
            <a:lvl1pPr>
              <a:defRPr>
                <a:noFill/>
              </a:defRPr>
            </a:lvl1pPr>
          </a:lstStyle>
          <a:p>
            <a:fld id="{6120E789-F4C9-4BC9-A7BB-683084DCF0E6}" type="datetime1">
              <a:rPr lang="fi-FI" smtClean="0"/>
              <a:t>21.11.2023</a:t>
            </a:fld>
            <a:endParaRPr lang="en-GB"/>
          </a:p>
        </p:txBody>
      </p:sp>
      <p:sp>
        <p:nvSpPr>
          <p:cNvPr id="5" name="Footer Placeholder 4">
            <a:extLst>
              <a:ext uri="{FF2B5EF4-FFF2-40B4-BE49-F238E27FC236}">
                <a16:creationId xmlns:a16="http://schemas.microsoft.com/office/drawing/2014/main" id="{A8A8F5AA-FE70-480C-AD84-4BC179DAE3DF}"/>
              </a:ext>
            </a:extLst>
          </p:cNvPr>
          <p:cNvSpPr>
            <a:spLocks noGrp="1"/>
          </p:cNvSpPr>
          <p:nvPr>
            <p:ph type="ftr" sz="quarter" idx="11"/>
          </p:nvPr>
        </p:nvSpPr>
        <p:spPr/>
        <p:txBody>
          <a:bodyPr/>
          <a:lstStyle>
            <a:lvl1pPr>
              <a:defRPr>
                <a:noFill/>
              </a:defRPr>
            </a:lvl1pPr>
          </a:lstStyle>
          <a:p>
            <a:r>
              <a:rPr lang="en-GB"/>
              <a:t>© Miltton Group</a:t>
            </a:r>
          </a:p>
        </p:txBody>
      </p:sp>
      <p:sp>
        <p:nvSpPr>
          <p:cNvPr id="6" name="Slide Number Placeholder 5">
            <a:extLst>
              <a:ext uri="{FF2B5EF4-FFF2-40B4-BE49-F238E27FC236}">
                <a16:creationId xmlns:a16="http://schemas.microsoft.com/office/drawing/2014/main" id="{7241A83B-E951-4B0D-BF78-EFFCFD569EE5}"/>
              </a:ext>
            </a:extLst>
          </p:cNvPr>
          <p:cNvSpPr>
            <a:spLocks noGrp="1"/>
          </p:cNvSpPr>
          <p:nvPr>
            <p:ph type="sldNum" sz="quarter" idx="12"/>
          </p:nvPr>
        </p:nvSpPr>
        <p:spPr/>
        <p:txBody>
          <a:bodyPr/>
          <a:lstStyle>
            <a:lvl1pPr>
              <a:defRPr>
                <a:noFill/>
              </a:defRPr>
            </a:lvl1pPr>
          </a:lstStyle>
          <a:p>
            <a:fld id="{C6E9A87C-37A4-4E98-B69E-8D39F910BEC4}" type="slidenum">
              <a:rPr lang="en-GB" smtClean="0"/>
              <a:pPr/>
              <a:t>‹#›</a:t>
            </a:fld>
            <a:endParaRPr lang="en-GB"/>
          </a:p>
        </p:txBody>
      </p:sp>
    </p:spTree>
    <p:extLst>
      <p:ext uri="{BB962C8B-B14F-4D97-AF65-F5344CB8AC3E}">
        <p14:creationId xmlns:p14="http://schemas.microsoft.com/office/powerpoint/2010/main" val="40704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B516-804E-40CB-BDC8-1DE19F6F8B3F}"/>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0E7FDE93-2CC0-4EC6-8051-5FA95786B5D2}"/>
              </a:ext>
            </a:extLst>
          </p:cNvPr>
          <p:cNvSpPr>
            <a:spLocks noGrp="1"/>
          </p:cNvSpPr>
          <p:nvPr>
            <p:ph sz="half" idx="1"/>
          </p:nvPr>
        </p:nvSpPr>
        <p:spPr>
          <a:xfrm>
            <a:off x="334963" y="1916112"/>
            <a:ext cx="5256981" cy="4321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9F1D214B-7B7D-4120-A679-B51C240BFA1B}"/>
              </a:ext>
            </a:extLst>
          </p:cNvPr>
          <p:cNvSpPr>
            <a:spLocks noGrp="1"/>
          </p:cNvSpPr>
          <p:nvPr>
            <p:ph sz="half" idx="2"/>
          </p:nvPr>
        </p:nvSpPr>
        <p:spPr>
          <a:xfrm>
            <a:off x="5879976" y="1916112"/>
            <a:ext cx="5256337" cy="4321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23FC6B6-3EAA-4F25-92B6-2E31437301C1}"/>
              </a:ext>
            </a:extLst>
          </p:cNvPr>
          <p:cNvSpPr>
            <a:spLocks noGrp="1"/>
          </p:cNvSpPr>
          <p:nvPr>
            <p:ph type="dt" sz="half" idx="10"/>
          </p:nvPr>
        </p:nvSpPr>
        <p:spPr/>
        <p:txBody>
          <a:bodyPr/>
          <a:lstStyle/>
          <a:p>
            <a:fld id="{2691D1E3-2D40-42BF-8C84-983AAFBC8481}" type="datetime1">
              <a:rPr lang="fi-FI" smtClean="0"/>
              <a:t>21.11.2023</a:t>
            </a:fld>
            <a:endParaRPr lang="en-GB"/>
          </a:p>
        </p:txBody>
      </p:sp>
      <p:sp>
        <p:nvSpPr>
          <p:cNvPr id="6" name="Footer Placeholder 5">
            <a:extLst>
              <a:ext uri="{FF2B5EF4-FFF2-40B4-BE49-F238E27FC236}">
                <a16:creationId xmlns:a16="http://schemas.microsoft.com/office/drawing/2014/main" id="{E82E38EA-F5C0-4272-9419-F0BB16D6F5D2}"/>
              </a:ext>
            </a:extLst>
          </p:cNvPr>
          <p:cNvSpPr>
            <a:spLocks noGrp="1"/>
          </p:cNvSpPr>
          <p:nvPr>
            <p:ph type="ftr" sz="quarter" idx="11"/>
          </p:nvPr>
        </p:nvSpPr>
        <p:spPr/>
        <p:txBody>
          <a:bodyPr/>
          <a:lstStyle/>
          <a:p>
            <a:r>
              <a:rPr lang="en-GB"/>
              <a:t>© Miltton Group</a:t>
            </a:r>
          </a:p>
        </p:txBody>
      </p:sp>
      <p:sp>
        <p:nvSpPr>
          <p:cNvPr id="7" name="Slide Number Placeholder 6">
            <a:extLst>
              <a:ext uri="{FF2B5EF4-FFF2-40B4-BE49-F238E27FC236}">
                <a16:creationId xmlns:a16="http://schemas.microsoft.com/office/drawing/2014/main" id="{DB6274F4-63BF-4918-8BA6-91A1636D6E41}"/>
              </a:ext>
            </a:extLst>
          </p:cNvPr>
          <p:cNvSpPr>
            <a:spLocks noGrp="1"/>
          </p:cNvSpPr>
          <p:nvPr>
            <p:ph type="sldNum" sz="quarter" idx="12"/>
          </p:nvPr>
        </p:nvSpPr>
        <p:spPr/>
        <p:txBody>
          <a:bodyPr/>
          <a:lstStyle/>
          <a:p>
            <a:fld id="{C6E9A87C-37A4-4E98-B69E-8D39F910BEC4}" type="slidenum">
              <a:rPr lang="en-GB" smtClean="0"/>
              <a:t>‹#›</a:t>
            </a:fld>
            <a:endParaRPr lang="en-GB"/>
          </a:p>
        </p:txBody>
      </p:sp>
    </p:spTree>
    <p:extLst>
      <p:ext uri="{BB962C8B-B14F-4D97-AF65-F5344CB8AC3E}">
        <p14:creationId xmlns:p14="http://schemas.microsoft.com/office/powerpoint/2010/main" val="1087942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Text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B516-804E-40CB-BDC8-1DE19F6F8B3F}"/>
              </a:ext>
            </a:extLst>
          </p:cNvPr>
          <p:cNvSpPr>
            <a:spLocks noGrp="1"/>
          </p:cNvSpPr>
          <p:nvPr>
            <p:ph type="title"/>
          </p:nvPr>
        </p:nvSpPr>
        <p:spPr/>
        <p:txBody>
          <a:bodyPr/>
          <a:lstStyle/>
          <a:p>
            <a:r>
              <a:rPr lang="en-GB"/>
              <a:t>Click to edit Master title style</a:t>
            </a:r>
            <a:endParaRPr lang="en-GB" dirty="0"/>
          </a:p>
        </p:txBody>
      </p:sp>
      <p:sp>
        <p:nvSpPr>
          <p:cNvPr id="5" name="Date Placeholder 4">
            <a:extLst>
              <a:ext uri="{FF2B5EF4-FFF2-40B4-BE49-F238E27FC236}">
                <a16:creationId xmlns:a16="http://schemas.microsoft.com/office/drawing/2014/main" id="{223FC6B6-3EAA-4F25-92B6-2E31437301C1}"/>
              </a:ext>
            </a:extLst>
          </p:cNvPr>
          <p:cNvSpPr>
            <a:spLocks noGrp="1"/>
          </p:cNvSpPr>
          <p:nvPr>
            <p:ph type="dt" sz="half" idx="10"/>
          </p:nvPr>
        </p:nvSpPr>
        <p:spPr/>
        <p:txBody>
          <a:bodyPr/>
          <a:lstStyle/>
          <a:p>
            <a:fld id="{2691D1E3-2D40-42BF-8C84-983AAFBC8481}" type="datetime1">
              <a:rPr lang="fi-FI" smtClean="0"/>
              <a:t>21.11.2023</a:t>
            </a:fld>
            <a:endParaRPr lang="en-GB"/>
          </a:p>
        </p:txBody>
      </p:sp>
      <p:sp>
        <p:nvSpPr>
          <p:cNvPr id="6" name="Footer Placeholder 5">
            <a:extLst>
              <a:ext uri="{FF2B5EF4-FFF2-40B4-BE49-F238E27FC236}">
                <a16:creationId xmlns:a16="http://schemas.microsoft.com/office/drawing/2014/main" id="{E82E38EA-F5C0-4272-9419-F0BB16D6F5D2}"/>
              </a:ext>
            </a:extLst>
          </p:cNvPr>
          <p:cNvSpPr>
            <a:spLocks noGrp="1"/>
          </p:cNvSpPr>
          <p:nvPr>
            <p:ph type="ftr" sz="quarter" idx="11"/>
          </p:nvPr>
        </p:nvSpPr>
        <p:spPr/>
        <p:txBody>
          <a:bodyPr/>
          <a:lstStyle/>
          <a:p>
            <a:r>
              <a:rPr lang="en-GB"/>
              <a:t>© Miltton Group</a:t>
            </a:r>
          </a:p>
        </p:txBody>
      </p:sp>
      <p:sp>
        <p:nvSpPr>
          <p:cNvPr id="7" name="Slide Number Placeholder 6">
            <a:extLst>
              <a:ext uri="{FF2B5EF4-FFF2-40B4-BE49-F238E27FC236}">
                <a16:creationId xmlns:a16="http://schemas.microsoft.com/office/drawing/2014/main" id="{DB6274F4-63BF-4918-8BA6-91A1636D6E41}"/>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0" name="Text Placeholder 7"/>
          <p:cNvSpPr>
            <a:spLocks noGrp="1"/>
          </p:cNvSpPr>
          <p:nvPr>
            <p:ph type="body" sz="quarter" idx="13"/>
          </p:nvPr>
        </p:nvSpPr>
        <p:spPr>
          <a:xfrm>
            <a:off x="334965" y="1916114"/>
            <a:ext cx="5256980" cy="4321198"/>
          </a:xfrm>
        </p:spPr>
        <p:txBody>
          <a:bodyPr/>
          <a:lstStyle>
            <a:lvl1pPr marL="0" indent="0">
              <a:buFontTx/>
              <a:buNone/>
              <a:defRPr/>
            </a:lvl1pPr>
            <a:lvl2pPr marL="449263" indent="-265113">
              <a:defRPr/>
            </a:lvl2pPr>
            <a:lvl3pPr marL="898525" indent="-265113">
              <a:defRPr/>
            </a:lvl3pPr>
            <a:lvl4pPr marL="1346200" indent="-266700">
              <a:defRPr/>
            </a:lvl4pPr>
            <a:lvl5pPr marL="1795463" indent="-266700">
              <a:defRPr/>
            </a:lvl5pPr>
            <a:lvl6pPr marL="2244725" indent="-265113">
              <a:defRPr/>
            </a:lvl6pPr>
            <a:lvl7pPr marL="2693988" indent="-265113">
              <a:defRPr/>
            </a:lvl7pPr>
            <a:lvl8pPr marL="3141663" indent="-266700">
              <a:defRPr/>
            </a:lvl8pPr>
            <a:lvl9pPr marL="3590925" indent="-26670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11" name="Text Placeholder 7"/>
          <p:cNvSpPr>
            <a:spLocks noGrp="1"/>
          </p:cNvSpPr>
          <p:nvPr>
            <p:ph type="body" sz="quarter" idx="14"/>
          </p:nvPr>
        </p:nvSpPr>
        <p:spPr>
          <a:xfrm>
            <a:off x="5879976" y="1916114"/>
            <a:ext cx="5256337" cy="4321198"/>
          </a:xfrm>
        </p:spPr>
        <p:txBody>
          <a:bodyPr/>
          <a:lstStyle>
            <a:lvl1pPr marL="0" indent="0">
              <a:buFontTx/>
              <a:buNone/>
              <a:defRPr/>
            </a:lvl1pPr>
            <a:lvl2pPr marL="449263" indent="-265113">
              <a:defRPr/>
            </a:lvl2pPr>
            <a:lvl3pPr marL="898525" indent="-265113">
              <a:defRPr/>
            </a:lvl3pPr>
            <a:lvl4pPr marL="1346200" indent="-266700">
              <a:defRPr/>
            </a:lvl4pPr>
            <a:lvl5pPr marL="1795463" indent="-266700">
              <a:defRPr/>
            </a:lvl5pPr>
            <a:lvl6pPr marL="2244725" indent="-265113">
              <a:defRPr/>
            </a:lvl6pPr>
            <a:lvl7pPr marL="2693988" indent="-265113">
              <a:defRPr/>
            </a:lvl7pPr>
            <a:lvl8pPr marL="3141663" indent="-266700">
              <a:defRPr/>
            </a:lvl8pPr>
            <a:lvl9pPr marL="3590925" indent="-26670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Tree>
    <p:extLst>
      <p:ext uri="{BB962C8B-B14F-4D97-AF65-F5344CB8AC3E}">
        <p14:creationId xmlns:p14="http://schemas.microsoft.com/office/powerpoint/2010/main" val="2623094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ABC363-3FEB-42B8-84BD-CAE41A353DC5}"/>
              </a:ext>
            </a:extLst>
          </p:cNvPr>
          <p:cNvSpPr>
            <a:spLocks noGrp="1"/>
          </p:cNvSpPr>
          <p:nvPr>
            <p:ph type="body" idx="1"/>
          </p:nvPr>
        </p:nvSpPr>
        <p:spPr>
          <a:xfrm>
            <a:off x="334964" y="1916112"/>
            <a:ext cx="5256980" cy="648791"/>
          </a:xfrm>
        </p:spPr>
        <p:txBody>
          <a:bodyPr anchor="t" anchorCtr="0"/>
          <a:lstStyle>
            <a:lvl1pPr marL="0" indent="0">
              <a:spcBef>
                <a:spcPts val="0"/>
              </a:spcBef>
              <a:buNone/>
              <a:defRPr sz="2000" b="1">
                <a:latin typeface="Lausanne 550"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C2F710E-69B3-4137-868E-E782056CD9BB}"/>
              </a:ext>
            </a:extLst>
          </p:cNvPr>
          <p:cNvSpPr>
            <a:spLocks noGrp="1"/>
          </p:cNvSpPr>
          <p:nvPr>
            <p:ph sz="half" idx="2"/>
          </p:nvPr>
        </p:nvSpPr>
        <p:spPr>
          <a:xfrm>
            <a:off x="334964" y="2564904"/>
            <a:ext cx="5256980" cy="36723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39A28661-958D-4235-943D-7BDA639B1D52}"/>
              </a:ext>
            </a:extLst>
          </p:cNvPr>
          <p:cNvSpPr>
            <a:spLocks noGrp="1"/>
          </p:cNvSpPr>
          <p:nvPr>
            <p:ph type="body" sz="quarter" idx="3"/>
          </p:nvPr>
        </p:nvSpPr>
        <p:spPr>
          <a:xfrm>
            <a:off x="5879976" y="1916112"/>
            <a:ext cx="5256337" cy="648791"/>
          </a:xfrm>
        </p:spPr>
        <p:txBody>
          <a:bodyPr anchor="t" anchorCtr="0"/>
          <a:lstStyle>
            <a:lvl1pPr marL="0" indent="0">
              <a:spcBef>
                <a:spcPts val="0"/>
              </a:spcBef>
              <a:buNone/>
              <a:defRPr sz="2000" b="1">
                <a:latin typeface="Lausanne 550"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51B078C-EFD3-4FDA-9099-3D71067A7A58}"/>
              </a:ext>
            </a:extLst>
          </p:cNvPr>
          <p:cNvSpPr>
            <a:spLocks noGrp="1"/>
          </p:cNvSpPr>
          <p:nvPr>
            <p:ph sz="quarter" idx="4"/>
          </p:nvPr>
        </p:nvSpPr>
        <p:spPr>
          <a:xfrm>
            <a:off x="5879976" y="2564904"/>
            <a:ext cx="5256337" cy="36723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64A7147-CF3B-48FA-B12D-93DC0F1A2713}"/>
              </a:ext>
            </a:extLst>
          </p:cNvPr>
          <p:cNvSpPr>
            <a:spLocks noGrp="1"/>
          </p:cNvSpPr>
          <p:nvPr>
            <p:ph type="dt" sz="half" idx="10"/>
          </p:nvPr>
        </p:nvSpPr>
        <p:spPr/>
        <p:txBody>
          <a:bodyPr/>
          <a:lstStyle/>
          <a:p>
            <a:fld id="{51693613-3431-4657-9751-514726946030}" type="datetime1">
              <a:rPr lang="fi-FI" smtClean="0"/>
              <a:t>21.11.2023</a:t>
            </a:fld>
            <a:endParaRPr lang="en-GB"/>
          </a:p>
        </p:txBody>
      </p:sp>
      <p:sp>
        <p:nvSpPr>
          <p:cNvPr id="8" name="Footer Placeholder 7">
            <a:extLst>
              <a:ext uri="{FF2B5EF4-FFF2-40B4-BE49-F238E27FC236}">
                <a16:creationId xmlns:a16="http://schemas.microsoft.com/office/drawing/2014/main" id="{7FBFE223-9E1C-4232-AA44-BD051CEF6A26}"/>
              </a:ext>
            </a:extLst>
          </p:cNvPr>
          <p:cNvSpPr>
            <a:spLocks noGrp="1"/>
          </p:cNvSpPr>
          <p:nvPr>
            <p:ph type="ftr" sz="quarter" idx="11"/>
          </p:nvPr>
        </p:nvSpPr>
        <p:spPr/>
        <p:txBody>
          <a:bodyPr/>
          <a:lstStyle/>
          <a:p>
            <a:r>
              <a:rPr lang="en-GB"/>
              <a:t>© Miltton Group</a:t>
            </a:r>
          </a:p>
        </p:txBody>
      </p:sp>
      <p:sp>
        <p:nvSpPr>
          <p:cNvPr id="9" name="Slide Number Placeholder 8">
            <a:extLst>
              <a:ext uri="{FF2B5EF4-FFF2-40B4-BE49-F238E27FC236}">
                <a16:creationId xmlns:a16="http://schemas.microsoft.com/office/drawing/2014/main" id="{DCF6B43D-6FDE-4658-AC3F-35A58F9A01DF}"/>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0" name="Title 9"/>
          <p:cNvSpPr>
            <a:spLocks noGrp="1"/>
          </p:cNvSpPr>
          <p:nvPr>
            <p:ph type="title"/>
          </p:nvPr>
        </p:nvSpPr>
        <p:spPr/>
        <p:txBody>
          <a:bodyPr/>
          <a:lstStyle/>
          <a:p>
            <a:r>
              <a:rPr lang="en-GB"/>
              <a:t>Click to edit Master title style</a:t>
            </a:r>
            <a:endParaRPr lang="fi-FI"/>
          </a:p>
        </p:txBody>
      </p:sp>
    </p:spTree>
    <p:extLst>
      <p:ext uri="{BB962C8B-B14F-4D97-AF65-F5344CB8AC3E}">
        <p14:creationId xmlns:p14="http://schemas.microsoft.com/office/powerpoint/2010/main" val="2530361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167438" y="0"/>
            <a:ext cx="6024562" cy="6858000"/>
          </a:xfrm>
          <a:solidFill>
            <a:schemeClr val="bg1">
              <a:lumMod val="95000"/>
            </a:schemeClr>
          </a:solidFill>
        </p:spPr>
        <p:txBody>
          <a:bodyPr/>
          <a:lstStyle>
            <a:lvl1pPr marL="0" indent="0">
              <a:buFontTx/>
              <a:buNone/>
              <a:defRPr sz="1000"/>
            </a:lvl1pPr>
          </a:lstStyle>
          <a:p>
            <a:r>
              <a:rPr lang="en-GB"/>
              <a:t>Click icon to add picture</a:t>
            </a:r>
            <a:endParaRPr lang="fi-FI"/>
          </a:p>
        </p:txBody>
      </p:sp>
      <p:sp>
        <p:nvSpPr>
          <p:cNvPr id="2" name="Title 1">
            <a:extLst>
              <a:ext uri="{FF2B5EF4-FFF2-40B4-BE49-F238E27FC236}">
                <a16:creationId xmlns:a16="http://schemas.microsoft.com/office/drawing/2014/main" id="{EA05B516-804E-40CB-BDC8-1DE19F6F8B3F}"/>
              </a:ext>
            </a:extLst>
          </p:cNvPr>
          <p:cNvSpPr>
            <a:spLocks noGrp="1"/>
          </p:cNvSpPr>
          <p:nvPr>
            <p:ph type="title"/>
          </p:nvPr>
        </p:nvSpPr>
        <p:spPr>
          <a:xfrm>
            <a:off x="334963" y="476673"/>
            <a:ext cx="5256981" cy="1296143"/>
          </a:xfrm>
        </p:spPr>
        <p:txBody>
          <a:bodyPr/>
          <a:lstStyle/>
          <a:p>
            <a:r>
              <a:rPr lang="en-GB"/>
              <a:t>Click to edit Master title style</a:t>
            </a:r>
            <a:endParaRPr lang="en-GB" dirty="0"/>
          </a:p>
        </p:txBody>
      </p:sp>
      <p:sp>
        <p:nvSpPr>
          <p:cNvPr id="5" name="Date Placeholder 4">
            <a:extLst>
              <a:ext uri="{FF2B5EF4-FFF2-40B4-BE49-F238E27FC236}">
                <a16:creationId xmlns:a16="http://schemas.microsoft.com/office/drawing/2014/main" id="{223FC6B6-3EAA-4F25-92B6-2E31437301C1}"/>
              </a:ext>
            </a:extLst>
          </p:cNvPr>
          <p:cNvSpPr>
            <a:spLocks noGrp="1"/>
          </p:cNvSpPr>
          <p:nvPr>
            <p:ph type="dt" sz="half" idx="10"/>
          </p:nvPr>
        </p:nvSpPr>
        <p:spPr/>
        <p:txBody>
          <a:bodyPr/>
          <a:lstStyle/>
          <a:p>
            <a:fld id="{799AA230-E701-4F41-8C98-943A3FCD4820}" type="datetime1">
              <a:rPr lang="fi-FI" smtClean="0"/>
              <a:t>21.11.2023</a:t>
            </a:fld>
            <a:endParaRPr lang="en-GB"/>
          </a:p>
        </p:txBody>
      </p:sp>
      <p:sp>
        <p:nvSpPr>
          <p:cNvPr id="6" name="Footer Placeholder 5">
            <a:extLst>
              <a:ext uri="{FF2B5EF4-FFF2-40B4-BE49-F238E27FC236}">
                <a16:creationId xmlns:a16="http://schemas.microsoft.com/office/drawing/2014/main" id="{E82E38EA-F5C0-4272-9419-F0BB16D6F5D2}"/>
              </a:ext>
            </a:extLst>
          </p:cNvPr>
          <p:cNvSpPr>
            <a:spLocks noGrp="1"/>
          </p:cNvSpPr>
          <p:nvPr>
            <p:ph type="ftr" sz="quarter" idx="11"/>
          </p:nvPr>
        </p:nvSpPr>
        <p:spPr/>
        <p:txBody>
          <a:bodyPr/>
          <a:lstStyle/>
          <a:p>
            <a:r>
              <a:rPr lang="en-GB"/>
              <a:t>© Miltton Group</a:t>
            </a:r>
          </a:p>
        </p:txBody>
      </p:sp>
      <p:sp>
        <p:nvSpPr>
          <p:cNvPr id="7" name="Slide Number Placeholder 6">
            <a:extLst>
              <a:ext uri="{FF2B5EF4-FFF2-40B4-BE49-F238E27FC236}">
                <a16:creationId xmlns:a16="http://schemas.microsoft.com/office/drawing/2014/main" id="{DB6274F4-63BF-4918-8BA6-91A1636D6E41}"/>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1" name="Text Placeholder 7"/>
          <p:cNvSpPr>
            <a:spLocks noGrp="1"/>
          </p:cNvSpPr>
          <p:nvPr>
            <p:ph type="body" sz="quarter" idx="14"/>
          </p:nvPr>
        </p:nvSpPr>
        <p:spPr>
          <a:xfrm>
            <a:off x="334965" y="1916114"/>
            <a:ext cx="5256980" cy="4321198"/>
          </a:xfrm>
        </p:spPr>
        <p:txBody>
          <a:bodyPr/>
          <a:lstStyle>
            <a:lvl1pPr marL="0" indent="0">
              <a:buFontTx/>
              <a:buNone/>
              <a:defRPr/>
            </a:lvl1pPr>
            <a:lvl2pPr marL="449263" indent="-265113">
              <a:defRPr/>
            </a:lvl2pPr>
            <a:lvl3pPr marL="898525" indent="-265113">
              <a:defRPr/>
            </a:lvl3pPr>
            <a:lvl4pPr marL="1346200" indent="-266700">
              <a:defRPr/>
            </a:lvl4pPr>
            <a:lvl5pPr marL="1795463" indent="-266700">
              <a:defRPr/>
            </a:lvl5pPr>
            <a:lvl6pPr marL="2244725" indent="-265113">
              <a:defRPr/>
            </a:lvl6pPr>
            <a:lvl7pPr marL="2693988" indent="-265113">
              <a:defRPr/>
            </a:lvl7pPr>
            <a:lvl8pPr marL="3141663" indent="-266700">
              <a:defRPr/>
            </a:lvl8pPr>
            <a:lvl9pPr marL="3590925" indent="-26670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Tree>
    <p:extLst>
      <p:ext uri="{BB962C8B-B14F-4D97-AF65-F5344CB8AC3E}">
        <p14:creationId xmlns:p14="http://schemas.microsoft.com/office/powerpoint/2010/main" val="3569151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glise keelse logo slaid">
    <p:spTree>
      <p:nvGrpSpPr>
        <p:cNvPr id="1" name=""/>
        <p:cNvGrpSpPr/>
        <p:nvPr/>
      </p:nvGrpSpPr>
      <p:grpSpPr>
        <a:xfrm>
          <a:off x="0" y="0"/>
          <a:ext cx="0" cy="0"/>
          <a:chOff x="0" y="0"/>
          <a:chExt cx="0" cy="0"/>
        </a:xfrm>
      </p:grpSpPr>
      <p:sp>
        <p:nvSpPr>
          <p:cNvPr id="2" name="Rectangle 1"/>
          <p:cNvSpPr/>
          <p:nvPr userDrawn="1"/>
        </p:nvSpPr>
        <p:spPr>
          <a:xfrm>
            <a:off x="9552517" y="5949950"/>
            <a:ext cx="2207683" cy="719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dirty="0"/>
          </a:p>
        </p:txBody>
      </p:sp>
      <p:sp>
        <p:nvSpPr>
          <p:cNvPr id="7" name="Title 11"/>
          <p:cNvSpPr>
            <a:spLocks noGrp="1"/>
          </p:cNvSpPr>
          <p:nvPr>
            <p:ph type="title"/>
          </p:nvPr>
        </p:nvSpPr>
        <p:spPr>
          <a:xfrm>
            <a:off x="838200" y="457200"/>
            <a:ext cx="10515600" cy="1043354"/>
          </a:xfrm>
        </p:spPr>
        <p:txBody>
          <a:bodyPr anchor="ctr">
            <a:noAutofit/>
          </a:bodyPr>
          <a:lstStyle>
            <a:lvl1pPr algn="l">
              <a:defRPr sz="4400"/>
            </a:lvl1pPr>
          </a:lstStyle>
          <a:p>
            <a:r>
              <a:rPr lang="en-US"/>
              <a:t>Click to edit Master title style</a:t>
            </a:r>
            <a:endParaRPr lang="en-US" dirty="0"/>
          </a:p>
        </p:txBody>
      </p:sp>
      <p:pic>
        <p:nvPicPr>
          <p:cNvPr id="5" name="Picture 4"/>
          <p:cNvPicPr>
            <a:picLocks noChangeAspect="1"/>
          </p:cNvPicPr>
          <p:nvPr userDrawn="1"/>
        </p:nvPicPr>
        <p:blipFill>
          <a:blip r:embed="rId2"/>
          <a:stretch>
            <a:fillRect/>
          </a:stretch>
        </p:blipFill>
        <p:spPr>
          <a:xfrm>
            <a:off x="9696453" y="5981957"/>
            <a:ext cx="1525000" cy="523110"/>
          </a:xfrm>
          <a:prstGeom prst="rect">
            <a:avLst/>
          </a:prstGeom>
        </p:spPr>
      </p:pic>
    </p:spTree>
    <p:extLst>
      <p:ext uri="{BB962C8B-B14F-4D97-AF65-F5344CB8AC3E}">
        <p14:creationId xmlns:p14="http://schemas.microsoft.com/office/powerpoint/2010/main" val="33736275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ews Conten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5879976" cy="6858000"/>
          </a:xfrm>
          <a:solidFill>
            <a:schemeClr val="bg1">
              <a:lumMod val="95000"/>
            </a:schemeClr>
          </a:solidFill>
        </p:spPr>
        <p:txBody>
          <a:bodyPr/>
          <a:lstStyle>
            <a:lvl1pPr marL="0" indent="0">
              <a:buFontTx/>
              <a:buNone/>
              <a:defRPr sz="1000"/>
            </a:lvl1pPr>
          </a:lstStyle>
          <a:p>
            <a:r>
              <a:rPr lang="en-GB"/>
              <a:t>Click icon to add picture</a:t>
            </a:r>
            <a:endParaRPr lang="fi-FI" dirty="0"/>
          </a:p>
        </p:txBody>
      </p:sp>
      <p:sp>
        <p:nvSpPr>
          <p:cNvPr id="2" name="Title 1">
            <a:extLst>
              <a:ext uri="{FF2B5EF4-FFF2-40B4-BE49-F238E27FC236}">
                <a16:creationId xmlns:a16="http://schemas.microsoft.com/office/drawing/2014/main" id="{EA05B516-804E-40CB-BDC8-1DE19F6F8B3F}"/>
              </a:ext>
            </a:extLst>
          </p:cNvPr>
          <p:cNvSpPr>
            <a:spLocks noGrp="1"/>
          </p:cNvSpPr>
          <p:nvPr>
            <p:ph type="title"/>
          </p:nvPr>
        </p:nvSpPr>
        <p:spPr>
          <a:xfrm>
            <a:off x="334963" y="476672"/>
            <a:ext cx="5256981" cy="1584175"/>
          </a:xfrm>
        </p:spPr>
        <p:txBody>
          <a:bodyPr/>
          <a:lstStyle>
            <a:lvl1pPr>
              <a:defRPr sz="4800">
                <a:solidFill>
                  <a:schemeClr val="bg1"/>
                </a:solidFill>
              </a:defRPr>
            </a:lvl1pPr>
          </a:lstStyle>
          <a:p>
            <a:r>
              <a:rPr lang="en-GB"/>
              <a:t>Click to edit Master title style</a:t>
            </a:r>
            <a:endParaRPr lang="en-GB" dirty="0"/>
          </a:p>
        </p:txBody>
      </p:sp>
      <p:sp>
        <p:nvSpPr>
          <p:cNvPr id="5" name="Date Placeholder 4">
            <a:extLst>
              <a:ext uri="{FF2B5EF4-FFF2-40B4-BE49-F238E27FC236}">
                <a16:creationId xmlns:a16="http://schemas.microsoft.com/office/drawing/2014/main" id="{223FC6B6-3EAA-4F25-92B6-2E31437301C1}"/>
              </a:ext>
            </a:extLst>
          </p:cNvPr>
          <p:cNvSpPr>
            <a:spLocks noGrp="1"/>
          </p:cNvSpPr>
          <p:nvPr>
            <p:ph type="dt" sz="half" idx="10"/>
          </p:nvPr>
        </p:nvSpPr>
        <p:spPr/>
        <p:txBody>
          <a:bodyPr/>
          <a:lstStyle/>
          <a:p>
            <a:fld id="{38443912-A074-4FC1-9729-778E29F0E2A1}" type="datetime1">
              <a:rPr lang="fi-FI" smtClean="0"/>
              <a:t>21.11.2023</a:t>
            </a:fld>
            <a:endParaRPr lang="en-GB"/>
          </a:p>
        </p:txBody>
      </p:sp>
      <p:sp>
        <p:nvSpPr>
          <p:cNvPr id="6" name="Footer Placeholder 5">
            <a:extLst>
              <a:ext uri="{FF2B5EF4-FFF2-40B4-BE49-F238E27FC236}">
                <a16:creationId xmlns:a16="http://schemas.microsoft.com/office/drawing/2014/main" id="{E82E38EA-F5C0-4272-9419-F0BB16D6F5D2}"/>
              </a:ext>
            </a:extLst>
          </p:cNvPr>
          <p:cNvSpPr>
            <a:spLocks noGrp="1"/>
          </p:cNvSpPr>
          <p:nvPr>
            <p:ph type="ftr" sz="quarter" idx="11"/>
          </p:nvPr>
        </p:nvSpPr>
        <p:spPr/>
        <p:txBody>
          <a:bodyPr/>
          <a:lstStyle/>
          <a:p>
            <a:r>
              <a:rPr lang="en-GB"/>
              <a:t>© Miltton Group</a:t>
            </a:r>
          </a:p>
        </p:txBody>
      </p:sp>
      <p:sp>
        <p:nvSpPr>
          <p:cNvPr id="7" name="Slide Number Placeholder 6">
            <a:extLst>
              <a:ext uri="{FF2B5EF4-FFF2-40B4-BE49-F238E27FC236}">
                <a16:creationId xmlns:a16="http://schemas.microsoft.com/office/drawing/2014/main" id="{DB6274F4-63BF-4918-8BA6-91A1636D6E41}"/>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1" name="Text Placeholder 7"/>
          <p:cNvSpPr>
            <a:spLocks noGrp="1"/>
          </p:cNvSpPr>
          <p:nvPr>
            <p:ph type="body" sz="quarter" idx="14"/>
          </p:nvPr>
        </p:nvSpPr>
        <p:spPr>
          <a:xfrm>
            <a:off x="6240016" y="2204864"/>
            <a:ext cx="5256980" cy="1944216"/>
          </a:xfrm>
        </p:spPr>
        <p:txBody>
          <a:bodyPr/>
          <a:lstStyle>
            <a:lvl1pPr marL="0" indent="0">
              <a:buFontTx/>
              <a:buNone/>
              <a:defRPr/>
            </a:lvl1pPr>
            <a:lvl2pPr marL="449263" indent="-265113">
              <a:defRPr/>
            </a:lvl2pPr>
            <a:lvl3pPr marL="898525" indent="-265113">
              <a:defRPr/>
            </a:lvl3pPr>
            <a:lvl4pPr marL="1346200" indent="-266700">
              <a:defRPr/>
            </a:lvl4pPr>
            <a:lvl5pPr marL="1795463" indent="-266700">
              <a:defRPr/>
            </a:lvl5pPr>
            <a:lvl6pPr marL="2244725" indent="-265113">
              <a:defRPr/>
            </a:lvl6pPr>
            <a:lvl7pPr marL="2693988" indent="-265113">
              <a:defRPr/>
            </a:lvl7pPr>
            <a:lvl8pPr marL="3141663" indent="-266700">
              <a:defRPr/>
            </a:lvl8pPr>
            <a:lvl9pPr marL="3590925" indent="-266700">
              <a:defRPr/>
            </a:lvl9pPr>
          </a:lstStyle>
          <a:p>
            <a:pPr lvl="0"/>
            <a:r>
              <a:rPr lang="en-GB"/>
              <a:t>Click to edit Master text styles</a:t>
            </a:r>
          </a:p>
          <a:p>
            <a:pPr lvl="1"/>
            <a:r>
              <a:rPr lang="en-GB"/>
              <a:t>Second level</a:t>
            </a:r>
          </a:p>
          <a:p>
            <a:pPr lvl="2"/>
            <a:r>
              <a:rPr lang="en-GB"/>
              <a:t>Third level</a:t>
            </a:r>
          </a:p>
        </p:txBody>
      </p:sp>
      <p:sp>
        <p:nvSpPr>
          <p:cNvPr id="9" name="Text Placeholder 2">
            <a:extLst>
              <a:ext uri="{FF2B5EF4-FFF2-40B4-BE49-F238E27FC236}">
                <a16:creationId xmlns:a16="http://schemas.microsoft.com/office/drawing/2014/main" id="{CAABC363-3FEB-42B8-84BD-CAE41A353DC5}"/>
              </a:ext>
            </a:extLst>
          </p:cNvPr>
          <p:cNvSpPr>
            <a:spLocks noGrp="1"/>
          </p:cNvSpPr>
          <p:nvPr>
            <p:ph type="body" idx="1"/>
          </p:nvPr>
        </p:nvSpPr>
        <p:spPr>
          <a:xfrm>
            <a:off x="6240016" y="1268760"/>
            <a:ext cx="5256584" cy="792088"/>
          </a:xfrm>
        </p:spPr>
        <p:txBody>
          <a:bodyPr anchor="t" anchorCtr="0"/>
          <a:lstStyle>
            <a:lvl1pPr marL="0" indent="0">
              <a:spcBef>
                <a:spcPts val="0"/>
              </a:spcBef>
              <a:buNone/>
              <a:defRPr sz="2400" b="1">
                <a:latin typeface="Lausanne 550"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4">
            <a:extLst>
              <a:ext uri="{FF2B5EF4-FFF2-40B4-BE49-F238E27FC236}">
                <a16:creationId xmlns:a16="http://schemas.microsoft.com/office/drawing/2014/main" id="{39A28661-958D-4235-943D-7BDA639B1D52}"/>
              </a:ext>
            </a:extLst>
          </p:cNvPr>
          <p:cNvSpPr>
            <a:spLocks noGrp="1"/>
          </p:cNvSpPr>
          <p:nvPr>
            <p:ph type="body" sz="quarter" idx="3"/>
          </p:nvPr>
        </p:nvSpPr>
        <p:spPr>
          <a:xfrm>
            <a:off x="6096000" y="4293096"/>
            <a:ext cx="5544616" cy="2231529"/>
          </a:xfrm>
          <a:solidFill>
            <a:schemeClr val="accent2"/>
          </a:solidFill>
        </p:spPr>
        <p:txBody>
          <a:bodyPr lIns="576000" tIns="504000" rIns="576000" bIns="504000" anchor="t" anchorCtr="0"/>
          <a:lstStyle>
            <a:lvl1pPr marL="0" indent="0">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2618035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ph and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D198-8E0E-458F-B03F-F645CCE503E6}"/>
              </a:ext>
            </a:extLst>
          </p:cNvPr>
          <p:cNvSpPr>
            <a:spLocks noGrp="1"/>
          </p:cNvSpPr>
          <p:nvPr>
            <p:ph type="title"/>
          </p:nvPr>
        </p:nvSpPr>
        <p:spPr>
          <a:xfrm>
            <a:off x="334964" y="476673"/>
            <a:ext cx="5256212" cy="1296143"/>
          </a:xfrm>
        </p:spPr>
        <p:txBody>
          <a:bodyPr/>
          <a:lstStyle>
            <a:lvl1pPr>
              <a:defRPr sz="2800"/>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EFEBEFA8-26F7-4E24-9E80-5BEA7750EBC4}"/>
              </a:ext>
            </a:extLst>
          </p:cNvPr>
          <p:cNvSpPr>
            <a:spLocks noGrp="1"/>
          </p:cNvSpPr>
          <p:nvPr>
            <p:ph type="dt" sz="half" idx="10"/>
          </p:nvPr>
        </p:nvSpPr>
        <p:spPr/>
        <p:txBody>
          <a:bodyPr/>
          <a:lstStyle/>
          <a:p>
            <a:fld id="{77B844B3-2722-4AAE-8610-27B09A9BB1DD}" type="datetime1">
              <a:rPr lang="fi-FI" smtClean="0"/>
              <a:t>21.11.2023</a:t>
            </a:fld>
            <a:endParaRPr lang="en-GB"/>
          </a:p>
        </p:txBody>
      </p:sp>
      <p:sp>
        <p:nvSpPr>
          <p:cNvPr id="4" name="Footer Placeholder 3">
            <a:extLst>
              <a:ext uri="{FF2B5EF4-FFF2-40B4-BE49-F238E27FC236}">
                <a16:creationId xmlns:a16="http://schemas.microsoft.com/office/drawing/2014/main" id="{F991277A-4F70-427F-80B2-2B7A89A0930F}"/>
              </a:ext>
            </a:extLst>
          </p:cNvPr>
          <p:cNvSpPr>
            <a:spLocks noGrp="1"/>
          </p:cNvSpPr>
          <p:nvPr>
            <p:ph type="ftr" sz="quarter" idx="11"/>
          </p:nvPr>
        </p:nvSpPr>
        <p:spPr/>
        <p:txBody>
          <a:bodyPr/>
          <a:lstStyle/>
          <a:p>
            <a:r>
              <a:rPr lang="en-GB"/>
              <a:t>© Miltton Group</a:t>
            </a:r>
          </a:p>
        </p:txBody>
      </p:sp>
      <p:sp>
        <p:nvSpPr>
          <p:cNvPr id="5" name="Slide Number Placeholder 4">
            <a:extLst>
              <a:ext uri="{FF2B5EF4-FFF2-40B4-BE49-F238E27FC236}">
                <a16:creationId xmlns:a16="http://schemas.microsoft.com/office/drawing/2014/main" id="{5C361A6A-E8D9-46F8-A8FA-7819E7FBBCB1}"/>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0" name="Chart Placeholder 9"/>
          <p:cNvSpPr>
            <a:spLocks noGrp="1"/>
          </p:cNvSpPr>
          <p:nvPr>
            <p:ph type="chart" sz="quarter" idx="13"/>
          </p:nvPr>
        </p:nvSpPr>
        <p:spPr>
          <a:xfrm>
            <a:off x="334963" y="1916113"/>
            <a:ext cx="5256212" cy="4321175"/>
          </a:xfrm>
        </p:spPr>
        <p:txBody>
          <a:bodyPr/>
          <a:lstStyle>
            <a:lvl1pPr marL="0" indent="0">
              <a:buFontTx/>
              <a:buNone/>
              <a:defRPr sz="1000"/>
            </a:lvl1pPr>
          </a:lstStyle>
          <a:p>
            <a:r>
              <a:rPr lang="en-GB"/>
              <a:t>Click icon to add chart</a:t>
            </a:r>
            <a:endParaRPr lang="fi-FI"/>
          </a:p>
        </p:txBody>
      </p:sp>
      <p:sp>
        <p:nvSpPr>
          <p:cNvPr id="11" name="Text Placeholder 2">
            <a:extLst>
              <a:ext uri="{FF2B5EF4-FFF2-40B4-BE49-F238E27FC236}">
                <a16:creationId xmlns:a16="http://schemas.microsoft.com/office/drawing/2014/main" id="{CAABC363-3FEB-42B8-84BD-CAE41A353DC5}"/>
              </a:ext>
            </a:extLst>
          </p:cNvPr>
          <p:cNvSpPr>
            <a:spLocks noGrp="1"/>
          </p:cNvSpPr>
          <p:nvPr>
            <p:ph type="body" idx="1" hasCustomPrompt="1"/>
          </p:nvPr>
        </p:nvSpPr>
        <p:spPr>
          <a:xfrm>
            <a:off x="6240016" y="476250"/>
            <a:ext cx="4896297" cy="1296566"/>
          </a:xfrm>
        </p:spPr>
        <p:txBody>
          <a:bodyPr anchor="t" anchorCtr="0"/>
          <a:lstStyle>
            <a:lvl1pPr marL="0" indent="0">
              <a:lnSpc>
                <a:spcPct val="80000"/>
              </a:lnSpc>
              <a:spcBef>
                <a:spcPts val="0"/>
              </a:spcBef>
              <a:buNone/>
              <a:defRPr sz="12000" b="0" spc="-500" baseline="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 M€</a:t>
            </a:r>
          </a:p>
        </p:txBody>
      </p:sp>
      <p:sp>
        <p:nvSpPr>
          <p:cNvPr id="12" name="Text Placeholder 4">
            <a:extLst>
              <a:ext uri="{FF2B5EF4-FFF2-40B4-BE49-F238E27FC236}">
                <a16:creationId xmlns:a16="http://schemas.microsoft.com/office/drawing/2014/main" id="{39A28661-958D-4235-943D-7BDA639B1D52}"/>
              </a:ext>
            </a:extLst>
          </p:cNvPr>
          <p:cNvSpPr>
            <a:spLocks noGrp="1"/>
          </p:cNvSpPr>
          <p:nvPr>
            <p:ph type="body" sz="quarter" idx="3" hasCustomPrompt="1"/>
          </p:nvPr>
        </p:nvSpPr>
        <p:spPr>
          <a:xfrm>
            <a:off x="6240016" y="3425320"/>
            <a:ext cx="4896297" cy="1299824"/>
          </a:xfrm>
        </p:spPr>
        <p:txBody>
          <a:bodyPr anchor="t" anchorCtr="0"/>
          <a:lstStyle>
            <a:lvl1pPr marL="0" indent="0">
              <a:lnSpc>
                <a:spcPct val="80000"/>
              </a:lnSpc>
              <a:spcBef>
                <a:spcPts val="0"/>
              </a:spcBef>
              <a:buNone/>
              <a:defRPr sz="12000" b="0" spc="-500" baseline="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 M€</a:t>
            </a:r>
          </a:p>
        </p:txBody>
      </p:sp>
      <p:sp>
        <p:nvSpPr>
          <p:cNvPr id="15" name="Text Placeholder 7"/>
          <p:cNvSpPr>
            <a:spLocks noGrp="1"/>
          </p:cNvSpPr>
          <p:nvPr>
            <p:ph type="body" sz="quarter" idx="14"/>
          </p:nvPr>
        </p:nvSpPr>
        <p:spPr>
          <a:xfrm>
            <a:off x="6240016" y="1916114"/>
            <a:ext cx="4896297" cy="1368870"/>
          </a:xfrm>
        </p:spPr>
        <p:txBody>
          <a:bodyPr/>
          <a:lstStyle>
            <a:lvl1pPr marL="0" indent="0">
              <a:buFontTx/>
              <a:buNone/>
              <a:defRPr/>
            </a:lvl1pPr>
            <a:lvl2pPr marL="449263" indent="-265113">
              <a:defRPr/>
            </a:lvl2pPr>
            <a:lvl3pPr marL="898525" indent="-265113">
              <a:defRPr/>
            </a:lvl3pPr>
            <a:lvl4pPr marL="1346200" indent="-266700">
              <a:defRPr/>
            </a:lvl4pPr>
            <a:lvl5pPr marL="1795463" indent="-266700">
              <a:defRPr/>
            </a:lvl5pPr>
            <a:lvl6pPr marL="2244725" indent="-265113">
              <a:defRPr/>
            </a:lvl6pPr>
            <a:lvl7pPr marL="2693988" indent="-265113">
              <a:defRPr/>
            </a:lvl7pPr>
            <a:lvl8pPr marL="3141663" indent="-266700">
              <a:defRPr/>
            </a:lvl8pPr>
            <a:lvl9pPr marL="3590925" indent="-266700">
              <a:defRPr/>
            </a:lvl9pPr>
          </a:lstStyle>
          <a:p>
            <a:pPr lvl="0"/>
            <a:r>
              <a:rPr lang="en-GB"/>
              <a:t>Click to edit Master text styles</a:t>
            </a:r>
          </a:p>
          <a:p>
            <a:pPr lvl="1"/>
            <a:r>
              <a:rPr lang="en-GB"/>
              <a:t>Second level</a:t>
            </a:r>
          </a:p>
        </p:txBody>
      </p:sp>
      <p:sp>
        <p:nvSpPr>
          <p:cNvPr id="16" name="Text Placeholder 7"/>
          <p:cNvSpPr>
            <a:spLocks noGrp="1"/>
          </p:cNvSpPr>
          <p:nvPr>
            <p:ph type="body" sz="quarter" idx="15"/>
          </p:nvPr>
        </p:nvSpPr>
        <p:spPr>
          <a:xfrm>
            <a:off x="6240016" y="4869160"/>
            <a:ext cx="4896297" cy="1368870"/>
          </a:xfrm>
        </p:spPr>
        <p:txBody>
          <a:bodyPr/>
          <a:lstStyle>
            <a:lvl1pPr marL="0" indent="0">
              <a:buFontTx/>
              <a:buNone/>
              <a:defRPr/>
            </a:lvl1pPr>
            <a:lvl2pPr marL="449263" indent="-265113">
              <a:defRPr/>
            </a:lvl2pPr>
            <a:lvl3pPr marL="898525" indent="-265113">
              <a:defRPr/>
            </a:lvl3pPr>
            <a:lvl4pPr marL="1346200" indent="-266700">
              <a:defRPr/>
            </a:lvl4pPr>
            <a:lvl5pPr marL="1795463" indent="-266700">
              <a:defRPr/>
            </a:lvl5pPr>
            <a:lvl6pPr marL="2244725" indent="-265113">
              <a:defRPr/>
            </a:lvl6pPr>
            <a:lvl7pPr marL="2693988" indent="-265113">
              <a:defRPr/>
            </a:lvl7pPr>
            <a:lvl8pPr marL="3141663" indent="-266700">
              <a:defRPr/>
            </a:lvl8pPr>
            <a:lvl9pPr marL="3590925" indent="-266700">
              <a:defRPr/>
            </a:lvl9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726517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D198-8E0E-458F-B03F-F645CCE503E6}"/>
              </a:ext>
            </a:extLst>
          </p:cNvPr>
          <p:cNvSpPr>
            <a:spLocks noGrp="1"/>
          </p:cNvSpPr>
          <p:nvPr>
            <p:ph type="title"/>
          </p:nvPr>
        </p:nvSpPr>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EFEBEFA8-26F7-4E24-9E80-5BEA7750EBC4}"/>
              </a:ext>
            </a:extLst>
          </p:cNvPr>
          <p:cNvSpPr>
            <a:spLocks noGrp="1"/>
          </p:cNvSpPr>
          <p:nvPr>
            <p:ph type="dt" sz="half" idx="10"/>
          </p:nvPr>
        </p:nvSpPr>
        <p:spPr/>
        <p:txBody>
          <a:bodyPr/>
          <a:lstStyle/>
          <a:p>
            <a:fld id="{CCAF0347-FD16-46B1-B734-194887A6AC68}" type="datetime1">
              <a:rPr lang="fi-FI" smtClean="0"/>
              <a:t>21.11.2023</a:t>
            </a:fld>
            <a:endParaRPr lang="en-GB"/>
          </a:p>
        </p:txBody>
      </p:sp>
      <p:sp>
        <p:nvSpPr>
          <p:cNvPr id="4" name="Footer Placeholder 3">
            <a:extLst>
              <a:ext uri="{FF2B5EF4-FFF2-40B4-BE49-F238E27FC236}">
                <a16:creationId xmlns:a16="http://schemas.microsoft.com/office/drawing/2014/main" id="{F991277A-4F70-427F-80B2-2B7A89A0930F}"/>
              </a:ext>
            </a:extLst>
          </p:cNvPr>
          <p:cNvSpPr>
            <a:spLocks noGrp="1"/>
          </p:cNvSpPr>
          <p:nvPr>
            <p:ph type="ftr" sz="quarter" idx="11"/>
          </p:nvPr>
        </p:nvSpPr>
        <p:spPr/>
        <p:txBody>
          <a:bodyPr/>
          <a:lstStyle/>
          <a:p>
            <a:r>
              <a:rPr lang="en-GB"/>
              <a:t>© Miltton Group</a:t>
            </a:r>
          </a:p>
        </p:txBody>
      </p:sp>
      <p:sp>
        <p:nvSpPr>
          <p:cNvPr id="5" name="Slide Number Placeholder 4">
            <a:extLst>
              <a:ext uri="{FF2B5EF4-FFF2-40B4-BE49-F238E27FC236}">
                <a16:creationId xmlns:a16="http://schemas.microsoft.com/office/drawing/2014/main" id="{5C361A6A-E8D9-46F8-A8FA-7819E7FBBCB1}"/>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7" name="Text Placeholder 7"/>
          <p:cNvSpPr>
            <a:spLocks noGrp="1"/>
          </p:cNvSpPr>
          <p:nvPr>
            <p:ph type="body" sz="quarter" idx="14"/>
          </p:nvPr>
        </p:nvSpPr>
        <p:spPr>
          <a:xfrm>
            <a:off x="334965" y="1916114"/>
            <a:ext cx="5256980" cy="2160958"/>
          </a:xfrm>
        </p:spPr>
        <p:txBody>
          <a:bodyPr/>
          <a:lstStyle>
            <a:lvl1pPr marL="0" indent="0">
              <a:buFontTx/>
              <a:buNone/>
              <a:defRPr/>
            </a:lvl1pPr>
            <a:lvl2pPr marL="449263" indent="-265113">
              <a:defRPr/>
            </a:lvl2pPr>
            <a:lvl3pPr marL="898525" indent="-265113">
              <a:defRPr/>
            </a:lvl3pPr>
            <a:lvl4pPr marL="1346200" indent="-266700">
              <a:defRPr/>
            </a:lvl4pPr>
            <a:lvl5pPr marL="1795463" indent="-266700">
              <a:defRPr/>
            </a:lvl5pPr>
            <a:lvl6pPr marL="2244725" indent="-265113">
              <a:defRPr/>
            </a:lvl6pPr>
            <a:lvl7pPr marL="2693988" indent="-265113">
              <a:defRPr/>
            </a:lvl7pPr>
            <a:lvl8pPr marL="3141663" indent="-266700">
              <a:defRPr/>
            </a:lvl8pPr>
            <a:lvl9pPr marL="3590925" indent="-266700">
              <a:defRPr/>
            </a:lvl9pPr>
          </a:lstStyle>
          <a:p>
            <a:pPr lvl="0"/>
            <a:r>
              <a:rPr lang="en-GB"/>
              <a:t>Click to edit Master text styles</a:t>
            </a:r>
          </a:p>
          <a:p>
            <a:pPr lvl="1"/>
            <a:r>
              <a:rPr lang="en-GB"/>
              <a:t>Second level</a:t>
            </a:r>
          </a:p>
          <a:p>
            <a:pPr lvl="2"/>
            <a:r>
              <a:rPr lang="en-GB"/>
              <a:t>Third level</a:t>
            </a:r>
          </a:p>
        </p:txBody>
      </p:sp>
      <p:sp>
        <p:nvSpPr>
          <p:cNvPr id="8" name="Text Placeholder 7"/>
          <p:cNvSpPr>
            <a:spLocks noGrp="1"/>
          </p:cNvSpPr>
          <p:nvPr>
            <p:ph type="body" sz="quarter" idx="15" hasCustomPrompt="1"/>
          </p:nvPr>
        </p:nvSpPr>
        <p:spPr>
          <a:xfrm>
            <a:off x="6456040" y="1916113"/>
            <a:ext cx="2232248" cy="2160959"/>
          </a:xfrm>
          <a:solidFill>
            <a:srgbClr val="D7D2CB">
              <a:alpha val="40000"/>
            </a:srgbClr>
          </a:solidFill>
        </p:spPr>
        <p:txBody>
          <a:bodyPr lIns="504000" tIns="1368000" rIns="144000" bIns="144000"/>
          <a:lstStyle>
            <a:lvl1pPr marL="0" indent="0">
              <a:lnSpc>
                <a:spcPct val="100000"/>
              </a:lnSpc>
              <a:spcBef>
                <a:spcPts val="0"/>
              </a:spcBef>
              <a:buFontTx/>
              <a:buNone/>
              <a:defRPr sz="1400" baseline="0"/>
            </a:lvl1pPr>
            <a:lvl2pPr marL="0" indent="0">
              <a:lnSpc>
                <a:spcPct val="100000"/>
              </a:lnSpc>
              <a:spcBef>
                <a:spcPts val="0"/>
              </a:spcBef>
              <a:buFontTx/>
              <a:buNone/>
              <a:defRPr sz="1400"/>
            </a:lvl2pPr>
            <a:lvl3pPr marL="0" indent="0">
              <a:lnSpc>
                <a:spcPct val="100000"/>
              </a:lnSpc>
              <a:spcBef>
                <a:spcPts val="0"/>
              </a:spcBef>
              <a:buFontTx/>
              <a:buNone/>
              <a:defRPr sz="1400"/>
            </a:lvl3pPr>
            <a:lvl4pPr marL="0" indent="0">
              <a:lnSpc>
                <a:spcPct val="100000"/>
              </a:lnSpc>
              <a:spcBef>
                <a:spcPts val="0"/>
              </a:spcBef>
              <a:buFontTx/>
              <a:buNone/>
              <a:defRPr sz="1400"/>
            </a:lvl4pPr>
            <a:lvl5pPr marL="0" indent="0">
              <a:lnSpc>
                <a:spcPct val="100000"/>
              </a:lnSpc>
              <a:spcBef>
                <a:spcPts val="0"/>
              </a:spcBef>
              <a:buFontTx/>
              <a:buNone/>
              <a:defRPr sz="1400"/>
            </a:lvl5pPr>
            <a:lvl6pPr marL="0" indent="0">
              <a:lnSpc>
                <a:spcPct val="100000"/>
              </a:lnSpc>
              <a:spcBef>
                <a:spcPts val="0"/>
              </a:spcBef>
              <a:buFontTx/>
              <a:buNone/>
              <a:defRPr sz="1400"/>
            </a:lvl6pPr>
            <a:lvl7pPr marL="0" indent="0">
              <a:lnSpc>
                <a:spcPct val="100000"/>
              </a:lnSpc>
              <a:spcBef>
                <a:spcPts val="0"/>
              </a:spcBef>
              <a:buFontTx/>
              <a:buNone/>
              <a:defRPr sz="1400"/>
            </a:lvl7pPr>
            <a:lvl8pPr marL="0" indent="0">
              <a:lnSpc>
                <a:spcPct val="100000"/>
              </a:lnSpc>
              <a:spcBef>
                <a:spcPts val="0"/>
              </a:spcBef>
              <a:buFontTx/>
              <a:buNone/>
              <a:defRPr sz="1400"/>
            </a:lvl8pPr>
            <a:lvl9pPr marL="0" indent="0">
              <a:lnSpc>
                <a:spcPct val="100000"/>
              </a:lnSpc>
              <a:spcBef>
                <a:spcPts val="0"/>
              </a:spcBef>
              <a:buFontTx/>
              <a:buNone/>
              <a:defRPr sz="1400"/>
            </a:lvl9pPr>
          </a:lstStyle>
          <a:p>
            <a:pPr lvl="0"/>
            <a:r>
              <a:rPr lang="en-US" dirty="0"/>
              <a:t>Name, Title and Role</a:t>
            </a:r>
            <a:endParaRPr lang="fi-FI" dirty="0"/>
          </a:p>
        </p:txBody>
      </p:sp>
      <p:sp>
        <p:nvSpPr>
          <p:cNvPr id="9" name="Text Placeholder 7"/>
          <p:cNvSpPr>
            <a:spLocks noGrp="1"/>
          </p:cNvSpPr>
          <p:nvPr>
            <p:ph type="body" sz="quarter" idx="16" hasCustomPrompt="1"/>
          </p:nvPr>
        </p:nvSpPr>
        <p:spPr>
          <a:xfrm>
            <a:off x="9480376" y="1916113"/>
            <a:ext cx="2232248" cy="2160959"/>
          </a:xfrm>
          <a:solidFill>
            <a:srgbClr val="D7D2CB">
              <a:alpha val="40000"/>
            </a:srgbClr>
          </a:solidFill>
        </p:spPr>
        <p:txBody>
          <a:bodyPr lIns="504000" tIns="1368000" rIns="144000" bIns="144000"/>
          <a:lstStyle>
            <a:lvl1pPr marL="0" indent="0">
              <a:lnSpc>
                <a:spcPct val="100000"/>
              </a:lnSpc>
              <a:spcBef>
                <a:spcPts val="0"/>
              </a:spcBef>
              <a:buFontTx/>
              <a:buNone/>
              <a:defRPr sz="1400" baseline="0"/>
            </a:lvl1pPr>
            <a:lvl2pPr marL="0" indent="0">
              <a:lnSpc>
                <a:spcPct val="100000"/>
              </a:lnSpc>
              <a:spcBef>
                <a:spcPts val="0"/>
              </a:spcBef>
              <a:buFontTx/>
              <a:buNone/>
              <a:defRPr sz="1400"/>
            </a:lvl2pPr>
            <a:lvl3pPr marL="0" indent="0">
              <a:lnSpc>
                <a:spcPct val="100000"/>
              </a:lnSpc>
              <a:spcBef>
                <a:spcPts val="0"/>
              </a:spcBef>
              <a:buFontTx/>
              <a:buNone/>
              <a:defRPr sz="1400"/>
            </a:lvl3pPr>
            <a:lvl4pPr marL="0" indent="0">
              <a:lnSpc>
                <a:spcPct val="100000"/>
              </a:lnSpc>
              <a:spcBef>
                <a:spcPts val="0"/>
              </a:spcBef>
              <a:buFontTx/>
              <a:buNone/>
              <a:defRPr sz="1400"/>
            </a:lvl4pPr>
            <a:lvl5pPr marL="0" indent="0">
              <a:lnSpc>
                <a:spcPct val="100000"/>
              </a:lnSpc>
              <a:spcBef>
                <a:spcPts val="0"/>
              </a:spcBef>
              <a:buFontTx/>
              <a:buNone/>
              <a:defRPr sz="1400"/>
            </a:lvl5pPr>
            <a:lvl6pPr marL="0" indent="0">
              <a:lnSpc>
                <a:spcPct val="100000"/>
              </a:lnSpc>
              <a:spcBef>
                <a:spcPts val="0"/>
              </a:spcBef>
              <a:buFontTx/>
              <a:buNone/>
              <a:defRPr sz="1400"/>
            </a:lvl6pPr>
            <a:lvl7pPr marL="0" indent="0">
              <a:lnSpc>
                <a:spcPct val="100000"/>
              </a:lnSpc>
              <a:spcBef>
                <a:spcPts val="0"/>
              </a:spcBef>
              <a:buFontTx/>
              <a:buNone/>
              <a:defRPr sz="1400"/>
            </a:lvl7pPr>
            <a:lvl8pPr marL="0" indent="0">
              <a:lnSpc>
                <a:spcPct val="100000"/>
              </a:lnSpc>
              <a:spcBef>
                <a:spcPts val="0"/>
              </a:spcBef>
              <a:buFontTx/>
              <a:buNone/>
              <a:defRPr sz="1400"/>
            </a:lvl8pPr>
            <a:lvl9pPr marL="0" indent="0">
              <a:lnSpc>
                <a:spcPct val="100000"/>
              </a:lnSpc>
              <a:spcBef>
                <a:spcPts val="0"/>
              </a:spcBef>
              <a:buFontTx/>
              <a:buNone/>
              <a:defRPr sz="1400"/>
            </a:lvl9pPr>
          </a:lstStyle>
          <a:p>
            <a:pPr lvl="0"/>
            <a:r>
              <a:rPr lang="en-US" dirty="0"/>
              <a:t>Name, Title and Role</a:t>
            </a:r>
            <a:endParaRPr lang="fi-FI" dirty="0"/>
          </a:p>
        </p:txBody>
      </p:sp>
      <p:sp>
        <p:nvSpPr>
          <p:cNvPr id="10" name="Text Placeholder 7"/>
          <p:cNvSpPr>
            <a:spLocks noGrp="1"/>
          </p:cNvSpPr>
          <p:nvPr>
            <p:ph type="body" sz="quarter" idx="17" hasCustomPrompt="1"/>
          </p:nvPr>
        </p:nvSpPr>
        <p:spPr>
          <a:xfrm>
            <a:off x="407368" y="4363666"/>
            <a:ext cx="2232248" cy="2160959"/>
          </a:xfrm>
          <a:solidFill>
            <a:srgbClr val="D7D2CB">
              <a:alpha val="40000"/>
            </a:srgbClr>
          </a:solidFill>
        </p:spPr>
        <p:txBody>
          <a:bodyPr lIns="504000" tIns="1368000" rIns="144000" bIns="144000"/>
          <a:lstStyle>
            <a:lvl1pPr marL="0" indent="0">
              <a:lnSpc>
                <a:spcPct val="100000"/>
              </a:lnSpc>
              <a:spcBef>
                <a:spcPts val="0"/>
              </a:spcBef>
              <a:buFontTx/>
              <a:buNone/>
              <a:defRPr sz="1400" baseline="0"/>
            </a:lvl1pPr>
            <a:lvl2pPr marL="0" indent="0">
              <a:lnSpc>
                <a:spcPct val="100000"/>
              </a:lnSpc>
              <a:spcBef>
                <a:spcPts val="0"/>
              </a:spcBef>
              <a:buFontTx/>
              <a:buNone/>
              <a:defRPr sz="1400"/>
            </a:lvl2pPr>
            <a:lvl3pPr marL="0" indent="0">
              <a:lnSpc>
                <a:spcPct val="100000"/>
              </a:lnSpc>
              <a:spcBef>
                <a:spcPts val="0"/>
              </a:spcBef>
              <a:buFontTx/>
              <a:buNone/>
              <a:defRPr sz="1400"/>
            </a:lvl3pPr>
            <a:lvl4pPr marL="0" indent="0">
              <a:lnSpc>
                <a:spcPct val="100000"/>
              </a:lnSpc>
              <a:spcBef>
                <a:spcPts val="0"/>
              </a:spcBef>
              <a:buFontTx/>
              <a:buNone/>
              <a:defRPr sz="1400"/>
            </a:lvl4pPr>
            <a:lvl5pPr marL="0" indent="0">
              <a:lnSpc>
                <a:spcPct val="100000"/>
              </a:lnSpc>
              <a:spcBef>
                <a:spcPts val="0"/>
              </a:spcBef>
              <a:buFontTx/>
              <a:buNone/>
              <a:defRPr sz="1400"/>
            </a:lvl5pPr>
            <a:lvl6pPr marL="0" indent="0">
              <a:lnSpc>
                <a:spcPct val="100000"/>
              </a:lnSpc>
              <a:spcBef>
                <a:spcPts val="0"/>
              </a:spcBef>
              <a:buFontTx/>
              <a:buNone/>
              <a:defRPr sz="1400"/>
            </a:lvl6pPr>
            <a:lvl7pPr marL="0" indent="0">
              <a:lnSpc>
                <a:spcPct val="100000"/>
              </a:lnSpc>
              <a:spcBef>
                <a:spcPts val="0"/>
              </a:spcBef>
              <a:buFontTx/>
              <a:buNone/>
              <a:defRPr sz="1400"/>
            </a:lvl7pPr>
            <a:lvl8pPr marL="0" indent="0">
              <a:lnSpc>
                <a:spcPct val="100000"/>
              </a:lnSpc>
              <a:spcBef>
                <a:spcPts val="0"/>
              </a:spcBef>
              <a:buFontTx/>
              <a:buNone/>
              <a:defRPr sz="1400"/>
            </a:lvl8pPr>
            <a:lvl9pPr marL="0" indent="0">
              <a:lnSpc>
                <a:spcPct val="100000"/>
              </a:lnSpc>
              <a:spcBef>
                <a:spcPts val="0"/>
              </a:spcBef>
              <a:buFontTx/>
              <a:buNone/>
              <a:defRPr sz="1400"/>
            </a:lvl9pPr>
          </a:lstStyle>
          <a:p>
            <a:pPr lvl="0"/>
            <a:r>
              <a:rPr lang="en-US" dirty="0"/>
              <a:t>Name, Title and Role</a:t>
            </a:r>
            <a:endParaRPr lang="fi-FI" dirty="0"/>
          </a:p>
        </p:txBody>
      </p:sp>
      <p:sp>
        <p:nvSpPr>
          <p:cNvPr id="11" name="Text Placeholder 7"/>
          <p:cNvSpPr>
            <a:spLocks noGrp="1"/>
          </p:cNvSpPr>
          <p:nvPr>
            <p:ph type="body" sz="quarter" idx="18" hasCustomPrompt="1"/>
          </p:nvPr>
        </p:nvSpPr>
        <p:spPr>
          <a:xfrm>
            <a:off x="3431704" y="4363666"/>
            <a:ext cx="2232248" cy="2160959"/>
          </a:xfrm>
          <a:solidFill>
            <a:srgbClr val="D7D2CB">
              <a:alpha val="40000"/>
            </a:srgbClr>
          </a:solidFill>
        </p:spPr>
        <p:txBody>
          <a:bodyPr lIns="504000" tIns="1368000" rIns="144000" bIns="144000"/>
          <a:lstStyle>
            <a:lvl1pPr marL="0" indent="0">
              <a:lnSpc>
                <a:spcPct val="100000"/>
              </a:lnSpc>
              <a:spcBef>
                <a:spcPts val="0"/>
              </a:spcBef>
              <a:buFontTx/>
              <a:buNone/>
              <a:defRPr sz="1400" baseline="0"/>
            </a:lvl1pPr>
            <a:lvl2pPr marL="0" indent="0">
              <a:lnSpc>
                <a:spcPct val="100000"/>
              </a:lnSpc>
              <a:spcBef>
                <a:spcPts val="0"/>
              </a:spcBef>
              <a:buFontTx/>
              <a:buNone/>
              <a:defRPr sz="1400"/>
            </a:lvl2pPr>
            <a:lvl3pPr marL="0" indent="0">
              <a:lnSpc>
                <a:spcPct val="100000"/>
              </a:lnSpc>
              <a:spcBef>
                <a:spcPts val="0"/>
              </a:spcBef>
              <a:buFontTx/>
              <a:buNone/>
              <a:defRPr sz="1400"/>
            </a:lvl3pPr>
            <a:lvl4pPr marL="0" indent="0">
              <a:lnSpc>
                <a:spcPct val="100000"/>
              </a:lnSpc>
              <a:spcBef>
                <a:spcPts val="0"/>
              </a:spcBef>
              <a:buFontTx/>
              <a:buNone/>
              <a:defRPr sz="1400"/>
            </a:lvl4pPr>
            <a:lvl5pPr marL="0" indent="0">
              <a:lnSpc>
                <a:spcPct val="100000"/>
              </a:lnSpc>
              <a:spcBef>
                <a:spcPts val="0"/>
              </a:spcBef>
              <a:buFontTx/>
              <a:buNone/>
              <a:defRPr sz="1400"/>
            </a:lvl5pPr>
            <a:lvl6pPr marL="0" indent="0">
              <a:lnSpc>
                <a:spcPct val="100000"/>
              </a:lnSpc>
              <a:spcBef>
                <a:spcPts val="0"/>
              </a:spcBef>
              <a:buFontTx/>
              <a:buNone/>
              <a:defRPr sz="1400"/>
            </a:lvl6pPr>
            <a:lvl7pPr marL="0" indent="0">
              <a:lnSpc>
                <a:spcPct val="100000"/>
              </a:lnSpc>
              <a:spcBef>
                <a:spcPts val="0"/>
              </a:spcBef>
              <a:buFontTx/>
              <a:buNone/>
              <a:defRPr sz="1400"/>
            </a:lvl7pPr>
            <a:lvl8pPr marL="0" indent="0">
              <a:lnSpc>
                <a:spcPct val="100000"/>
              </a:lnSpc>
              <a:spcBef>
                <a:spcPts val="0"/>
              </a:spcBef>
              <a:buFontTx/>
              <a:buNone/>
              <a:defRPr sz="1400"/>
            </a:lvl8pPr>
            <a:lvl9pPr marL="0" indent="0">
              <a:lnSpc>
                <a:spcPct val="100000"/>
              </a:lnSpc>
              <a:spcBef>
                <a:spcPts val="0"/>
              </a:spcBef>
              <a:buFontTx/>
              <a:buNone/>
              <a:defRPr sz="1400"/>
            </a:lvl9pPr>
          </a:lstStyle>
          <a:p>
            <a:pPr lvl="0"/>
            <a:r>
              <a:rPr lang="en-US" dirty="0"/>
              <a:t>Name, Title and Role</a:t>
            </a:r>
            <a:endParaRPr lang="fi-FI" dirty="0"/>
          </a:p>
        </p:txBody>
      </p:sp>
      <p:sp>
        <p:nvSpPr>
          <p:cNvPr id="12" name="Text Placeholder 7"/>
          <p:cNvSpPr>
            <a:spLocks noGrp="1"/>
          </p:cNvSpPr>
          <p:nvPr>
            <p:ph type="body" sz="quarter" idx="19" hasCustomPrompt="1"/>
          </p:nvPr>
        </p:nvSpPr>
        <p:spPr>
          <a:xfrm>
            <a:off x="6456040" y="4363666"/>
            <a:ext cx="2232248" cy="2160959"/>
          </a:xfrm>
          <a:solidFill>
            <a:srgbClr val="D7D2CB">
              <a:alpha val="40000"/>
            </a:srgbClr>
          </a:solidFill>
        </p:spPr>
        <p:txBody>
          <a:bodyPr lIns="504000" tIns="1368000" rIns="144000" bIns="144000"/>
          <a:lstStyle>
            <a:lvl1pPr marL="0" indent="0">
              <a:lnSpc>
                <a:spcPct val="100000"/>
              </a:lnSpc>
              <a:spcBef>
                <a:spcPts val="0"/>
              </a:spcBef>
              <a:buFontTx/>
              <a:buNone/>
              <a:defRPr sz="1400" baseline="0"/>
            </a:lvl1pPr>
            <a:lvl2pPr marL="0" indent="0">
              <a:lnSpc>
                <a:spcPct val="100000"/>
              </a:lnSpc>
              <a:spcBef>
                <a:spcPts val="0"/>
              </a:spcBef>
              <a:buFontTx/>
              <a:buNone/>
              <a:defRPr sz="1400"/>
            </a:lvl2pPr>
            <a:lvl3pPr marL="0" indent="0">
              <a:lnSpc>
                <a:spcPct val="100000"/>
              </a:lnSpc>
              <a:spcBef>
                <a:spcPts val="0"/>
              </a:spcBef>
              <a:buFontTx/>
              <a:buNone/>
              <a:defRPr sz="1400"/>
            </a:lvl3pPr>
            <a:lvl4pPr marL="0" indent="0">
              <a:lnSpc>
                <a:spcPct val="100000"/>
              </a:lnSpc>
              <a:spcBef>
                <a:spcPts val="0"/>
              </a:spcBef>
              <a:buFontTx/>
              <a:buNone/>
              <a:defRPr sz="1400"/>
            </a:lvl4pPr>
            <a:lvl5pPr marL="0" indent="0">
              <a:lnSpc>
                <a:spcPct val="100000"/>
              </a:lnSpc>
              <a:spcBef>
                <a:spcPts val="0"/>
              </a:spcBef>
              <a:buFontTx/>
              <a:buNone/>
              <a:defRPr sz="1400"/>
            </a:lvl5pPr>
            <a:lvl6pPr marL="0" indent="0">
              <a:lnSpc>
                <a:spcPct val="100000"/>
              </a:lnSpc>
              <a:spcBef>
                <a:spcPts val="0"/>
              </a:spcBef>
              <a:buFontTx/>
              <a:buNone/>
              <a:defRPr sz="1400"/>
            </a:lvl6pPr>
            <a:lvl7pPr marL="0" indent="0">
              <a:lnSpc>
                <a:spcPct val="100000"/>
              </a:lnSpc>
              <a:spcBef>
                <a:spcPts val="0"/>
              </a:spcBef>
              <a:buFontTx/>
              <a:buNone/>
              <a:defRPr sz="1400"/>
            </a:lvl7pPr>
            <a:lvl8pPr marL="0" indent="0">
              <a:lnSpc>
                <a:spcPct val="100000"/>
              </a:lnSpc>
              <a:spcBef>
                <a:spcPts val="0"/>
              </a:spcBef>
              <a:buFontTx/>
              <a:buNone/>
              <a:defRPr sz="1400"/>
            </a:lvl8pPr>
            <a:lvl9pPr marL="0" indent="0">
              <a:lnSpc>
                <a:spcPct val="100000"/>
              </a:lnSpc>
              <a:spcBef>
                <a:spcPts val="0"/>
              </a:spcBef>
              <a:buFontTx/>
              <a:buNone/>
              <a:defRPr sz="1400"/>
            </a:lvl9pPr>
          </a:lstStyle>
          <a:p>
            <a:pPr lvl="0"/>
            <a:r>
              <a:rPr lang="en-US" dirty="0"/>
              <a:t>Name, Title and Role</a:t>
            </a:r>
            <a:endParaRPr lang="fi-FI" dirty="0"/>
          </a:p>
        </p:txBody>
      </p:sp>
      <p:sp>
        <p:nvSpPr>
          <p:cNvPr id="13" name="Text Placeholder 7"/>
          <p:cNvSpPr>
            <a:spLocks noGrp="1"/>
          </p:cNvSpPr>
          <p:nvPr>
            <p:ph type="body" sz="quarter" idx="20" hasCustomPrompt="1"/>
          </p:nvPr>
        </p:nvSpPr>
        <p:spPr>
          <a:xfrm>
            <a:off x="9480376" y="4363666"/>
            <a:ext cx="2232248" cy="2160959"/>
          </a:xfrm>
          <a:solidFill>
            <a:srgbClr val="D7D2CB">
              <a:alpha val="40000"/>
            </a:srgbClr>
          </a:solidFill>
        </p:spPr>
        <p:txBody>
          <a:bodyPr lIns="504000" tIns="1368000" rIns="144000" bIns="144000"/>
          <a:lstStyle>
            <a:lvl1pPr marL="0" indent="0">
              <a:lnSpc>
                <a:spcPct val="100000"/>
              </a:lnSpc>
              <a:spcBef>
                <a:spcPts val="0"/>
              </a:spcBef>
              <a:buFontTx/>
              <a:buNone/>
              <a:defRPr sz="1400" baseline="0"/>
            </a:lvl1pPr>
            <a:lvl2pPr marL="0" indent="0">
              <a:lnSpc>
                <a:spcPct val="100000"/>
              </a:lnSpc>
              <a:spcBef>
                <a:spcPts val="0"/>
              </a:spcBef>
              <a:buFontTx/>
              <a:buNone/>
              <a:defRPr sz="1400"/>
            </a:lvl2pPr>
            <a:lvl3pPr marL="0" indent="0">
              <a:lnSpc>
                <a:spcPct val="100000"/>
              </a:lnSpc>
              <a:spcBef>
                <a:spcPts val="0"/>
              </a:spcBef>
              <a:buFontTx/>
              <a:buNone/>
              <a:defRPr sz="1400"/>
            </a:lvl3pPr>
            <a:lvl4pPr marL="0" indent="0">
              <a:lnSpc>
                <a:spcPct val="100000"/>
              </a:lnSpc>
              <a:spcBef>
                <a:spcPts val="0"/>
              </a:spcBef>
              <a:buFontTx/>
              <a:buNone/>
              <a:defRPr sz="1400"/>
            </a:lvl4pPr>
            <a:lvl5pPr marL="0" indent="0">
              <a:lnSpc>
                <a:spcPct val="100000"/>
              </a:lnSpc>
              <a:spcBef>
                <a:spcPts val="0"/>
              </a:spcBef>
              <a:buFontTx/>
              <a:buNone/>
              <a:defRPr sz="1400"/>
            </a:lvl5pPr>
            <a:lvl6pPr marL="0" indent="0">
              <a:lnSpc>
                <a:spcPct val="100000"/>
              </a:lnSpc>
              <a:spcBef>
                <a:spcPts val="0"/>
              </a:spcBef>
              <a:buFontTx/>
              <a:buNone/>
              <a:defRPr sz="1400"/>
            </a:lvl6pPr>
            <a:lvl7pPr marL="0" indent="0">
              <a:lnSpc>
                <a:spcPct val="100000"/>
              </a:lnSpc>
              <a:spcBef>
                <a:spcPts val="0"/>
              </a:spcBef>
              <a:buFontTx/>
              <a:buNone/>
              <a:defRPr sz="1400"/>
            </a:lvl7pPr>
            <a:lvl8pPr marL="0" indent="0">
              <a:lnSpc>
                <a:spcPct val="100000"/>
              </a:lnSpc>
              <a:spcBef>
                <a:spcPts val="0"/>
              </a:spcBef>
              <a:buFontTx/>
              <a:buNone/>
              <a:defRPr sz="1400"/>
            </a:lvl8pPr>
            <a:lvl9pPr marL="0" indent="0">
              <a:lnSpc>
                <a:spcPct val="100000"/>
              </a:lnSpc>
              <a:spcBef>
                <a:spcPts val="0"/>
              </a:spcBef>
              <a:buFontTx/>
              <a:buNone/>
              <a:defRPr sz="1400"/>
            </a:lvl9pPr>
          </a:lstStyle>
          <a:p>
            <a:pPr lvl="0"/>
            <a:r>
              <a:rPr lang="en-US" dirty="0"/>
              <a:t>Name, Title and Role</a:t>
            </a:r>
            <a:endParaRPr lang="fi-FI" dirty="0"/>
          </a:p>
        </p:txBody>
      </p:sp>
      <p:sp>
        <p:nvSpPr>
          <p:cNvPr id="16" name="Picture Placeholder 15"/>
          <p:cNvSpPr>
            <a:spLocks noGrp="1"/>
          </p:cNvSpPr>
          <p:nvPr>
            <p:ph type="pic" sz="quarter" idx="21"/>
          </p:nvPr>
        </p:nvSpPr>
        <p:spPr>
          <a:xfrm>
            <a:off x="6384379" y="1773238"/>
            <a:ext cx="2159893" cy="1439738"/>
          </a:xfrm>
          <a:solidFill>
            <a:schemeClr val="bg1">
              <a:lumMod val="95000"/>
            </a:schemeClr>
          </a:solidFill>
        </p:spPr>
        <p:txBody>
          <a:bodyPr/>
          <a:lstStyle>
            <a:lvl1pPr marL="0" indent="0">
              <a:buNone/>
              <a:defRPr sz="1000"/>
            </a:lvl1pPr>
          </a:lstStyle>
          <a:p>
            <a:r>
              <a:rPr lang="en-GB"/>
              <a:t>Click icon to add picture</a:t>
            </a:r>
            <a:endParaRPr lang="fi-FI"/>
          </a:p>
        </p:txBody>
      </p:sp>
      <p:sp>
        <p:nvSpPr>
          <p:cNvPr id="17" name="Picture Placeholder 15"/>
          <p:cNvSpPr>
            <a:spLocks noGrp="1"/>
          </p:cNvSpPr>
          <p:nvPr>
            <p:ph type="pic" sz="quarter" idx="22"/>
          </p:nvPr>
        </p:nvSpPr>
        <p:spPr>
          <a:xfrm>
            <a:off x="9408715" y="1773238"/>
            <a:ext cx="2159893" cy="1439738"/>
          </a:xfrm>
          <a:solidFill>
            <a:schemeClr val="bg1">
              <a:lumMod val="95000"/>
            </a:schemeClr>
          </a:solidFill>
        </p:spPr>
        <p:txBody>
          <a:bodyPr/>
          <a:lstStyle>
            <a:lvl1pPr marL="0" indent="0">
              <a:buNone/>
              <a:defRPr sz="1000"/>
            </a:lvl1pPr>
          </a:lstStyle>
          <a:p>
            <a:r>
              <a:rPr lang="en-GB"/>
              <a:t>Click icon to add picture</a:t>
            </a:r>
            <a:endParaRPr lang="fi-FI"/>
          </a:p>
        </p:txBody>
      </p:sp>
      <p:sp>
        <p:nvSpPr>
          <p:cNvPr id="18" name="Picture Placeholder 15"/>
          <p:cNvSpPr>
            <a:spLocks noGrp="1"/>
          </p:cNvSpPr>
          <p:nvPr>
            <p:ph type="pic" sz="quarter" idx="23"/>
          </p:nvPr>
        </p:nvSpPr>
        <p:spPr>
          <a:xfrm>
            <a:off x="335707" y="4221088"/>
            <a:ext cx="2159893" cy="1439738"/>
          </a:xfrm>
          <a:solidFill>
            <a:schemeClr val="bg1">
              <a:lumMod val="95000"/>
            </a:schemeClr>
          </a:solidFill>
        </p:spPr>
        <p:txBody>
          <a:bodyPr/>
          <a:lstStyle>
            <a:lvl1pPr marL="0" indent="0">
              <a:buNone/>
              <a:defRPr sz="1000"/>
            </a:lvl1pPr>
          </a:lstStyle>
          <a:p>
            <a:r>
              <a:rPr lang="en-GB"/>
              <a:t>Click icon to add picture</a:t>
            </a:r>
            <a:endParaRPr lang="fi-FI"/>
          </a:p>
        </p:txBody>
      </p:sp>
      <p:sp>
        <p:nvSpPr>
          <p:cNvPr id="19" name="Picture Placeholder 15"/>
          <p:cNvSpPr>
            <a:spLocks noGrp="1"/>
          </p:cNvSpPr>
          <p:nvPr>
            <p:ph type="pic" sz="quarter" idx="24"/>
          </p:nvPr>
        </p:nvSpPr>
        <p:spPr>
          <a:xfrm>
            <a:off x="3359696" y="4221088"/>
            <a:ext cx="2159893" cy="1439738"/>
          </a:xfrm>
          <a:solidFill>
            <a:schemeClr val="bg1">
              <a:lumMod val="95000"/>
            </a:schemeClr>
          </a:solidFill>
        </p:spPr>
        <p:txBody>
          <a:bodyPr/>
          <a:lstStyle>
            <a:lvl1pPr marL="0" indent="0">
              <a:buNone/>
              <a:defRPr sz="1000"/>
            </a:lvl1pPr>
          </a:lstStyle>
          <a:p>
            <a:r>
              <a:rPr lang="en-GB"/>
              <a:t>Click icon to add picture</a:t>
            </a:r>
            <a:endParaRPr lang="fi-FI"/>
          </a:p>
        </p:txBody>
      </p:sp>
      <p:sp>
        <p:nvSpPr>
          <p:cNvPr id="20" name="Picture Placeholder 15"/>
          <p:cNvSpPr>
            <a:spLocks noGrp="1"/>
          </p:cNvSpPr>
          <p:nvPr>
            <p:ph type="pic" sz="quarter" idx="25"/>
          </p:nvPr>
        </p:nvSpPr>
        <p:spPr>
          <a:xfrm>
            <a:off x="6384032" y="4221088"/>
            <a:ext cx="2159893" cy="1439738"/>
          </a:xfrm>
          <a:solidFill>
            <a:schemeClr val="bg1">
              <a:lumMod val="95000"/>
            </a:schemeClr>
          </a:solidFill>
        </p:spPr>
        <p:txBody>
          <a:bodyPr/>
          <a:lstStyle>
            <a:lvl1pPr marL="0" indent="0">
              <a:buNone/>
              <a:defRPr sz="1000"/>
            </a:lvl1pPr>
          </a:lstStyle>
          <a:p>
            <a:r>
              <a:rPr lang="en-GB"/>
              <a:t>Click icon to add picture</a:t>
            </a:r>
            <a:endParaRPr lang="fi-FI"/>
          </a:p>
        </p:txBody>
      </p:sp>
      <p:sp>
        <p:nvSpPr>
          <p:cNvPr id="21" name="Picture Placeholder 15"/>
          <p:cNvSpPr>
            <a:spLocks noGrp="1"/>
          </p:cNvSpPr>
          <p:nvPr>
            <p:ph type="pic" sz="quarter" idx="26"/>
          </p:nvPr>
        </p:nvSpPr>
        <p:spPr>
          <a:xfrm>
            <a:off x="9408368" y="4221088"/>
            <a:ext cx="2159893" cy="1439738"/>
          </a:xfrm>
          <a:solidFill>
            <a:schemeClr val="bg1">
              <a:lumMod val="95000"/>
            </a:schemeClr>
          </a:solidFill>
        </p:spPr>
        <p:txBody>
          <a:bodyPr/>
          <a:lstStyle>
            <a:lvl1pPr marL="0" indent="0">
              <a:buNone/>
              <a:defRPr sz="1000"/>
            </a:lvl1pPr>
          </a:lstStyle>
          <a:p>
            <a:r>
              <a:rPr lang="en-GB"/>
              <a:t>Click icon to add picture</a:t>
            </a:r>
            <a:endParaRPr lang="fi-FI"/>
          </a:p>
        </p:txBody>
      </p:sp>
    </p:spTree>
    <p:extLst>
      <p:ext uri="{BB962C8B-B14F-4D97-AF65-F5344CB8AC3E}">
        <p14:creationId xmlns:p14="http://schemas.microsoft.com/office/powerpoint/2010/main" val="900654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ase/CV">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5735638" cy="6858000"/>
          </a:xfrm>
          <a:solidFill>
            <a:schemeClr val="bg1">
              <a:lumMod val="95000"/>
            </a:schemeClr>
          </a:solidFill>
        </p:spPr>
        <p:txBody>
          <a:bodyPr/>
          <a:lstStyle>
            <a:lvl1pPr marL="0" indent="0">
              <a:buFontTx/>
              <a:buNone/>
              <a:defRPr sz="1000"/>
            </a:lvl1pPr>
          </a:lstStyle>
          <a:p>
            <a:r>
              <a:rPr lang="en-GB"/>
              <a:t>Click icon to add picture</a:t>
            </a:r>
            <a:endParaRPr lang="fi-FI" dirty="0"/>
          </a:p>
        </p:txBody>
      </p:sp>
      <p:sp>
        <p:nvSpPr>
          <p:cNvPr id="2" name="Title 1">
            <a:extLst>
              <a:ext uri="{FF2B5EF4-FFF2-40B4-BE49-F238E27FC236}">
                <a16:creationId xmlns:a16="http://schemas.microsoft.com/office/drawing/2014/main" id="{EA05B516-804E-40CB-BDC8-1DE19F6F8B3F}"/>
              </a:ext>
            </a:extLst>
          </p:cNvPr>
          <p:cNvSpPr>
            <a:spLocks noGrp="1"/>
          </p:cNvSpPr>
          <p:nvPr>
            <p:ph type="title" hasCustomPrompt="1"/>
          </p:nvPr>
        </p:nvSpPr>
        <p:spPr>
          <a:xfrm>
            <a:off x="6096000" y="476673"/>
            <a:ext cx="5400600" cy="576064"/>
          </a:xfrm>
        </p:spPr>
        <p:txBody>
          <a:bodyPr/>
          <a:lstStyle>
            <a:lvl1pPr>
              <a:defRPr sz="3600">
                <a:solidFill>
                  <a:srgbClr val="512A44"/>
                </a:solidFill>
              </a:defRPr>
            </a:lvl1pPr>
          </a:lstStyle>
          <a:p>
            <a:r>
              <a:rPr lang="en-US" dirty="0"/>
              <a:t>Case/CV: Headline</a:t>
            </a:r>
            <a:endParaRPr lang="en-GB" dirty="0"/>
          </a:p>
        </p:txBody>
      </p:sp>
      <p:sp>
        <p:nvSpPr>
          <p:cNvPr id="5" name="Date Placeholder 4">
            <a:extLst>
              <a:ext uri="{FF2B5EF4-FFF2-40B4-BE49-F238E27FC236}">
                <a16:creationId xmlns:a16="http://schemas.microsoft.com/office/drawing/2014/main" id="{223FC6B6-3EAA-4F25-92B6-2E31437301C1}"/>
              </a:ext>
            </a:extLst>
          </p:cNvPr>
          <p:cNvSpPr>
            <a:spLocks noGrp="1"/>
          </p:cNvSpPr>
          <p:nvPr>
            <p:ph type="dt" sz="half" idx="10"/>
          </p:nvPr>
        </p:nvSpPr>
        <p:spPr/>
        <p:txBody>
          <a:bodyPr/>
          <a:lstStyle/>
          <a:p>
            <a:fld id="{EC3D8043-C245-4FD1-9E3D-B1CB91CB3923}" type="datetime1">
              <a:rPr lang="fi-FI" smtClean="0"/>
              <a:t>21.11.2023</a:t>
            </a:fld>
            <a:endParaRPr lang="en-GB"/>
          </a:p>
        </p:txBody>
      </p:sp>
      <p:sp>
        <p:nvSpPr>
          <p:cNvPr id="6" name="Footer Placeholder 5">
            <a:extLst>
              <a:ext uri="{FF2B5EF4-FFF2-40B4-BE49-F238E27FC236}">
                <a16:creationId xmlns:a16="http://schemas.microsoft.com/office/drawing/2014/main" id="{E82E38EA-F5C0-4272-9419-F0BB16D6F5D2}"/>
              </a:ext>
            </a:extLst>
          </p:cNvPr>
          <p:cNvSpPr>
            <a:spLocks noGrp="1"/>
          </p:cNvSpPr>
          <p:nvPr>
            <p:ph type="ftr" sz="quarter" idx="11"/>
          </p:nvPr>
        </p:nvSpPr>
        <p:spPr/>
        <p:txBody>
          <a:bodyPr/>
          <a:lstStyle/>
          <a:p>
            <a:r>
              <a:rPr lang="en-GB"/>
              <a:t>© Miltton Group</a:t>
            </a:r>
          </a:p>
        </p:txBody>
      </p:sp>
      <p:sp>
        <p:nvSpPr>
          <p:cNvPr id="7" name="Slide Number Placeholder 6">
            <a:extLst>
              <a:ext uri="{FF2B5EF4-FFF2-40B4-BE49-F238E27FC236}">
                <a16:creationId xmlns:a16="http://schemas.microsoft.com/office/drawing/2014/main" id="{DB6274F4-63BF-4918-8BA6-91A1636D6E41}"/>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1" name="Text Placeholder 7"/>
          <p:cNvSpPr>
            <a:spLocks noGrp="1"/>
          </p:cNvSpPr>
          <p:nvPr>
            <p:ph type="body" sz="quarter" idx="14"/>
          </p:nvPr>
        </p:nvSpPr>
        <p:spPr>
          <a:xfrm>
            <a:off x="6096000" y="1916113"/>
            <a:ext cx="5400996" cy="4321175"/>
          </a:xfrm>
        </p:spPr>
        <p:txBody>
          <a:bodyPr/>
          <a:lstStyle>
            <a:lvl1pPr marL="0" indent="0">
              <a:buFontTx/>
              <a:buNone/>
              <a:defRPr sz="1800"/>
            </a:lvl1pPr>
            <a:lvl2pPr marL="449263" indent="-265113">
              <a:defRPr/>
            </a:lvl2pPr>
            <a:lvl3pPr marL="898525" indent="-265113">
              <a:defRPr/>
            </a:lvl3pPr>
            <a:lvl4pPr marL="1346200" indent="-266700">
              <a:defRPr/>
            </a:lvl4pPr>
            <a:lvl5pPr marL="1795463" indent="-266700">
              <a:defRPr/>
            </a:lvl5pPr>
            <a:lvl6pPr marL="2244725" indent="-265113">
              <a:defRPr/>
            </a:lvl6pPr>
            <a:lvl7pPr marL="2693988" indent="-265113">
              <a:defRPr/>
            </a:lvl7pPr>
            <a:lvl8pPr marL="3141663" indent="-266700">
              <a:defRPr/>
            </a:lvl8pPr>
            <a:lvl9pPr marL="3590925" indent="-266700">
              <a:defRPr/>
            </a:lvl9pPr>
          </a:lstStyle>
          <a:p>
            <a:pPr lvl="0"/>
            <a:r>
              <a:rPr lang="en-GB"/>
              <a:t>Click to edit Master text styles</a:t>
            </a:r>
          </a:p>
          <a:p>
            <a:pPr lvl="1"/>
            <a:r>
              <a:rPr lang="en-GB"/>
              <a:t>Second level</a:t>
            </a:r>
          </a:p>
          <a:p>
            <a:pPr lvl="2"/>
            <a:r>
              <a:rPr lang="en-GB"/>
              <a:t>Third level</a:t>
            </a:r>
          </a:p>
        </p:txBody>
      </p:sp>
      <p:sp>
        <p:nvSpPr>
          <p:cNvPr id="9" name="Text Placeholder 2">
            <a:extLst>
              <a:ext uri="{FF2B5EF4-FFF2-40B4-BE49-F238E27FC236}">
                <a16:creationId xmlns:a16="http://schemas.microsoft.com/office/drawing/2014/main" id="{CAABC363-3FEB-42B8-84BD-CAE41A353DC5}"/>
              </a:ext>
            </a:extLst>
          </p:cNvPr>
          <p:cNvSpPr>
            <a:spLocks noGrp="1"/>
          </p:cNvSpPr>
          <p:nvPr>
            <p:ph type="body" idx="1"/>
          </p:nvPr>
        </p:nvSpPr>
        <p:spPr>
          <a:xfrm>
            <a:off x="6096000" y="1052736"/>
            <a:ext cx="5400600" cy="720080"/>
          </a:xfrm>
        </p:spPr>
        <p:txBody>
          <a:bodyPr anchor="t" anchorCtr="0"/>
          <a:lstStyle>
            <a:lvl1pPr marL="0" indent="0">
              <a:spcBef>
                <a:spcPts val="0"/>
              </a:spcBef>
              <a:buNone/>
              <a:defRPr sz="2000" b="0">
                <a:solidFill>
                  <a:srgbClr val="512A4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3698508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X News">
    <p:spTree>
      <p:nvGrpSpPr>
        <p:cNvPr id="1" name=""/>
        <p:cNvGrpSpPr/>
        <p:nvPr/>
      </p:nvGrpSpPr>
      <p:grpSpPr>
        <a:xfrm>
          <a:off x="0" y="0"/>
          <a:ext cx="0" cy="0"/>
          <a:chOff x="0" y="0"/>
          <a:chExt cx="0" cy="0"/>
        </a:xfrm>
      </p:grpSpPr>
      <p:sp>
        <p:nvSpPr>
          <p:cNvPr id="21" name="Text Placeholder 6"/>
          <p:cNvSpPr>
            <a:spLocks noGrp="1"/>
          </p:cNvSpPr>
          <p:nvPr>
            <p:ph type="body" sz="quarter" idx="29"/>
          </p:nvPr>
        </p:nvSpPr>
        <p:spPr>
          <a:xfrm>
            <a:off x="7320136" y="1341438"/>
            <a:ext cx="2016125" cy="5183187"/>
          </a:xfrm>
          <a:solidFill>
            <a:srgbClr val="D7D2CB">
              <a:alpha val="40000"/>
            </a:srgbClr>
          </a:solidFill>
        </p:spPr>
        <p:txBody>
          <a:bodyPr lIns="144000" tIns="2664000" rIns="144000" bIns="144000"/>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GB"/>
              <a:t>Click to edit Master text styles</a:t>
            </a:r>
          </a:p>
        </p:txBody>
      </p:sp>
      <p:sp>
        <p:nvSpPr>
          <p:cNvPr id="22" name="Text Placeholder 6"/>
          <p:cNvSpPr>
            <a:spLocks noGrp="1"/>
          </p:cNvSpPr>
          <p:nvPr>
            <p:ph type="body" sz="quarter" idx="26"/>
          </p:nvPr>
        </p:nvSpPr>
        <p:spPr>
          <a:xfrm>
            <a:off x="407987" y="1341438"/>
            <a:ext cx="2016125" cy="5183187"/>
          </a:xfrm>
          <a:solidFill>
            <a:srgbClr val="D7D2CB">
              <a:alpha val="40000"/>
            </a:srgbClr>
          </a:solidFill>
        </p:spPr>
        <p:txBody>
          <a:bodyPr lIns="144000" tIns="2664000" rIns="144000" bIns="144000"/>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GB"/>
              <a:t>Click to edit Master text styles</a:t>
            </a:r>
          </a:p>
        </p:txBody>
      </p:sp>
      <p:sp>
        <p:nvSpPr>
          <p:cNvPr id="23" name="Text Placeholder 6"/>
          <p:cNvSpPr>
            <a:spLocks noGrp="1"/>
          </p:cNvSpPr>
          <p:nvPr>
            <p:ph type="body" sz="quarter" idx="27"/>
          </p:nvPr>
        </p:nvSpPr>
        <p:spPr>
          <a:xfrm>
            <a:off x="2712243" y="1341438"/>
            <a:ext cx="2016125" cy="5183187"/>
          </a:xfrm>
          <a:solidFill>
            <a:srgbClr val="D7D2CB">
              <a:alpha val="40000"/>
            </a:srgbClr>
          </a:solidFill>
        </p:spPr>
        <p:txBody>
          <a:bodyPr lIns="144000" tIns="2664000" rIns="144000" bIns="144000"/>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GB"/>
              <a:t>Click to edit Master text styles</a:t>
            </a:r>
          </a:p>
        </p:txBody>
      </p:sp>
      <p:sp>
        <p:nvSpPr>
          <p:cNvPr id="24" name="Text Placeholder 6"/>
          <p:cNvSpPr>
            <a:spLocks noGrp="1"/>
          </p:cNvSpPr>
          <p:nvPr>
            <p:ph type="body" sz="quarter" idx="28"/>
          </p:nvPr>
        </p:nvSpPr>
        <p:spPr>
          <a:xfrm>
            <a:off x="5016499" y="1341438"/>
            <a:ext cx="2016125" cy="5183187"/>
          </a:xfrm>
          <a:solidFill>
            <a:srgbClr val="D7D2CB">
              <a:alpha val="40000"/>
            </a:srgbClr>
          </a:solidFill>
        </p:spPr>
        <p:txBody>
          <a:bodyPr lIns="144000" tIns="2664000" rIns="144000" bIns="144000"/>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GB"/>
              <a:t>Click to edit Master text styles</a:t>
            </a:r>
          </a:p>
        </p:txBody>
      </p:sp>
      <p:sp>
        <p:nvSpPr>
          <p:cNvPr id="25" name="Text Placeholder 6"/>
          <p:cNvSpPr>
            <a:spLocks noGrp="1"/>
          </p:cNvSpPr>
          <p:nvPr>
            <p:ph type="body" sz="quarter" idx="30"/>
          </p:nvPr>
        </p:nvSpPr>
        <p:spPr>
          <a:xfrm>
            <a:off x="9624392" y="1341438"/>
            <a:ext cx="2016125" cy="5183187"/>
          </a:xfrm>
          <a:solidFill>
            <a:srgbClr val="D7D2CB">
              <a:alpha val="40000"/>
            </a:srgbClr>
          </a:solidFill>
        </p:spPr>
        <p:txBody>
          <a:bodyPr lIns="144000" tIns="2664000" rIns="144000" bIns="144000"/>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GB"/>
              <a:t>Click to edit Master text styles</a:t>
            </a:r>
          </a:p>
        </p:txBody>
      </p:sp>
      <p:sp>
        <p:nvSpPr>
          <p:cNvPr id="2" name="Title 1">
            <a:extLst>
              <a:ext uri="{FF2B5EF4-FFF2-40B4-BE49-F238E27FC236}">
                <a16:creationId xmlns:a16="http://schemas.microsoft.com/office/drawing/2014/main" id="{288BD198-8E0E-458F-B03F-F645CCE503E6}"/>
              </a:ext>
            </a:extLst>
          </p:cNvPr>
          <p:cNvSpPr>
            <a:spLocks noGrp="1"/>
          </p:cNvSpPr>
          <p:nvPr>
            <p:ph type="title"/>
          </p:nvPr>
        </p:nvSpPr>
        <p:spPr>
          <a:xfrm>
            <a:off x="334963" y="476673"/>
            <a:ext cx="10801349" cy="648071"/>
          </a:xfrm>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EFEBEFA8-26F7-4E24-9E80-5BEA7750EBC4}"/>
              </a:ext>
            </a:extLst>
          </p:cNvPr>
          <p:cNvSpPr>
            <a:spLocks noGrp="1"/>
          </p:cNvSpPr>
          <p:nvPr>
            <p:ph type="dt" sz="half" idx="10"/>
          </p:nvPr>
        </p:nvSpPr>
        <p:spPr/>
        <p:txBody>
          <a:bodyPr/>
          <a:lstStyle/>
          <a:p>
            <a:fld id="{AD2AC959-6986-421E-B032-72B57A95DC7A}" type="datetime1">
              <a:rPr lang="fi-FI" smtClean="0"/>
              <a:t>21.11.2023</a:t>
            </a:fld>
            <a:endParaRPr lang="en-GB"/>
          </a:p>
        </p:txBody>
      </p:sp>
      <p:sp>
        <p:nvSpPr>
          <p:cNvPr id="4" name="Footer Placeholder 3">
            <a:extLst>
              <a:ext uri="{FF2B5EF4-FFF2-40B4-BE49-F238E27FC236}">
                <a16:creationId xmlns:a16="http://schemas.microsoft.com/office/drawing/2014/main" id="{F991277A-4F70-427F-80B2-2B7A89A0930F}"/>
              </a:ext>
            </a:extLst>
          </p:cNvPr>
          <p:cNvSpPr>
            <a:spLocks noGrp="1"/>
          </p:cNvSpPr>
          <p:nvPr>
            <p:ph type="ftr" sz="quarter" idx="11"/>
          </p:nvPr>
        </p:nvSpPr>
        <p:spPr/>
        <p:txBody>
          <a:bodyPr/>
          <a:lstStyle/>
          <a:p>
            <a:r>
              <a:rPr lang="en-GB"/>
              <a:t>© Miltton Group</a:t>
            </a:r>
          </a:p>
        </p:txBody>
      </p:sp>
      <p:sp>
        <p:nvSpPr>
          <p:cNvPr id="5" name="Slide Number Placeholder 4">
            <a:extLst>
              <a:ext uri="{FF2B5EF4-FFF2-40B4-BE49-F238E27FC236}">
                <a16:creationId xmlns:a16="http://schemas.microsoft.com/office/drawing/2014/main" id="{5C361A6A-E8D9-46F8-A8FA-7819E7FBBCB1}"/>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16" name="Picture Placeholder 15"/>
          <p:cNvSpPr>
            <a:spLocks noGrp="1"/>
          </p:cNvSpPr>
          <p:nvPr>
            <p:ph type="pic" sz="quarter" idx="21"/>
          </p:nvPr>
        </p:nvSpPr>
        <p:spPr>
          <a:xfrm>
            <a:off x="334963" y="1413198"/>
            <a:ext cx="2159893" cy="2447850"/>
          </a:xfrm>
          <a:solidFill>
            <a:schemeClr val="bg1">
              <a:lumMod val="95000"/>
            </a:schemeClr>
          </a:solidFill>
        </p:spPr>
        <p:txBody>
          <a:bodyPr/>
          <a:lstStyle>
            <a:lvl1pPr marL="0" indent="0">
              <a:buNone/>
              <a:defRPr sz="1000"/>
            </a:lvl1pPr>
          </a:lstStyle>
          <a:p>
            <a:r>
              <a:rPr lang="en-GB"/>
              <a:t>Click icon to add picture</a:t>
            </a:r>
            <a:endParaRPr lang="fi-FI"/>
          </a:p>
        </p:txBody>
      </p:sp>
      <p:sp>
        <p:nvSpPr>
          <p:cNvPr id="17" name="Picture Placeholder 15"/>
          <p:cNvSpPr>
            <a:spLocks noGrp="1"/>
          </p:cNvSpPr>
          <p:nvPr>
            <p:ph type="pic" sz="quarter" idx="22"/>
          </p:nvPr>
        </p:nvSpPr>
        <p:spPr>
          <a:xfrm>
            <a:off x="2639963" y="1412776"/>
            <a:ext cx="2159893" cy="2448272"/>
          </a:xfrm>
          <a:solidFill>
            <a:schemeClr val="bg1">
              <a:lumMod val="95000"/>
            </a:schemeClr>
          </a:solidFill>
        </p:spPr>
        <p:txBody>
          <a:bodyPr/>
          <a:lstStyle>
            <a:lvl1pPr marL="0" indent="0">
              <a:buNone/>
              <a:defRPr sz="1000"/>
            </a:lvl1pPr>
          </a:lstStyle>
          <a:p>
            <a:r>
              <a:rPr lang="en-GB"/>
              <a:t>Click icon to add picture</a:t>
            </a:r>
            <a:endParaRPr lang="fi-FI"/>
          </a:p>
        </p:txBody>
      </p:sp>
      <p:sp>
        <p:nvSpPr>
          <p:cNvPr id="18" name="Picture Placeholder 15"/>
          <p:cNvSpPr>
            <a:spLocks noGrp="1"/>
          </p:cNvSpPr>
          <p:nvPr>
            <p:ph type="pic" sz="quarter" idx="23"/>
          </p:nvPr>
        </p:nvSpPr>
        <p:spPr>
          <a:xfrm>
            <a:off x="4944219" y="1412776"/>
            <a:ext cx="2159893" cy="2448272"/>
          </a:xfrm>
          <a:solidFill>
            <a:schemeClr val="bg1">
              <a:lumMod val="95000"/>
            </a:schemeClr>
          </a:solidFill>
        </p:spPr>
        <p:txBody>
          <a:bodyPr/>
          <a:lstStyle>
            <a:lvl1pPr marL="0" indent="0">
              <a:buNone/>
              <a:defRPr sz="1000"/>
            </a:lvl1pPr>
          </a:lstStyle>
          <a:p>
            <a:r>
              <a:rPr lang="en-GB"/>
              <a:t>Click icon to add picture</a:t>
            </a:r>
            <a:endParaRPr lang="fi-FI"/>
          </a:p>
        </p:txBody>
      </p:sp>
      <p:sp>
        <p:nvSpPr>
          <p:cNvPr id="19" name="Picture Placeholder 15"/>
          <p:cNvSpPr>
            <a:spLocks noGrp="1"/>
          </p:cNvSpPr>
          <p:nvPr>
            <p:ph type="pic" sz="quarter" idx="24"/>
          </p:nvPr>
        </p:nvSpPr>
        <p:spPr>
          <a:xfrm>
            <a:off x="7248475" y="1412776"/>
            <a:ext cx="2159893" cy="2448272"/>
          </a:xfrm>
          <a:solidFill>
            <a:schemeClr val="bg1">
              <a:lumMod val="95000"/>
            </a:schemeClr>
          </a:solidFill>
        </p:spPr>
        <p:txBody>
          <a:bodyPr/>
          <a:lstStyle>
            <a:lvl1pPr marL="0" indent="0">
              <a:buNone/>
              <a:defRPr sz="1000"/>
            </a:lvl1pPr>
          </a:lstStyle>
          <a:p>
            <a:r>
              <a:rPr lang="en-GB"/>
              <a:t>Click icon to add picture</a:t>
            </a:r>
            <a:endParaRPr lang="fi-FI"/>
          </a:p>
        </p:txBody>
      </p:sp>
      <p:sp>
        <p:nvSpPr>
          <p:cNvPr id="20" name="Picture Placeholder 15"/>
          <p:cNvSpPr>
            <a:spLocks noGrp="1"/>
          </p:cNvSpPr>
          <p:nvPr>
            <p:ph type="pic" sz="quarter" idx="25"/>
          </p:nvPr>
        </p:nvSpPr>
        <p:spPr>
          <a:xfrm>
            <a:off x="9552731" y="1412776"/>
            <a:ext cx="2159893" cy="2448272"/>
          </a:xfrm>
          <a:solidFill>
            <a:schemeClr val="bg1">
              <a:lumMod val="95000"/>
            </a:schemeClr>
          </a:solidFill>
        </p:spPr>
        <p:txBody>
          <a:bodyPr/>
          <a:lstStyle>
            <a:lvl1pPr marL="0" indent="0">
              <a:buNone/>
              <a:defRPr sz="1000"/>
            </a:lvl1pPr>
          </a:lstStyle>
          <a:p>
            <a:r>
              <a:rPr lang="en-GB"/>
              <a:t>Click icon to add picture</a:t>
            </a:r>
            <a:endParaRPr lang="fi-FI"/>
          </a:p>
        </p:txBody>
      </p:sp>
    </p:spTree>
    <p:extLst>
      <p:ext uri="{BB962C8B-B14F-4D97-AF65-F5344CB8AC3E}">
        <p14:creationId xmlns:p14="http://schemas.microsoft.com/office/powerpoint/2010/main" val="3946331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X News 2">
    <p:spTree>
      <p:nvGrpSpPr>
        <p:cNvPr id="1" name=""/>
        <p:cNvGrpSpPr/>
        <p:nvPr/>
      </p:nvGrpSpPr>
      <p:grpSpPr>
        <a:xfrm>
          <a:off x="0" y="0"/>
          <a:ext cx="0" cy="0"/>
          <a:chOff x="0" y="0"/>
          <a:chExt cx="0" cy="0"/>
        </a:xfrm>
      </p:grpSpPr>
      <p:sp>
        <p:nvSpPr>
          <p:cNvPr id="21" name="Text Placeholder 6"/>
          <p:cNvSpPr>
            <a:spLocks noGrp="1"/>
          </p:cNvSpPr>
          <p:nvPr>
            <p:ph type="body" sz="quarter" idx="29"/>
          </p:nvPr>
        </p:nvSpPr>
        <p:spPr>
          <a:xfrm>
            <a:off x="7320136" y="1341438"/>
            <a:ext cx="2016125" cy="5183187"/>
          </a:xfrm>
          <a:solidFill>
            <a:srgbClr val="D7D2CB">
              <a:alpha val="40000"/>
            </a:srgbClr>
          </a:solidFill>
        </p:spPr>
        <p:txBody>
          <a:bodyPr lIns="144000" tIns="2664000" rIns="144000" bIns="144000"/>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GB"/>
              <a:t>Click to edit Master text styles</a:t>
            </a:r>
          </a:p>
        </p:txBody>
      </p:sp>
      <p:sp>
        <p:nvSpPr>
          <p:cNvPr id="22" name="Text Placeholder 6"/>
          <p:cNvSpPr>
            <a:spLocks noGrp="1"/>
          </p:cNvSpPr>
          <p:nvPr>
            <p:ph type="body" sz="quarter" idx="26"/>
          </p:nvPr>
        </p:nvSpPr>
        <p:spPr>
          <a:xfrm>
            <a:off x="407987" y="1341438"/>
            <a:ext cx="2016125" cy="5183187"/>
          </a:xfrm>
          <a:solidFill>
            <a:srgbClr val="D7D2CB">
              <a:alpha val="40000"/>
            </a:srgbClr>
          </a:solidFill>
        </p:spPr>
        <p:txBody>
          <a:bodyPr lIns="144000" tIns="2664000" rIns="144000" bIns="144000"/>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GB"/>
              <a:t>Click to edit Master text styles</a:t>
            </a:r>
          </a:p>
        </p:txBody>
      </p:sp>
      <p:sp>
        <p:nvSpPr>
          <p:cNvPr id="23" name="Text Placeholder 6"/>
          <p:cNvSpPr>
            <a:spLocks noGrp="1"/>
          </p:cNvSpPr>
          <p:nvPr>
            <p:ph type="body" sz="quarter" idx="27"/>
          </p:nvPr>
        </p:nvSpPr>
        <p:spPr>
          <a:xfrm>
            <a:off x="2712243" y="1341438"/>
            <a:ext cx="2016125" cy="5183187"/>
          </a:xfrm>
          <a:solidFill>
            <a:srgbClr val="D7D2CB">
              <a:alpha val="40000"/>
            </a:srgbClr>
          </a:solidFill>
        </p:spPr>
        <p:txBody>
          <a:bodyPr lIns="144000" tIns="2664000" rIns="144000" bIns="144000"/>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GB"/>
              <a:t>Click to edit Master text styles</a:t>
            </a:r>
          </a:p>
        </p:txBody>
      </p:sp>
      <p:sp>
        <p:nvSpPr>
          <p:cNvPr id="24" name="Text Placeholder 6"/>
          <p:cNvSpPr>
            <a:spLocks noGrp="1"/>
          </p:cNvSpPr>
          <p:nvPr>
            <p:ph type="body" sz="quarter" idx="28"/>
          </p:nvPr>
        </p:nvSpPr>
        <p:spPr>
          <a:xfrm>
            <a:off x="5016499" y="1341438"/>
            <a:ext cx="2016125" cy="5183187"/>
          </a:xfrm>
          <a:solidFill>
            <a:srgbClr val="D7D2CB">
              <a:alpha val="40000"/>
            </a:srgbClr>
          </a:solidFill>
        </p:spPr>
        <p:txBody>
          <a:bodyPr lIns="144000" tIns="2664000" rIns="144000" bIns="144000"/>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GB"/>
              <a:t>Click to edit Master text styles</a:t>
            </a:r>
          </a:p>
        </p:txBody>
      </p:sp>
      <p:sp>
        <p:nvSpPr>
          <p:cNvPr id="25" name="Text Placeholder 6"/>
          <p:cNvSpPr>
            <a:spLocks noGrp="1"/>
          </p:cNvSpPr>
          <p:nvPr>
            <p:ph type="body" sz="quarter" idx="30"/>
          </p:nvPr>
        </p:nvSpPr>
        <p:spPr>
          <a:xfrm>
            <a:off x="9624392" y="1341438"/>
            <a:ext cx="2016125" cy="5183187"/>
          </a:xfrm>
          <a:solidFill>
            <a:srgbClr val="D7D2CB">
              <a:alpha val="40000"/>
            </a:srgbClr>
          </a:solidFill>
        </p:spPr>
        <p:txBody>
          <a:bodyPr lIns="144000" tIns="2664000" rIns="144000" bIns="144000"/>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GB"/>
              <a:t>Click to edit Master text styles</a:t>
            </a:r>
          </a:p>
        </p:txBody>
      </p:sp>
      <p:sp>
        <p:nvSpPr>
          <p:cNvPr id="2" name="Title 1">
            <a:extLst>
              <a:ext uri="{FF2B5EF4-FFF2-40B4-BE49-F238E27FC236}">
                <a16:creationId xmlns:a16="http://schemas.microsoft.com/office/drawing/2014/main" id="{288BD198-8E0E-458F-B03F-F645CCE503E6}"/>
              </a:ext>
            </a:extLst>
          </p:cNvPr>
          <p:cNvSpPr>
            <a:spLocks noGrp="1"/>
          </p:cNvSpPr>
          <p:nvPr>
            <p:ph type="title"/>
          </p:nvPr>
        </p:nvSpPr>
        <p:spPr>
          <a:xfrm>
            <a:off x="334963" y="476673"/>
            <a:ext cx="10801349" cy="648071"/>
          </a:xfrm>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EFEBEFA8-26F7-4E24-9E80-5BEA7750EBC4}"/>
              </a:ext>
            </a:extLst>
          </p:cNvPr>
          <p:cNvSpPr>
            <a:spLocks noGrp="1"/>
          </p:cNvSpPr>
          <p:nvPr>
            <p:ph type="dt" sz="half" idx="10"/>
          </p:nvPr>
        </p:nvSpPr>
        <p:spPr/>
        <p:txBody>
          <a:bodyPr/>
          <a:lstStyle/>
          <a:p>
            <a:fld id="{AD2AC959-6986-421E-B032-72B57A95DC7A}" type="datetime1">
              <a:rPr lang="fi-FI" smtClean="0"/>
              <a:t>21.11.2023</a:t>
            </a:fld>
            <a:endParaRPr lang="en-GB"/>
          </a:p>
        </p:txBody>
      </p:sp>
      <p:sp>
        <p:nvSpPr>
          <p:cNvPr id="4" name="Footer Placeholder 3">
            <a:extLst>
              <a:ext uri="{FF2B5EF4-FFF2-40B4-BE49-F238E27FC236}">
                <a16:creationId xmlns:a16="http://schemas.microsoft.com/office/drawing/2014/main" id="{F991277A-4F70-427F-80B2-2B7A89A0930F}"/>
              </a:ext>
            </a:extLst>
          </p:cNvPr>
          <p:cNvSpPr>
            <a:spLocks noGrp="1"/>
          </p:cNvSpPr>
          <p:nvPr>
            <p:ph type="ftr" sz="quarter" idx="11"/>
          </p:nvPr>
        </p:nvSpPr>
        <p:spPr/>
        <p:txBody>
          <a:bodyPr/>
          <a:lstStyle/>
          <a:p>
            <a:r>
              <a:rPr lang="en-GB"/>
              <a:t>© Miltton Group</a:t>
            </a:r>
          </a:p>
        </p:txBody>
      </p:sp>
      <p:sp>
        <p:nvSpPr>
          <p:cNvPr id="5" name="Slide Number Placeholder 4">
            <a:extLst>
              <a:ext uri="{FF2B5EF4-FFF2-40B4-BE49-F238E27FC236}">
                <a16:creationId xmlns:a16="http://schemas.microsoft.com/office/drawing/2014/main" id="{5C361A6A-E8D9-46F8-A8FA-7819E7FBBCB1}"/>
              </a:ext>
            </a:extLst>
          </p:cNvPr>
          <p:cNvSpPr>
            <a:spLocks noGrp="1"/>
          </p:cNvSpPr>
          <p:nvPr>
            <p:ph type="sldNum" sz="quarter" idx="12"/>
          </p:nvPr>
        </p:nvSpPr>
        <p:spPr/>
        <p:txBody>
          <a:bodyPr/>
          <a:lstStyle/>
          <a:p>
            <a:fld id="{C6E9A87C-37A4-4E98-B69E-8D39F910BEC4}" type="slidenum">
              <a:rPr lang="en-GB" smtClean="0"/>
              <a:t>‹#›</a:t>
            </a:fld>
            <a:endParaRPr lang="en-GB"/>
          </a:p>
        </p:txBody>
      </p:sp>
      <p:sp>
        <p:nvSpPr>
          <p:cNvPr id="7" name="Content Placeholder 6">
            <a:extLst>
              <a:ext uri="{FF2B5EF4-FFF2-40B4-BE49-F238E27FC236}">
                <a16:creationId xmlns:a16="http://schemas.microsoft.com/office/drawing/2014/main" id="{C24D4BC5-D359-4DFC-B3F6-6BABD2B9CFB8}"/>
              </a:ext>
            </a:extLst>
          </p:cNvPr>
          <p:cNvSpPr>
            <a:spLocks noGrp="1"/>
          </p:cNvSpPr>
          <p:nvPr>
            <p:ph sz="quarter" idx="31"/>
          </p:nvPr>
        </p:nvSpPr>
        <p:spPr>
          <a:xfrm>
            <a:off x="335360" y="1412875"/>
            <a:ext cx="2160984" cy="2447925"/>
          </a:xfrm>
          <a:solidFill>
            <a:schemeClr val="bg1">
              <a:lumMod val="95000"/>
            </a:schemeClr>
          </a:solidFill>
        </p:spPr>
        <p:txBody>
          <a:bodyPr lIns="216000" tIns="144000" rIns="216000" bIns="144000"/>
          <a:lstStyle>
            <a:lvl1pPr marL="7938" indent="-15875" algn="l">
              <a:buFontTx/>
              <a:buNone/>
              <a:defRPr sz="1600"/>
            </a:lvl1pPr>
            <a:lvl2pPr marL="7938" indent="-15875" algn="l">
              <a:buFontTx/>
              <a:buNone/>
              <a:defRPr sz="1400"/>
            </a:lvl2pPr>
            <a:lvl3pPr marL="7938" indent="-15875" algn="l">
              <a:buFontTx/>
              <a:buNone/>
              <a:defRPr sz="1200"/>
            </a:lvl3pPr>
            <a:lvl4pPr marL="7938" indent="-15875" algn="l">
              <a:buFontTx/>
              <a:buNone/>
              <a:defRPr sz="1200"/>
            </a:lvl4pPr>
            <a:lvl5pPr marL="7938" indent="-15875" algn="l">
              <a:buFontTx/>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6" name="Content Placeholder 6">
            <a:extLst>
              <a:ext uri="{FF2B5EF4-FFF2-40B4-BE49-F238E27FC236}">
                <a16:creationId xmlns:a16="http://schemas.microsoft.com/office/drawing/2014/main" id="{A0B99AAC-9DD4-4C47-A1D4-D2359FC3B451}"/>
              </a:ext>
            </a:extLst>
          </p:cNvPr>
          <p:cNvSpPr>
            <a:spLocks noGrp="1"/>
          </p:cNvSpPr>
          <p:nvPr>
            <p:ph sz="quarter" idx="32"/>
          </p:nvPr>
        </p:nvSpPr>
        <p:spPr>
          <a:xfrm>
            <a:off x="2639616" y="1412875"/>
            <a:ext cx="2160984" cy="2447925"/>
          </a:xfrm>
          <a:solidFill>
            <a:schemeClr val="bg1">
              <a:lumMod val="95000"/>
            </a:schemeClr>
          </a:solidFill>
        </p:spPr>
        <p:txBody>
          <a:bodyPr lIns="216000" tIns="144000" rIns="216000" bIns="144000"/>
          <a:lstStyle>
            <a:lvl1pPr marL="7938" indent="-15875" algn="l">
              <a:buFontTx/>
              <a:buNone/>
              <a:defRPr sz="1600"/>
            </a:lvl1pPr>
            <a:lvl2pPr marL="7938" indent="-15875" algn="l">
              <a:buFontTx/>
              <a:buNone/>
              <a:defRPr sz="1400"/>
            </a:lvl2pPr>
            <a:lvl3pPr marL="7938" indent="-15875" algn="l">
              <a:buFontTx/>
              <a:buNone/>
              <a:defRPr sz="1200"/>
            </a:lvl3pPr>
            <a:lvl4pPr marL="7938" indent="-15875" algn="l">
              <a:buFontTx/>
              <a:buNone/>
              <a:defRPr sz="1200"/>
            </a:lvl4pPr>
            <a:lvl5pPr marL="7938" indent="-15875" algn="l">
              <a:buFontTx/>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Content Placeholder 6">
            <a:extLst>
              <a:ext uri="{FF2B5EF4-FFF2-40B4-BE49-F238E27FC236}">
                <a16:creationId xmlns:a16="http://schemas.microsoft.com/office/drawing/2014/main" id="{56E599FE-0BED-4D8A-B770-54F974786ABE}"/>
              </a:ext>
            </a:extLst>
          </p:cNvPr>
          <p:cNvSpPr>
            <a:spLocks noGrp="1"/>
          </p:cNvSpPr>
          <p:nvPr>
            <p:ph sz="quarter" idx="33"/>
          </p:nvPr>
        </p:nvSpPr>
        <p:spPr>
          <a:xfrm>
            <a:off x="4943872" y="1412875"/>
            <a:ext cx="2160984" cy="2447925"/>
          </a:xfrm>
          <a:solidFill>
            <a:schemeClr val="bg1">
              <a:lumMod val="95000"/>
            </a:schemeClr>
          </a:solidFill>
        </p:spPr>
        <p:txBody>
          <a:bodyPr lIns="216000" tIns="144000" rIns="216000" bIns="144000"/>
          <a:lstStyle>
            <a:lvl1pPr marL="7938" indent="-15875" algn="l">
              <a:buFontTx/>
              <a:buNone/>
              <a:defRPr sz="1600"/>
            </a:lvl1pPr>
            <a:lvl2pPr marL="7938" indent="-15875" algn="l">
              <a:buFontTx/>
              <a:buNone/>
              <a:defRPr sz="1400"/>
            </a:lvl2pPr>
            <a:lvl3pPr marL="7938" indent="-15875" algn="l">
              <a:buFontTx/>
              <a:buNone/>
              <a:defRPr sz="1200"/>
            </a:lvl3pPr>
            <a:lvl4pPr marL="7938" indent="-15875" algn="l">
              <a:buFontTx/>
              <a:buNone/>
              <a:defRPr sz="1200"/>
            </a:lvl4pPr>
            <a:lvl5pPr marL="7938" indent="-15875" algn="l">
              <a:buFontTx/>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8" name="Content Placeholder 6">
            <a:extLst>
              <a:ext uri="{FF2B5EF4-FFF2-40B4-BE49-F238E27FC236}">
                <a16:creationId xmlns:a16="http://schemas.microsoft.com/office/drawing/2014/main" id="{660D5C0F-87F0-4D2B-8229-60CA64A56B62}"/>
              </a:ext>
            </a:extLst>
          </p:cNvPr>
          <p:cNvSpPr>
            <a:spLocks noGrp="1"/>
          </p:cNvSpPr>
          <p:nvPr>
            <p:ph sz="quarter" idx="34"/>
          </p:nvPr>
        </p:nvSpPr>
        <p:spPr>
          <a:xfrm>
            <a:off x="7248128" y="1412875"/>
            <a:ext cx="2160984" cy="2447925"/>
          </a:xfrm>
          <a:solidFill>
            <a:schemeClr val="bg1">
              <a:lumMod val="95000"/>
            </a:schemeClr>
          </a:solidFill>
        </p:spPr>
        <p:txBody>
          <a:bodyPr lIns="216000" tIns="144000" rIns="216000" bIns="144000"/>
          <a:lstStyle>
            <a:lvl1pPr marL="7938" indent="-15875" algn="l">
              <a:buFontTx/>
              <a:buNone/>
              <a:defRPr sz="1600"/>
            </a:lvl1pPr>
            <a:lvl2pPr marL="7938" indent="-15875" algn="l">
              <a:buFontTx/>
              <a:buNone/>
              <a:defRPr sz="1400"/>
            </a:lvl2pPr>
            <a:lvl3pPr marL="7938" indent="-15875" algn="l">
              <a:buFontTx/>
              <a:buNone/>
              <a:defRPr sz="1200"/>
            </a:lvl3pPr>
            <a:lvl4pPr marL="7938" indent="-15875" algn="l">
              <a:buFontTx/>
              <a:buNone/>
              <a:defRPr sz="1200"/>
            </a:lvl4pPr>
            <a:lvl5pPr marL="7938" indent="-15875" algn="l">
              <a:buFontTx/>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9" name="Content Placeholder 6">
            <a:extLst>
              <a:ext uri="{FF2B5EF4-FFF2-40B4-BE49-F238E27FC236}">
                <a16:creationId xmlns:a16="http://schemas.microsoft.com/office/drawing/2014/main" id="{D6CA2F47-49AB-4E0C-8E83-D874C00FB7B6}"/>
              </a:ext>
            </a:extLst>
          </p:cNvPr>
          <p:cNvSpPr>
            <a:spLocks noGrp="1"/>
          </p:cNvSpPr>
          <p:nvPr>
            <p:ph sz="quarter" idx="35"/>
          </p:nvPr>
        </p:nvSpPr>
        <p:spPr>
          <a:xfrm>
            <a:off x="9552384" y="1412875"/>
            <a:ext cx="2160984" cy="2447925"/>
          </a:xfrm>
          <a:solidFill>
            <a:schemeClr val="bg1">
              <a:lumMod val="95000"/>
            </a:schemeClr>
          </a:solidFill>
        </p:spPr>
        <p:txBody>
          <a:bodyPr lIns="216000" tIns="144000" rIns="216000" bIns="144000"/>
          <a:lstStyle>
            <a:lvl1pPr marL="7938" indent="-15875" algn="l">
              <a:buFontTx/>
              <a:buNone/>
              <a:defRPr sz="1600"/>
            </a:lvl1pPr>
            <a:lvl2pPr marL="7938" indent="-15875" algn="l">
              <a:buFontTx/>
              <a:buNone/>
              <a:defRPr sz="1400"/>
            </a:lvl2pPr>
            <a:lvl3pPr marL="7938" indent="-15875" algn="l">
              <a:buFontTx/>
              <a:buNone/>
              <a:defRPr sz="1200"/>
            </a:lvl3pPr>
            <a:lvl4pPr marL="7938" indent="-15875" algn="l">
              <a:buFontTx/>
              <a:buNone/>
              <a:defRPr sz="1200"/>
            </a:lvl4pPr>
            <a:lvl5pPr marL="7938" indent="-15875" algn="l">
              <a:buFontTx/>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779094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D198-8E0E-458F-B03F-F645CCE503E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FEBEFA8-26F7-4E24-9E80-5BEA7750EBC4}"/>
              </a:ext>
            </a:extLst>
          </p:cNvPr>
          <p:cNvSpPr>
            <a:spLocks noGrp="1"/>
          </p:cNvSpPr>
          <p:nvPr>
            <p:ph type="dt" sz="half" idx="10"/>
          </p:nvPr>
        </p:nvSpPr>
        <p:spPr/>
        <p:txBody>
          <a:bodyPr/>
          <a:lstStyle/>
          <a:p>
            <a:fld id="{36F063D6-808E-41DB-BABB-37509B91C4B7}" type="datetime1">
              <a:rPr lang="fi-FI" smtClean="0"/>
              <a:t>21.11.2023</a:t>
            </a:fld>
            <a:endParaRPr lang="en-GB"/>
          </a:p>
        </p:txBody>
      </p:sp>
      <p:sp>
        <p:nvSpPr>
          <p:cNvPr id="4" name="Footer Placeholder 3">
            <a:extLst>
              <a:ext uri="{FF2B5EF4-FFF2-40B4-BE49-F238E27FC236}">
                <a16:creationId xmlns:a16="http://schemas.microsoft.com/office/drawing/2014/main" id="{F991277A-4F70-427F-80B2-2B7A89A0930F}"/>
              </a:ext>
            </a:extLst>
          </p:cNvPr>
          <p:cNvSpPr>
            <a:spLocks noGrp="1"/>
          </p:cNvSpPr>
          <p:nvPr>
            <p:ph type="ftr" sz="quarter" idx="11"/>
          </p:nvPr>
        </p:nvSpPr>
        <p:spPr/>
        <p:txBody>
          <a:bodyPr/>
          <a:lstStyle/>
          <a:p>
            <a:r>
              <a:rPr lang="en-GB"/>
              <a:t>© Miltton Group</a:t>
            </a:r>
          </a:p>
        </p:txBody>
      </p:sp>
      <p:sp>
        <p:nvSpPr>
          <p:cNvPr id="5" name="Slide Number Placeholder 4">
            <a:extLst>
              <a:ext uri="{FF2B5EF4-FFF2-40B4-BE49-F238E27FC236}">
                <a16:creationId xmlns:a16="http://schemas.microsoft.com/office/drawing/2014/main" id="{5C361A6A-E8D9-46F8-A8FA-7819E7FBBCB1}"/>
              </a:ext>
            </a:extLst>
          </p:cNvPr>
          <p:cNvSpPr>
            <a:spLocks noGrp="1"/>
          </p:cNvSpPr>
          <p:nvPr>
            <p:ph type="sldNum" sz="quarter" idx="12"/>
          </p:nvPr>
        </p:nvSpPr>
        <p:spPr/>
        <p:txBody>
          <a:bodyPr/>
          <a:lstStyle/>
          <a:p>
            <a:fld id="{C6E9A87C-37A4-4E98-B69E-8D39F910BEC4}" type="slidenum">
              <a:rPr lang="en-GB" smtClean="0"/>
              <a:t>‹#›</a:t>
            </a:fld>
            <a:endParaRPr lang="en-GB"/>
          </a:p>
        </p:txBody>
      </p:sp>
    </p:spTree>
    <p:extLst>
      <p:ext uri="{BB962C8B-B14F-4D97-AF65-F5344CB8AC3E}">
        <p14:creationId xmlns:p14="http://schemas.microsoft.com/office/powerpoint/2010/main" val="2321816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4192C-2A5C-4AA2-8219-71B68530AEE4}"/>
              </a:ext>
            </a:extLst>
          </p:cNvPr>
          <p:cNvSpPr>
            <a:spLocks noGrp="1"/>
          </p:cNvSpPr>
          <p:nvPr>
            <p:ph type="dt" sz="half" idx="10"/>
          </p:nvPr>
        </p:nvSpPr>
        <p:spPr/>
        <p:txBody>
          <a:bodyPr/>
          <a:lstStyle/>
          <a:p>
            <a:fld id="{912C7675-91E1-4486-929D-840EFEE1FCE3}" type="datetime1">
              <a:rPr lang="fi-FI" smtClean="0"/>
              <a:t>21.11.2023</a:t>
            </a:fld>
            <a:endParaRPr lang="en-GB"/>
          </a:p>
        </p:txBody>
      </p:sp>
      <p:sp>
        <p:nvSpPr>
          <p:cNvPr id="3" name="Footer Placeholder 2">
            <a:extLst>
              <a:ext uri="{FF2B5EF4-FFF2-40B4-BE49-F238E27FC236}">
                <a16:creationId xmlns:a16="http://schemas.microsoft.com/office/drawing/2014/main" id="{E0EB3A76-5AEC-4C68-A409-AC5B9955A05B}"/>
              </a:ext>
            </a:extLst>
          </p:cNvPr>
          <p:cNvSpPr>
            <a:spLocks noGrp="1"/>
          </p:cNvSpPr>
          <p:nvPr>
            <p:ph type="ftr" sz="quarter" idx="11"/>
          </p:nvPr>
        </p:nvSpPr>
        <p:spPr/>
        <p:txBody>
          <a:bodyPr/>
          <a:lstStyle/>
          <a:p>
            <a:r>
              <a:rPr lang="en-GB"/>
              <a:t>© Miltton Group</a:t>
            </a:r>
          </a:p>
        </p:txBody>
      </p:sp>
      <p:sp>
        <p:nvSpPr>
          <p:cNvPr id="4" name="Slide Number Placeholder 3">
            <a:extLst>
              <a:ext uri="{FF2B5EF4-FFF2-40B4-BE49-F238E27FC236}">
                <a16:creationId xmlns:a16="http://schemas.microsoft.com/office/drawing/2014/main" id="{5D98DA14-9E98-466F-AF02-DCAC55D98D25}"/>
              </a:ext>
            </a:extLst>
          </p:cNvPr>
          <p:cNvSpPr>
            <a:spLocks noGrp="1"/>
          </p:cNvSpPr>
          <p:nvPr>
            <p:ph type="sldNum" sz="quarter" idx="12"/>
          </p:nvPr>
        </p:nvSpPr>
        <p:spPr/>
        <p:txBody>
          <a:bodyPr/>
          <a:lstStyle/>
          <a:p>
            <a:fld id="{C6E9A87C-37A4-4E98-B69E-8D39F910BEC4}" type="slidenum">
              <a:rPr lang="en-GB" smtClean="0"/>
              <a:t>‹#›</a:t>
            </a:fld>
            <a:endParaRPr lang="en-GB"/>
          </a:p>
        </p:txBody>
      </p:sp>
    </p:spTree>
    <p:extLst>
      <p:ext uri="{BB962C8B-B14F-4D97-AF65-F5344CB8AC3E}">
        <p14:creationId xmlns:p14="http://schemas.microsoft.com/office/powerpoint/2010/main" val="1749457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ne Liner">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4192C-2A5C-4AA2-8219-71B68530AEE4}"/>
              </a:ext>
            </a:extLst>
          </p:cNvPr>
          <p:cNvSpPr>
            <a:spLocks noGrp="1"/>
          </p:cNvSpPr>
          <p:nvPr>
            <p:ph type="dt" sz="half" idx="10"/>
          </p:nvPr>
        </p:nvSpPr>
        <p:spPr/>
        <p:txBody>
          <a:bodyPr/>
          <a:lstStyle>
            <a:lvl1pPr>
              <a:defRPr>
                <a:noFill/>
              </a:defRPr>
            </a:lvl1pPr>
          </a:lstStyle>
          <a:p>
            <a:fld id="{2E65AD35-98E2-4707-9FA0-D61C29561322}" type="datetime1">
              <a:rPr lang="fi-FI" smtClean="0"/>
              <a:t>21.11.2023</a:t>
            </a:fld>
            <a:endParaRPr lang="en-GB"/>
          </a:p>
        </p:txBody>
      </p:sp>
      <p:sp>
        <p:nvSpPr>
          <p:cNvPr id="3" name="Footer Placeholder 2">
            <a:extLst>
              <a:ext uri="{FF2B5EF4-FFF2-40B4-BE49-F238E27FC236}">
                <a16:creationId xmlns:a16="http://schemas.microsoft.com/office/drawing/2014/main" id="{E0EB3A76-5AEC-4C68-A409-AC5B9955A05B}"/>
              </a:ext>
            </a:extLst>
          </p:cNvPr>
          <p:cNvSpPr>
            <a:spLocks noGrp="1"/>
          </p:cNvSpPr>
          <p:nvPr>
            <p:ph type="ftr" sz="quarter" idx="11"/>
          </p:nvPr>
        </p:nvSpPr>
        <p:spPr/>
        <p:txBody>
          <a:bodyPr/>
          <a:lstStyle>
            <a:lvl1pPr>
              <a:defRPr>
                <a:noFill/>
              </a:defRPr>
            </a:lvl1pPr>
          </a:lstStyle>
          <a:p>
            <a:r>
              <a:rPr lang="en-GB"/>
              <a:t>© Miltton Group</a:t>
            </a:r>
          </a:p>
        </p:txBody>
      </p:sp>
      <p:sp>
        <p:nvSpPr>
          <p:cNvPr id="4" name="Slide Number Placeholder 3">
            <a:extLst>
              <a:ext uri="{FF2B5EF4-FFF2-40B4-BE49-F238E27FC236}">
                <a16:creationId xmlns:a16="http://schemas.microsoft.com/office/drawing/2014/main" id="{5D98DA14-9E98-466F-AF02-DCAC55D98D25}"/>
              </a:ext>
            </a:extLst>
          </p:cNvPr>
          <p:cNvSpPr>
            <a:spLocks noGrp="1"/>
          </p:cNvSpPr>
          <p:nvPr>
            <p:ph type="sldNum" sz="quarter" idx="12"/>
          </p:nvPr>
        </p:nvSpPr>
        <p:spPr/>
        <p:txBody>
          <a:bodyPr/>
          <a:lstStyle>
            <a:lvl1pPr>
              <a:defRPr>
                <a:noFill/>
              </a:defRPr>
            </a:lvl1pPr>
          </a:lstStyle>
          <a:p>
            <a:fld id="{C6E9A87C-37A4-4E98-B69E-8D39F910BEC4}" type="slidenum">
              <a:rPr lang="en-GB" smtClean="0"/>
              <a:pPr/>
              <a:t>‹#›</a:t>
            </a:fld>
            <a:endParaRPr lang="en-GB"/>
          </a:p>
        </p:txBody>
      </p:sp>
      <p:sp>
        <p:nvSpPr>
          <p:cNvPr id="6" name="Title 1">
            <a:extLst>
              <a:ext uri="{FF2B5EF4-FFF2-40B4-BE49-F238E27FC236}">
                <a16:creationId xmlns:a16="http://schemas.microsoft.com/office/drawing/2014/main" id="{51395626-E493-4404-B25B-3D9AD1FE5FA2}"/>
              </a:ext>
            </a:extLst>
          </p:cNvPr>
          <p:cNvSpPr>
            <a:spLocks noGrp="1"/>
          </p:cNvSpPr>
          <p:nvPr>
            <p:ph type="ctrTitle"/>
          </p:nvPr>
        </p:nvSpPr>
        <p:spPr>
          <a:xfrm>
            <a:off x="478980" y="2465021"/>
            <a:ext cx="11233644" cy="2215991"/>
          </a:xfrm>
        </p:spPr>
        <p:txBody>
          <a:bodyPr wrap="square" anchor="ctr" anchorCtr="0">
            <a:spAutoFit/>
          </a:bodyPr>
          <a:lstStyle>
            <a:lvl1pPr algn="ctr">
              <a:defRPr sz="7200" b="0">
                <a:solidFill>
                  <a:srgbClr val="512A44"/>
                </a:solidFill>
                <a:latin typeface="+mj-lt"/>
              </a:defRPr>
            </a:lvl1pPr>
          </a:lstStyle>
          <a:p>
            <a:r>
              <a:rPr lang="en-GB"/>
              <a:t>Click to edit Master title style</a:t>
            </a:r>
            <a:endParaRPr lang="en-GB" dirty="0"/>
          </a:p>
        </p:txBody>
      </p:sp>
    </p:spTree>
    <p:extLst>
      <p:ext uri="{BB962C8B-B14F-4D97-AF65-F5344CB8AC3E}">
        <p14:creationId xmlns:p14="http://schemas.microsoft.com/office/powerpoint/2010/main" val="3214758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One Liner 2">
    <p:bg>
      <p:bgPr>
        <a:solidFill>
          <a:schemeClr val="accent5"/>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4192C-2A5C-4AA2-8219-71B68530AEE4}"/>
              </a:ext>
            </a:extLst>
          </p:cNvPr>
          <p:cNvSpPr>
            <a:spLocks noGrp="1"/>
          </p:cNvSpPr>
          <p:nvPr>
            <p:ph type="dt" sz="half" idx="10"/>
          </p:nvPr>
        </p:nvSpPr>
        <p:spPr/>
        <p:txBody>
          <a:bodyPr/>
          <a:lstStyle>
            <a:lvl1pPr>
              <a:defRPr>
                <a:noFill/>
              </a:defRPr>
            </a:lvl1pPr>
          </a:lstStyle>
          <a:p>
            <a:fld id="{F854DFEC-C4A4-433A-BF17-39F27087F0E3}" type="datetime1">
              <a:rPr lang="fi-FI" smtClean="0"/>
              <a:t>21.11.2023</a:t>
            </a:fld>
            <a:endParaRPr lang="en-GB"/>
          </a:p>
        </p:txBody>
      </p:sp>
      <p:sp>
        <p:nvSpPr>
          <p:cNvPr id="3" name="Footer Placeholder 2">
            <a:extLst>
              <a:ext uri="{FF2B5EF4-FFF2-40B4-BE49-F238E27FC236}">
                <a16:creationId xmlns:a16="http://schemas.microsoft.com/office/drawing/2014/main" id="{E0EB3A76-5AEC-4C68-A409-AC5B9955A05B}"/>
              </a:ext>
            </a:extLst>
          </p:cNvPr>
          <p:cNvSpPr>
            <a:spLocks noGrp="1"/>
          </p:cNvSpPr>
          <p:nvPr>
            <p:ph type="ftr" sz="quarter" idx="11"/>
          </p:nvPr>
        </p:nvSpPr>
        <p:spPr/>
        <p:txBody>
          <a:bodyPr/>
          <a:lstStyle>
            <a:lvl1pPr>
              <a:defRPr>
                <a:noFill/>
              </a:defRPr>
            </a:lvl1pPr>
          </a:lstStyle>
          <a:p>
            <a:r>
              <a:rPr lang="en-GB"/>
              <a:t>© Miltton Group</a:t>
            </a:r>
          </a:p>
        </p:txBody>
      </p:sp>
      <p:sp>
        <p:nvSpPr>
          <p:cNvPr id="4" name="Slide Number Placeholder 3">
            <a:extLst>
              <a:ext uri="{FF2B5EF4-FFF2-40B4-BE49-F238E27FC236}">
                <a16:creationId xmlns:a16="http://schemas.microsoft.com/office/drawing/2014/main" id="{5D98DA14-9E98-466F-AF02-DCAC55D98D25}"/>
              </a:ext>
            </a:extLst>
          </p:cNvPr>
          <p:cNvSpPr>
            <a:spLocks noGrp="1"/>
          </p:cNvSpPr>
          <p:nvPr>
            <p:ph type="sldNum" sz="quarter" idx="12"/>
          </p:nvPr>
        </p:nvSpPr>
        <p:spPr/>
        <p:txBody>
          <a:bodyPr/>
          <a:lstStyle>
            <a:lvl1pPr>
              <a:defRPr>
                <a:noFill/>
              </a:defRPr>
            </a:lvl1pPr>
          </a:lstStyle>
          <a:p>
            <a:fld id="{C6E9A87C-37A4-4E98-B69E-8D39F910BEC4}" type="slidenum">
              <a:rPr lang="en-GB" smtClean="0"/>
              <a:pPr/>
              <a:t>‹#›</a:t>
            </a:fld>
            <a:endParaRPr lang="en-GB"/>
          </a:p>
        </p:txBody>
      </p:sp>
      <p:sp>
        <p:nvSpPr>
          <p:cNvPr id="6" name="Title 1">
            <a:extLst>
              <a:ext uri="{FF2B5EF4-FFF2-40B4-BE49-F238E27FC236}">
                <a16:creationId xmlns:a16="http://schemas.microsoft.com/office/drawing/2014/main" id="{51395626-E493-4404-B25B-3D9AD1FE5FA2}"/>
              </a:ext>
            </a:extLst>
          </p:cNvPr>
          <p:cNvSpPr>
            <a:spLocks noGrp="1"/>
          </p:cNvSpPr>
          <p:nvPr>
            <p:ph type="ctrTitle"/>
          </p:nvPr>
        </p:nvSpPr>
        <p:spPr>
          <a:xfrm>
            <a:off x="478980" y="2465021"/>
            <a:ext cx="11233644" cy="2215991"/>
          </a:xfrm>
        </p:spPr>
        <p:txBody>
          <a:bodyPr wrap="square" anchor="ctr" anchorCtr="0">
            <a:spAutoFit/>
          </a:bodyPr>
          <a:lstStyle>
            <a:lvl1pPr algn="ctr">
              <a:defRPr sz="7200" b="0">
                <a:solidFill>
                  <a:schemeClr val="tx1"/>
                </a:solidFill>
                <a:latin typeface="+mj-lt"/>
              </a:defRPr>
            </a:lvl1pPr>
          </a:lstStyle>
          <a:p>
            <a:r>
              <a:rPr lang="en-GB"/>
              <a:t>Click to edit Master title style</a:t>
            </a:r>
            <a:endParaRPr lang="en-GB" dirty="0"/>
          </a:p>
        </p:txBody>
      </p:sp>
    </p:spTree>
    <p:extLst>
      <p:ext uri="{BB962C8B-B14F-4D97-AF65-F5344CB8AC3E}">
        <p14:creationId xmlns:p14="http://schemas.microsoft.com/office/powerpoint/2010/main" val="334522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estikeelse logo slaid">
    <p:spTree>
      <p:nvGrpSpPr>
        <p:cNvPr id="1" name=""/>
        <p:cNvGrpSpPr/>
        <p:nvPr/>
      </p:nvGrpSpPr>
      <p:grpSpPr>
        <a:xfrm>
          <a:off x="0" y="0"/>
          <a:ext cx="0" cy="0"/>
          <a:chOff x="0" y="0"/>
          <a:chExt cx="0" cy="0"/>
        </a:xfrm>
      </p:grpSpPr>
      <p:sp>
        <p:nvSpPr>
          <p:cNvPr id="5" name="Title 11"/>
          <p:cNvSpPr>
            <a:spLocks noGrp="1"/>
          </p:cNvSpPr>
          <p:nvPr>
            <p:ph type="title"/>
          </p:nvPr>
        </p:nvSpPr>
        <p:spPr>
          <a:xfrm>
            <a:off x="838200" y="457200"/>
            <a:ext cx="10515600" cy="1043354"/>
          </a:xfrm>
        </p:spPr>
        <p:txBody>
          <a:bodyPr anchor="ctr">
            <a:noAutofit/>
          </a:bodyPr>
          <a:lstStyle>
            <a:lvl1pPr algn="l">
              <a:defRPr sz="4400"/>
            </a:lvl1pPr>
          </a:lstStyle>
          <a:p>
            <a:r>
              <a:rPr lang="en-US"/>
              <a:t>Click to edit Master title style</a:t>
            </a:r>
            <a:endParaRPr lang="en-US" dirty="0"/>
          </a:p>
        </p:txBody>
      </p:sp>
    </p:spTree>
    <p:extLst>
      <p:ext uri="{BB962C8B-B14F-4D97-AF65-F5344CB8AC3E}">
        <p14:creationId xmlns:p14="http://schemas.microsoft.com/office/powerpoint/2010/main" val="959418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One Liner and Picture">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9"/>
          <p:cNvSpPr>
            <a:spLocks noGrp="1"/>
          </p:cNvSpPr>
          <p:nvPr>
            <p:ph type="pic" sz="quarter" idx="20" hasCustomPrompt="1"/>
          </p:nvPr>
        </p:nvSpPr>
        <p:spPr>
          <a:xfrm>
            <a:off x="0" y="0"/>
            <a:ext cx="12192000" cy="6858000"/>
          </a:xfrm>
          <a:solidFill>
            <a:schemeClr val="bg1">
              <a:lumMod val="95000"/>
            </a:schemeClr>
          </a:solidFill>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Select this placeholder and insert picture from insert menu</a:t>
            </a:r>
          </a:p>
        </p:txBody>
      </p:sp>
      <p:sp>
        <p:nvSpPr>
          <p:cNvPr id="2" name="Date Placeholder 1">
            <a:extLst>
              <a:ext uri="{FF2B5EF4-FFF2-40B4-BE49-F238E27FC236}">
                <a16:creationId xmlns:a16="http://schemas.microsoft.com/office/drawing/2014/main" id="{7B64192C-2A5C-4AA2-8219-71B68530AEE4}"/>
              </a:ext>
            </a:extLst>
          </p:cNvPr>
          <p:cNvSpPr>
            <a:spLocks noGrp="1"/>
          </p:cNvSpPr>
          <p:nvPr>
            <p:ph type="dt" sz="half" idx="10"/>
          </p:nvPr>
        </p:nvSpPr>
        <p:spPr/>
        <p:txBody>
          <a:bodyPr/>
          <a:lstStyle>
            <a:lvl1pPr>
              <a:defRPr>
                <a:noFill/>
              </a:defRPr>
            </a:lvl1pPr>
          </a:lstStyle>
          <a:p>
            <a:fld id="{5EB92D67-D27D-49B6-806E-AF4189A8AF4E}" type="datetime1">
              <a:rPr lang="fi-FI" smtClean="0"/>
              <a:t>21.11.2023</a:t>
            </a:fld>
            <a:endParaRPr lang="en-GB"/>
          </a:p>
        </p:txBody>
      </p:sp>
      <p:sp>
        <p:nvSpPr>
          <p:cNvPr id="3" name="Footer Placeholder 2">
            <a:extLst>
              <a:ext uri="{FF2B5EF4-FFF2-40B4-BE49-F238E27FC236}">
                <a16:creationId xmlns:a16="http://schemas.microsoft.com/office/drawing/2014/main" id="{E0EB3A76-5AEC-4C68-A409-AC5B9955A05B}"/>
              </a:ext>
            </a:extLst>
          </p:cNvPr>
          <p:cNvSpPr>
            <a:spLocks noGrp="1"/>
          </p:cNvSpPr>
          <p:nvPr>
            <p:ph type="ftr" sz="quarter" idx="11"/>
          </p:nvPr>
        </p:nvSpPr>
        <p:spPr/>
        <p:txBody>
          <a:bodyPr/>
          <a:lstStyle>
            <a:lvl1pPr>
              <a:defRPr>
                <a:noFill/>
              </a:defRPr>
            </a:lvl1pPr>
          </a:lstStyle>
          <a:p>
            <a:r>
              <a:rPr lang="en-GB"/>
              <a:t>© Miltton Group</a:t>
            </a:r>
          </a:p>
        </p:txBody>
      </p:sp>
      <p:sp>
        <p:nvSpPr>
          <p:cNvPr id="4" name="Slide Number Placeholder 3">
            <a:extLst>
              <a:ext uri="{FF2B5EF4-FFF2-40B4-BE49-F238E27FC236}">
                <a16:creationId xmlns:a16="http://schemas.microsoft.com/office/drawing/2014/main" id="{5D98DA14-9E98-466F-AF02-DCAC55D98D25}"/>
              </a:ext>
            </a:extLst>
          </p:cNvPr>
          <p:cNvSpPr>
            <a:spLocks noGrp="1"/>
          </p:cNvSpPr>
          <p:nvPr>
            <p:ph type="sldNum" sz="quarter" idx="12"/>
          </p:nvPr>
        </p:nvSpPr>
        <p:spPr/>
        <p:txBody>
          <a:bodyPr/>
          <a:lstStyle>
            <a:lvl1pPr>
              <a:defRPr>
                <a:noFill/>
              </a:defRPr>
            </a:lvl1pPr>
          </a:lstStyle>
          <a:p>
            <a:fld id="{C6E9A87C-37A4-4E98-B69E-8D39F910BEC4}" type="slidenum">
              <a:rPr lang="en-GB" smtClean="0"/>
              <a:pPr/>
              <a:t>‹#›</a:t>
            </a:fld>
            <a:endParaRPr lang="en-GB"/>
          </a:p>
        </p:txBody>
      </p:sp>
      <p:sp>
        <p:nvSpPr>
          <p:cNvPr id="6" name="Title 1">
            <a:extLst>
              <a:ext uri="{FF2B5EF4-FFF2-40B4-BE49-F238E27FC236}">
                <a16:creationId xmlns:a16="http://schemas.microsoft.com/office/drawing/2014/main" id="{51395626-E493-4404-B25B-3D9AD1FE5FA2}"/>
              </a:ext>
            </a:extLst>
          </p:cNvPr>
          <p:cNvSpPr>
            <a:spLocks noGrp="1"/>
          </p:cNvSpPr>
          <p:nvPr>
            <p:ph type="ctrTitle"/>
          </p:nvPr>
        </p:nvSpPr>
        <p:spPr>
          <a:xfrm>
            <a:off x="478980" y="2465021"/>
            <a:ext cx="11233644" cy="2215991"/>
          </a:xfrm>
        </p:spPr>
        <p:txBody>
          <a:bodyPr wrap="square" anchor="ctr" anchorCtr="0">
            <a:spAutoFit/>
          </a:bodyPr>
          <a:lstStyle>
            <a:lvl1pPr algn="ctr">
              <a:defRPr sz="7200" b="0">
                <a:solidFill>
                  <a:schemeClr val="tx1"/>
                </a:solidFill>
                <a:latin typeface="+mj-lt"/>
              </a:defRPr>
            </a:lvl1pPr>
          </a:lstStyle>
          <a:p>
            <a:r>
              <a:rPr lang="en-GB"/>
              <a:t>Click to edit Master title style</a:t>
            </a:r>
            <a:endParaRPr lang="en-GB" dirty="0"/>
          </a:p>
        </p:txBody>
      </p:sp>
    </p:spTree>
    <p:extLst>
      <p:ext uri="{BB962C8B-B14F-4D97-AF65-F5344CB8AC3E}">
        <p14:creationId xmlns:p14="http://schemas.microsoft.com/office/powerpoint/2010/main" val="1068619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One Liner and Video">
    <p:bg>
      <p:bgPr>
        <a:solidFill>
          <a:schemeClr val="bg1">
            <a:lumMod val="95000"/>
          </a:schemeClr>
        </a:solidFill>
        <a:effectLst/>
      </p:bgPr>
    </p:bg>
    <p:spTree>
      <p:nvGrpSpPr>
        <p:cNvPr id="1" name=""/>
        <p:cNvGrpSpPr/>
        <p:nvPr/>
      </p:nvGrpSpPr>
      <p:grpSpPr>
        <a:xfrm>
          <a:off x="0" y="0"/>
          <a:ext cx="0" cy="0"/>
          <a:chOff x="0" y="0"/>
          <a:chExt cx="0" cy="0"/>
        </a:xfrm>
      </p:grpSpPr>
      <p:sp>
        <p:nvSpPr>
          <p:cNvPr id="8" name="Media Placeholder 7"/>
          <p:cNvSpPr>
            <a:spLocks noGrp="1"/>
          </p:cNvSpPr>
          <p:nvPr>
            <p:ph type="media" sz="quarter" idx="20" hasCustomPrompt="1"/>
          </p:nvPr>
        </p:nvSpPr>
        <p:spPr>
          <a:xfrm>
            <a:off x="1" y="0"/>
            <a:ext cx="12192000" cy="6858000"/>
          </a:xfrm>
          <a:solidFill>
            <a:schemeClr val="bg1">
              <a:lumMod val="95000"/>
            </a:schemeClr>
          </a:solidFill>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Select this placeholder and insert video from insert menu</a:t>
            </a:r>
          </a:p>
        </p:txBody>
      </p:sp>
      <p:sp>
        <p:nvSpPr>
          <p:cNvPr id="2" name="Date Placeholder 1">
            <a:extLst>
              <a:ext uri="{FF2B5EF4-FFF2-40B4-BE49-F238E27FC236}">
                <a16:creationId xmlns:a16="http://schemas.microsoft.com/office/drawing/2014/main" id="{7B64192C-2A5C-4AA2-8219-71B68530AEE4}"/>
              </a:ext>
            </a:extLst>
          </p:cNvPr>
          <p:cNvSpPr>
            <a:spLocks noGrp="1"/>
          </p:cNvSpPr>
          <p:nvPr>
            <p:ph type="dt" sz="half" idx="10"/>
          </p:nvPr>
        </p:nvSpPr>
        <p:spPr/>
        <p:txBody>
          <a:bodyPr/>
          <a:lstStyle>
            <a:lvl1pPr>
              <a:defRPr>
                <a:noFill/>
              </a:defRPr>
            </a:lvl1pPr>
          </a:lstStyle>
          <a:p>
            <a:fld id="{5EB92D67-D27D-49B6-806E-AF4189A8AF4E}" type="datetime1">
              <a:rPr lang="fi-FI" smtClean="0"/>
              <a:t>21.11.2023</a:t>
            </a:fld>
            <a:endParaRPr lang="en-GB"/>
          </a:p>
        </p:txBody>
      </p:sp>
      <p:sp>
        <p:nvSpPr>
          <p:cNvPr id="3" name="Footer Placeholder 2">
            <a:extLst>
              <a:ext uri="{FF2B5EF4-FFF2-40B4-BE49-F238E27FC236}">
                <a16:creationId xmlns:a16="http://schemas.microsoft.com/office/drawing/2014/main" id="{E0EB3A76-5AEC-4C68-A409-AC5B9955A05B}"/>
              </a:ext>
            </a:extLst>
          </p:cNvPr>
          <p:cNvSpPr>
            <a:spLocks noGrp="1"/>
          </p:cNvSpPr>
          <p:nvPr>
            <p:ph type="ftr" sz="quarter" idx="11"/>
          </p:nvPr>
        </p:nvSpPr>
        <p:spPr/>
        <p:txBody>
          <a:bodyPr/>
          <a:lstStyle>
            <a:lvl1pPr>
              <a:defRPr>
                <a:noFill/>
              </a:defRPr>
            </a:lvl1pPr>
          </a:lstStyle>
          <a:p>
            <a:r>
              <a:rPr lang="en-GB"/>
              <a:t>© Miltton Group</a:t>
            </a:r>
          </a:p>
        </p:txBody>
      </p:sp>
      <p:sp>
        <p:nvSpPr>
          <p:cNvPr id="4" name="Slide Number Placeholder 3">
            <a:extLst>
              <a:ext uri="{FF2B5EF4-FFF2-40B4-BE49-F238E27FC236}">
                <a16:creationId xmlns:a16="http://schemas.microsoft.com/office/drawing/2014/main" id="{5D98DA14-9E98-466F-AF02-DCAC55D98D25}"/>
              </a:ext>
            </a:extLst>
          </p:cNvPr>
          <p:cNvSpPr>
            <a:spLocks noGrp="1"/>
          </p:cNvSpPr>
          <p:nvPr>
            <p:ph type="sldNum" sz="quarter" idx="12"/>
          </p:nvPr>
        </p:nvSpPr>
        <p:spPr/>
        <p:txBody>
          <a:bodyPr/>
          <a:lstStyle>
            <a:lvl1pPr>
              <a:defRPr>
                <a:noFill/>
              </a:defRPr>
            </a:lvl1pPr>
          </a:lstStyle>
          <a:p>
            <a:fld id="{C6E9A87C-37A4-4E98-B69E-8D39F910BEC4}" type="slidenum">
              <a:rPr lang="en-GB" smtClean="0"/>
              <a:pPr/>
              <a:t>‹#›</a:t>
            </a:fld>
            <a:endParaRPr lang="en-GB"/>
          </a:p>
        </p:txBody>
      </p:sp>
      <p:sp>
        <p:nvSpPr>
          <p:cNvPr id="6" name="Title 1">
            <a:extLst>
              <a:ext uri="{FF2B5EF4-FFF2-40B4-BE49-F238E27FC236}">
                <a16:creationId xmlns:a16="http://schemas.microsoft.com/office/drawing/2014/main" id="{51395626-E493-4404-B25B-3D9AD1FE5FA2}"/>
              </a:ext>
            </a:extLst>
          </p:cNvPr>
          <p:cNvSpPr>
            <a:spLocks noGrp="1"/>
          </p:cNvSpPr>
          <p:nvPr>
            <p:ph type="ctrTitle"/>
          </p:nvPr>
        </p:nvSpPr>
        <p:spPr>
          <a:xfrm>
            <a:off x="478980" y="2465021"/>
            <a:ext cx="11233644" cy="2215991"/>
          </a:xfrm>
        </p:spPr>
        <p:txBody>
          <a:bodyPr wrap="square" anchor="ctr" anchorCtr="0">
            <a:spAutoFit/>
          </a:bodyPr>
          <a:lstStyle>
            <a:lvl1pPr algn="ctr">
              <a:defRPr sz="7200" b="0">
                <a:solidFill>
                  <a:schemeClr val="tx1"/>
                </a:solidFill>
                <a:latin typeface="+mj-lt"/>
              </a:defRPr>
            </a:lvl1pPr>
          </a:lstStyle>
          <a:p>
            <a:r>
              <a:rPr lang="en-GB"/>
              <a:t>Click to edit Master title style</a:t>
            </a:r>
            <a:endParaRPr lang="en-GB" dirty="0"/>
          </a:p>
        </p:txBody>
      </p:sp>
    </p:spTree>
    <p:extLst>
      <p:ext uri="{BB962C8B-B14F-4D97-AF65-F5344CB8AC3E}">
        <p14:creationId xmlns:p14="http://schemas.microsoft.com/office/powerpoint/2010/main" val="1862017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ntacts and Picture">
    <p:spTree>
      <p:nvGrpSpPr>
        <p:cNvPr id="1" name=""/>
        <p:cNvGrpSpPr/>
        <p:nvPr/>
      </p:nvGrpSpPr>
      <p:grpSpPr>
        <a:xfrm>
          <a:off x="0" y="0"/>
          <a:ext cx="0" cy="0"/>
          <a:chOff x="0" y="0"/>
          <a:chExt cx="0" cy="0"/>
        </a:xfrm>
      </p:grpSpPr>
      <p:sp>
        <p:nvSpPr>
          <p:cNvPr id="9" name="Picture Placeholder 9"/>
          <p:cNvSpPr>
            <a:spLocks noGrp="1"/>
          </p:cNvSpPr>
          <p:nvPr>
            <p:ph type="pic" sz="quarter" idx="20"/>
          </p:nvPr>
        </p:nvSpPr>
        <p:spPr>
          <a:xfrm>
            <a:off x="0" y="0"/>
            <a:ext cx="12192000" cy="6858000"/>
          </a:xfrm>
          <a:solidFill>
            <a:schemeClr val="bg1">
              <a:lumMod val="95000"/>
            </a:schemeClr>
          </a:solidFill>
        </p:spPr>
        <p:txBody>
          <a:bodyPr/>
          <a:lstStyle>
            <a:lvl1pPr marL="0" indent="0">
              <a:buFontTx/>
              <a:buNone/>
              <a:defRPr sz="1000"/>
            </a:lvl1pPr>
          </a:lstStyle>
          <a:p>
            <a:r>
              <a:rPr lang="en-GB"/>
              <a:t>Click icon to add picture</a:t>
            </a:r>
            <a:endParaRPr lang="fi-FI"/>
          </a:p>
        </p:txBody>
      </p:sp>
      <p:sp>
        <p:nvSpPr>
          <p:cNvPr id="2" name="Date Placeholder 1">
            <a:extLst>
              <a:ext uri="{FF2B5EF4-FFF2-40B4-BE49-F238E27FC236}">
                <a16:creationId xmlns:a16="http://schemas.microsoft.com/office/drawing/2014/main" id="{7B64192C-2A5C-4AA2-8219-71B68530AEE4}"/>
              </a:ext>
            </a:extLst>
          </p:cNvPr>
          <p:cNvSpPr>
            <a:spLocks noGrp="1"/>
          </p:cNvSpPr>
          <p:nvPr>
            <p:ph type="dt" sz="half" idx="10"/>
          </p:nvPr>
        </p:nvSpPr>
        <p:spPr/>
        <p:txBody>
          <a:bodyPr/>
          <a:lstStyle>
            <a:lvl1pPr>
              <a:defRPr>
                <a:noFill/>
              </a:defRPr>
            </a:lvl1pPr>
          </a:lstStyle>
          <a:p>
            <a:fld id="{9BFEC21E-6289-4540-9FA9-5F5097DF8EFC}" type="datetime1">
              <a:rPr lang="fi-FI" smtClean="0"/>
              <a:t>21.11.2023</a:t>
            </a:fld>
            <a:endParaRPr lang="en-GB"/>
          </a:p>
        </p:txBody>
      </p:sp>
      <p:sp>
        <p:nvSpPr>
          <p:cNvPr id="3" name="Footer Placeholder 2">
            <a:extLst>
              <a:ext uri="{FF2B5EF4-FFF2-40B4-BE49-F238E27FC236}">
                <a16:creationId xmlns:a16="http://schemas.microsoft.com/office/drawing/2014/main" id="{E0EB3A76-5AEC-4C68-A409-AC5B9955A05B}"/>
              </a:ext>
            </a:extLst>
          </p:cNvPr>
          <p:cNvSpPr>
            <a:spLocks noGrp="1"/>
          </p:cNvSpPr>
          <p:nvPr>
            <p:ph type="ftr" sz="quarter" idx="11"/>
          </p:nvPr>
        </p:nvSpPr>
        <p:spPr/>
        <p:txBody>
          <a:bodyPr/>
          <a:lstStyle>
            <a:lvl1pPr>
              <a:defRPr>
                <a:noFill/>
              </a:defRPr>
            </a:lvl1pPr>
          </a:lstStyle>
          <a:p>
            <a:r>
              <a:rPr lang="en-GB"/>
              <a:t>© Miltton Group</a:t>
            </a:r>
          </a:p>
        </p:txBody>
      </p:sp>
      <p:sp>
        <p:nvSpPr>
          <p:cNvPr id="4" name="Slide Number Placeholder 3">
            <a:extLst>
              <a:ext uri="{FF2B5EF4-FFF2-40B4-BE49-F238E27FC236}">
                <a16:creationId xmlns:a16="http://schemas.microsoft.com/office/drawing/2014/main" id="{5D98DA14-9E98-466F-AF02-DCAC55D98D25}"/>
              </a:ext>
            </a:extLst>
          </p:cNvPr>
          <p:cNvSpPr>
            <a:spLocks noGrp="1"/>
          </p:cNvSpPr>
          <p:nvPr>
            <p:ph type="sldNum" sz="quarter" idx="12"/>
          </p:nvPr>
        </p:nvSpPr>
        <p:spPr/>
        <p:txBody>
          <a:bodyPr/>
          <a:lstStyle>
            <a:lvl1pPr>
              <a:defRPr>
                <a:noFill/>
              </a:defRPr>
            </a:lvl1pPr>
          </a:lstStyle>
          <a:p>
            <a:fld id="{C6E9A87C-37A4-4E98-B69E-8D39F910BEC4}" type="slidenum">
              <a:rPr lang="en-GB" smtClean="0"/>
              <a:pPr/>
              <a:t>‹#›</a:t>
            </a:fld>
            <a:endParaRPr lang="en-GB"/>
          </a:p>
        </p:txBody>
      </p:sp>
      <p:sp>
        <p:nvSpPr>
          <p:cNvPr id="7" name="Text Placeholder 6"/>
          <p:cNvSpPr>
            <a:spLocks noGrp="1"/>
          </p:cNvSpPr>
          <p:nvPr>
            <p:ph type="body" sz="quarter" idx="13" hasCustomPrompt="1"/>
          </p:nvPr>
        </p:nvSpPr>
        <p:spPr>
          <a:xfrm>
            <a:off x="2062214" y="3284984"/>
            <a:ext cx="3601738" cy="2304256"/>
          </a:xfrm>
        </p:spPr>
        <p:txBody>
          <a:bodyPr/>
          <a:lstStyle>
            <a:lvl1pPr marL="0" indent="0" algn="ctr">
              <a:lnSpc>
                <a:spcPct val="100000"/>
              </a:lnSpc>
              <a:spcBef>
                <a:spcPts val="0"/>
              </a:spcBef>
              <a:buFontTx/>
              <a:buNone/>
              <a:defRPr b="1" baseline="0">
                <a:solidFill>
                  <a:srgbClr val="000000"/>
                </a:solidFill>
                <a:latin typeface="Lausanne 550" panose="02000503040000020004" pitchFamily="2" charset="0"/>
              </a:defRPr>
            </a:lvl1pPr>
            <a:lvl2pPr marL="0" indent="0" algn="ctr">
              <a:lnSpc>
                <a:spcPct val="100000"/>
              </a:lnSpc>
              <a:spcBef>
                <a:spcPts val="0"/>
              </a:spcBef>
              <a:buFontTx/>
              <a:buNone/>
              <a:defRPr>
                <a:solidFill>
                  <a:srgbClr val="000000"/>
                </a:solidFill>
              </a:defRPr>
            </a:lvl2pPr>
            <a:lvl3pPr marL="0" indent="0" algn="ctr">
              <a:lnSpc>
                <a:spcPct val="100000"/>
              </a:lnSpc>
              <a:spcBef>
                <a:spcPts val="0"/>
              </a:spcBef>
              <a:buFontTx/>
              <a:buNone/>
              <a:defRPr>
                <a:solidFill>
                  <a:srgbClr val="000000"/>
                </a:solidFill>
              </a:defRPr>
            </a:lvl3pPr>
            <a:lvl4pPr marL="0" indent="0" algn="ctr">
              <a:lnSpc>
                <a:spcPct val="100000"/>
              </a:lnSpc>
              <a:spcBef>
                <a:spcPts val="0"/>
              </a:spcBef>
              <a:buFontTx/>
              <a:buNone/>
              <a:defRPr>
                <a:solidFill>
                  <a:srgbClr val="000000"/>
                </a:solidFill>
              </a:defRPr>
            </a:lvl4pPr>
            <a:lvl5pPr marL="0" indent="0" algn="ctr">
              <a:lnSpc>
                <a:spcPct val="100000"/>
              </a:lnSpc>
              <a:spcBef>
                <a:spcPts val="0"/>
              </a:spcBef>
              <a:buFontTx/>
              <a:buNone/>
              <a:defRPr>
                <a:solidFill>
                  <a:srgbClr val="000000"/>
                </a:solidFill>
              </a:defRPr>
            </a:lvl5pPr>
            <a:lvl6pPr marL="0" indent="0" algn="ctr">
              <a:lnSpc>
                <a:spcPct val="100000"/>
              </a:lnSpc>
              <a:spcBef>
                <a:spcPts val="0"/>
              </a:spcBef>
              <a:buFontTx/>
              <a:buNone/>
              <a:defRPr>
                <a:solidFill>
                  <a:srgbClr val="000000"/>
                </a:solidFill>
              </a:defRPr>
            </a:lvl6pPr>
            <a:lvl7pPr marL="0" indent="0" algn="ctr">
              <a:lnSpc>
                <a:spcPct val="100000"/>
              </a:lnSpc>
              <a:spcBef>
                <a:spcPts val="0"/>
              </a:spcBef>
              <a:buFontTx/>
              <a:buNone/>
              <a:defRPr>
                <a:solidFill>
                  <a:srgbClr val="000000"/>
                </a:solidFill>
              </a:defRPr>
            </a:lvl7pPr>
            <a:lvl8pPr marL="0" indent="0" algn="ctr">
              <a:lnSpc>
                <a:spcPct val="100000"/>
              </a:lnSpc>
              <a:spcBef>
                <a:spcPts val="0"/>
              </a:spcBef>
              <a:buFontTx/>
              <a:buNone/>
              <a:defRPr>
                <a:solidFill>
                  <a:srgbClr val="000000"/>
                </a:solidFill>
              </a:defRPr>
            </a:lvl8pPr>
            <a:lvl9pPr marL="0" indent="0" algn="ctr">
              <a:lnSpc>
                <a:spcPct val="100000"/>
              </a:lnSpc>
              <a:spcBef>
                <a:spcPts val="0"/>
              </a:spcBef>
              <a:buFontTx/>
              <a:buNone/>
              <a:defRPr>
                <a:solidFill>
                  <a:srgbClr val="000000"/>
                </a:solidFill>
              </a:defRPr>
            </a:lvl9pPr>
          </a:lstStyle>
          <a:p>
            <a:pPr lvl="0"/>
            <a:r>
              <a:rPr lang="en-US" dirty="0"/>
              <a:t>Add Contact Details</a:t>
            </a:r>
            <a:endParaRPr lang="fi-FI" dirty="0"/>
          </a:p>
        </p:txBody>
      </p:sp>
      <p:sp>
        <p:nvSpPr>
          <p:cNvPr id="8" name="Text Placeholder 6"/>
          <p:cNvSpPr>
            <a:spLocks noGrp="1"/>
          </p:cNvSpPr>
          <p:nvPr>
            <p:ph type="body" sz="quarter" idx="14" hasCustomPrompt="1"/>
          </p:nvPr>
        </p:nvSpPr>
        <p:spPr>
          <a:xfrm>
            <a:off x="6240016" y="3284984"/>
            <a:ext cx="3599062" cy="2304256"/>
          </a:xfrm>
        </p:spPr>
        <p:txBody>
          <a:bodyPr/>
          <a:lstStyle>
            <a:lvl1pPr marL="0" indent="0" algn="ctr">
              <a:lnSpc>
                <a:spcPct val="100000"/>
              </a:lnSpc>
              <a:spcBef>
                <a:spcPts val="0"/>
              </a:spcBef>
              <a:buFontTx/>
              <a:buNone/>
              <a:defRPr b="1" baseline="0">
                <a:solidFill>
                  <a:srgbClr val="000000"/>
                </a:solidFill>
                <a:latin typeface="Lausanne 550" panose="02000503040000020004" pitchFamily="2" charset="0"/>
              </a:defRPr>
            </a:lvl1pPr>
            <a:lvl2pPr marL="0" indent="0" algn="ctr">
              <a:lnSpc>
                <a:spcPct val="100000"/>
              </a:lnSpc>
              <a:spcBef>
                <a:spcPts val="0"/>
              </a:spcBef>
              <a:buFontTx/>
              <a:buNone/>
              <a:defRPr>
                <a:solidFill>
                  <a:srgbClr val="000000"/>
                </a:solidFill>
              </a:defRPr>
            </a:lvl2pPr>
            <a:lvl3pPr marL="0" indent="0" algn="ctr">
              <a:lnSpc>
                <a:spcPct val="100000"/>
              </a:lnSpc>
              <a:spcBef>
                <a:spcPts val="0"/>
              </a:spcBef>
              <a:buFontTx/>
              <a:buNone/>
              <a:defRPr>
                <a:solidFill>
                  <a:srgbClr val="000000"/>
                </a:solidFill>
              </a:defRPr>
            </a:lvl3pPr>
            <a:lvl4pPr marL="0" indent="0" algn="ctr">
              <a:lnSpc>
                <a:spcPct val="100000"/>
              </a:lnSpc>
              <a:spcBef>
                <a:spcPts val="0"/>
              </a:spcBef>
              <a:buFontTx/>
              <a:buNone/>
              <a:defRPr>
                <a:solidFill>
                  <a:srgbClr val="000000"/>
                </a:solidFill>
              </a:defRPr>
            </a:lvl4pPr>
            <a:lvl5pPr marL="0" indent="0" algn="ctr">
              <a:lnSpc>
                <a:spcPct val="100000"/>
              </a:lnSpc>
              <a:spcBef>
                <a:spcPts val="0"/>
              </a:spcBef>
              <a:buFontTx/>
              <a:buNone/>
              <a:defRPr>
                <a:solidFill>
                  <a:srgbClr val="000000"/>
                </a:solidFill>
              </a:defRPr>
            </a:lvl5pPr>
            <a:lvl6pPr marL="0" indent="0" algn="ctr">
              <a:lnSpc>
                <a:spcPct val="100000"/>
              </a:lnSpc>
              <a:spcBef>
                <a:spcPts val="0"/>
              </a:spcBef>
              <a:buFontTx/>
              <a:buNone/>
              <a:defRPr>
                <a:solidFill>
                  <a:srgbClr val="000000"/>
                </a:solidFill>
              </a:defRPr>
            </a:lvl6pPr>
            <a:lvl7pPr marL="0" indent="0" algn="ctr">
              <a:lnSpc>
                <a:spcPct val="100000"/>
              </a:lnSpc>
              <a:spcBef>
                <a:spcPts val="0"/>
              </a:spcBef>
              <a:buFontTx/>
              <a:buNone/>
              <a:defRPr>
                <a:solidFill>
                  <a:srgbClr val="000000"/>
                </a:solidFill>
              </a:defRPr>
            </a:lvl7pPr>
            <a:lvl8pPr marL="0" indent="0" algn="ctr">
              <a:lnSpc>
                <a:spcPct val="100000"/>
              </a:lnSpc>
              <a:spcBef>
                <a:spcPts val="0"/>
              </a:spcBef>
              <a:buFontTx/>
              <a:buNone/>
              <a:defRPr>
                <a:solidFill>
                  <a:srgbClr val="000000"/>
                </a:solidFill>
              </a:defRPr>
            </a:lvl8pPr>
            <a:lvl9pPr marL="0" indent="0" algn="ctr">
              <a:lnSpc>
                <a:spcPct val="100000"/>
              </a:lnSpc>
              <a:spcBef>
                <a:spcPts val="0"/>
              </a:spcBef>
              <a:buFontTx/>
              <a:buNone/>
              <a:defRPr>
                <a:solidFill>
                  <a:srgbClr val="000000"/>
                </a:solidFill>
              </a:defRPr>
            </a:lvl9pPr>
          </a:lstStyle>
          <a:p>
            <a:pPr lvl="0"/>
            <a:r>
              <a:rPr lang="en-US" dirty="0"/>
              <a:t>Add Contact Details</a:t>
            </a:r>
            <a:endParaRPr lang="fi-FI" dirty="0"/>
          </a:p>
        </p:txBody>
      </p:sp>
    </p:spTree>
    <p:extLst>
      <p:ext uri="{BB962C8B-B14F-4D97-AF65-F5344CB8AC3E}">
        <p14:creationId xmlns:p14="http://schemas.microsoft.com/office/powerpoint/2010/main" val="2968824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2"/>
        </a:solidFill>
        <a:effectLst/>
      </p:bgPr>
    </p:bg>
    <p:spTree>
      <p:nvGrpSpPr>
        <p:cNvPr id="1" name=""/>
        <p:cNvGrpSpPr/>
        <p:nvPr/>
      </p:nvGrpSpPr>
      <p:grpSpPr>
        <a:xfrm>
          <a:off x="0" y="0"/>
          <a:ext cx="0" cy="0"/>
          <a:chOff x="0" y="0"/>
          <a:chExt cx="0" cy="0"/>
        </a:xfrm>
      </p:grpSpPr>
      <p:sp>
        <p:nvSpPr>
          <p:cNvPr id="10" name="Freeform 6"/>
          <p:cNvSpPr>
            <a:spLocks noChangeAspect="1" noEditPoints="1"/>
          </p:cNvSpPr>
          <p:nvPr userDrawn="1"/>
        </p:nvSpPr>
        <p:spPr bwMode="auto">
          <a:xfrm>
            <a:off x="121548" y="422416"/>
            <a:ext cx="11948904" cy="6013168"/>
          </a:xfrm>
          <a:custGeom>
            <a:avLst/>
            <a:gdLst>
              <a:gd name="T0" fmla="*/ 4588 w 10650"/>
              <a:gd name="T1" fmla="*/ 5121 h 5359"/>
              <a:gd name="T2" fmla="*/ 4059 w 10650"/>
              <a:gd name="T3" fmla="*/ 5353 h 5359"/>
              <a:gd name="T4" fmla="*/ 3497 w 10650"/>
              <a:gd name="T5" fmla="*/ 5084 h 5359"/>
              <a:gd name="T6" fmla="*/ 2867 w 10650"/>
              <a:gd name="T7" fmla="*/ 2751 h 5359"/>
              <a:gd name="T8" fmla="*/ 2603 w 10650"/>
              <a:gd name="T9" fmla="*/ 2549 h 5359"/>
              <a:gd name="T10" fmla="*/ 1891 w 10650"/>
              <a:gd name="T11" fmla="*/ 5116 h 5359"/>
              <a:gd name="T12" fmla="*/ 1359 w 10650"/>
              <a:gd name="T13" fmla="*/ 5353 h 5359"/>
              <a:gd name="T14" fmla="*/ 799 w 10650"/>
              <a:gd name="T15" fmla="*/ 5084 h 5359"/>
              <a:gd name="T16" fmla="*/ 916 w 10650"/>
              <a:gd name="T17" fmla="*/ 1846 h 5359"/>
              <a:gd name="T18" fmla="*/ 1282 w 10650"/>
              <a:gd name="T19" fmla="*/ 4020 h 5359"/>
              <a:gd name="T20" fmla="*/ 2196 w 10650"/>
              <a:gd name="T21" fmla="*/ 304 h 5359"/>
              <a:gd name="T22" fmla="*/ 2577 w 10650"/>
              <a:gd name="T23" fmla="*/ 15 h 5359"/>
              <a:gd name="T24" fmla="*/ 3023 w 10650"/>
              <a:gd name="T25" fmla="*/ 90 h 5359"/>
              <a:gd name="T26" fmla="*/ 3419 w 10650"/>
              <a:gd name="T27" fmla="*/ 1018 h 5359"/>
              <a:gd name="T28" fmla="*/ 3990 w 10650"/>
              <a:gd name="T29" fmla="*/ 3956 h 5359"/>
              <a:gd name="T30" fmla="*/ 4873 w 10650"/>
              <a:gd name="T31" fmla="*/ 351 h 5359"/>
              <a:gd name="T32" fmla="*/ 5246 w 10650"/>
              <a:gd name="T33" fmla="*/ 25 h 5359"/>
              <a:gd name="T34" fmla="*/ 5696 w 10650"/>
              <a:gd name="T35" fmla="*/ 74 h 5359"/>
              <a:gd name="T36" fmla="*/ 6257 w 10650"/>
              <a:gd name="T37" fmla="*/ 1596 h 5359"/>
              <a:gd name="T38" fmla="*/ 6681 w 10650"/>
              <a:gd name="T39" fmla="*/ 4020 h 5359"/>
              <a:gd name="T40" fmla="*/ 8187 w 10650"/>
              <a:gd name="T41" fmla="*/ 1807 h 5359"/>
              <a:gd name="T42" fmla="*/ 7323 w 10650"/>
              <a:gd name="T43" fmla="*/ 5096 h 5359"/>
              <a:gd name="T44" fmla="*/ 6818 w 10650"/>
              <a:gd name="T45" fmla="*/ 5357 h 5359"/>
              <a:gd name="T46" fmla="*/ 6228 w 10650"/>
              <a:gd name="T47" fmla="*/ 5118 h 5359"/>
              <a:gd name="T48" fmla="*/ 5605 w 10650"/>
              <a:gd name="T49" fmla="*/ 2900 h 5359"/>
              <a:gd name="T50" fmla="*/ 10038 w 10650"/>
              <a:gd name="T51" fmla="*/ 4051 h 5359"/>
              <a:gd name="T52" fmla="*/ 9939 w 10650"/>
              <a:gd name="T53" fmla="*/ 4373 h 5359"/>
              <a:gd name="T54" fmla="*/ 10080 w 10650"/>
              <a:gd name="T55" fmla="*/ 4579 h 5359"/>
              <a:gd name="T56" fmla="*/ 9961 w 10650"/>
              <a:gd name="T57" fmla="*/ 4872 h 5359"/>
              <a:gd name="T58" fmla="*/ 10042 w 10650"/>
              <a:gd name="T59" fmla="*/ 5106 h 5359"/>
              <a:gd name="T60" fmla="*/ 9853 w 10650"/>
              <a:gd name="T61" fmla="*/ 5090 h 5359"/>
              <a:gd name="T62" fmla="*/ 9762 w 10650"/>
              <a:gd name="T63" fmla="*/ 4766 h 5359"/>
              <a:gd name="T64" fmla="*/ 9834 w 10650"/>
              <a:gd name="T65" fmla="*/ 4571 h 5359"/>
              <a:gd name="T66" fmla="*/ 9766 w 10650"/>
              <a:gd name="T67" fmla="*/ 4214 h 5359"/>
              <a:gd name="T68" fmla="*/ 10622 w 10650"/>
              <a:gd name="T69" fmla="*/ 3626 h 5359"/>
              <a:gd name="T70" fmla="*/ 10311 w 10650"/>
              <a:gd name="T71" fmla="*/ 2694 h 5359"/>
              <a:gd name="T72" fmla="*/ 10622 w 10650"/>
              <a:gd name="T73" fmla="*/ 2540 h 5359"/>
              <a:gd name="T74" fmla="*/ 10437 w 10650"/>
              <a:gd name="T75" fmla="*/ 2917 h 5359"/>
              <a:gd name="T76" fmla="*/ 9944 w 10650"/>
              <a:gd name="T77" fmla="*/ 2525 h 5359"/>
              <a:gd name="T78" fmla="*/ 10443 w 10650"/>
              <a:gd name="T79" fmla="*/ 1998 h 5359"/>
              <a:gd name="T80" fmla="*/ 10535 w 10650"/>
              <a:gd name="T81" fmla="*/ 2254 h 5359"/>
              <a:gd name="T82" fmla="*/ 9477 w 10650"/>
              <a:gd name="T83" fmla="*/ 2079 h 5359"/>
              <a:gd name="T84" fmla="*/ 9911 w 10650"/>
              <a:gd name="T85" fmla="*/ 1724 h 5359"/>
              <a:gd name="T86" fmla="*/ 9751 w 10650"/>
              <a:gd name="T87" fmla="*/ 1273 h 5359"/>
              <a:gd name="T88" fmla="*/ 10094 w 10650"/>
              <a:gd name="T89" fmla="*/ 920 h 5359"/>
              <a:gd name="T90" fmla="*/ 10529 w 10650"/>
              <a:gd name="T91" fmla="*/ 1045 h 5359"/>
              <a:gd name="T92" fmla="*/ 10581 w 10650"/>
              <a:gd name="T93" fmla="*/ 1615 h 5359"/>
              <a:gd name="T94" fmla="*/ 10195 w 10650"/>
              <a:gd name="T95" fmla="*/ 1150 h 5359"/>
              <a:gd name="T96" fmla="*/ 9935 w 10650"/>
              <a:gd name="T97" fmla="*/ 1323 h 5359"/>
              <a:gd name="T98" fmla="*/ 10107 w 10650"/>
              <a:gd name="T99" fmla="*/ 1571 h 5359"/>
              <a:gd name="T100" fmla="*/ 10434 w 10650"/>
              <a:gd name="T101" fmla="*/ 1468 h 5359"/>
              <a:gd name="T102" fmla="*/ 10392 w 10650"/>
              <a:gd name="T103" fmla="*/ 1213 h 5359"/>
              <a:gd name="T104" fmla="*/ 10082 w 10650"/>
              <a:gd name="T105" fmla="*/ 240 h 5359"/>
              <a:gd name="T106" fmla="*/ 9939 w 10650"/>
              <a:gd name="T107" fmla="*/ 438 h 5359"/>
              <a:gd name="T108" fmla="*/ 10622 w 10650"/>
              <a:gd name="T109" fmla="*/ 558 h 5359"/>
              <a:gd name="T110" fmla="*/ 9763 w 10650"/>
              <a:gd name="T111" fmla="*/ 422 h 5359"/>
              <a:gd name="T112" fmla="*/ 9842 w 10650"/>
              <a:gd name="T113" fmla="*/ 71 h 5359"/>
              <a:gd name="T114" fmla="*/ 9492 w 10650"/>
              <a:gd name="T115" fmla="*/ 3641 h 5359"/>
              <a:gd name="T116" fmla="*/ 9682 w 10650"/>
              <a:gd name="T117" fmla="*/ 3769 h 5359"/>
              <a:gd name="T118" fmla="*/ 9447 w 10650"/>
              <a:gd name="T119" fmla="*/ 3793 h 5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50" h="5359">
                <a:moveTo>
                  <a:pt x="5405" y="2109"/>
                </a:moveTo>
                <a:lnTo>
                  <a:pt x="5243" y="2788"/>
                </a:lnTo>
                <a:lnTo>
                  <a:pt x="5081" y="3467"/>
                </a:lnTo>
                <a:lnTo>
                  <a:pt x="4918" y="4146"/>
                </a:lnTo>
                <a:lnTo>
                  <a:pt x="4756" y="4825"/>
                </a:lnTo>
                <a:lnTo>
                  <a:pt x="4746" y="4858"/>
                </a:lnTo>
                <a:lnTo>
                  <a:pt x="4734" y="4891"/>
                </a:lnTo>
                <a:lnTo>
                  <a:pt x="4720" y="4923"/>
                </a:lnTo>
                <a:lnTo>
                  <a:pt x="4705" y="4953"/>
                </a:lnTo>
                <a:lnTo>
                  <a:pt x="4690" y="4984"/>
                </a:lnTo>
                <a:lnTo>
                  <a:pt x="4671" y="5013"/>
                </a:lnTo>
                <a:lnTo>
                  <a:pt x="4632" y="5069"/>
                </a:lnTo>
                <a:lnTo>
                  <a:pt x="4611" y="5096"/>
                </a:lnTo>
                <a:lnTo>
                  <a:pt x="4588" y="5121"/>
                </a:lnTo>
                <a:lnTo>
                  <a:pt x="4564" y="5146"/>
                </a:lnTo>
                <a:lnTo>
                  <a:pt x="4539" y="5168"/>
                </a:lnTo>
                <a:lnTo>
                  <a:pt x="4514" y="5191"/>
                </a:lnTo>
                <a:lnTo>
                  <a:pt x="4486" y="5212"/>
                </a:lnTo>
                <a:lnTo>
                  <a:pt x="4458" y="5231"/>
                </a:lnTo>
                <a:lnTo>
                  <a:pt x="4429" y="5249"/>
                </a:lnTo>
                <a:lnTo>
                  <a:pt x="4387" y="5273"/>
                </a:lnTo>
                <a:lnTo>
                  <a:pt x="4344" y="5292"/>
                </a:lnTo>
                <a:lnTo>
                  <a:pt x="4300" y="5311"/>
                </a:lnTo>
                <a:lnTo>
                  <a:pt x="4253" y="5325"/>
                </a:lnTo>
                <a:lnTo>
                  <a:pt x="4206" y="5337"/>
                </a:lnTo>
                <a:lnTo>
                  <a:pt x="4158" y="5346"/>
                </a:lnTo>
                <a:lnTo>
                  <a:pt x="4109" y="5351"/>
                </a:lnTo>
                <a:lnTo>
                  <a:pt x="4059" y="5353"/>
                </a:lnTo>
                <a:lnTo>
                  <a:pt x="4008" y="5351"/>
                </a:lnTo>
                <a:lnTo>
                  <a:pt x="3959" y="5347"/>
                </a:lnTo>
                <a:lnTo>
                  <a:pt x="3909" y="5337"/>
                </a:lnTo>
                <a:lnTo>
                  <a:pt x="3861" y="5326"/>
                </a:lnTo>
                <a:lnTo>
                  <a:pt x="3815" y="5312"/>
                </a:lnTo>
                <a:lnTo>
                  <a:pt x="3770" y="5294"/>
                </a:lnTo>
                <a:lnTo>
                  <a:pt x="3727" y="5273"/>
                </a:lnTo>
                <a:lnTo>
                  <a:pt x="3685" y="5249"/>
                </a:lnTo>
                <a:lnTo>
                  <a:pt x="3655" y="5230"/>
                </a:lnTo>
                <a:lnTo>
                  <a:pt x="3626" y="5209"/>
                </a:lnTo>
                <a:lnTo>
                  <a:pt x="3598" y="5187"/>
                </a:lnTo>
                <a:lnTo>
                  <a:pt x="3570" y="5163"/>
                </a:lnTo>
                <a:lnTo>
                  <a:pt x="3520" y="5112"/>
                </a:lnTo>
                <a:lnTo>
                  <a:pt x="3497" y="5084"/>
                </a:lnTo>
                <a:lnTo>
                  <a:pt x="3474" y="5056"/>
                </a:lnTo>
                <a:lnTo>
                  <a:pt x="3454" y="5026"/>
                </a:lnTo>
                <a:lnTo>
                  <a:pt x="3434" y="4995"/>
                </a:lnTo>
                <a:lnTo>
                  <a:pt x="3416" y="4964"/>
                </a:lnTo>
                <a:lnTo>
                  <a:pt x="3401" y="4931"/>
                </a:lnTo>
                <a:lnTo>
                  <a:pt x="3373" y="4863"/>
                </a:lnTo>
                <a:lnTo>
                  <a:pt x="3362" y="4827"/>
                </a:lnTo>
                <a:lnTo>
                  <a:pt x="3351" y="4792"/>
                </a:lnTo>
                <a:lnTo>
                  <a:pt x="3247" y="4356"/>
                </a:lnTo>
                <a:lnTo>
                  <a:pt x="3142" y="3922"/>
                </a:lnTo>
                <a:lnTo>
                  <a:pt x="3038" y="3488"/>
                </a:lnTo>
                <a:lnTo>
                  <a:pt x="2934" y="3053"/>
                </a:lnTo>
                <a:lnTo>
                  <a:pt x="2897" y="2897"/>
                </a:lnTo>
                <a:lnTo>
                  <a:pt x="2867" y="2751"/>
                </a:lnTo>
                <a:lnTo>
                  <a:pt x="2841" y="2618"/>
                </a:lnTo>
                <a:lnTo>
                  <a:pt x="2821" y="2495"/>
                </a:lnTo>
                <a:lnTo>
                  <a:pt x="2805" y="2382"/>
                </a:lnTo>
                <a:lnTo>
                  <a:pt x="2793" y="2281"/>
                </a:lnTo>
                <a:lnTo>
                  <a:pt x="2784" y="2189"/>
                </a:lnTo>
                <a:lnTo>
                  <a:pt x="2779" y="2107"/>
                </a:lnTo>
                <a:lnTo>
                  <a:pt x="2776" y="2034"/>
                </a:lnTo>
                <a:lnTo>
                  <a:pt x="2775" y="1971"/>
                </a:lnTo>
                <a:lnTo>
                  <a:pt x="2776" y="1915"/>
                </a:lnTo>
                <a:lnTo>
                  <a:pt x="2779" y="1868"/>
                </a:lnTo>
                <a:lnTo>
                  <a:pt x="2782" y="1829"/>
                </a:lnTo>
                <a:lnTo>
                  <a:pt x="2785" y="1799"/>
                </a:lnTo>
                <a:lnTo>
                  <a:pt x="2792" y="1758"/>
                </a:lnTo>
                <a:lnTo>
                  <a:pt x="2603" y="2549"/>
                </a:lnTo>
                <a:lnTo>
                  <a:pt x="2467" y="3114"/>
                </a:lnTo>
                <a:lnTo>
                  <a:pt x="2330" y="3679"/>
                </a:lnTo>
                <a:lnTo>
                  <a:pt x="2194" y="4245"/>
                </a:lnTo>
                <a:lnTo>
                  <a:pt x="2059" y="4810"/>
                </a:lnTo>
                <a:lnTo>
                  <a:pt x="2050" y="4844"/>
                </a:lnTo>
                <a:lnTo>
                  <a:pt x="2038" y="4878"/>
                </a:lnTo>
                <a:lnTo>
                  <a:pt x="2025" y="4910"/>
                </a:lnTo>
                <a:lnTo>
                  <a:pt x="2010" y="4943"/>
                </a:lnTo>
                <a:lnTo>
                  <a:pt x="1994" y="4974"/>
                </a:lnTo>
                <a:lnTo>
                  <a:pt x="1976" y="5005"/>
                </a:lnTo>
                <a:lnTo>
                  <a:pt x="1957" y="5034"/>
                </a:lnTo>
                <a:lnTo>
                  <a:pt x="1936" y="5063"/>
                </a:lnTo>
                <a:lnTo>
                  <a:pt x="1915" y="5091"/>
                </a:lnTo>
                <a:lnTo>
                  <a:pt x="1891" y="5116"/>
                </a:lnTo>
                <a:lnTo>
                  <a:pt x="1867" y="5142"/>
                </a:lnTo>
                <a:lnTo>
                  <a:pt x="1842" y="5166"/>
                </a:lnTo>
                <a:lnTo>
                  <a:pt x="1815" y="5189"/>
                </a:lnTo>
                <a:lnTo>
                  <a:pt x="1788" y="5210"/>
                </a:lnTo>
                <a:lnTo>
                  <a:pt x="1759" y="5231"/>
                </a:lnTo>
                <a:lnTo>
                  <a:pt x="1729" y="5249"/>
                </a:lnTo>
                <a:lnTo>
                  <a:pt x="1687" y="5273"/>
                </a:lnTo>
                <a:lnTo>
                  <a:pt x="1643" y="5292"/>
                </a:lnTo>
                <a:lnTo>
                  <a:pt x="1599" y="5311"/>
                </a:lnTo>
                <a:lnTo>
                  <a:pt x="1553" y="5325"/>
                </a:lnTo>
                <a:lnTo>
                  <a:pt x="1506" y="5337"/>
                </a:lnTo>
                <a:lnTo>
                  <a:pt x="1458" y="5346"/>
                </a:lnTo>
                <a:lnTo>
                  <a:pt x="1409" y="5351"/>
                </a:lnTo>
                <a:lnTo>
                  <a:pt x="1359" y="5353"/>
                </a:lnTo>
                <a:lnTo>
                  <a:pt x="1309" y="5351"/>
                </a:lnTo>
                <a:lnTo>
                  <a:pt x="1258" y="5347"/>
                </a:lnTo>
                <a:lnTo>
                  <a:pt x="1210" y="5337"/>
                </a:lnTo>
                <a:lnTo>
                  <a:pt x="1162" y="5326"/>
                </a:lnTo>
                <a:lnTo>
                  <a:pt x="1117" y="5312"/>
                </a:lnTo>
                <a:lnTo>
                  <a:pt x="1072" y="5294"/>
                </a:lnTo>
                <a:lnTo>
                  <a:pt x="1030" y="5273"/>
                </a:lnTo>
                <a:lnTo>
                  <a:pt x="989" y="5249"/>
                </a:lnTo>
                <a:lnTo>
                  <a:pt x="958" y="5230"/>
                </a:lnTo>
                <a:lnTo>
                  <a:pt x="929" y="5209"/>
                </a:lnTo>
                <a:lnTo>
                  <a:pt x="900" y="5187"/>
                </a:lnTo>
                <a:lnTo>
                  <a:pt x="872" y="5163"/>
                </a:lnTo>
                <a:lnTo>
                  <a:pt x="822" y="5112"/>
                </a:lnTo>
                <a:lnTo>
                  <a:pt x="799" y="5084"/>
                </a:lnTo>
                <a:lnTo>
                  <a:pt x="776" y="5056"/>
                </a:lnTo>
                <a:lnTo>
                  <a:pt x="756" y="5026"/>
                </a:lnTo>
                <a:lnTo>
                  <a:pt x="737" y="4995"/>
                </a:lnTo>
                <a:lnTo>
                  <a:pt x="719" y="4964"/>
                </a:lnTo>
                <a:lnTo>
                  <a:pt x="703" y="4931"/>
                </a:lnTo>
                <a:lnTo>
                  <a:pt x="676" y="4863"/>
                </a:lnTo>
                <a:lnTo>
                  <a:pt x="665" y="4827"/>
                </a:lnTo>
                <a:lnTo>
                  <a:pt x="655" y="4792"/>
                </a:lnTo>
                <a:lnTo>
                  <a:pt x="491" y="4109"/>
                </a:lnTo>
                <a:lnTo>
                  <a:pt x="328" y="3427"/>
                </a:lnTo>
                <a:lnTo>
                  <a:pt x="164" y="2745"/>
                </a:lnTo>
                <a:lnTo>
                  <a:pt x="0" y="2064"/>
                </a:lnTo>
                <a:lnTo>
                  <a:pt x="458" y="1954"/>
                </a:lnTo>
                <a:lnTo>
                  <a:pt x="916" y="1846"/>
                </a:lnTo>
                <a:lnTo>
                  <a:pt x="1025" y="2298"/>
                </a:lnTo>
                <a:lnTo>
                  <a:pt x="1135" y="2752"/>
                </a:lnTo>
                <a:lnTo>
                  <a:pt x="1171" y="2915"/>
                </a:lnTo>
                <a:lnTo>
                  <a:pt x="1203" y="3065"/>
                </a:lnTo>
                <a:lnTo>
                  <a:pt x="1229" y="3202"/>
                </a:lnTo>
                <a:lnTo>
                  <a:pt x="1249" y="3328"/>
                </a:lnTo>
                <a:lnTo>
                  <a:pt x="1265" y="3442"/>
                </a:lnTo>
                <a:lnTo>
                  <a:pt x="1277" y="3545"/>
                </a:lnTo>
                <a:lnTo>
                  <a:pt x="1285" y="3638"/>
                </a:lnTo>
                <a:lnTo>
                  <a:pt x="1290" y="3721"/>
                </a:lnTo>
                <a:lnTo>
                  <a:pt x="1292" y="3856"/>
                </a:lnTo>
                <a:lnTo>
                  <a:pt x="1291" y="3911"/>
                </a:lnTo>
                <a:lnTo>
                  <a:pt x="1289" y="3956"/>
                </a:lnTo>
                <a:lnTo>
                  <a:pt x="1282" y="4020"/>
                </a:lnTo>
                <a:lnTo>
                  <a:pt x="1277" y="4054"/>
                </a:lnTo>
                <a:lnTo>
                  <a:pt x="1384" y="3601"/>
                </a:lnTo>
                <a:lnTo>
                  <a:pt x="1493" y="3149"/>
                </a:lnTo>
                <a:lnTo>
                  <a:pt x="1601" y="2696"/>
                </a:lnTo>
                <a:lnTo>
                  <a:pt x="1710" y="2244"/>
                </a:lnTo>
                <a:lnTo>
                  <a:pt x="1819" y="1791"/>
                </a:lnTo>
                <a:lnTo>
                  <a:pt x="1927" y="1339"/>
                </a:lnTo>
                <a:lnTo>
                  <a:pt x="2036" y="886"/>
                </a:lnTo>
                <a:lnTo>
                  <a:pt x="2144" y="434"/>
                </a:lnTo>
                <a:lnTo>
                  <a:pt x="2153" y="404"/>
                </a:lnTo>
                <a:lnTo>
                  <a:pt x="2164" y="375"/>
                </a:lnTo>
                <a:lnTo>
                  <a:pt x="2176" y="346"/>
                </a:lnTo>
                <a:lnTo>
                  <a:pt x="2189" y="319"/>
                </a:lnTo>
                <a:lnTo>
                  <a:pt x="2196" y="304"/>
                </a:lnTo>
                <a:lnTo>
                  <a:pt x="2205" y="291"/>
                </a:lnTo>
                <a:lnTo>
                  <a:pt x="2221" y="265"/>
                </a:lnTo>
                <a:lnTo>
                  <a:pt x="2238" y="240"/>
                </a:lnTo>
                <a:lnTo>
                  <a:pt x="2257" y="216"/>
                </a:lnTo>
                <a:lnTo>
                  <a:pt x="2299" y="169"/>
                </a:lnTo>
                <a:lnTo>
                  <a:pt x="2347" y="127"/>
                </a:lnTo>
                <a:lnTo>
                  <a:pt x="2372" y="108"/>
                </a:lnTo>
                <a:lnTo>
                  <a:pt x="2399" y="90"/>
                </a:lnTo>
                <a:lnTo>
                  <a:pt x="2426" y="74"/>
                </a:lnTo>
                <a:lnTo>
                  <a:pt x="2454" y="59"/>
                </a:lnTo>
                <a:lnTo>
                  <a:pt x="2484" y="46"/>
                </a:lnTo>
                <a:lnTo>
                  <a:pt x="2515" y="34"/>
                </a:lnTo>
                <a:lnTo>
                  <a:pt x="2546" y="25"/>
                </a:lnTo>
                <a:lnTo>
                  <a:pt x="2577" y="15"/>
                </a:lnTo>
                <a:lnTo>
                  <a:pt x="2610" y="9"/>
                </a:lnTo>
                <a:lnTo>
                  <a:pt x="2644" y="4"/>
                </a:lnTo>
                <a:lnTo>
                  <a:pt x="2678" y="1"/>
                </a:lnTo>
                <a:lnTo>
                  <a:pt x="2711" y="0"/>
                </a:lnTo>
                <a:lnTo>
                  <a:pt x="2745" y="1"/>
                </a:lnTo>
                <a:lnTo>
                  <a:pt x="2779" y="4"/>
                </a:lnTo>
                <a:lnTo>
                  <a:pt x="2812" y="9"/>
                </a:lnTo>
                <a:lnTo>
                  <a:pt x="2845" y="15"/>
                </a:lnTo>
                <a:lnTo>
                  <a:pt x="2876" y="25"/>
                </a:lnTo>
                <a:lnTo>
                  <a:pt x="2907" y="34"/>
                </a:lnTo>
                <a:lnTo>
                  <a:pt x="2937" y="46"/>
                </a:lnTo>
                <a:lnTo>
                  <a:pt x="2966" y="59"/>
                </a:lnTo>
                <a:lnTo>
                  <a:pt x="2995" y="74"/>
                </a:lnTo>
                <a:lnTo>
                  <a:pt x="3023" y="90"/>
                </a:lnTo>
                <a:lnTo>
                  <a:pt x="3049" y="108"/>
                </a:lnTo>
                <a:lnTo>
                  <a:pt x="3075" y="127"/>
                </a:lnTo>
                <a:lnTo>
                  <a:pt x="3123" y="169"/>
                </a:lnTo>
                <a:lnTo>
                  <a:pt x="3146" y="192"/>
                </a:lnTo>
                <a:lnTo>
                  <a:pt x="3167" y="216"/>
                </a:lnTo>
                <a:lnTo>
                  <a:pt x="3187" y="241"/>
                </a:lnTo>
                <a:lnTo>
                  <a:pt x="3205" y="266"/>
                </a:lnTo>
                <a:lnTo>
                  <a:pt x="3221" y="293"/>
                </a:lnTo>
                <a:lnTo>
                  <a:pt x="3237" y="321"/>
                </a:lnTo>
                <a:lnTo>
                  <a:pt x="3251" y="349"/>
                </a:lnTo>
                <a:lnTo>
                  <a:pt x="3262" y="378"/>
                </a:lnTo>
                <a:lnTo>
                  <a:pt x="3274" y="409"/>
                </a:lnTo>
                <a:lnTo>
                  <a:pt x="3282" y="440"/>
                </a:lnTo>
                <a:lnTo>
                  <a:pt x="3419" y="1018"/>
                </a:lnTo>
                <a:lnTo>
                  <a:pt x="3557" y="1596"/>
                </a:lnTo>
                <a:lnTo>
                  <a:pt x="3695" y="2174"/>
                </a:lnTo>
                <a:lnTo>
                  <a:pt x="3834" y="2752"/>
                </a:lnTo>
                <a:lnTo>
                  <a:pt x="3872" y="2915"/>
                </a:lnTo>
                <a:lnTo>
                  <a:pt x="3902" y="3065"/>
                </a:lnTo>
                <a:lnTo>
                  <a:pt x="3928" y="3202"/>
                </a:lnTo>
                <a:lnTo>
                  <a:pt x="3949" y="3328"/>
                </a:lnTo>
                <a:lnTo>
                  <a:pt x="3965" y="3442"/>
                </a:lnTo>
                <a:lnTo>
                  <a:pt x="3977" y="3545"/>
                </a:lnTo>
                <a:lnTo>
                  <a:pt x="3985" y="3638"/>
                </a:lnTo>
                <a:lnTo>
                  <a:pt x="3990" y="3721"/>
                </a:lnTo>
                <a:lnTo>
                  <a:pt x="3993" y="3856"/>
                </a:lnTo>
                <a:lnTo>
                  <a:pt x="3992" y="3911"/>
                </a:lnTo>
                <a:lnTo>
                  <a:pt x="3990" y="3956"/>
                </a:lnTo>
                <a:lnTo>
                  <a:pt x="3986" y="3992"/>
                </a:lnTo>
                <a:lnTo>
                  <a:pt x="3983" y="4020"/>
                </a:lnTo>
                <a:lnTo>
                  <a:pt x="3977" y="4054"/>
                </a:lnTo>
                <a:lnTo>
                  <a:pt x="4085" y="3602"/>
                </a:lnTo>
                <a:lnTo>
                  <a:pt x="4193" y="3151"/>
                </a:lnTo>
                <a:lnTo>
                  <a:pt x="4301" y="2699"/>
                </a:lnTo>
                <a:lnTo>
                  <a:pt x="4409" y="2247"/>
                </a:lnTo>
                <a:lnTo>
                  <a:pt x="4517" y="1796"/>
                </a:lnTo>
                <a:lnTo>
                  <a:pt x="4625" y="1344"/>
                </a:lnTo>
                <a:lnTo>
                  <a:pt x="4733" y="892"/>
                </a:lnTo>
                <a:lnTo>
                  <a:pt x="4841" y="440"/>
                </a:lnTo>
                <a:lnTo>
                  <a:pt x="4850" y="410"/>
                </a:lnTo>
                <a:lnTo>
                  <a:pt x="4861" y="380"/>
                </a:lnTo>
                <a:lnTo>
                  <a:pt x="4873" y="351"/>
                </a:lnTo>
                <a:lnTo>
                  <a:pt x="4886" y="323"/>
                </a:lnTo>
                <a:lnTo>
                  <a:pt x="4902" y="295"/>
                </a:lnTo>
                <a:lnTo>
                  <a:pt x="4918" y="267"/>
                </a:lnTo>
                <a:lnTo>
                  <a:pt x="4936" y="242"/>
                </a:lnTo>
                <a:lnTo>
                  <a:pt x="4957" y="216"/>
                </a:lnTo>
                <a:lnTo>
                  <a:pt x="4999" y="169"/>
                </a:lnTo>
                <a:lnTo>
                  <a:pt x="5046" y="127"/>
                </a:lnTo>
                <a:lnTo>
                  <a:pt x="5072" y="108"/>
                </a:lnTo>
                <a:lnTo>
                  <a:pt x="5098" y="90"/>
                </a:lnTo>
                <a:lnTo>
                  <a:pt x="5126" y="74"/>
                </a:lnTo>
                <a:lnTo>
                  <a:pt x="5155" y="59"/>
                </a:lnTo>
                <a:lnTo>
                  <a:pt x="5184" y="46"/>
                </a:lnTo>
                <a:lnTo>
                  <a:pt x="5214" y="34"/>
                </a:lnTo>
                <a:lnTo>
                  <a:pt x="5246" y="25"/>
                </a:lnTo>
                <a:lnTo>
                  <a:pt x="5277" y="15"/>
                </a:lnTo>
                <a:lnTo>
                  <a:pt x="5310" y="9"/>
                </a:lnTo>
                <a:lnTo>
                  <a:pt x="5343" y="4"/>
                </a:lnTo>
                <a:lnTo>
                  <a:pt x="5377" y="1"/>
                </a:lnTo>
                <a:lnTo>
                  <a:pt x="5412" y="0"/>
                </a:lnTo>
                <a:lnTo>
                  <a:pt x="5446" y="1"/>
                </a:lnTo>
                <a:lnTo>
                  <a:pt x="5480" y="4"/>
                </a:lnTo>
                <a:lnTo>
                  <a:pt x="5513" y="9"/>
                </a:lnTo>
                <a:lnTo>
                  <a:pt x="5546" y="15"/>
                </a:lnTo>
                <a:lnTo>
                  <a:pt x="5577" y="25"/>
                </a:lnTo>
                <a:lnTo>
                  <a:pt x="5608" y="34"/>
                </a:lnTo>
                <a:lnTo>
                  <a:pt x="5638" y="46"/>
                </a:lnTo>
                <a:lnTo>
                  <a:pt x="5668" y="59"/>
                </a:lnTo>
                <a:lnTo>
                  <a:pt x="5696" y="74"/>
                </a:lnTo>
                <a:lnTo>
                  <a:pt x="5723" y="90"/>
                </a:lnTo>
                <a:lnTo>
                  <a:pt x="5749" y="108"/>
                </a:lnTo>
                <a:lnTo>
                  <a:pt x="5775" y="127"/>
                </a:lnTo>
                <a:lnTo>
                  <a:pt x="5823" y="169"/>
                </a:lnTo>
                <a:lnTo>
                  <a:pt x="5846" y="192"/>
                </a:lnTo>
                <a:lnTo>
                  <a:pt x="5866" y="216"/>
                </a:lnTo>
                <a:lnTo>
                  <a:pt x="5886" y="241"/>
                </a:lnTo>
                <a:lnTo>
                  <a:pt x="5904" y="266"/>
                </a:lnTo>
                <a:lnTo>
                  <a:pt x="5936" y="321"/>
                </a:lnTo>
                <a:lnTo>
                  <a:pt x="5949" y="349"/>
                </a:lnTo>
                <a:lnTo>
                  <a:pt x="5961" y="378"/>
                </a:lnTo>
                <a:lnTo>
                  <a:pt x="5982" y="440"/>
                </a:lnTo>
                <a:lnTo>
                  <a:pt x="6119" y="1018"/>
                </a:lnTo>
                <a:lnTo>
                  <a:pt x="6257" y="1596"/>
                </a:lnTo>
                <a:lnTo>
                  <a:pt x="6396" y="2174"/>
                </a:lnTo>
                <a:lnTo>
                  <a:pt x="6534" y="2752"/>
                </a:lnTo>
                <a:lnTo>
                  <a:pt x="6571" y="2915"/>
                </a:lnTo>
                <a:lnTo>
                  <a:pt x="6602" y="3065"/>
                </a:lnTo>
                <a:lnTo>
                  <a:pt x="6628" y="3202"/>
                </a:lnTo>
                <a:lnTo>
                  <a:pt x="6648" y="3328"/>
                </a:lnTo>
                <a:lnTo>
                  <a:pt x="6664" y="3442"/>
                </a:lnTo>
                <a:lnTo>
                  <a:pt x="6676" y="3545"/>
                </a:lnTo>
                <a:lnTo>
                  <a:pt x="6684" y="3638"/>
                </a:lnTo>
                <a:lnTo>
                  <a:pt x="6689" y="3721"/>
                </a:lnTo>
                <a:lnTo>
                  <a:pt x="6692" y="3856"/>
                </a:lnTo>
                <a:lnTo>
                  <a:pt x="6690" y="3911"/>
                </a:lnTo>
                <a:lnTo>
                  <a:pt x="6688" y="3956"/>
                </a:lnTo>
                <a:lnTo>
                  <a:pt x="6681" y="4020"/>
                </a:lnTo>
                <a:lnTo>
                  <a:pt x="6676" y="4054"/>
                </a:lnTo>
                <a:lnTo>
                  <a:pt x="6790" y="3578"/>
                </a:lnTo>
                <a:lnTo>
                  <a:pt x="6904" y="3103"/>
                </a:lnTo>
                <a:lnTo>
                  <a:pt x="7018" y="2626"/>
                </a:lnTo>
                <a:lnTo>
                  <a:pt x="7133" y="2151"/>
                </a:lnTo>
                <a:lnTo>
                  <a:pt x="7246" y="1675"/>
                </a:lnTo>
                <a:lnTo>
                  <a:pt x="7361" y="1199"/>
                </a:lnTo>
                <a:lnTo>
                  <a:pt x="7475" y="724"/>
                </a:lnTo>
                <a:lnTo>
                  <a:pt x="7589" y="249"/>
                </a:lnTo>
                <a:lnTo>
                  <a:pt x="8105" y="126"/>
                </a:lnTo>
                <a:lnTo>
                  <a:pt x="8621" y="3"/>
                </a:lnTo>
                <a:lnTo>
                  <a:pt x="8476" y="604"/>
                </a:lnTo>
                <a:lnTo>
                  <a:pt x="8332" y="1206"/>
                </a:lnTo>
                <a:lnTo>
                  <a:pt x="8187" y="1807"/>
                </a:lnTo>
                <a:lnTo>
                  <a:pt x="8044" y="2408"/>
                </a:lnTo>
                <a:lnTo>
                  <a:pt x="7900" y="3009"/>
                </a:lnTo>
                <a:lnTo>
                  <a:pt x="7755" y="3611"/>
                </a:lnTo>
                <a:lnTo>
                  <a:pt x="7611" y="4212"/>
                </a:lnTo>
                <a:lnTo>
                  <a:pt x="7468" y="4813"/>
                </a:lnTo>
                <a:lnTo>
                  <a:pt x="7458" y="4848"/>
                </a:lnTo>
                <a:lnTo>
                  <a:pt x="7446" y="4882"/>
                </a:lnTo>
                <a:lnTo>
                  <a:pt x="7433" y="4915"/>
                </a:lnTo>
                <a:lnTo>
                  <a:pt x="7418" y="4948"/>
                </a:lnTo>
                <a:lnTo>
                  <a:pt x="7402" y="4979"/>
                </a:lnTo>
                <a:lnTo>
                  <a:pt x="7385" y="5010"/>
                </a:lnTo>
                <a:lnTo>
                  <a:pt x="7365" y="5039"/>
                </a:lnTo>
                <a:lnTo>
                  <a:pt x="7345" y="5068"/>
                </a:lnTo>
                <a:lnTo>
                  <a:pt x="7323" y="5096"/>
                </a:lnTo>
                <a:lnTo>
                  <a:pt x="7300" y="5122"/>
                </a:lnTo>
                <a:lnTo>
                  <a:pt x="7275" y="5148"/>
                </a:lnTo>
                <a:lnTo>
                  <a:pt x="7251" y="5173"/>
                </a:lnTo>
                <a:lnTo>
                  <a:pt x="7224" y="5195"/>
                </a:lnTo>
                <a:lnTo>
                  <a:pt x="7196" y="5217"/>
                </a:lnTo>
                <a:lnTo>
                  <a:pt x="7167" y="5237"/>
                </a:lnTo>
                <a:lnTo>
                  <a:pt x="7138" y="5256"/>
                </a:lnTo>
                <a:lnTo>
                  <a:pt x="7096" y="5278"/>
                </a:lnTo>
                <a:lnTo>
                  <a:pt x="7053" y="5299"/>
                </a:lnTo>
                <a:lnTo>
                  <a:pt x="7008" y="5316"/>
                </a:lnTo>
                <a:lnTo>
                  <a:pt x="6963" y="5331"/>
                </a:lnTo>
                <a:lnTo>
                  <a:pt x="6916" y="5344"/>
                </a:lnTo>
                <a:lnTo>
                  <a:pt x="6868" y="5352"/>
                </a:lnTo>
                <a:lnTo>
                  <a:pt x="6818" y="5357"/>
                </a:lnTo>
                <a:lnTo>
                  <a:pt x="6767" y="5359"/>
                </a:lnTo>
                <a:lnTo>
                  <a:pt x="6717" y="5357"/>
                </a:lnTo>
                <a:lnTo>
                  <a:pt x="6667" y="5352"/>
                </a:lnTo>
                <a:lnTo>
                  <a:pt x="6618" y="5344"/>
                </a:lnTo>
                <a:lnTo>
                  <a:pt x="6571" y="5332"/>
                </a:lnTo>
                <a:lnTo>
                  <a:pt x="6525" y="5318"/>
                </a:lnTo>
                <a:lnTo>
                  <a:pt x="6480" y="5301"/>
                </a:lnTo>
                <a:lnTo>
                  <a:pt x="6437" y="5279"/>
                </a:lnTo>
                <a:lnTo>
                  <a:pt x="6395" y="5256"/>
                </a:lnTo>
                <a:lnTo>
                  <a:pt x="6364" y="5236"/>
                </a:lnTo>
                <a:lnTo>
                  <a:pt x="6334" y="5216"/>
                </a:lnTo>
                <a:lnTo>
                  <a:pt x="6305" y="5193"/>
                </a:lnTo>
                <a:lnTo>
                  <a:pt x="6278" y="5170"/>
                </a:lnTo>
                <a:lnTo>
                  <a:pt x="6228" y="5118"/>
                </a:lnTo>
                <a:lnTo>
                  <a:pt x="6204" y="5091"/>
                </a:lnTo>
                <a:lnTo>
                  <a:pt x="6182" y="5062"/>
                </a:lnTo>
                <a:lnTo>
                  <a:pt x="6161" y="5032"/>
                </a:lnTo>
                <a:lnTo>
                  <a:pt x="6143" y="5002"/>
                </a:lnTo>
                <a:lnTo>
                  <a:pt x="6124" y="4970"/>
                </a:lnTo>
                <a:lnTo>
                  <a:pt x="6109" y="4937"/>
                </a:lnTo>
                <a:lnTo>
                  <a:pt x="6081" y="4869"/>
                </a:lnTo>
                <a:lnTo>
                  <a:pt x="6070" y="4834"/>
                </a:lnTo>
                <a:lnTo>
                  <a:pt x="6061" y="4798"/>
                </a:lnTo>
                <a:lnTo>
                  <a:pt x="5955" y="4362"/>
                </a:lnTo>
                <a:lnTo>
                  <a:pt x="5851" y="3928"/>
                </a:lnTo>
                <a:lnTo>
                  <a:pt x="5746" y="3493"/>
                </a:lnTo>
                <a:lnTo>
                  <a:pt x="5642" y="3058"/>
                </a:lnTo>
                <a:lnTo>
                  <a:pt x="5605" y="2900"/>
                </a:lnTo>
                <a:lnTo>
                  <a:pt x="5574" y="2752"/>
                </a:lnTo>
                <a:lnTo>
                  <a:pt x="5549" y="2616"/>
                </a:lnTo>
                <a:lnTo>
                  <a:pt x="5528" y="2492"/>
                </a:lnTo>
                <a:lnTo>
                  <a:pt x="5513" y="2378"/>
                </a:lnTo>
                <a:lnTo>
                  <a:pt x="5501" y="2276"/>
                </a:lnTo>
                <a:lnTo>
                  <a:pt x="5492" y="2184"/>
                </a:lnTo>
                <a:lnTo>
                  <a:pt x="5487" y="2101"/>
                </a:lnTo>
                <a:lnTo>
                  <a:pt x="5484" y="1966"/>
                </a:lnTo>
                <a:lnTo>
                  <a:pt x="5485" y="1910"/>
                </a:lnTo>
                <a:lnTo>
                  <a:pt x="5488" y="1864"/>
                </a:lnTo>
                <a:lnTo>
                  <a:pt x="5495" y="1798"/>
                </a:lnTo>
                <a:lnTo>
                  <a:pt x="5503" y="1761"/>
                </a:lnTo>
                <a:lnTo>
                  <a:pt x="5405" y="2109"/>
                </a:lnTo>
                <a:close/>
                <a:moveTo>
                  <a:pt x="10038" y="4051"/>
                </a:moveTo>
                <a:lnTo>
                  <a:pt x="10622" y="4051"/>
                </a:lnTo>
                <a:lnTo>
                  <a:pt x="10622" y="4278"/>
                </a:lnTo>
                <a:lnTo>
                  <a:pt x="10162" y="4278"/>
                </a:lnTo>
                <a:lnTo>
                  <a:pt x="10109" y="4280"/>
                </a:lnTo>
                <a:lnTo>
                  <a:pt x="10063" y="4286"/>
                </a:lnTo>
                <a:lnTo>
                  <a:pt x="10042" y="4290"/>
                </a:lnTo>
                <a:lnTo>
                  <a:pt x="10023" y="4296"/>
                </a:lnTo>
                <a:lnTo>
                  <a:pt x="10006" y="4302"/>
                </a:lnTo>
                <a:lnTo>
                  <a:pt x="9991" y="4310"/>
                </a:lnTo>
                <a:lnTo>
                  <a:pt x="9977" y="4319"/>
                </a:lnTo>
                <a:lnTo>
                  <a:pt x="9965" y="4331"/>
                </a:lnTo>
                <a:lnTo>
                  <a:pt x="9955" y="4343"/>
                </a:lnTo>
                <a:lnTo>
                  <a:pt x="9947" y="4357"/>
                </a:lnTo>
                <a:lnTo>
                  <a:pt x="9939" y="4373"/>
                </a:lnTo>
                <a:lnTo>
                  <a:pt x="9935" y="4390"/>
                </a:lnTo>
                <a:lnTo>
                  <a:pt x="9932" y="4409"/>
                </a:lnTo>
                <a:lnTo>
                  <a:pt x="9931" y="4431"/>
                </a:lnTo>
                <a:lnTo>
                  <a:pt x="9932" y="4449"/>
                </a:lnTo>
                <a:lnTo>
                  <a:pt x="9935" y="4467"/>
                </a:lnTo>
                <a:lnTo>
                  <a:pt x="9940" y="4483"/>
                </a:lnTo>
                <a:lnTo>
                  <a:pt x="9948" y="4499"/>
                </a:lnTo>
                <a:lnTo>
                  <a:pt x="9957" y="4513"/>
                </a:lnTo>
                <a:lnTo>
                  <a:pt x="9967" y="4526"/>
                </a:lnTo>
                <a:lnTo>
                  <a:pt x="9980" y="4538"/>
                </a:lnTo>
                <a:lnTo>
                  <a:pt x="9997" y="4548"/>
                </a:lnTo>
                <a:lnTo>
                  <a:pt x="10034" y="4565"/>
                </a:lnTo>
                <a:lnTo>
                  <a:pt x="10055" y="4572"/>
                </a:lnTo>
                <a:lnTo>
                  <a:pt x="10080" y="4579"/>
                </a:lnTo>
                <a:lnTo>
                  <a:pt x="10105" y="4583"/>
                </a:lnTo>
                <a:lnTo>
                  <a:pt x="10134" y="4586"/>
                </a:lnTo>
                <a:lnTo>
                  <a:pt x="10165" y="4588"/>
                </a:lnTo>
                <a:lnTo>
                  <a:pt x="10198" y="4589"/>
                </a:lnTo>
                <a:lnTo>
                  <a:pt x="10622" y="4589"/>
                </a:lnTo>
                <a:lnTo>
                  <a:pt x="10622" y="4813"/>
                </a:lnTo>
                <a:lnTo>
                  <a:pt x="10162" y="4813"/>
                </a:lnTo>
                <a:lnTo>
                  <a:pt x="10118" y="4814"/>
                </a:lnTo>
                <a:lnTo>
                  <a:pt x="10076" y="4818"/>
                </a:lnTo>
                <a:lnTo>
                  <a:pt x="10037" y="4827"/>
                </a:lnTo>
                <a:lnTo>
                  <a:pt x="10002" y="4841"/>
                </a:lnTo>
                <a:lnTo>
                  <a:pt x="9987" y="4850"/>
                </a:lnTo>
                <a:lnTo>
                  <a:pt x="9973" y="4860"/>
                </a:lnTo>
                <a:lnTo>
                  <a:pt x="9961" y="4872"/>
                </a:lnTo>
                <a:lnTo>
                  <a:pt x="9951" y="4887"/>
                </a:lnTo>
                <a:lnTo>
                  <a:pt x="9942" y="4903"/>
                </a:lnTo>
                <a:lnTo>
                  <a:pt x="9936" y="4922"/>
                </a:lnTo>
                <a:lnTo>
                  <a:pt x="9932" y="4942"/>
                </a:lnTo>
                <a:lnTo>
                  <a:pt x="9931" y="4965"/>
                </a:lnTo>
                <a:lnTo>
                  <a:pt x="9933" y="4990"/>
                </a:lnTo>
                <a:lnTo>
                  <a:pt x="9938" y="5013"/>
                </a:lnTo>
                <a:lnTo>
                  <a:pt x="9947" y="5032"/>
                </a:lnTo>
                <a:lnTo>
                  <a:pt x="9957" y="5050"/>
                </a:lnTo>
                <a:lnTo>
                  <a:pt x="9970" y="5065"/>
                </a:lnTo>
                <a:lnTo>
                  <a:pt x="9985" y="5078"/>
                </a:lnTo>
                <a:lnTo>
                  <a:pt x="10003" y="5090"/>
                </a:lnTo>
                <a:lnTo>
                  <a:pt x="10022" y="5099"/>
                </a:lnTo>
                <a:lnTo>
                  <a:pt x="10042" y="5106"/>
                </a:lnTo>
                <a:lnTo>
                  <a:pt x="10063" y="5112"/>
                </a:lnTo>
                <a:lnTo>
                  <a:pt x="10107" y="5120"/>
                </a:lnTo>
                <a:lnTo>
                  <a:pt x="10152" y="5124"/>
                </a:lnTo>
                <a:lnTo>
                  <a:pt x="10195" y="5125"/>
                </a:lnTo>
                <a:lnTo>
                  <a:pt x="10622" y="5125"/>
                </a:lnTo>
                <a:lnTo>
                  <a:pt x="10622" y="5353"/>
                </a:lnTo>
                <a:lnTo>
                  <a:pt x="10196" y="5353"/>
                </a:lnTo>
                <a:lnTo>
                  <a:pt x="9770" y="5353"/>
                </a:lnTo>
                <a:lnTo>
                  <a:pt x="9770" y="5125"/>
                </a:lnTo>
                <a:lnTo>
                  <a:pt x="9944" y="5125"/>
                </a:lnTo>
                <a:lnTo>
                  <a:pt x="9918" y="5118"/>
                </a:lnTo>
                <a:lnTo>
                  <a:pt x="9894" y="5110"/>
                </a:lnTo>
                <a:lnTo>
                  <a:pt x="9873" y="5100"/>
                </a:lnTo>
                <a:lnTo>
                  <a:pt x="9853" y="5090"/>
                </a:lnTo>
                <a:lnTo>
                  <a:pt x="9835" y="5077"/>
                </a:lnTo>
                <a:lnTo>
                  <a:pt x="9819" y="5063"/>
                </a:lnTo>
                <a:lnTo>
                  <a:pt x="9804" y="5049"/>
                </a:lnTo>
                <a:lnTo>
                  <a:pt x="9791" y="5033"/>
                </a:lnTo>
                <a:lnTo>
                  <a:pt x="9780" y="5016"/>
                </a:lnTo>
                <a:lnTo>
                  <a:pt x="9769" y="4997"/>
                </a:lnTo>
                <a:lnTo>
                  <a:pt x="9761" y="4978"/>
                </a:lnTo>
                <a:lnTo>
                  <a:pt x="9755" y="4959"/>
                </a:lnTo>
                <a:lnTo>
                  <a:pt x="9746" y="4914"/>
                </a:lnTo>
                <a:lnTo>
                  <a:pt x="9744" y="4892"/>
                </a:lnTo>
                <a:lnTo>
                  <a:pt x="9743" y="4867"/>
                </a:lnTo>
                <a:lnTo>
                  <a:pt x="9746" y="4826"/>
                </a:lnTo>
                <a:lnTo>
                  <a:pt x="9755" y="4785"/>
                </a:lnTo>
                <a:lnTo>
                  <a:pt x="9762" y="4766"/>
                </a:lnTo>
                <a:lnTo>
                  <a:pt x="9770" y="4746"/>
                </a:lnTo>
                <a:lnTo>
                  <a:pt x="9791" y="4711"/>
                </a:lnTo>
                <a:lnTo>
                  <a:pt x="9817" y="4679"/>
                </a:lnTo>
                <a:lnTo>
                  <a:pt x="9832" y="4665"/>
                </a:lnTo>
                <a:lnTo>
                  <a:pt x="9848" y="4651"/>
                </a:lnTo>
                <a:lnTo>
                  <a:pt x="9866" y="4640"/>
                </a:lnTo>
                <a:lnTo>
                  <a:pt x="9884" y="4630"/>
                </a:lnTo>
                <a:lnTo>
                  <a:pt x="9904" y="4622"/>
                </a:lnTo>
                <a:lnTo>
                  <a:pt x="9925" y="4615"/>
                </a:lnTo>
                <a:lnTo>
                  <a:pt x="9905" y="4610"/>
                </a:lnTo>
                <a:lnTo>
                  <a:pt x="9886" y="4603"/>
                </a:lnTo>
                <a:lnTo>
                  <a:pt x="9868" y="4594"/>
                </a:lnTo>
                <a:lnTo>
                  <a:pt x="9850" y="4584"/>
                </a:lnTo>
                <a:lnTo>
                  <a:pt x="9834" y="4571"/>
                </a:lnTo>
                <a:lnTo>
                  <a:pt x="9820" y="4558"/>
                </a:lnTo>
                <a:lnTo>
                  <a:pt x="9805" y="4544"/>
                </a:lnTo>
                <a:lnTo>
                  <a:pt x="9793" y="4527"/>
                </a:lnTo>
                <a:lnTo>
                  <a:pt x="9782" y="4511"/>
                </a:lnTo>
                <a:lnTo>
                  <a:pt x="9771" y="4492"/>
                </a:lnTo>
                <a:lnTo>
                  <a:pt x="9763" y="4473"/>
                </a:lnTo>
                <a:lnTo>
                  <a:pt x="9756" y="4454"/>
                </a:lnTo>
                <a:lnTo>
                  <a:pt x="9746" y="4412"/>
                </a:lnTo>
                <a:lnTo>
                  <a:pt x="9743" y="4366"/>
                </a:lnTo>
                <a:lnTo>
                  <a:pt x="9744" y="4334"/>
                </a:lnTo>
                <a:lnTo>
                  <a:pt x="9746" y="4302"/>
                </a:lnTo>
                <a:lnTo>
                  <a:pt x="9751" y="4271"/>
                </a:lnTo>
                <a:lnTo>
                  <a:pt x="9757" y="4242"/>
                </a:lnTo>
                <a:lnTo>
                  <a:pt x="9766" y="4214"/>
                </a:lnTo>
                <a:lnTo>
                  <a:pt x="9778" y="4188"/>
                </a:lnTo>
                <a:lnTo>
                  <a:pt x="9792" y="4164"/>
                </a:lnTo>
                <a:lnTo>
                  <a:pt x="9808" y="4142"/>
                </a:lnTo>
                <a:lnTo>
                  <a:pt x="9827" y="4122"/>
                </a:lnTo>
                <a:lnTo>
                  <a:pt x="9848" y="4104"/>
                </a:lnTo>
                <a:lnTo>
                  <a:pt x="9873" y="4088"/>
                </a:lnTo>
                <a:lnTo>
                  <a:pt x="9900" y="4076"/>
                </a:lnTo>
                <a:lnTo>
                  <a:pt x="9930" y="4065"/>
                </a:lnTo>
                <a:lnTo>
                  <a:pt x="9963" y="4057"/>
                </a:lnTo>
                <a:lnTo>
                  <a:pt x="9999" y="4053"/>
                </a:lnTo>
                <a:lnTo>
                  <a:pt x="10038" y="4051"/>
                </a:lnTo>
                <a:close/>
                <a:moveTo>
                  <a:pt x="9770" y="3626"/>
                </a:moveTo>
                <a:lnTo>
                  <a:pt x="10196" y="3626"/>
                </a:lnTo>
                <a:lnTo>
                  <a:pt x="10622" y="3626"/>
                </a:lnTo>
                <a:lnTo>
                  <a:pt x="10622" y="3860"/>
                </a:lnTo>
                <a:lnTo>
                  <a:pt x="10196" y="3860"/>
                </a:lnTo>
                <a:lnTo>
                  <a:pt x="9770" y="3860"/>
                </a:lnTo>
                <a:lnTo>
                  <a:pt x="9770" y="3626"/>
                </a:lnTo>
                <a:close/>
                <a:moveTo>
                  <a:pt x="9443" y="3202"/>
                </a:moveTo>
                <a:lnTo>
                  <a:pt x="10033" y="3202"/>
                </a:lnTo>
                <a:lnTo>
                  <a:pt x="10622" y="3202"/>
                </a:lnTo>
                <a:lnTo>
                  <a:pt x="10622" y="3435"/>
                </a:lnTo>
                <a:lnTo>
                  <a:pt x="10033" y="3435"/>
                </a:lnTo>
                <a:lnTo>
                  <a:pt x="9443" y="3435"/>
                </a:lnTo>
                <a:lnTo>
                  <a:pt x="9443" y="3202"/>
                </a:lnTo>
                <a:close/>
                <a:moveTo>
                  <a:pt x="9944" y="2695"/>
                </a:moveTo>
                <a:lnTo>
                  <a:pt x="10274" y="2695"/>
                </a:lnTo>
                <a:lnTo>
                  <a:pt x="10311" y="2694"/>
                </a:lnTo>
                <a:lnTo>
                  <a:pt x="10344" y="2691"/>
                </a:lnTo>
                <a:lnTo>
                  <a:pt x="10359" y="2688"/>
                </a:lnTo>
                <a:lnTo>
                  <a:pt x="10374" y="2685"/>
                </a:lnTo>
                <a:lnTo>
                  <a:pt x="10387" y="2681"/>
                </a:lnTo>
                <a:lnTo>
                  <a:pt x="10399" y="2675"/>
                </a:lnTo>
                <a:lnTo>
                  <a:pt x="10420" y="2662"/>
                </a:lnTo>
                <a:lnTo>
                  <a:pt x="10428" y="2653"/>
                </a:lnTo>
                <a:lnTo>
                  <a:pt x="10434" y="2644"/>
                </a:lnTo>
                <a:lnTo>
                  <a:pt x="10440" y="2632"/>
                </a:lnTo>
                <a:lnTo>
                  <a:pt x="10443" y="2620"/>
                </a:lnTo>
                <a:lnTo>
                  <a:pt x="10446" y="2607"/>
                </a:lnTo>
                <a:lnTo>
                  <a:pt x="10446" y="2591"/>
                </a:lnTo>
                <a:lnTo>
                  <a:pt x="10446" y="2540"/>
                </a:lnTo>
                <a:lnTo>
                  <a:pt x="10622" y="2540"/>
                </a:lnTo>
                <a:lnTo>
                  <a:pt x="10622" y="2655"/>
                </a:lnTo>
                <a:lnTo>
                  <a:pt x="10621" y="2696"/>
                </a:lnTo>
                <a:lnTo>
                  <a:pt x="10617" y="2732"/>
                </a:lnTo>
                <a:lnTo>
                  <a:pt x="10610" y="2765"/>
                </a:lnTo>
                <a:lnTo>
                  <a:pt x="10600" y="2793"/>
                </a:lnTo>
                <a:lnTo>
                  <a:pt x="10588" y="2818"/>
                </a:lnTo>
                <a:lnTo>
                  <a:pt x="10580" y="2830"/>
                </a:lnTo>
                <a:lnTo>
                  <a:pt x="10572" y="2840"/>
                </a:lnTo>
                <a:lnTo>
                  <a:pt x="10556" y="2860"/>
                </a:lnTo>
                <a:lnTo>
                  <a:pt x="10535" y="2876"/>
                </a:lnTo>
                <a:lnTo>
                  <a:pt x="10514" y="2889"/>
                </a:lnTo>
                <a:lnTo>
                  <a:pt x="10490" y="2902"/>
                </a:lnTo>
                <a:lnTo>
                  <a:pt x="10465" y="2910"/>
                </a:lnTo>
                <a:lnTo>
                  <a:pt x="10437" y="2917"/>
                </a:lnTo>
                <a:lnTo>
                  <a:pt x="10407" y="2922"/>
                </a:lnTo>
                <a:lnTo>
                  <a:pt x="10377" y="2926"/>
                </a:lnTo>
                <a:lnTo>
                  <a:pt x="10344" y="2928"/>
                </a:lnTo>
                <a:lnTo>
                  <a:pt x="10310" y="2928"/>
                </a:lnTo>
                <a:lnTo>
                  <a:pt x="9944" y="2928"/>
                </a:lnTo>
                <a:lnTo>
                  <a:pt x="9944" y="3065"/>
                </a:lnTo>
                <a:lnTo>
                  <a:pt x="9767" y="3065"/>
                </a:lnTo>
                <a:lnTo>
                  <a:pt x="9767" y="2928"/>
                </a:lnTo>
                <a:lnTo>
                  <a:pt x="9594" y="2928"/>
                </a:lnTo>
                <a:lnTo>
                  <a:pt x="9477" y="2701"/>
                </a:lnTo>
                <a:lnTo>
                  <a:pt x="9477" y="2695"/>
                </a:lnTo>
                <a:lnTo>
                  <a:pt x="9767" y="2695"/>
                </a:lnTo>
                <a:lnTo>
                  <a:pt x="9767" y="2525"/>
                </a:lnTo>
                <a:lnTo>
                  <a:pt x="9944" y="2525"/>
                </a:lnTo>
                <a:lnTo>
                  <a:pt x="9944" y="2695"/>
                </a:lnTo>
                <a:close/>
                <a:moveTo>
                  <a:pt x="9944" y="2073"/>
                </a:moveTo>
                <a:lnTo>
                  <a:pt x="10274" y="2073"/>
                </a:lnTo>
                <a:lnTo>
                  <a:pt x="10311" y="2072"/>
                </a:lnTo>
                <a:lnTo>
                  <a:pt x="10344" y="2069"/>
                </a:lnTo>
                <a:lnTo>
                  <a:pt x="10359" y="2066"/>
                </a:lnTo>
                <a:lnTo>
                  <a:pt x="10374" y="2063"/>
                </a:lnTo>
                <a:lnTo>
                  <a:pt x="10387" y="2059"/>
                </a:lnTo>
                <a:lnTo>
                  <a:pt x="10399" y="2053"/>
                </a:lnTo>
                <a:lnTo>
                  <a:pt x="10420" y="2039"/>
                </a:lnTo>
                <a:lnTo>
                  <a:pt x="10428" y="2031"/>
                </a:lnTo>
                <a:lnTo>
                  <a:pt x="10434" y="2022"/>
                </a:lnTo>
                <a:lnTo>
                  <a:pt x="10440" y="2011"/>
                </a:lnTo>
                <a:lnTo>
                  <a:pt x="10443" y="1998"/>
                </a:lnTo>
                <a:lnTo>
                  <a:pt x="10446" y="1985"/>
                </a:lnTo>
                <a:lnTo>
                  <a:pt x="10446" y="1970"/>
                </a:lnTo>
                <a:lnTo>
                  <a:pt x="10446" y="1918"/>
                </a:lnTo>
                <a:lnTo>
                  <a:pt x="10622" y="1918"/>
                </a:lnTo>
                <a:lnTo>
                  <a:pt x="10622" y="2033"/>
                </a:lnTo>
                <a:lnTo>
                  <a:pt x="10621" y="2073"/>
                </a:lnTo>
                <a:lnTo>
                  <a:pt x="10617" y="2110"/>
                </a:lnTo>
                <a:lnTo>
                  <a:pt x="10610" y="2142"/>
                </a:lnTo>
                <a:lnTo>
                  <a:pt x="10600" y="2170"/>
                </a:lnTo>
                <a:lnTo>
                  <a:pt x="10588" y="2196"/>
                </a:lnTo>
                <a:lnTo>
                  <a:pt x="10580" y="2207"/>
                </a:lnTo>
                <a:lnTo>
                  <a:pt x="10572" y="2219"/>
                </a:lnTo>
                <a:lnTo>
                  <a:pt x="10556" y="2238"/>
                </a:lnTo>
                <a:lnTo>
                  <a:pt x="10535" y="2254"/>
                </a:lnTo>
                <a:lnTo>
                  <a:pt x="10514" y="2268"/>
                </a:lnTo>
                <a:lnTo>
                  <a:pt x="10490" y="2279"/>
                </a:lnTo>
                <a:lnTo>
                  <a:pt x="10465" y="2288"/>
                </a:lnTo>
                <a:lnTo>
                  <a:pt x="10437" y="2295"/>
                </a:lnTo>
                <a:lnTo>
                  <a:pt x="10407" y="2301"/>
                </a:lnTo>
                <a:lnTo>
                  <a:pt x="10377" y="2304"/>
                </a:lnTo>
                <a:lnTo>
                  <a:pt x="10344" y="2306"/>
                </a:lnTo>
                <a:lnTo>
                  <a:pt x="10310" y="2307"/>
                </a:lnTo>
                <a:lnTo>
                  <a:pt x="9944" y="2307"/>
                </a:lnTo>
                <a:lnTo>
                  <a:pt x="9944" y="2443"/>
                </a:lnTo>
                <a:lnTo>
                  <a:pt x="9767" y="2443"/>
                </a:lnTo>
                <a:lnTo>
                  <a:pt x="9767" y="2307"/>
                </a:lnTo>
                <a:lnTo>
                  <a:pt x="9594" y="2307"/>
                </a:lnTo>
                <a:lnTo>
                  <a:pt x="9477" y="2079"/>
                </a:lnTo>
                <a:lnTo>
                  <a:pt x="9477" y="2073"/>
                </a:lnTo>
                <a:lnTo>
                  <a:pt x="9767" y="2073"/>
                </a:lnTo>
                <a:lnTo>
                  <a:pt x="9767" y="1903"/>
                </a:lnTo>
                <a:lnTo>
                  <a:pt x="9944" y="1903"/>
                </a:lnTo>
                <a:lnTo>
                  <a:pt x="9944" y="2073"/>
                </a:lnTo>
                <a:close/>
                <a:moveTo>
                  <a:pt x="10195" y="1815"/>
                </a:moveTo>
                <a:lnTo>
                  <a:pt x="10143" y="1813"/>
                </a:lnTo>
                <a:lnTo>
                  <a:pt x="10095" y="1806"/>
                </a:lnTo>
                <a:lnTo>
                  <a:pt x="10049" y="1795"/>
                </a:lnTo>
                <a:lnTo>
                  <a:pt x="10026" y="1787"/>
                </a:lnTo>
                <a:lnTo>
                  <a:pt x="10005" y="1779"/>
                </a:lnTo>
                <a:lnTo>
                  <a:pt x="9965" y="1760"/>
                </a:lnTo>
                <a:lnTo>
                  <a:pt x="9928" y="1737"/>
                </a:lnTo>
                <a:lnTo>
                  <a:pt x="9911" y="1724"/>
                </a:lnTo>
                <a:lnTo>
                  <a:pt x="9894" y="1711"/>
                </a:lnTo>
                <a:lnTo>
                  <a:pt x="9878" y="1696"/>
                </a:lnTo>
                <a:lnTo>
                  <a:pt x="9864" y="1681"/>
                </a:lnTo>
                <a:lnTo>
                  <a:pt x="9836" y="1649"/>
                </a:lnTo>
                <a:lnTo>
                  <a:pt x="9811" y="1614"/>
                </a:lnTo>
                <a:lnTo>
                  <a:pt x="9791" y="1576"/>
                </a:lnTo>
                <a:lnTo>
                  <a:pt x="9774" y="1537"/>
                </a:lnTo>
                <a:lnTo>
                  <a:pt x="9760" y="1495"/>
                </a:lnTo>
                <a:lnTo>
                  <a:pt x="9751" y="1452"/>
                </a:lnTo>
                <a:lnTo>
                  <a:pt x="9745" y="1408"/>
                </a:lnTo>
                <a:lnTo>
                  <a:pt x="9743" y="1363"/>
                </a:lnTo>
                <a:lnTo>
                  <a:pt x="9745" y="1317"/>
                </a:lnTo>
                <a:lnTo>
                  <a:pt x="9747" y="1295"/>
                </a:lnTo>
                <a:lnTo>
                  <a:pt x="9751" y="1273"/>
                </a:lnTo>
                <a:lnTo>
                  <a:pt x="9760" y="1230"/>
                </a:lnTo>
                <a:lnTo>
                  <a:pt x="9774" y="1188"/>
                </a:lnTo>
                <a:lnTo>
                  <a:pt x="9790" y="1149"/>
                </a:lnTo>
                <a:lnTo>
                  <a:pt x="9810" y="1111"/>
                </a:lnTo>
                <a:lnTo>
                  <a:pt x="9835" y="1077"/>
                </a:lnTo>
                <a:lnTo>
                  <a:pt x="9848" y="1060"/>
                </a:lnTo>
                <a:lnTo>
                  <a:pt x="9862" y="1045"/>
                </a:lnTo>
                <a:lnTo>
                  <a:pt x="9877" y="1029"/>
                </a:lnTo>
                <a:lnTo>
                  <a:pt x="9892" y="1015"/>
                </a:lnTo>
                <a:lnTo>
                  <a:pt x="9927" y="989"/>
                </a:lnTo>
                <a:lnTo>
                  <a:pt x="9964" y="966"/>
                </a:lnTo>
                <a:lnTo>
                  <a:pt x="10004" y="946"/>
                </a:lnTo>
                <a:lnTo>
                  <a:pt x="10047" y="931"/>
                </a:lnTo>
                <a:lnTo>
                  <a:pt x="10094" y="920"/>
                </a:lnTo>
                <a:lnTo>
                  <a:pt x="10143" y="913"/>
                </a:lnTo>
                <a:lnTo>
                  <a:pt x="10169" y="912"/>
                </a:lnTo>
                <a:lnTo>
                  <a:pt x="10195" y="911"/>
                </a:lnTo>
                <a:lnTo>
                  <a:pt x="10247" y="913"/>
                </a:lnTo>
                <a:lnTo>
                  <a:pt x="10297" y="920"/>
                </a:lnTo>
                <a:lnTo>
                  <a:pt x="10343" y="931"/>
                </a:lnTo>
                <a:lnTo>
                  <a:pt x="10365" y="938"/>
                </a:lnTo>
                <a:lnTo>
                  <a:pt x="10387" y="946"/>
                </a:lnTo>
                <a:lnTo>
                  <a:pt x="10427" y="966"/>
                </a:lnTo>
                <a:lnTo>
                  <a:pt x="10465" y="989"/>
                </a:lnTo>
                <a:lnTo>
                  <a:pt x="10482" y="1002"/>
                </a:lnTo>
                <a:lnTo>
                  <a:pt x="10498" y="1015"/>
                </a:lnTo>
                <a:lnTo>
                  <a:pt x="10514" y="1029"/>
                </a:lnTo>
                <a:lnTo>
                  <a:pt x="10529" y="1045"/>
                </a:lnTo>
                <a:lnTo>
                  <a:pt x="10557" y="1077"/>
                </a:lnTo>
                <a:lnTo>
                  <a:pt x="10581" y="1111"/>
                </a:lnTo>
                <a:lnTo>
                  <a:pt x="10602" y="1149"/>
                </a:lnTo>
                <a:lnTo>
                  <a:pt x="10619" y="1188"/>
                </a:lnTo>
                <a:lnTo>
                  <a:pt x="10633" y="1230"/>
                </a:lnTo>
                <a:lnTo>
                  <a:pt x="10642" y="1273"/>
                </a:lnTo>
                <a:lnTo>
                  <a:pt x="10648" y="1317"/>
                </a:lnTo>
                <a:lnTo>
                  <a:pt x="10650" y="1363"/>
                </a:lnTo>
                <a:lnTo>
                  <a:pt x="10648" y="1409"/>
                </a:lnTo>
                <a:lnTo>
                  <a:pt x="10642" y="1453"/>
                </a:lnTo>
                <a:lnTo>
                  <a:pt x="10633" y="1496"/>
                </a:lnTo>
                <a:lnTo>
                  <a:pt x="10619" y="1538"/>
                </a:lnTo>
                <a:lnTo>
                  <a:pt x="10602" y="1578"/>
                </a:lnTo>
                <a:lnTo>
                  <a:pt x="10581" y="1615"/>
                </a:lnTo>
                <a:lnTo>
                  <a:pt x="10569" y="1633"/>
                </a:lnTo>
                <a:lnTo>
                  <a:pt x="10557" y="1650"/>
                </a:lnTo>
                <a:lnTo>
                  <a:pt x="10544" y="1666"/>
                </a:lnTo>
                <a:lnTo>
                  <a:pt x="10529" y="1682"/>
                </a:lnTo>
                <a:lnTo>
                  <a:pt x="10498" y="1712"/>
                </a:lnTo>
                <a:lnTo>
                  <a:pt x="10465" y="1737"/>
                </a:lnTo>
                <a:lnTo>
                  <a:pt x="10427" y="1760"/>
                </a:lnTo>
                <a:lnTo>
                  <a:pt x="10387" y="1779"/>
                </a:lnTo>
                <a:lnTo>
                  <a:pt x="10343" y="1795"/>
                </a:lnTo>
                <a:lnTo>
                  <a:pt x="10297" y="1806"/>
                </a:lnTo>
                <a:lnTo>
                  <a:pt x="10247" y="1813"/>
                </a:lnTo>
                <a:lnTo>
                  <a:pt x="10221" y="1814"/>
                </a:lnTo>
                <a:lnTo>
                  <a:pt x="10195" y="1815"/>
                </a:lnTo>
                <a:close/>
                <a:moveTo>
                  <a:pt x="10195" y="1150"/>
                </a:moveTo>
                <a:lnTo>
                  <a:pt x="10164" y="1151"/>
                </a:lnTo>
                <a:lnTo>
                  <a:pt x="10135" y="1155"/>
                </a:lnTo>
                <a:lnTo>
                  <a:pt x="10107" y="1161"/>
                </a:lnTo>
                <a:lnTo>
                  <a:pt x="10082" y="1168"/>
                </a:lnTo>
                <a:lnTo>
                  <a:pt x="10058" y="1177"/>
                </a:lnTo>
                <a:lnTo>
                  <a:pt x="10037" y="1188"/>
                </a:lnTo>
                <a:lnTo>
                  <a:pt x="10017" y="1200"/>
                </a:lnTo>
                <a:lnTo>
                  <a:pt x="10000" y="1215"/>
                </a:lnTo>
                <a:lnTo>
                  <a:pt x="9983" y="1230"/>
                </a:lnTo>
                <a:lnTo>
                  <a:pt x="9970" y="1247"/>
                </a:lnTo>
                <a:lnTo>
                  <a:pt x="9958" y="1265"/>
                </a:lnTo>
                <a:lnTo>
                  <a:pt x="9949" y="1283"/>
                </a:lnTo>
                <a:lnTo>
                  <a:pt x="9940" y="1303"/>
                </a:lnTo>
                <a:lnTo>
                  <a:pt x="9935" y="1323"/>
                </a:lnTo>
                <a:lnTo>
                  <a:pt x="9932" y="1345"/>
                </a:lnTo>
                <a:lnTo>
                  <a:pt x="9931" y="1365"/>
                </a:lnTo>
                <a:lnTo>
                  <a:pt x="9932" y="1387"/>
                </a:lnTo>
                <a:lnTo>
                  <a:pt x="9935" y="1408"/>
                </a:lnTo>
                <a:lnTo>
                  <a:pt x="9940" y="1429"/>
                </a:lnTo>
                <a:lnTo>
                  <a:pt x="9949" y="1448"/>
                </a:lnTo>
                <a:lnTo>
                  <a:pt x="9970" y="1484"/>
                </a:lnTo>
                <a:lnTo>
                  <a:pt x="9983" y="1502"/>
                </a:lnTo>
                <a:lnTo>
                  <a:pt x="10000" y="1517"/>
                </a:lnTo>
                <a:lnTo>
                  <a:pt x="10017" y="1531"/>
                </a:lnTo>
                <a:lnTo>
                  <a:pt x="10037" y="1544"/>
                </a:lnTo>
                <a:lnTo>
                  <a:pt x="10058" y="1555"/>
                </a:lnTo>
                <a:lnTo>
                  <a:pt x="10082" y="1564"/>
                </a:lnTo>
                <a:lnTo>
                  <a:pt x="10107" y="1571"/>
                </a:lnTo>
                <a:lnTo>
                  <a:pt x="10135" y="1576"/>
                </a:lnTo>
                <a:lnTo>
                  <a:pt x="10164" y="1580"/>
                </a:lnTo>
                <a:lnTo>
                  <a:pt x="10195" y="1581"/>
                </a:lnTo>
                <a:lnTo>
                  <a:pt x="10226" y="1580"/>
                </a:lnTo>
                <a:lnTo>
                  <a:pt x="10255" y="1577"/>
                </a:lnTo>
                <a:lnTo>
                  <a:pt x="10282" y="1571"/>
                </a:lnTo>
                <a:lnTo>
                  <a:pt x="10308" y="1564"/>
                </a:lnTo>
                <a:lnTo>
                  <a:pt x="10333" y="1555"/>
                </a:lnTo>
                <a:lnTo>
                  <a:pt x="10354" y="1545"/>
                </a:lnTo>
                <a:lnTo>
                  <a:pt x="10375" y="1532"/>
                </a:lnTo>
                <a:lnTo>
                  <a:pt x="10392" y="1518"/>
                </a:lnTo>
                <a:lnTo>
                  <a:pt x="10408" y="1503"/>
                </a:lnTo>
                <a:lnTo>
                  <a:pt x="10423" y="1486"/>
                </a:lnTo>
                <a:lnTo>
                  <a:pt x="10434" y="1468"/>
                </a:lnTo>
                <a:lnTo>
                  <a:pt x="10444" y="1449"/>
                </a:lnTo>
                <a:lnTo>
                  <a:pt x="10451" y="1430"/>
                </a:lnTo>
                <a:lnTo>
                  <a:pt x="10458" y="1409"/>
                </a:lnTo>
                <a:lnTo>
                  <a:pt x="10461" y="1388"/>
                </a:lnTo>
                <a:lnTo>
                  <a:pt x="10462" y="1365"/>
                </a:lnTo>
                <a:lnTo>
                  <a:pt x="10461" y="1344"/>
                </a:lnTo>
                <a:lnTo>
                  <a:pt x="10458" y="1321"/>
                </a:lnTo>
                <a:lnTo>
                  <a:pt x="10451" y="1301"/>
                </a:lnTo>
                <a:lnTo>
                  <a:pt x="10444" y="1281"/>
                </a:lnTo>
                <a:lnTo>
                  <a:pt x="10434" y="1262"/>
                </a:lnTo>
                <a:lnTo>
                  <a:pt x="10429" y="1253"/>
                </a:lnTo>
                <a:lnTo>
                  <a:pt x="10423" y="1244"/>
                </a:lnTo>
                <a:lnTo>
                  <a:pt x="10408" y="1228"/>
                </a:lnTo>
                <a:lnTo>
                  <a:pt x="10392" y="1213"/>
                </a:lnTo>
                <a:lnTo>
                  <a:pt x="10375" y="1198"/>
                </a:lnTo>
                <a:lnTo>
                  <a:pt x="10354" y="1186"/>
                </a:lnTo>
                <a:lnTo>
                  <a:pt x="10333" y="1176"/>
                </a:lnTo>
                <a:lnTo>
                  <a:pt x="10308" y="1167"/>
                </a:lnTo>
                <a:lnTo>
                  <a:pt x="10282" y="1159"/>
                </a:lnTo>
                <a:lnTo>
                  <a:pt x="10255" y="1154"/>
                </a:lnTo>
                <a:lnTo>
                  <a:pt x="10226" y="1151"/>
                </a:lnTo>
                <a:lnTo>
                  <a:pt x="10195" y="1150"/>
                </a:lnTo>
                <a:close/>
                <a:moveTo>
                  <a:pt x="10110" y="0"/>
                </a:moveTo>
                <a:lnTo>
                  <a:pt x="10622" y="0"/>
                </a:lnTo>
                <a:lnTo>
                  <a:pt x="10622" y="235"/>
                </a:lnTo>
                <a:lnTo>
                  <a:pt x="10174" y="235"/>
                </a:lnTo>
                <a:lnTo>
                  <a:pt x="10127" y="236"/>
                </a:lnTo>
                <a:lnTo>
                  <a:pt x="10082" y="240"/>
                </a:lnTo>
                <a:lnTo>
                  <a:pt x="10041" y="248"/>
                </a:lnTo>
                <a:lnTo>
                  <a:pt x="10022" y="254"/>
                </a:lnTo>
                <a:lnTo>
                  <a:pt x="10005" y="262"/>
                </a:lnTo>
                <a:lnTo>
                  <a:pt x="9989" y="270"/>
                </a:lnTo>
                <a:lnTo>
                  <a:pt x="9974" y="281"/>
                </a:lnTo>
                <a:lnTo>
                  <a:pt x="9962" y="293"/>
                </a:lnTo>
                <a:lnTo>
                  <a:pt x="9951" y="307"/>
                </a:lnTo>
                <a:lnTo>
                  <a:pt x="9942" y="323"/>
                </a:lnTo>
                <a:lnTo>
                  <a:pt x="9936" y="341"/>
                </a:lnTo>
                <a:lnTo>
                  <a:pt x="9932" y="361"/>
                </a:lnTo>
                <a:lnTo>
                  <a:pt x="9931" y="383"/>
                </a:lnTo>
                <a:lnTo>
                  <a:pt x="9932" y="403"/>
                </a:lnTo>
                <a:lnTo>
                  <a:pt x="9935" y="421"/>
                </a:lnTo>
                <a:lnTo>
                  <a:pt x="9939" y="438"/>
                </a:lnTo>
                <a:lnTo>
                  <a:pt x="9947" y="455"/>
                </a:lnTo>
                <a:lnTo>
                  <a:pt x="9956" y="470"/>
                </a:lnTo>
                <a:lnTo>
                  <a:pt x="9967" y="486"/>
                </a:lnTo>
                <a:lnTo>
                  <a:pt x="9980" y="499"/>
                </a:lnTo>
                <a:lnTo>
                  <a:pt x="9997" y="510"/>
                </a:lnTo>
                <a:lnTo>
                  <a:pt x="10014" y="521"/>
                </a:lnTo>
                <a:lnTo>
                  <a:pt x="10035" y="531"/>
                </a:lnTo>
                <a:lnTo>
                  <a:pt x="10057" y="540"/>
                </a:lnTo>
                <a:lnTo>
                  <a:pt x="10082" y="546"/>
                </a:lnTo>
                <a:lnTo>
                  <a:pt x="10109" y="552"/>
                </a:lnTo>
                <a:lnTo>
                  <a:pt x="10139" y="555"/>
                </a:lnTo>
                <a:lnTo>
                  <a:pt x="10172" y="558"/>
                </a:lnTo>
                <a:lnTo>
                  <a:pt x="10207" y="558"/>
                </a:lnTo>
                <a:lnTo>
                  <a:pt x="10622" y="558"/>
                </a:lnTo>
                <a:lnTo>
                  <a:pt x="10622" y="793"/>
                </a:lnTo>
                <a:lnTo>
                  <a:pt x="10196" y="793"/>
                </a:lnTo>
                <a:lnTo>
                  <a:pt x="9770" y="793"/>
                </a:lnTo>
                <a:lnTo>
                  <a:pt x="9770" y="561"/>
                </a:lnTo>
                <a:lnTo>
                  <a:pt x="9919" y="561"/>
                </a:lnTo>
                <a:lnTo>
                  <a:pt x="9883" y="546"/>
                </a:lnTo>
                <a:lnTo>
                  <a:pt x="9849" y="526"/>
                </a:lnTo>
                <a:lnTo>
                  <a:pt x="9834" y="515"/>
                </a:lnTo>
                <a:lnTo>
                  <a:pt x="9820" y="502"/>
                </a:lnTo>
                <a:lnTo>
                  <a:pt x="9806" y="489"/>
                </a:lnTo>
                <a:lnTo>
                  <a:pt x="9793" y="473"/>
                </a:lnTo>
                <a:lnTo>
                  <a:pt x="9783" y="457"/>
                </a:lnTo>
                <a:lnTo>
                  <a:pt x="9773" y="440"/>
                </a:lnTo>
                <a:lnTo>
                  <a:pt x="9763" y="422"/>
                </a:lnTo>
                <a:lnTo>
                  <a:pt x="9756" y="402"/>
                </a:lnTo>
                <a:lnTo>
                  <a:pt x="9751" y="381"/>
                </a:lnTo>
                <a:lnTo>
                  <a:pt x="9747" y="358"/>
                </a:lnTo>
                <a:lnTo>
                  <a:pt x="9744" y="335"/>
                </a:lnTo>
                <a:lnTo>
                  <a:pt x="9743" y="310"/>
                </a:lnTo>
                <a:lnTo>
                  <a:pt x="9744" y="269"/>
                </a:lnTo>
                <a:lnTo>
                  <a:pt x="9746" y="250"/>
                </a:lnTo>
                <a:lnTo>
                  <a:pt x="9749" y="233"/>
                </a:lnTo>
                <a:lnTo>
                  <a:pt x="9757" y="198"/>
                </a:lnTo>
                <a:lnTo>
                  <a:pt x="9768" y="167"/>
                </a:lnTo>
                <a:lnTo>
                  <a:pt x="9782" y="138"/>
                </a:lnTo>
                <a:lnTo>
                  <a:pt x="9799" y="114"/>
                </a:lnTo>
                <a:lnTo>
                  <a:pt x="9820" y="91"/>
                </a:lnTo>
                <a:lnTo>
                  <a:pt x="9842" y="71"/>
                </a:lnTo>
                <a:lnTo>
                  <a:pt x="9868" y="53"/>
                </a:lnTo>
                <a:lnTo>
                  <a:pt x="9895" y="39"/>
                </a:lnTo>
                <a:lnTo>
                  <a:pt x="9926" y="27"/>
                </a:lnTo>
                <a:lnTo>
                  <a:pt x="9959" y="17"/>
                </a:lnTo>
                <a:lnTo>
                  <a:pt x="9994" y="9"/>
                </a:lnTo>
                <a:lnTo>
                  <a:pt x="10031" y="4"/>
                </a:lnTo>
                <a:lnTo>
                  <a:pt x="10069" y="1"/>
                </a:lnTo>
                <a:lnTo>
                  <a:pt x="10110" y="0"/>
                </a:lnTo>
                <a:close/>
                <a:moveTo>
                  <a:pt x="9437" y="3745"/>
                </a:moveTo>
                <a:lnTo>
                  <a:pt x="9439" y="3720"/>
                </a:lnTo>
                <a:lnTo>
                  <a:pt x="9447" y="3697"/>
                </a:lnTo>
                <a:lnTo>
                  <a:pt x="9458" y="3675"/>
                </a:lnTo>
                <a:lnTo>
                  <a:pt x="9474" y="3657"/>
                </a:lnTo>
                <a:lnTo>
                  <a:pt x="9492" y="3641"/>
                </a:lnTo>
                <a:lnTo>
                  <a:pt x="9512" y="3630"/>
                </a:lnTo>
                <a:lnTo>
                  <a:pt x="9536" y="3623"/>
                </a:lnTo>
                <a:lnTo>
                  <a:pt x="9548" y="3621"/>
                </a:lnTo>
                <a:lnTo>
                  <a:pt x="9561" y="3621"/>
                </a:lnTo>
                <a:lnTo>
                  <a:pt x="9586" y="3623"/>
                </a:lnTo>
                <a:lnTo>
                  <a:pt x="9610" y="3630"/>
                </a:lnTo>
                <a:lnTo>
                  <a:pt x="9630" y="3641"/>
                </a:lnTo>
                <a:lnTo>
                  <a:pt x="9649" y="3657"/>
                </a:lnTo>
                <a:lnTo>
                  <a:pt x="9664" y="3675"/>
                </a:lnTo>
                <a:lnTo>
                  <a:pt x="9675" y="3697"/>
                </a:lnTo>
                <a:lnTo>
                  <a:pt x="9682" y="3720"/>
                </a:lnTo>
                <a:lnTo>
                  <a:pt x="9684" y="3732"/>
                </a:lnTo>
                <a:lnTo>
                  <a:pt x="9685" y="3745"/>
                </a:lnTo>
                <a:lnTo>
                  <a:pt x="9682" y="3769"/>
                </a:lnTo>
                <a:lnTo>
                  <a:pt x="9675" y="3793"/>
                </a:lnTo>
                <a:lnTo>
                  <a:pt x="9664" y="3814"/>
                </a:lnTo>
                <a:lnTo>
                  <a:pt x="9649" y="3833"/>
                </a:lnTo>
                <a:lnTo>
                  <a:pt x="9630" y="3848"/>
                </a:lnTo>
                <a:lnTo>
                  <a:pt x="9610" y="3859"/>
                </a:lnTo>
                <a:lnTo>
                  <a:pt x="9586" y="3867"/>
                </a:lnTo>
                <a:lnTo>
                  <a:pt x="9574" y="3869"/>
                </a:lnTo>
                <a:lnTo>
                  <a:pt x="9561" y="3869"/>
                </a:lnTo>
                <a:lnTo>
                  <a:pt x="9536" y="3867"/>
                </a:lnTo>
                <a:lnTo>
                  <a:pt x="9512" y="3859"/>
                </a:lnTo>
                <a:lnTo>
                  <a:pt x="9492" y="3848"/>
                </a:lnTo>
                <a:lnTo>
                  <a:pt x="9474" y="3833"/>
                </a:lnTo>
                <a:lnTo>
                  <a:pt x="9458" y="3814"/>
                </a:lnTo>
                <a:lnTo>
                  <a:pt x="9447" y="3793"/>
                </a:lnTo>
                <a:lnTo>
                  <a:pt x="9439" y="3769"/>
                </a:lnTo>
                <a:lnTo>
                  <a:pt x="9438" y="3757"/>
                </a:lnTo>
                <a:lnTo>
                  <a:pt x="9437" y="3745"/>
                </a:ln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a:extLst>
              <a:ext uri="{FF2B5EF4-FFF2-40B4-BE49-F238E27FC236}">
                <a16:creationId xmlns:a16="http://schemas.microsoft.com/office/drawing/2014/main" id="{7B64192C-2A5C-4AA2-8219-71B68530AEE4}"/>
              </a:ext>
            </a:extLst>
          </p:cNvPr>
          <p:cNvSpPr>
            <a:spLocks noGrp="1"/>
          </p:cNvSpPr>
          <p:nvPr>
            <p:ph type="dt" sz="half" idx="10"/>
          </p:nvPr>
        </p:nvSpPr>
        <p:spPr/>
        <p:txBody>
          <a:bodyPr/>
          <a:lstStyle>
            <a:lvl1pPr>
              <a:defRPr>
                <a:noFill/>
              </a:defRPr>
            </a:lvl1pPr>
          </a:lstStyle>
          <a:p>
            <a:fld id="{3841F64F-FFD4-4C6E-B138-B1F733A7A0ED}" type="datetime1">
              <a:rPr lang="fi-FI" smtClean="0"/>
              <a:t>21.11.2023</a:t>
            </a:fld>
            <a:endParaRPr lang="en-GB"/>
          </a:p>
        </p:txBody>
      </p:sp>
      <p:sp>
        <p:nvSpPr>
          <p:cNvPr id="3" name="Footer Placeholder 2">
            <a:extLst>
              <a:ext uri="{FF2B5EF4-FFF2-40B4-BE49-F238E27FC236}">
                <a16:creationId xmlns:a16="http://schemas.microsoft.com/office/drawing/2014/main" id="{E0EB3A76-5AEC-4C68-A409-AC5B9955A05B}"/>
              </a:ext>
            </a:extLst>
          </p:cNvPr>
          <p:cNvSpPr>
            <a:spLocks noGrp="1"/>
          </p:cNvSpPr>
          <p:nvPr>
            <p:ph type="ftr" sz="quarter" idx="11"/>
          </p:nvPr>
        </p:nvSpPr>
        <p:spPr/>
        <p:txBody>
          <a:bodyPr/>
          <a:lstStyle>
            <a:lvl1pPr>
              <a:defRPr>
                <a:noFill/>
              </a:defRPr>
            </a:lvl1pPr>
          </a:lstStyle>
          <a:p>
            <a:r>
              <a:rPr lang="en-GB"/>
              <a:t>© Miltton Group</a:t>
            </a:r>
          </a:p>
        </p:txBody>
      </p:sp>
      <p:sp>
        <p:nvSpPr>
          <p:cNvPr id="4" name="Slide Number Placeholder 3">
            <a:extLst>
              <a:ext uri="{FF2B5EF4-FFF2-40B4-BE49-F238E27FC236}">
                <a16:creationId xmlns:a16="http://schemas.microsoft.com/office/drawing/2014/main" id="{5D98DA14-9E98-466F-AF02-DCAC55D98D25}"/>
              </a:ext>
            </a:extLst>
          </p:cNvPr>
          <p:cNvSpPr>
            <a:spLocks noGrp="1"/>
          </p:cNvSpPr>
          <p:nvPr>
            <p:ph type="sldNum" sz="quarter" idx="12"/>
          </p:nvPr>
        </p:nvSpPr>
        <p:spPr/>
        <p:txBody>
          <a:bodyPr/>
          <a:lstStyle>
            <a:lvl1pPr>
              <a:defRPr>
                <a:noFill/>
              </a:defRPr>
            </a:lvl1pPr>
          </a:lstStyle>
          <a:p>
            <a:fld id="{C6E9A87C-37A4-4E98-B69E-8D39F910BEC4}" type="slidenum">
              <a:rPr lang="en-GB" smtClean="0"/>
              <a:pPr/>
              <a:t>‹#›</a:t>
            </a:fld>
            <a:endParaRPr lang="en-GB"/>
          </a:p>
        </p:txBody>
      </p:sp>
      <p:sp>
        <p:nvSpPr>
          <p:cNvPr id="7" name="Text Placeholder 6"/>
          <p:cNvSpPr>
            <a:spLocks noGrp="1"/>
          </p:cNvSpPr>
          <p:nvPr>
            <p:ph type="body" sz="quarter" idx="13" hasCustomPrompt="1"/>
          </p:nvPr>
        </p:nvSpPr>
        <p:spPr>
          <a:xfrm>
            <a:off x="2062214" y="3284984"/>
            <a:ext cx="3601738" cy="2304256"/>
          </a:xfrm>
        </p:spPr>
        <p:txBody>
          <a:bodyPr/>
          <a:lstStyle>
            <a:lvl1pPr marL="0" indent="0" algn="ctr">
              <a:lnSpc>
                <a:spcPct val="100000"/>
              </a:lnSpc>
              <a:spcBef>
                <a:spcPts val="0"/>
              </a:spcBef>
              <a:buFontTx/>
              <a:buNone/>
              <a:defRPr b="1" baseline="0">
                <a:solidFill>
                  <a:srgbClr val="000000"/>
                </a:solidFill>
                <a:latin typeface="Lausanne 550" panose="02000503040000020004" pitchFamily="2" charset="0"/>
              </a:defRPr>
            </a:lvl1pPr>
            <a:lvl2pPr marL="0" indent="0" algn="ctr">
              <a:lnSpc>
                <a:spcPct val="100000"/>
              </a:lnSpc>
              <a:spcBef>
                <a:spcPts val="0"/>
              </a:spcBef>
              <a:buFontTx/>
              <a:buNone/>
              <a:defRPr>
                <a:solidFill>
                  <a:srgbClr val="000000"/>
                </a:solidFill>
              </a:defRPr>
            </a:lvl2pPr>
            <a:lvl3pPr marL="0" indent="0" algn="ctr">
              <a:lnSpc>
                <a:spcPct val="100000"/>
              </a:lnSpc>
              <a:spcBef>
                <a:spcPts val="0"/>
              </a:spcBef>
              <a:buFontTx/>
              <a:buNone/>
              <a:defRPr>
                <a:solidFill>
                  <a:srgbClr val="000000"/>
                </a:solidFill>
              </a:defRPr>
            </a:lvl3pPr>
            <a:lvl4pPr marL="0" indent="0" algn="ctr">
              <a:lnSpc>
                <a:spcPct val="100000"/>
              </a:lnSpc>
              <a:spcBef>
                <a:spcPts val="0"/>
              </a:spcBef>
              <a:buFontTx/>
              <a:buNone/>
              <a:defRPr>
                <a:solidFill>
                  <a:srgbClr val="000000"/>
                </a:solidFill>
              </a:defRPr>
            </a:lvl4pPr>
            <a:lvl5pPr marL="0" indent="0" algn="ctr">
              <a:lnSpc>
                <a:spcPct val="100000"/>
              </a:lnSpc>
              <a:spcBef>
                <a:spcPts val="0"/>
              </a:spcBef>
              <a:buFontTx/>
              <a:buNone/>
              <a:defRPr>
                <a:solidFill>
                  <a:srgbClr val="000000"/>
                </a:solidFill>
              </a:defRPr>
            </a:lvl5pPr>
            <a:lvl6pPr marL="0" indent="0" algn="ctr">
              <a:lnSpc>
                <a:spcPct val="100000"/>
              </a:lnSpc>
              <a:spcBef>
                <a:spcPts val="0"/>
              </a:spcBef>
              <a:buFontTx/>
              <a:buNone/>
              <a:defRPr>
                <a:solidFill>
                  <a:srgbClr val="000000"/>
                </a:solidFill>
              </a:defRPr>
            </a:lvl6pPr>
            <a:lvl7pPr marL="0" indent="0" algn="ctr">
              <a:lnSpc>
                <a:spcPct val="100000"/>
              </a:lnSpc>
              <a:spcBef>
                <a:spcPts val="0"/>
              </a:spcBef>
              <a:buFontTx/>
              <a:buNone/>
              <a:defRPr>
                <a:solidFill>
                  <a:srgbClr val="000000"/>
                </a:solidFill>
              </a:defRPr>
            </a:lvl7pPr>
            <a:lvl8pPr marL="0" indent="0" algn="ctr">
              <a:lnSpc>
                <a:spcPct val="100000"/>
              </a:lnSpc>
              <a:spcBef>
                <a:spcPts val="0"/>
              </a:spcBef>
              <a:buFontTx/>
              <a:buNone/>
              <a:defRPr>
                <a:solidFill>
                  <a:srgbClr val="000000"/>
                </a:solidFill>
              </a:defRPr>
            </a:lvl8pPr>
            <a:lvl9pPr marL="0" indent="0" algn="ctr">
              <a:lnSpc>
                <a:spcPct val="100000"/>
              </a:lnSpc>
              <a:spcBef>
                <a:spcPts val="0"/>
              </a:spcBef>
              <a:buFontTx/>
              <a:buNone/>
              <a:defRPr>
                <a:solidFill>
                  <a:srgbClr val="000000"/>
                </a:solidFill>
              </a:defRPr>
            </a:lvl9pPr>
          </a:lstStyle>
          <a:p>
            <a:pPr lvl="0"/>
            <a:r>
              <a:rPr lang="en-US" dirty="0"/>
              <a:t>Add Contact Details</a:t>
            </a:r>
            <a:endParaRPr lang="fi-FI" dirty="0"/>
          </a:p>
        </p:txBody>
      </p:sp>
      <p:sp>
        <p:nvSpPr>
          <p:cNvPr id="8" name="Text Placeholder 6"/>
          <p:cNvSpPr>
            <a:spLocks noGrp="1"/>
          </p:cNvSpPr>
          <p:nvPr>
            <p:ph type="body" sz="quarter" idx="14" hasCustomPrompt="1"/>
          </p:nvPr>
        </p:nvSpPr>
        <p:spPr>
          <a:xfrm>
            <a:off x="6240016" y="3284984"/>
            <a:ext cx="3599062" cy="2304256"/>
          </a:xfrm>
        </p:spPr>
        <p:txBody>
          <a:bodyPr/>
          <a:lstStyle>
            <a:lvl1pPr marL="0" indent="0" algn="ctr">
              <a:lnSpc>
                <a:spcPct val="100000"/>
              </a:lnSpc>
              <a:spcBef>
                <a:spcPts val="0"/>
              </a:spcBef>
              <a:buFontTx/>
              <a:buNone/>
              <a:defRPr b="1" baseline="0">
                <a:solidFill>
                  <a:srgbClr val="000000"/>
                </a:solidFill>
                <a:latin typeface="Lausanne 550" panose="02000503040000020004" pitchFamily="2" charset="0"/>
              </a:defRPr>
            </a:lvl1pPr>
            <a:lvl2pPr marL="0" indent="0" algn="ctr">
              <a:lnSpc>
                <a:spcPct val="100000"/>
              </a:lnSpc>
              <a:spcBef>
                <a:spcPts val="0"/>
              </a:spcBef>
              <a:buFontTx/>
              <a:buNone/>
              <a:defRPr>
                <a:solidFill>
                  <a:srgbClr val="000000"/>
                </a:solidFill>
              </a:defRPr>
            </a:lvl2pPr>
            <a:lvl3pPr marL="0" indent="0" algn="ctr">
              <a:lnSpc>
                <a:spcPct val="100000"/>
              </a:lnSpc>
              <a:spcBef>
                <a:spcPts val="0"/>
              </a:spcBef>
              <a:buFontTx/>
              <a:buNone/>
              <a:defRPr>
                <a:solidFill>
                  <a:srgbClr val="000000"/>
                </a:solidFill>
              </a:defRPr>
            </a:lvl3pPr>
            <a:lvl4pPr marL="0" indent="0" algn="ctr">
              <a:lnSpc>
                <a:spcPct val="100000"/>
              </a:lnSpc>
              <a:spcBef>
                <a:spcPts val="0"/>
              </a:spcBef>
              <a:buFontTx/>
              <a:buNone/>
              <a:defRPr>
                <a:solidFill>
                  <a:srgbClr val="000000"/>
                </a:solidFill>
              </a:defRPr>
            </a:lvl4pPr>
            <a:lvl5pPr marL="0" indent="0" algn="ctr">
              <a:lnSpc>
                <a:spcPct val="100000"/>
              </a:lnSpc>
              <a:spcBef>
                <a:spcPts val="0"/>
              </a:spcBef>
              <a:buFontTx/>
              <a:buNone/>
              <a:defRPr>
                <a:solidFill>
                  <a:srgbClr val="000000"/>
                </a:solidFill>
              </a:defRPr>
            </a:lvl5pPr>
            <a:lvl6pPr marL="0" indent="0" algn="ctr">
              <a:lnSpc>
                <a:spcPct val="100000"/>
              </a:lnSpc>
              <a:spcBef>
                <a:spcPts val="0"/>
              </a:spcBef>
              <a:buFontTx/>
              <a:buNone/>
              <a:defRPr>
                <a:solidFill>
                  <a:srgbClr val="000000"/>
                </a:solidFill>
              </a:defRPr>
            </a:lvl6pPr>
            <a:lvl7pPr marL="0" indent="0" algn="ctr">
              <a:lnSpc>
                <a:spcPct val="100000"/>
              </a:lnSpc>
              <a:spcBef>
                <a:spcPts val="0"/>
              </a:spcBef>
              <a:buFontTx/>
              <a:buNone/>
              <a:defRPr>
                <a:solidFill>
                  <a:srgbClr val="000000"/>
                </a:solidFill>
              </a:defRPr>
            </a:lvl7pPr>
            <a:lvl8pPr marL="0" indent="0" algn="ctr">
              <a:lnSpc>
                <a:spcPct val="100000"/>
              </a:lnSpc>
              <a:spcBef>
                <a:spcPts val="0"/>
              </a:spcBef>
              <a:buFontTx/>
              <a:buNone/>
              <a:defRPr>
                <a:solidFill>
                  <a:srgbClr val="000000"/>
                </a:solidFill>
              </a:defRPr>
            </a:lvl8pPr>
            <a:lvl9pPr marL="0" indent="0" algn="ctr">
              <a:lnSpc>
                <a:spcPct val="100000"/>
              </a:lnSpc>
              <a:spcBef>
                <a:spcPts val="0"/>
              </a:spcBef>
              <a:buFontTx/>
              <a:buNone/>
              <a:defRPr>
                <a:solidFill>
                  <a:srgbClr val="000000"/>
                </a:solidFill>
              </a:defRPr>
            </a:lvl9pPr>
          </a:lstStyle>
          <a:p>
            <a:pPr lvl="0"/>
            <a:r>
              <a:rPr lang="en-US" dirty="0"/>
              <a:t>Add Contact Details</a:t>
            </a:r>
            <a:endParaRPr lang="fi-FI" dirty="0"/>
          </a:p>
        </p:txBody>
      </p:sp>
    </p:spTree>
    <p:extLst>
      <p:ext uri="{BB962C8B-B14F-4D97-AF65-F5344CB8AC3E}">
        <p14:creationId xmlns:p14="http://schemas.microsoft.com/office/powerpoint/2010/main" val="1126408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10474373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1507203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11234048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t-E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39289135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t-EE"/>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3139494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t-EE"/>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245082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lma logota slaid">
    <p:spTree>
      <p:nvGrpSpPr>
        <p:cNvPr id="1" name=""/>
        <p:cNvGrpSpPr/>
        <p:nvPr/>
      </p:nvGrpSpPr>
      <p:grpSpPr>
        <a:xfrm>
          <a:off x="0" y="0"/>
          <a:ext cx="0" cy="0"/>
          <a:chOff x="0" y="0"/>
          <a:chExt cx="0" cy="0"/>
        </a:xfrm>
      </p:grpSpPr>
      <p:pic>
        <p:nvPicPr>
          <p:cNvPr id="4"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043" r="10495"/>
          <a:stretch/>
        </p:blipFill>
        <p:spPr bwMode="auto">
          <a:xfrm>
            <a:off x="8978901" y="0"/>
            <a:ext cx="32131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1"/>
          <p:cNvSpPr>
            <a:spLocks noGrp="1"/>
          </p:cNvSpPr>
          <p:nvPr>
            <p:ph type="title"/>
          </p:nvPr>
        </p:nvSpPr>
        <p:spPr>
          <a:xfrm>
            <a:off x="838200" y="457200"/>
            <a:ext cx="10515600" cy="1043354"/>
          </a:xfrm>
        </p:spPr>
        <p:txBody>
          <a:bodyPr anchor="ctr">
            <a:noAutofit/>
          </a:bodyPr>
          <a:lstStyle>
            <a:lvl1pPr algn="l">
              <a:defRPr sz="4400"/>
            </a:lvl1pPr>
          </a:lstStyle>
          <a:p>
            <a:r>
              <a:rPr lang="en-US"/>
              <a:t>Click to edit Master title style</a:t>
            </a:r>
            <a:endParaRPr lang="en-US" dirty="0"/>
          </a:p>
        </p:txBody>
      </p:sp>
    </p:spTree>
    <p:extLst>
      <p:ext uri="{BB962C8B-B14F-4D97-AF65-F5344CB8AC3E}">
        <p14:creationId xmlns:p14="http://schemas.microsoft.com/office/powerpoint/2010/main" val="8267732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t-EE"/>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14493535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t-E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35999134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t-E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6814832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11138186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864EFC-EAE9-4C39-9240-C60752B7A428}" type="datetimeFigureOut">
              <a:rPr lang="et-EE" smtClean="0"/>
              <a:t>21.11.2023</a:t>
            </a:fld>
            <a:endParaRPr lang="et-E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E6F6C-B71C-43E1-9171-9EC7CA8B89E1}" type="slidenum">
              <a:rPr lang="et-EE" smtClean="0"/>
              <a:t>‹#›</a:t>
            </a:fld>
            <a:endParaRPr lang="et-EE"/>
          </a:p>
        </p:txBody>
      </p:sp>
    </p:spTree>
    <p:extLst>
      <p:ext uri="{BB962C8B-B14F-4D97-AF65-F5344CB8AC3E}">
        <p14:creationId xmlns:p14="http://schemas.microsoft.com/office/powerpoint/2010/main" val="22114999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12" name="Title 11"/>
          <p:cNvSpPr>
            <a:spLocks noGrp="1"/>
          </p:cNvSpPr>
          <p:nvPr>
            <p:ph type="title"/>
          </p:nvPr>
        </p:nvSpPr>
        <p:spPr>
          <a:xfrm>
            <a:off x="838200" y="457200"/>
            <a:ext cx="10515600" cy="1043354"/>
          </a:xfrm>
        </p:spPr>
        <p:txBody>
          <a:bodyPr anchor="ctr">
            <a:noAutofit/>
          </a:bodyPr>
          <a:lstStyle>
            <a:lvl1pPr algn="l">
              <a:defRPr sz="4400"/>
            </a:lvl1pPr>
          </a:lstStyle>
          <a:p>
            <a:r>
              <a:rPr lang="en-US"/>
              <a:t>Click to edit Master title style</a:t>
            </a:r>
            <a:endParaRPr lang="en-US" dirty="0"/>
          </a:p>
        </p:txBody>
      </p:sp>
      <p:sp>
        <p:nvSpPr>
          <p:cNvPr id="16" name="Text Placeholder 15"/>
          <p:cNvSpPr>
            <a:spLocks noGrp="1"/>
          </p:cNvSpPr>
          <p:nvPr>
            <p:ph type="body" sz="quarter" idx="10"/>
          </p:nvPr>
        </p:nvSpPr>
        <p:spPr>
          <a:xfrm>
            <a:off x="838200" y="1724025"/>
            <a:ext cx="10515600" cy="3703638"/>
          </a:xfrm>
        </p:spPr>
        <p:txBody>
          <a:bodyPr>
            <a:normAutofit/>
          </a:bodyPr>
          <a:lstStyle>
            <a:lvl1pPr marL="342900" marR="0" indent="-342900" algn="l" defTabSz="914400" rtl="0" eaLnBrk="1" fontAlgn="base" latinLnBrk="0" hangingPunct="1">
              <a:lnSpc>
                <a:spcPct val="100000"/>
              </a:lnSpc>
              <a:spcBef>
                <a:spcPct val="20000"/>
              </a:spcBef>
              <a:spcAft>
                <a:spcPct val="0"/>
              </a:spcAft>
              <a:buClr>
                <a:srgbClr val="3F6E85"/>
              </a:buClr>
              <a:buSzTx/>
              <a:buFont typeface="Arial" charset="0"/>
              <a:buChar char="•"/>
              <a:tabLst/>
              <a:defRPr sz="2400">
                <a:solidFill>
                  <a:schemeClr val="bg2">
                    <a:lumMod val="50000"/>
                  </a:schemeClr>
                </a:solidFill>
              </a:defRPr>
            </a:lvl1pPr>
            <a:lvl2pPr marL="895350" indent="-447675">
              <a:buFont typeface="Arial" charset="0"/>
              <a:buChar char="•"/>
              <a:defRPr sz="2400">
                <a:solidFill>
                  <a:schemeClr val="bg2">
                    <a:lumMod val="50000"/>
                  </a:schemeClr>
                </a:solidFill>
              </a:defRPr>
            </a:lvl2pPr>
            <a:lvl3pPr marL="444500" indent="-355600">
              <a:buFont typeface="Arial" charset="0"/>
              <a:buChar char="•"/>
              <a:defRPr sz="2400">
                <a:solidFill>
                  <a:schemeClr val="bg2">
                    <a:lumMod val="50000"/>
                  </a:schemeClr>
                </a:solidFill>
              </a:defRPr>
            </a:lvl3pPr>
            <a:lvl4pPr marL="444500" indent="-355600">
              <a:buFont typeface="Arial" charset="0"/>
              <a:buChar char="•"/>
              <a:defRPr sz="2400">
                <a:solidFill>
                  <a:schemeClr val="bg2">
                    <a:lumMod val="50000"/>
                  </a:schemeClr>
                </a:solidFill>
              </a:defRPr>
            </a:lvl4pPr>
            <a:lvl5pPr marL="2057400" indent="-228600">
              <a:buFont typeface="Arial" charset="0"/>
              <a:buChar char="•"/>
              <a:defRPr sz="2400">
                <a:solidFill>
                  <a:schemeClr val="bg2">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36239822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838200" y="995788"/>
            <a:ext cx="10515600" cy="3068945"/>
          </a:xfrm>
          <a:prstGeom prst="rect">
            <a:avLst/>
          </a:prstGeom>
        </p:spPr>
        <p:txBody>
          <a:bodyPr vert="horz" lIns="91440" tIns="45720" rIns="91440" bIns="45720" rtlCol="0" anchor="b">
            <a:normAutofit/>
          </a:bodyPr>
          <a:lstStyle/>
          <a:p>
            <a:r>
              <a:rPr lang="en-US" b="0">
                <a:solidFill>
                  <a:srgbClr val="006272"/>
                </a:solidFill>
                <a:latin typeface="Trebuchet MS" charset="0"/>
              </a:rPr>
              <a:t>Click to edit Master title style</a:t>
            </a:r>
            <a:endParaRPr lang="en-US" dirty="0"/>
          </a:p>
        </p:txBody>
      </p:sp>
      <p:sp>
        <p:nvSpPr>
          <p:cNvPr id="10" name="Text Placeholder 9"/>
          <p:cNvSpPr>
            <a:spLocks noGrp="1"/>
          </p:cNvSpPr>
          <p:nvPr>
            <p:ph type="body" sz="quarter" idx="10"/>
          </p:nvPr>
        </p:nvSpPr>
        <p:spPr>
          <a:xfrm>
            <a:off x="838200" y="4197351"/>
            <a:ext cx="10515600" cy="185175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3372410125"/>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12" name="Title 11"/>
          <p:cNvSpPr>
            <a:spLocks noGrp="1"/>
          </p:cNvSpPr>
          <p:nvPr>
            <p:ph type="title"/>
          </p:nvPr>
        </p:nvSpPr>
        <p:spPr>
          <a:xfrm>
            <a:off x="838200" y="457200"/>
            <a:ext cx="10515600" cy="1043354"/>
          </a:xfrm>
        </p:spPr>
        <p:txBody>
          <a:bodyPr anchor="ctr">
            <a:noAutofit/>
          </a:bodyPr>
          <a:lstStyle>
            <a:lvl1pPr algn="l">
              <a:defRPr sz="4400"/>
            </a:lvl1pPr>
          </a:lstStyle>
          <a:p>
            <a:r>
              <a:rPr lang="en-US"/>
              <a:t>Click to edit Master title style</a:t>
            </a:r>
            <a:endParaRPr lang="en-US" dirty="0"/>
          </a:p>
        </p:txBody>
      </p:sp>
      <p:sp>
        <p:nvSpPr>
          <p:cNvPr id="16" name="Text Placeholder 15"/>
          <p:cNvSpPr>
            <a:spLocks noGrp="1"/>
          </p:cNvSpPr>
          <p:nvPr>
            <p:ph type="body" sz="quarter" idx="10"/>
          </p:nvPr>
        </p:nvSpPr>
        <p:spPr>
          <a:xfrm>
            <a:off x="838200" y="1724025"/>
            <a:ext cx="10515600" cy="3703638"/>
          </a:xfrm>
        </p:spPr>
        <p:txBody>
          <a:bodyPr>
            <a:normAutofit/>
          </a:bodyPr>
          <a:lstStyle>
            <a:lvl1pPr marL="342900" marR="0" indent="-342900" algn="l" defTabSz="914400" rtl="0" eaLnBrk="1" fontAlgn="base" latinLnBrk="0" hangingPunct="1">
              <a:lnSpc>
                <a:spcPct val="100000"/>
              </a:lnSpc>
              <a:spcBef>
                <a:spcPct val="20000"/>
              </a:spcBef>
              <a:spcAft>
                <a:spcPct val="0"/>
              </a:spcAft>
              <a:buClr>
                <a:srgbClr val="3F6E85"/>
              </a:buClr>
              <a:buSzTx/>
              <a:buFont typeface="Arial" charset="0"/>
              <a:buChar char="•"/>
              <a:tabLst/>
              <a:defRPr sz="2400">
                <a:solidFill>
                  <a:schemeClr val="bg2">
                    <a:lumMod val="50000"/>
                  </a:schemeClr>
                </a:solidFill>
              </a:defRPr>
            </a:lvl1pPr>
            <a:lvl2pPr marL="895350" indent="-447675">
              <a:buFont typeface="Arial" charset="0"/>
              <a:buChar char="•"/>
              <a:defRPr sz="2400">
                <a:solidFill>
                  <a:schemeClr val="bg2">
                    <a:lumMod val="50000"/>
                  </a:schemeClr>
                </a:solidFill>
              </a:defRPr>
            </a:lvl2pPr>
            <a:lvl3pPr marL="444500" indent="-355600">
              <a:buFont typeface="Arial" charset="0"/>
              <a:buChar char="•"/>
              <a:defRPr sz="2400">
                <a:solidFill>
                  <a:schemeClr val="bg2">
                    <a:lumMod val="50000"/>
                  </a:schemeClr>
                </a:solidFill>
              </a:defRPr>
            </a:lvl3pPr>
            <a:lvl4pPr marL="444500" indent="-355600">
              <a:buFont typeface="Arial" charset="0"/>
              <a:buChar char="•"/>
              <a:defRPr sz="2400">
                <a:solidFill>
                  <a:schemeClr val="bg2">
                    <a:lumMod val="50000"/>
                  </a:schemeClr>
                </a:solidFill>
              </a:defRPr>
            </a:lvl4pPr>
            <a:lvl5pPr marL="2057400" indent="-228600">
              <a:buFont typeface="Arial" charset="0"/>
              <a:buChar char="•"/>
              <a:defRPr sz="2400">
                <a:solidFill>
                  <a:schemeClr val="bg2">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2738631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ldislaid 1">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43488" y="995363"/>
            <a:ext cx="6172200" cy="4873625"/>
          </a:xfrm>
        </p:spPr>
        <p:txBody>
          <a:bodyPr/>
          <a:lstStyle/>
          <a:p>
            <a:r>
              <a:rPr lang="en-US"/>
              <a:t>Click icon to add picture</a:t>
            </a:r>
            <a:endParaRPr lang="en-US" dirty="0"/>
          </a:p>
        </p:txBody>
      </p:sp>
      <p:sp>
        <p:nvSpPr>
          <p:cNvPr id="11" name="Title 10"/>
          <p:cNvSpPr>
            <a:spLocks noGrp="1"/>
          </p:cNvSpPr>
          <p:nvPr>
            <p:ph type="title"/>
          </p:nvPr>
        </p:nvSpPr>
        <p:spPr>
          <a:xfrm>
            <a:off x="838200" y="995789"/>
            <a:ext cx="3405554" cy="1061612"/>
          </a:xfrm>
        </p:spPr>
        <p:txBody>
          <a:bodyPr>
            <a:normAutofit/>
          </a:bodyPr>
          <a:lstStyle>
            <a:lvl1pPr algn="l">
              <a:defRPr sz="3200"/>
            </a:lvl1pPr>
          </a:lstStyle>
          <a:p>
            <a:r>
              <a:rPr lang="en-US"/>
              <a:t>Click to edit Master title style</a:t>
            </a:r>
            <a:endParaRPr lang="en-US" dirty="0"/>
          </a:p>
        </p:txBody>
      </p:sp>
      <p:sp>
        <p:nvSpPr>
          <p:cNvPr id="13" name="Text Placeholder 12"/>
          <p:cNvSpPr>
            <a:spLocks noGrp="1"/>
          </p:cNvSpPr>
          <p:nvPr>
            <p:ph type="body" sz="quarter" idx="11"/>
          </p:nvPr>
        </p:nvSpPr>
        <p:spPr>
          <a:xfrm>
            <a:off x="838200" y="2057400"/>
            <a:ext cx="3862388" cy="3811588"/>
          </a:xfrm>
        </p:spPr>
        <p:txBody>
          <a:bodyPr>
            <a:normAutofit/>
          </a:bodyPr>
          <a:lstStyle>
            <a:lvl1pPr marL="0" indent="0" algn="l">
              <a:buFont typeface="Arial" charset="0"/>
              <a:buNone/>
              <a:defRPr sz="1600">
                <a:solidFill>
                  <a:schemeClr val="bg2">
                    <a:lumMod val="50000"/>
                  </a:schemeClr>
                </a:solidFill>
              </a:defRPr>
            </a:lvl1pPr>
            <a:lvl2pPr marL="447675" indent="0" algn="l">
              <a:buNone/>
              <a:defRPr sz="1600"/>
            </a:lvl2pPr>
            <a:lvl3pPr marL="88900" indent="0" algn="l">
              <a:buNone/>
              <a:defRPr sz="1600"/>
            </a:lvl3pPr>
            <a:lvl4pPr marL="88900" indent="0" algn="l">
              <a:buNone/>
              <a:defRPr sz="1600"/>
            </a:lvl4pPr>
            <a:lvl5pPr marL="1828800" indent="0" algn="l">
              <a:buNone/>
              <a:defRPr sz="1600"/>
            </a:lvl5pPr>
          </a:lstStyle>
          <a:p>
            <a:pPr lvl="0"/>
            <a:r>
              <a:rPr lang="en-US"/>
              <a:t>Click to edit Master text styles</a:t>
            </a:r>
          </a:p>
        </p:txBody>
      </p:sp>
    </p:spTree>
    <p:extLst>
      <p:ext uri="{BB962C8B-B14F-4D97-AF65-F5344CB8AC3E}">
        <p14:creationId xmlns:p14="http://schemas.microsoft.com/office/powerpoint/2010/main" val="9581791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ldislaid 2">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838200" y="1911351"/>
            <a:ext cx="4837113" cy="582002"/>
          </a:xfrm>
        </p:spPr>
        <p:txBody>
          <a:bodyPr anchor="b">
            <a:noAutofit/>
          </a:bodyPr>
          <a:lstStyle>
            <a:lvl1pPr algn="l">
              <a:defRPr sz="2400">
                <a:solidFill>
                  <a:schemeClr val="bg2">
                    <a:lumMod val="50000"/>
                  </a:schemeClr>
                </a:solidFill>
              </a:defRPr>
            </a:lvl1pPr>
            <a:lvl2pPr algn="l">
              <a:defRPr sz="2400">
                <a:solidFill>
                  <a:schemeClr val="bg2">
                    <a:lumMod val="50000"/>
                  </a:schemeClr>
                </a:solidFill>
              </a:defRPr>
            </a:lvl2pPr>
            <a:lvl3pPr algn="l">
              <a:defRPr sz="2400">
                <a:solidFill>
                  <a:schemeClr val="bg2">
                    <a:lumMod val="50000"/>
                  </a:schemeClr>
                </a:solidFill>
              </a:defRPr>
            </a:lvl3pPr>
            <a:lvl4pPr algn="l">
              <a:defRPr sz="2400">
                <a:solidFill>
                  <a:schemeClr val="bg2">
                    <a:lumMod val="50000"/>
                  </a:schemeClr>
                </a:solidFill>
              </a:defRPr>
            </a:lvl4pPr>
            <a:lvl5pPr algn="l">
              <a:defRPr sz="2400">
                <a:solidFill>
                  <a:schemeClr val="bg2">
                    <a:lumMod val="50000"/>
                  </a:schemeClr>
                </a:solidFill>
              </a:defRPr>
            </a:lvl5pPr>
          </a:lstStyle>
          <a:p>
            <a:pPr lvl="0"/>
            <a:r>
              <a:rPr lang="en-US"/>
              <a:t>Click to edit Master text styles</a:t>
            </a:r>
          </a:p>
        </p:txBody>
      </p:sp>
      <p:sp>
        <p:nvSpPr>
          <p:cNvPr id="13" name="Text Placeholder 11"/>
          <p:cNvSpPr>
            <a:spLocks noGrp="1"/>
          </p:cNvSpPr>
          <p:nvPr>
            <p:ph type="body" sz="quarter" idx="11"/>
          </p:nvPr>
        </p:nvSpPr>
        <p:spPr>
          <a:xfrm>
            <a:off x="6298015" y="1911351"/>
            <a:ext cx="4837113" cy="582002"/>
          </a:xfrm>
        </p:spPr>
        <p:txBody>
          <a:bodyPr anchor="b">
            <a:noAutofit/>
          </a:bodyPr>
          <a:lstStyle>
            <a:lvl1pPr algn="l">
              <a:defRPr sz="2400">
                <a:solidFill>
                  <a:schemeClr val="bg2">
                    <a:lumMod val="50000"/>
                  </a:schemeClr>
                </a:solidFill>
              </a:defRPr>
            </a:lvl1pPr>
            <a:lvl2pPr algn="l">
              <a:defRPr sz="2400">
                <a:solidFill>
                  <a:schemeClr val="bg2">
                    <a:lumMod val="50000"/>
                  </a:schemeClr>
                </a:solidFill>
              </a:defRPr>
            </a:lvl2pPr>
            <a:lvl3pPr algn="l">
              <a:defRPr sz="2400">
                <a:solidFill>
                  <a:schemeClr val="bg2">
                    <a:lumMod val="50000"/>
                  </a:schemeClr>
                </a:solidFill>
              </a:defRPr>
            </a:lvl3pPr>
            <a:lvl4pPr algn="l">
              <a:defRPr sz="2400">
                <a:solidFill>
                  <a:schemeClr val="bg2">
                    <a:lumMod val="50000"/>
                  </a:schemeClr>
                </a:solidFill>
              </a:defRPr>
            </a:lvl4pPr>
            <a:lvl5pPr algn="l">
              <a:defRPr sz="2400">
                <a:solidFill>
                  <a:schemeClr val="bg2">
                    <a:lumMod val="50000"/>
                  </a:schemeClr>
                </a:solidFill>
              </a:defRPr>
            </a:lvl5pPr>
          </a:lstStyle>
          <a:p>
            <a:pPr lvl="0"/>
            <a:r>
              <a:rPr lang="en-US"/>
              <a:t>Click to edit Master text styles</a:t>
            </a:r>
          </a:p>
        </p:txBody>
      </p:sp>
      <p:sp>
        <p:nvSpPr>
          <p:cNvPr id="15" name="Picture Placeholder 14"/>
          <p:cNvSpPr>
            <a:spLocks noGrp="1"/>
          </p:cNvSpPr>
          <p:nvPr>
            <p:ph type="pic" sz="quarter" idx="12"/>
          </p:nvPr>
        </p:nvSpPr>
        <p:spPr>
          <a:xfrm>
            <a:off x="838201" y="2606675"/>
            <a:ext cx="4837112" cy="3243263"/>
          </a:xfrm>
        </p:spPr>
        <p:txBody>
          <a:bodyPr/>
          <a:lstStyle/>
          <a:p>
            <a:r>
              <a:rPr lang="en-US"/>
              <a:t>Click icon to add picture</a:t>
            </a:r>
            <a:endParaRPr lang="en-US" dirty="0"/>
          </a:p>
        </p:txBody>
      </p:sp>
      <p:sp>
        <p:nvSpPr>
          <p:cNvPr id="16" name="Picture Placeholder 14"/>
          <p:cNvSpPr>
            <a:spLocks noGrp="1"/>
          </p:cNvSpPr>
          <p:nvPr>
            <p:ph type="pic" sz="quarter" idx="13"/>
          </p:nvPr>
        </p:nvSpPr>
        <p:spPr>
          <a:xfrm>
            <a:off x="6298015" y="2606675"/>
            <a:ext cx="4837112" cy="3243263"/>
          </a:xfrm>
        </p:spPr>
        <p:txBody>
          <a:bodyPr/>
          <a:lstStyle/>
          <a:p>
            <a:r>
              <a:rPr lang="en-US"/>
              <a:t>Click icon to add picture</a:t>
            </a:r>
            <a:endParaRPr lang="en-US" dirty="0"/>
          </a:p>
        </p:txBody>
      </p:sp>
      <p:sp>
        <p:nvSpPr>
          <p:cNvPr id="7" name="Title 11"/>
          <p:cNvSpPr>
            <a:spLocks noGrp="1"/>
          </p:cNvSpPr>
          <p:nvPr>
            <p:ph type="title"/>
          </p:nvPr>
        </p:nvSpPr>
        <p:spPr>
          <a:xfrm>
            <a:off x="838200" y="457200"/>
            <a:ext cx="10515600" cy="1043354"/>
          </a:xfrm>
        </p:spPr>
        <p:txBody>
          <a:bodyPr anchor="ctr">
            <a:noAutofit/>
          </a:bodyPr>
          <a:lstStyle>
            <a:lvl1pPr algn="l">
              <a:defRPr sz="4400"/>
            </a:lvl1pPr>
          </a:lstStyle>
          <a:p>
            <a:r>
              <a:rPr lang="en-US"/>
              <a:t>Click to edit Master title style</a:t>
            </a:r>
            <a:endParaRPr lang="en-US" dirty="0"/>
          </a:p>
        </p:txBody>
      </p:sp>
    </p:spTree>
    <p:extLst>
      <p:ext uri="{BB962C8B-B14F-4D97-AF65-F5344CB8AC3E}">
        <p14:creationId xmlns:p14="http://schemas.microsoft.com/office/powerpoint/2010/main" val="146495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õpuslaid">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412876"/>
            <a:ext cx="1105323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96453" y="5992814"/>
            <a:ext cx="1525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a:spLocks noGrp="1"/>
          </p:cNvSpPr>
          <p:nvPr>
            <p:ph type="title"/>
          </p:nvPr>
        </p:nvSpPr>
        <p:spPr>
          <a:xfrm>
            <a:off x="838200" y="351018"/>
            <a:ext cx="10515600" cy="3068945"/>
          </a:xfrm>
          <a:prstGeom prst="rect">
            <a:avLst/>
          </a:prstGeom>
        </p:spPr>
        <p:txBody>
          <a:bodyPr vert="horz" lIns="91440" tIns="45720" rIns="91440" bIns="45720" rtlCol="0" anchor="b">
            <a:normAutofit/>
          </a:bodyPr>
          <a:lstStyle>
            <a:lvl1pPr>
              <a:defRPr sz="8000"/>
            </a:lvl1pPr>
          </a:lstStyle>
          <a:p>
            <a:r>
              <a:rPr lang="en-US" b="0">
                <a:solidFill>
                  <a:srgbClr val="006272"/>
                </a:solidFill>
                <a:latin typeface="Trebuchet MS" charset="0"/>
              </a:rPr>
              <a:t>Click to edit Master title style</a:t>
            </a:r>
            <a:endParaRPr lang="en-US" dirty="0"/>
          </a:p>
        </p:txBody>
      </p:sp>
      <p:sp>
        <p:nvSpPr>
          <p:cNvPr id="12" name="Text Placeholder 9"/>
          <p:cNvSpPr>
            <a:spLocks noGrp="1"/>
          </p:cNvSpPr>
          <p:nvPr>
            <p:ph type="body" sz="quarter" idx="10"/>
          </p:nvPr>
        </p:nvSpPr>
        <p:spPr>
          <a:xfrm>
            <a:off x="838200" y="3552581"/>
            <a:ext cx="10515600" cy="185175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9769999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Graafiku slaid">
    <p:spTree>
      <p:nvGrpSpPr>
        <p:cNvPr id="1" name=""/>
        <p:cNvGrpSpPr/>
        <p:nvPr/>
      </p:nvGrpSpPr>
      <p:grpSpPr>
        <a:xfrm>
          <a:off x="0" y="0"/>
          <a:ext cx="0" cy="0"/>
          <a:chOff x="0" y="0"/>
          <a:chExt cx="0" cy="0"/>
        </a:xfrm>
      </p:grpSpPr>
      <p:sp>
        <p:nvSpPr>
          <p:cNvPr id="4" name="Chart Placeholder 3"/>
          <p:cNvSpPr>
            <a:spLocks noGrp="1"/>
          </p:cNvSpPr>
          <p:nvPr>
            <p:ph type="chart" sz="quarter" idx="11" hasCustomPrompt="1"/>
          </p:nvPr>
        </p:nvSpPr>
        <p:spPr>
          <a:xfrm>
            <a:off x="5043488" y="995362"/>
            <a:ext cx="6172200" cy="4873625"/>
          </a:xfrm>
        </p:spPr>
        <p:txBody>
          <a:bodyPr/>
          <a:lstStyle/>
          <a:p>
            <a:r>
              <a:rPr lang="en-US" dirty="0"/>
              <a:t>Chart</a:t>
            </a:r>
          </a:p>
        </p:txBody>
      </p:sp>
      <p:sp>
        <p:nvSpPr>
          <p:cNvPr id="8" name="Title 10"/>
          <p:cNvSpPr>
            <a:spLocks noGrp="1"/>
          </p:cNvSpPr>
          <p:nvPr>
            <p:ph type="title"/>
          </p:nvPr>
        </p:nvSpPr>
        <p:spPr>
          <a:xfrm>
            <a:off x="838200" y="995789"/>
            <a:ext cx="3405554" cy="1061612"/>
          </a:xfrm>
        </p:spPr>
        <p:txBody>
          <a:bodyPr>
            <a:normAutofit/>
          </a:bodyPr>
          <a:lstStyle>
            <a:lvl1pPr algn="l">
              <a:defRPr sz="3200"/>
            </a:lvl1pPr>
          </a:lstStyle>
          <a:p>
            <a:r>
              <a:rPr lang="en-US"/>
              <a:t>Click to edit Master title style</a:t>
            </a:r>
            <a:endParaRPr lang="en-US" dirty="0"/>
          </a:p>
        </p:txBody>
      </p:sp>
      <p:sp>
        <p:nvSpPr>
          <p:cNvPr id="9" name="Text Placeholder 12"/>
          <p:cNvSpPr>
            <a:spLocks noGrp="1"/>
          </p:cNvSpPr>
          <p:nvPr>
            <p:ph type="body" sz="quarter" idx="12"/>
          </p:nvPr>
        </p:nvSpPr>
        <p:spPr>
          <a:xfrm>
            <a:off x="838200" y="2057400"/>
            <a:ext cx="3862388" cy="3811588"/>
          </a:xfrm>
        </p:spPr>
        <p:txBody>
          <a:bodyPr>
            <a:normAutofit/>
          </a:bodyPr>
          <a:lstStyle>
            <a:lvl1pPr marL="0" indent="0" algn="l">
              <a:buFont typeface="Arial" charset="0"/>
              <a:buNone/>
              <a:defRPr sz="1600">
                <a:solidFill>
                  <a:schemeClr val="bg2">
                    <a:lumMod val="50000"/>
                  </a:schemeClr>
                </a:solidFill>
              </a:defRPr>
            </a:lvl1pPr>
            <a:lvl2pPr marL="447675" indent="0" algn="l">
              <a:buNone/>
              <a:defRPr sz="1600"/>
            </a:lvl2pPr>
            <a:lvl3pPr marL="88900" indent="0" algn="l">
              <a:buNone/>
              <a:defRPr sz="1600"/>
            </a:lvl3pPr>
            <a:lvl4pPr marL="88900" indent="0" algn="l">
              <a:buNone/>
              <a:defRPr sz="1600"/>
            </a:lvl4pPr>
            <a:lvl5pPr marL="1828800" indent="0" algn="l">
              <a:buNone/>
              <a:defRPr sz="1600"/>
            </a:lvl5pPr>
          </a:lstStyle>
          <a:p>
            <a:pPr lvl="0"/>
            <a:r>
              <a:rPr lang="en-US"/>
              <a:t>Click to edit Master text styles</a:t>
            </a:r>
          </a:p>
        </p:txBody>
      </p:sp>
    </p:spTree>
    <p:extLst>
      <p:ext uri="{BB962C8B-B14F-4D97-AF65-F5344CB8AC3E}">
        <p14:creationId xmlns:p14="http://schemas.microsoft.com/office/powerpoint/2010/main" val="28503390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glise keelse logo slaid">
    <p:spTree>
      <p:nvGrpSpPr>
        <p:cNvPr id="1" name=""/>
        <p:cNvGrpSpPr/>
        <p:nvPr/>
      </p:nvGrpSpPr>
      <p:grpSpPr>
        <a:xfrm>
          <a:off x="0" y="0"/>
          <a:ext cx="0" cy="0"/>
          <a:chOff x="0" y="0"/>
          <a:chExt cx="0" cy="0"/>
        </a:xfrm>
      </p:grpSpPr>
      <p:sp>
        <p:nvSpPr>
          <p:cNvPr id="7" name="Title 11"/>
          <p:cNvSpPr>
            <a:spLocks noGrp="1"/>
          </p:cNvSpPr>
          <p:nvPr>
            <p:ph type="title"/>
          </p:nvPr>
        </p:nvSpPr>
        <p:spPr>
          <a:xfrm>
            <a:off x="838200" y="457200"/>
            <a:ext cx="10515600" cy="1043354"/>
          </a:xfrm>
        </p:spPr>
        <p:txBody>
          <a:bodyPr anchor="ctr">
            <a:noAutofit/>
          </a:bodyPr>
          <a:lstStyle>
            <a:lvl1pPr algn="l">
              <a:defRPr sz="4400"/>
            </a:lvl1pPr>
          </a:lstStyle>
          <a:p>
            <a:r>
              <a:rPr lang="en-US"/>
              <a:t>Click to edit Master title style</a:t>
            </a:r>
            <a:endParaRPr lang="en-US" dirty="0"/>
          </a:p>
        </p:txBody>
      </p:sp>
    </p:spTree>
    <p:extLst>
      <p:ext uri="{BB962C8B-B14F-4D97-AF65-F5344CB8AC3E}">
        <p14:creationId xmlns:p14="http://schemas.microsoft.com/office/powerpoint/2010/main" val="32049002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estikeelse logo slaid">
    <p:spTree>
      <p:nvGrpSpPr>
        <p:cNvPr id="1" name=""/>
        <p:cNvGrpSpPr/>
        <p:nvPr/>
      </p:nvGrpSpPr>
      <p:grpSpPr>
        <a:xfrm>
          <a:off x="0" y="0"/>
          <a:ext cx="0" cy="0"/>
          <a:chOff x="0" y="0"/>
          <a:chExt cx="0" cy="0"/>
        </a:xfrm>
      </p:grpSpPr>
      <p:sp>
        <p:nvSpPr>
          <p:cNvPr id="5" name="Title 11"/>
          <p:cNvSpPr>
            <a:spLocks noGrp="1"/>
          </p:cNvSpPr>
          <p:nvPr>
            <p:ph type="title"/>
          </p:nvPr>
        </p:nvSpPr>
        <p:spPr>
          <a:xfrm>
            <a:off x="838200" y="457200"/>
            <a:ext cx="10515600" cy="1043354"/>
          </a:xfrm>
        </p:spPr>
        <p:txBody>
          <a:bodyPr anchor="ctr">
            <a:noAutofit/>
          </a:bodyPr>
          <a:lstStyle>
            <a:lvl1pPr algn="l">
              <a:defRPr sz="4400"/>
            </a:lvl1pPr>
          </a:lstStyle>
          <a:p>
            <a:r>
              <a:rPr lang="en-US"/>
              <a:t>Click to edit Master title style</a:t>
            </a:r>
            <a:endParaRPr lang="en-US" dirty="0"/>
          </a:p>
        </p:txBody>
      </p:sp>
    </p:spTree>
    <p:extLst>
      <p:ext uri="{BB962C8B-B14F-4D97-AF65-F5344CB8AC3E}">
        <p14:creationId xmlns:p14="http://schemas.microsoft.com/office/powerpoint/2010/main" val="37323039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Ilma logota slaid">
    <p:spTree>
      <p:nvGrpSpPr>
        <p:cNvPr id="1" name=""/>
        <p:cNvGrpSpPr/>
        <p:nvPr/>
      </p:nvGrpSpPr>
      <p:grpSpPr>
        <a:xfrm>
          <a:off x="0" y="0"/>
          <a:ext cx="0" cy="0"/>
          <a:chOff x="0" y="0"/>
          <a:chExt cx="0" cy="0"/>
        </a:xfrm>
      </p:grpSpPr>
      <p:pic>
        <p:nvPicPr>
          <p:cNvPr id="4"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043" r="10495"/>
          <a:stretch/>
        </p:blipFill>
        <p:spPr bwMode="auto">
          <a:xfrm>
            <a:off x="8978901" y="0"/>
            <a:ext cx="32131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1"/>
          <p:cNvSpPr>
            <a:spLocks noGrp="1"/>
          </p:cNvSpPr>
          <p:nvPr>
            <p:ph type="title"/>
          </p:nvPr>
        </p:nvSpPr>
        <p:spPr>
          <a:xfrm>
            <a:off x="838200" y="457200"/>
            <a:ext cx="10515600" cy="1043354"/>
          </a:xfrm>
        </p:spPr>
        <p:txBody>
          <a:bodyPr anchor="ctr">
            <a:noAutofit/>
          </a:bodyPr>
          <a:lstStyle>
            <a:lvl1pPr algn="l">
              <a:defRPr sz="4400"/>
            </a:lvl1pPr>
          </a:lstStyle>
          <a:p>
            <a:r>
              <a:rPr lang="en-US"/>
              <a:t>Click to edit Master title style</a:t>
            </a:r>
            <a:endParaRPr lang="en-US" dirty="0"/>
          </a:p>
        </p:txBody>
      </p:sp>
    </p:spTree>
    <p:extLst>
      <p:ext uri="{BB962C8B-B14F-4D97-AF65-F5344CB8AC3E}">
        <p14:creationId xmlns:p14="http://schemas.microsoft.com/office/powerpoint/2010/main" val="42497304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õpuslaid">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412876"/>
            <a:ext cx="1105323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9735361" y="5992814"/>
            <a:ext cx="144718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a:spLocks noGrp="1"/>
          </p:cNvSpPr>
          <p:nvPr>
            <p:ph type="title"/>
          </p:nvPr>
        </p:nvSpPr>
        <p:spPr>
          <a:xfrm>
            <a:off x="838200" y="351018"/>
            <a:ext cx="10515600" cy="3068945"/>
          </a:xfrm>
          <a:prstGeom prst="rect">
            <a:avLst/>
          </a:prstGeom>
        </p:spPr>
        <p:txBody>
          <a:bodyPr vert="horz" lIns="91440" tIns="45720" rIns="91440" bIns="45720" rtlCol="0" anchor="b">
            <a:normAutofit/>
          </a:bodyPr>
          <a:lstStyle>
            <a:lvl1pPr>
              <a:defRPr sz="8000"/>
            </a:lvl1pPr>
          </a:lstStyle>
          <a:p>
            <a:r>
              <a:rPr lang="en-US" b="0">
                <a:solidFill>
                  <a:srgbClr val="006272"/>
                </a:solidFill>
                <a:latin typeface="Trebuchet MS" charset="0"/>
              </a:rPr>
              <a:t>Click to edit Master title style</a:t>
            </a:r>
            <a:endParaRPr lang="en-US" dirty="0"/>
          </a:p>
        </p:txBody>
      </p:sp>
      <p:sp>
        <p:nvSpPr>
          <p:cNvPr id="12" name="Text Placeholder 9"/>
          <p:cNvSpPr>
            <a:spLocks noGrp="1"/>
          </p:cNvSpPr>
          <p:nvPr>
            <p:ph type="body" sz="quarter" idx="10"/>
          </p:nvPr>
        </p:nvSpPr>
        <p:spPr>
          <a:xfrm>
            <a:off x="838200" y="3552581"/>
            <a:ext cx="10515600" cy="185175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31018975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668F0D2-A615-41D3-A92D-AFB74386AF46}" type="datetimeFigureOut">
              <a:rPr lang="et-EE" smtClean="0"/>
              <a:t>21.11.2023</a:t>
            </a:fld>
            <a:endParaRPr lang="et-E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C844C77-F548-4C6D-952B-3837E3FBF542}" type="slidenum">
              <a:rPr lang="et-EE" smtClean="0"/>
              <a:t>‹#›</a:t>
            </a:fld>
            <a:endParaRPr lang="et-EE"/>
          </a:p>
        </p:txBody>
      </p:sp>
    </p:spTree>
    <p:extLst>
      <p:ext uri="{BB962C8B-B14F-4D97-AF65-F5344CB8AC3E}">
        <p14:creationId xmlns:p14="http://schemas.microsoft.com/office/powerpoint/2010/main" val="38462889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Ainult pealkiri">
    <p:spTree>
      <p:nvGrpSpPr>
        <p:cNvPr id="1" name=""/>
        <p:cNvGrpSpPr/>
        <p:nvPr/>
      </p:nvGrpSpPr>
      <p:grpSpPr>
        <a:xfrm>
          <a:off x="0" y="0"/>
          <a:ext cx="0" cy="0"/>
          <a:chOff x="0" y="0"/>
          <a:chExt cx="0" cy="0"/>
        </a:xfrm>
      </p:grpSpPr>
      <p:sp>
        <p:nvSpPr>
          <p:cNvPr id="2" name="Pealkiri 1"/>
          <p:cNvSpPr>
            <a:spLocks noGrp="1"/>
          </p:cNvSpPr>
          <p:nvPr>
            <p:ph type="title" hasCustomPrompt="1"/>
          </p:nvPr>
        </p:nvSpPr>
        <p:spPr/>
        <p:txBody>
          <a:bodyPr/>
          <a:lstStyle>
            <a:lvl1pPr>
              <a:defRPr/>
            </a:lvl1pPr>
          </a:lstStyle>
          <a:p>
            <a:r>
              <a:rPr lang="et-EE"/>
              <a:t>Sisesta pealkiri</a:t>
            </a:r>
          </a:p>
        </p:txBody>
      </p:sp>
      <p:sp>
        <p:nvSpPr>
          <p:cNvPr id="3" name="Rectangle 2"/>
          <p:cNvSpPr/>
          <p:nvPr userDrawn="1"/>
        </p:nvSpPr>
        <p:spPr>
          <a:xfrm>
            <a:off x="5519936" y="6021288"/>
            <a:ext cx="124813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 name="Rectangle 3"/>
          <p:cNvSpPr/>
          <p:nvPr userDrawn="1"/>
        </p:nvSpPr>
        <p:spPr>
          <a:xfrm>
            <a:off x="4751851" y="5805264"/>
            <a:ext cx="2784309"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Slide Number Placeholder 5"/>
          <p:cNvSpPr>
            <a:spLocks noGrp="1"/>
          </p:cNvSpPr>
          <p:nvPr>
            <p:ph type="sldNum" sz="quarter" idx="12"/>
          </p:nvPr>
        </p:nvSpPr>
        <p:spPr>
          <a:xfrm>
            <a:off x="11353800" y="47625"/>
            <a:ext cx="794657" cy="365125"/>
          </a:xfrm>
          <a:prstGeom prst="rect">
            <a:avLst/>
          </a:prstGeom>
        </p:spPr>
        <p:txBody>
          <a:bodyPr/>
          <a:lstStyle/>
          <a:p>
            <a:fld id="{62BAD115-F087-473F-A1A2-AE2BA94BF2E0}" type="slidenum">
              <a:rPr lang="en-GB" smtClean="0"/>
              <a:t>‹#›</a:t>
            </a:fld>
            <a:endParaRPr lang="en-GB"/>
          </a:p>
        </p:txBody>
      </p:sp>
    </p:spTree>
    <p:extLst>
      <p:ext uri="{BB962C8B-B14F-4D97-AF65-F5344CB8AC3E}">
        <p14:creationId xmlns:p14="http://schemas.microsoft.com/office/powerpoint/2010/main" val="1925498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t-EE"/>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t-EE"/>
          </a:p>
        </p:txBody>
      </p:sp>
    </p:spTree>
    <p:extLst>
      <p:ext uri="{BB962C8B-B14F-4D97-AF65-F5344CB8AC3E}">
        <p14:creationId xmlns:p14="http://schemas.microsoft.com/office/powerpoint/2010/main" val="31006259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itel, sisu ja graafik">
    <p:spTree>
      <p:nvGrpSpPr>
        <p:cNvPr id="1" name=""/>
        <p:cNvGrpSpPr/>
        <p:nvPr/>
      </p:nvGrpSpPr>
      <p:grpSpPr>
        <a:xfrm>
          <a:off x="0" y="0"/>
          <a:ext cx="0" cy="0"/>
          <a:chOff x="0" y="0"/>
          <a:chExt cx="0" cy="0"/>
        </a:xfrm>
      </p:grpSpPr>
      <p:sp>
        <p:nvSpPr>
          <p:cNvPr id="2" name="Pealkiri 1"/>
          <p:cNvSpPr>
            <a:spLocks noGrp="1"/>
          </p:cNvSpPr>
          <p:nvPr>
            <p:ph type="title" hasCustomPrompt="1"/>
          </p:nvPr>
        </p:nvSpPr>
        <p:spPr>
          <a:xfrm>
            <a:off x="624418" y="404813"/>
            <a:ext cx="10943167" cy="1439862"/>
          </a:xfrm>
        </p:spPr>
        <p:txBody>
          <a:bodyPr/>
          <a:lstStyle>
            <a:lvl1pPr>
              <a:defRPr/>
            </a:lvl1pPr>
          </a:lstStyle>
          <a:p>
            <a:r>
              <a:rPr lang="et-EE" dirty="0"/>
              <a:t>Sisesta pealkiri</a:t>
            </a:r>
          </a:p>
        </p:txBody>
      </p:sp>
      <p:sp>
        <p:nvSpPr>
          <p:cNvPr id="3" name="Sisu kohatäide 2"/>
          <p:cNvSpPr>
            <a:spLocks noGrp="1"/>
          </p:cNvSpPr>
          <p:nvPr>
            <p:ph sz="half" idx="1" hasCustomPrompt="1"/>
          </p:nvPr>
        </p:nvSpPr>
        <p:spPr>
          <a:xfrm>
            <a:off x="609600" y="2420888"/>
            <a:ext cx="3566187" cy="3528392"/>
          </a:xfrm>
        </p:spPr>
        <p:txBody>
          <a:bodyPr/>
          <a:lstStyle>
            <a:lvl1pPr>
              <a:defRPr sz="1600" baseline="0"/>
            </a:lvl1pPr>
            <a:lvl2pPr>
              <a:defRPr sz="1600"/>
            </a:lvl2pPr>
          </a:lstStyle>
          <a:p>
            <a:pPr lvl="0"/>
            <a:r>
              <a:rPr lang="et-EE" dirty="0"/>
              <a:t>Sisesta tekst</a:t>
            </a:r>
          </a:p>
        </p:txBody>
      </p:sp>
      <p:sp>
        <p:nvSpPr>
          <p:cNvPr id="5" name="Chart Placeholder 4"/>
          <p:cNvSpPr>
            <a:spLocks noGrp="1"/>
          </p:cNvSpPr>
          <p:nvPr>
            <p:ph type="chart" sz="quarter" idx="10"/>
          </p:nvPr>
        </p:nvSpPr>
        <p:spPr>
          <a:xfrm>
            <a:off x="4559830" y="2420888"/>
            <a:ext cx="6528725" cy="2952329"/>
          </a:xfrm>
        </p:spPr>
        <p:txBody>
          <a:bodyPr/>
          <a:lstStyle/>
          <a:p>
            <a:r>
              <a:rPr lang="en-US"/>
              <a:t>Click icon to add chart</a:t>
            </a:r>
            <a:endParaRPr lang="et-EE" dirty="0"/>
          </a:p>
        </p:txBody>
      </p:sp>
      <p:sp>
        <p:nvSpPr>
          <p:cNvPr id="7" name="Rectangle 6"/>
          <p:cNvSpPr/>
          <p:nvPr userDrawn="1"/>
        </p:nvSpPr>
        <p:spPr>
          <a:xfrm>
            <a:off x="4751851" y="5805264"/>
            <a:ext cx="2784309"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Rectangle 5"/>
          <p:cNvSpPr/>
          <p:nvPr userDrawn="1"/>
        </p:nvSpPr>
        <p:spPr>
          <a:xfrm>
            <a:off x="5519936" y="6021288"/>
            <a:ext cx="124813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Slide Number Placeholder 5"/>
          <p:cNvSpPr>
            <a:spLocks noGrp="1"/>
          </p:cNvSpPr>
          <p:nvPr>
            <p:ph type="sldNum" sz="quarter" idx="12"/>
          </p:nvPr>
        </p:nvSpPr>
        <p:spPr>
          <a:xfrm>
            <a:off x="11353800" y="47625"/>
            <a:ext cx="794657" cy="365125"/>
          </a:xfrm>
          <a:prstGeom prst="rect">
            <a:avLst/>
          </a:prstGeom>
        </p:spPr>
        <p:txBody>
          <a:bodyPr/>
          <a:lstStyle/>
          <a:p>
            <a:fld id="{62BAD115-F087-473F-A1A2-AE2BA94BF2E0}" type="slidenum">
              <a:rPr lang="en-GB" smtClean="0"/>
              <a:t>‹#›</a:t>
            </a:fld>
            <a:endParaRPr lang="en-GB"/>
          </a:p>
        </p:txBody>
      </p:sp>
    </p:spTree>
    <p:extLst>
      <p:ext uri="{BB962C8B-B14F-4D97-AF65-F5344CB8AC3E}">
        <p14:creationId xmlns:p14="http://schemas.microsoft.com/office/powerpoint/2010/main" val="256197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sldNum" sz="quarter" idx="10"/>
          </p:nvPr>
        </p:nvSpPr>
        <p:spPr/>
        <p:txBody>
          <a:bodyPr/>
          <a:lstStyle>
            <a:lvl1pPr>
              <a:defRPr/>
            </a:lvl1pPr>
          </a:lstStyle>
          <a:p>
            <a:pPr>
              <a:defRPr/>
            </a:pPr>
            <a:r>
              <a:rPr lang="et-EE"/>
              <a:t>13/05/2011</a:t>
            </a:r>
          </a:p>
        </p:txBody>
      </p:sp>
    </p:spTree>
    <p:extLst>
      <p:ext uri="{BB962C8B-B14F-4D97-AF65-F5344CB8AC3E}">
        <p14:creationId xmlns:p14="http://schemas.microsoft.com/office/powerpoint/2010/main" val="363659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w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6.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8.emf"/><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image" Target="../media/image9.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pn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rotWithShape="1">
          <a:blip r:embed="rId12" cstate="print">
            <a:extLst>
              <a:ext uri="{28A0092B-C50C-407E-A947-70E740481C1C}">
                <a14:useLocalDpi xmlns:a14="http://schemas.microsoft.com/office/drawing/2010/main" val="0"/>
              </a:ext>
            </a:extLst>
          </a:blip>
          <a:srcRect t="6044" r="10436"/>
          <a:stretch/>
        </p:blipFill>
        <p:spPr bwMode="auto">
          <a:xfrm>
            <a:off x="8976785" y="0"/>
            <a:ext cx="3215216"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96453" y="5992814"/>
            <a:ext cx="1525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38200" y="995788"/>
            <a:ext cx="10515600" cy="3068945"/>
          </a:xfrm>
          <a:prstGeom prst="rect">
            <a:avLst/>
          </a:prstGeom>
        </p:spPr>
        <p:txBody>
          <a:bodyPr vert="horz" lIns="91440" tIns="45720" rIns="91440" bIns="45720" rtlCol="0" anchor="b">
            <a:normAutofit/>
          </a:bodyPr>
          <a:lstStyle/>
          <a:p>
            <a:r>
              <a:rPr lang="et-EE" b="0" dirty="0">
                <a:solidFill>
                  <a:srgbClr val="006272"/>
                </a:solidFill>
                <a:latin typeface="Trebuchet MS" charset="0"/>
                <a:ea typeface="Trebuchet MS" charset="0"/>
                <a:cs typeface="Trebuchet MS" charset="0"/>
              </a:rPr>
              <a:t>Siia tuleb </a:t>
            </a:r>
            <a:br>
              <a:rPr lang="et-EE" b="0" dirty="0">
                <a:solidFill>
                  <a:srgbClr val="006272"/>
                </a:solidFill>
                <a:latin typeface="Trebuchet MS" charset="0"/>
                <a:ea typeface="Trebuchet MS" charset="0"/>
                <a:cs typeface="Trebuchet MS" charset="0"/>
              </a:rPr>
            </a:br>
            <a:r>
              <a:rPr lang="et-EE" b="0" dirty="0">
                <a:solidFill>
                  <a:srgbClr val="006272"/>
                </a:solidFill>
                <a:latin typeface="Trebuchet MS" charset="0"/>
                <a:ea typeface="Trebuchet MS" charset="0"/>
                <a:cs typeface="Trebuchet MS" charset="0"/>
              </a:rPr>
              <a:t>suur pealkiri</a:t>
            </a:r>
            <a:endParaRPr lang="en-US" dirty="0"/>
          </a:p>
        </p:txBody>
      </p:sp>
      <p:sp>
        <p:nvSpPr>
          <p:cNvPr id="3" name="Text Placeholder 2"/>
          <p:cNvSpPr>
            <a:spLocks noGrp="1"/>
          </p:cNvSpPr>
          <p:nvPr>
            <p:ph type="body" idx="1"/>
          </p:nvPr>
        </p:nvSpPr>
        <p:spPr>
          <a:xfrm>
            <a:off x="838200" y="4220308"/>
            <a:ext cx="10515600" cy="1956654"/>
          </a:xfrm>
          <a:prstGeom prst="rect">
            <a:avLst/>
          </a:prstGeom>
        </p:spPr>
        <p:txBody>
          <a:bodyPr vert="horz" lIns="91440" tIns="45720" rIns="91440" bIns="45720" rtlCol="0">
            <a:normAutofit/>
          </a:bodyPr>
          <a:lstStyle/>
          <a:p>
            <a:r>
              <a:rPr lang="et-EE" dirty="0">
                <a:solidFill>
                  <a:schemeClr val="bg2">
                    <a:lumMod val="50000"/>
                  </a:schemeClr>
                </a:solidFill>
                <a:latin typeface="Trebuchet MS" charset="0"/>
                <a:ea typeface="Trebuchet MS" charset="0"/>
                <a:cs typeface="Trebuchet MS" charset="0"/>
              </a:rPr>
              <a:t>Siia tuleb väiksem alapealkiri</a:t>
            </a:r>
          </a:p>
        </p:txBody>
      </p:sp>
    </p:spTree>
    <p:extLst>
      <p:ext uri="{BB962C8B-B14F-4D97-AF65-F5344CB8AC3E}">
        <p14:creationId xmlns:p14="http://schemas.microsoft.com/office/powerpoint/2010/main" val="4017318156"/>
      </p:ext>
    </p:extLst>
  </p:cSld>
  <p:clrMap bg1="lt1" tx1="dk1" bg2="lt2" tx2="dk2" accent1="accent1" accent2="accent2" accent3="accent3" accent4="accent4" accent5="accent5" accent6="accent6" hlink="hlink" folHlink="folHlink"/>
  <p:sldLayoutIdLst>
    <p:sldLayoutId id="2147483670" r:id="rId1"/>
    <p:sldLayoutId id="2147483683" r:id="rId2"/>
    <p:sldLayoutId id="2147483685" r:id="rId3"/>
    <p:sldLayoutId id="2147483686" r:id="rId4"/>
    <p:sldLayoutId id="2147483673" r:id="rId5"/>
    <p:sldLayoutId id="2147483674" r:id="rId6"/>
    <p:sldLayoutId id="2147483661" r:id="rId7"/>
    <p:sldLayoutId id="2147483669" r:id="rId8"/>
    <p:sldLayoutId id="2147483787" r:id="rId9"/>
    <p:sldLayoutId id="2147483831" r:id="rId10"/>
  </p:sldLayoutIdLst>
  <p:hf sldNum="0" hdr="0" ftr="0" dt="0"/>
  <p:txStyles>
    <p:titleStyle>
      <a:lvl1pPr algn="ctr" rtl="0" eaLnBrk="1" fontAlgn="base" hangingPunct="1">
        <a:spcBef>
          <a:spcPct val="0"/>
        </a:spcBef>
        <a:spcAft>
          <a:spcPct val="0"/>
        </a:spcAft>
        <a:defRPr sz="6000" b="0" i="0">
          <a:solidFill>
            <a:srgbClr val="006F85"/>
          </a:solidFill>
          <a:latin typeface="Trebuchet MS" charset="0"/>
          <a:ea typeface="Trebuchet MS" charset="0"/>
          <a:cs typeface="Trebuchet MS" charset="0"/>
        </a:defRPr>
      </a:lvl1pPr>
      <a:lvl2pPr algn="ctr" rtl="0" eaLnBrk="1" fontAlgn="base" hangingPunct="1">
        <a:spcBef>
          <a:spcPct val="0"/>
        </a:spcBef>
        <a:spcAft>
          <a:spcPct val="0"/>
        </a:spcAft>
        <a:defRPr sz="3800" b="1">
          <a:solidFill>
            <a:srgbClr val="006F85"/>
          </a:solidFill>
          <a:latin typeface="Trebuchet MS" pitchFamily="34" charset="0"/>
        </a:defRPr>
      </a:lvl2pPr>
      <a:lvl3pPr algn="ctr" rtl="0" eaLnBrk="1" fontAlgn="base" hangingPunct="1">
        <a:spcBef>
          <a:spcPct val="0"/>
        </a:spcBef>
        <a:spcAft>
          <a:spcPct val="0"/>
        </a:spcAft>
        <a:defRPr sz="3800" b="1">
          <a:solidFill>
            <a:srgbClr val="006F85"/>
          </a:solidFill>
          <a:latin typeface="Trebuchet MS" pitchFamily="34" charset="0"/>
        </a:defRPr>
      </a:lvl3pPr>
      <a:lvl4pPr algn="ctr" rtl="0" eaLnBrk="1" fontAlgn="base" hangingPunct="1">
        <a:spcBef>
          <a:spcPct val="0"/>
        </a:spcBef>
        <a:spcAft>
          <a:spcPct val="0"/>
        </a:spcAft>
        <a:defRPr sz="3800" b="1">
          <a:solidFill>
            <a:srgbClr val="006F85"/>
          </a:solidFill>
          <a:latin typeface="Trebuchet MS" pitchFamily="34" charset="0"/>
        </a:defRPr>
      </a:lvl4pPr>
      <a:lvl5pPr algn="ctr" rtl="0" eaLnBrk="1" fontAlgn="base" hangingPunct="1">
        <a:spcBef>
          <a:spcPct val="0"/>
        </a:spcBef>
        <a:spcAft>
          <a:spcPct val="0"/>
        </a:spcAft>
        <a:defRPr sz="3800" b="1">
          <a:solidFill>
            <a:srgbClr val="006F85"/>
          </a:solidFill>
          <a:latin typeface="Trebuchet MS" pitchFamily="34" charset="0"/>
        </a:defRPr>
      </a:lvl5pPr>
      <a:lvl6pPr marL="457200" algn="l" rtl="0" eaLnBrk="1" fontAlgn="base" hangingPunct="1">
        <a:lnSpc>
          <a:spcPct val="80000"/>
        </a:lnSpc>
        <a:spcBef>
          <a:spcPct val="0"/>
        </a:spcBef>
        <a:spcAft>
          <a:spcPct val="0"/>
        </a:spcAft>
        <a:defRPr sz="3800" b="1">
          <a:solidFill>
            <a:srgbClr val="006F85"/>
          </a:solidFill>
          <a:latin typeface="Trebuchet MS" pitchFamily="34" charset="0"/>
        </a:defRPr>
      </a:lvl6pPr>
      <a:lvl7pPr marL="914400" algn="l" rtl="0" eaLnBrk="1" fontAlgn="base" hangingPunct="1">
        <a:lnSpc>
          <a:spcPct val="80000"/>
        </a:lnSpc>
        <a:spcBef>
          <a:spcPct val="0"/>
        </a:spcBef>
        <a:spcAft>
          <a:spcPct val="0"/>
        </a:spcAft>
        <a:defRPr sz="3800" b="1">
          <a:solidFill>
            <a:srgbClr val="006F85"/>
          </a:solidFill>
          <a:latin typeface="Trebuchet MS" pitchFamily="34" charset="0"/>
        </a:defRPr>
      </a:lvl7pPr>
      <a:lvl8pPr marL="1371600" algn="l" rtl="0" eaLnBrk="1" fontAlgn="base" hangingPunct="1">
        <a:lnSpc>
          <a:spcPct val="80000"/>
        </a:lnSpc>
        <a:spcBef>
          <a:spcPct val="0"/>
        </a:spcBef>
        <a:spcAft>
          <a:spcPct val="0"/>
        </a:spcAft>
        <a:defRPr sz="3800" b="1">
          <a:solidFill>
            <a:srgbClr val="006F85"/>
          </a:solidFill>
          <a:latin typeface="Trebuchet MS" pitchFamily="34" charset="0"/>
        </a:defRPr>
      </a:lvl8pPr>
      <a:lvl9pPr marL="1828800" algn="l" rtl="0" eaLnBrk="1" fontAlgn="base" hangingPunct="1">
        <a:lnSpc>
          <a:spcPct val="80000"/>
        </a:lnSpc>
        <a:spcBef>
          <a:spcPct val="0"/>
        </a:spcBef>
        <a:spcAft>
          <a:spcPct val="0"/>
        </a:spcAft>
        <a:defRPr sz="3800" b="1">
          <a:solidFill>
            <a:srgbClr val="006F85"/>
          </a:solidFill>
          <a:latin typeface="Trebuchet MS" pitchFamily="34" charset="0"/>
        </a:defRPr>
      </a:lvl9pPr>
    </p:titleStyle>
    <p:bodyStyle>
      <a:lvl1pPr marL="0" indent="0" algn="ctr" rtl="0" eaLnBrk="1" fontAlgn="base" hangingPunct="1">
        <a:spcBef>
          <a:spcPct val="20000"/>
        </a:spcBef>
        <a:spcAft>
          <a:spcPct val="0"/>
        </a:spcAft>
        <a:buClr>
          <a:srgbClr val="F7931E"/>
        </a:buClr>
        <a:buFont typeface="Trebuchet MS" pitchFamily="34" charset="0"/>
        <a:buNone/>
        <a:defRPr sz="2200">
          <a:solidFill>
            <a:schemeClr val="tx1"/>
          </a:solidFill>
          <a:latin typeface="+mn-lt"/>
          <a:ea typeface="+mn-ea"/>
          <a:cs typeface="+mn-cs"/>
        </a:defRPr>
      </a:lvl1pPr>
      <a:lvl2pPr marL="895350" indent="-447675" algn="l" rtl="0" eaLnBrk="1" fontAlgn="base" hangingPunct="1">
        <a:spcBef>
          <a:spcPct val="0"/>
        </a:spcBef>
        <a:spcAft>
          <a:spcPct val="0"/>
        </a:spcAft>
        <a:buClr>
          <a:srgbClr val="F7931E"/>
        </a:buClr>
        <a:buSzPct val="70000"/>
        <a:buFont typeface="Courier New" pitchFamily="49" charset="0"/>
        <a:buChar char="o"/>
        <a:defRPr sz="2000">
          <a:solidFill>
            <a:schemeClr val="tx1"/>
          </a:solidFill>
          <a:latin typeface="+mn-lt"/>
        </a:defRPr>
      </a:lvl2pPr>
      <a:lvl3pPr marL="444500" indent="-355600" algn="l" rtl="0" eaLnBrk="1" fontAlgn="base" hangingPunct="1">
        <a:spcBef>
          <a:spcPct val="0"/>
        </a:spcBef>
        <a:spcAft>
          <a:spcPct val="0"/>
        </a:spcAft>
        <a:buClr>
          <a:srgbClr val="F7931E"/>
        </a:buClr>
        <a:buChar char="•"/>
        <a:tabLst>
          <a:tab pos="0" algn="l"/>
        </a:tabLst>
        <a:defRPr sz="2400">
          <a:solidFill>
            <a:schemeClr val="tx1"/>
          </a:solidFill>
          <a:latin typeface="+mn-lt"/>
        </a:defRPr>
      </a:lvl3pPr>
      <a:lvl4pPr marL="444500" indent="-355600" algn="l" rtl="0" eaLnBrk="1" fontAlgn="base" hangingPunct="1">
        <a:spcBef>
          <a:spcPct val="0"/>
        </a:spcBef>
        <a:spcAft>
          <a:spcPct val="0"/>
        </a:spcAft>
        <a:buClr>
          <a:srgbClr val="F7931E"/>
        </a:buClr>
        <a:buChar char="–"/>
        <a:tabLst>
          <a:tab pos="0" algn="l"/>
        </a:tabLst>
        <a:defRPr sz="2000">
          <a:solidFill>
            <a:schemeClr val="tx1"/>
          </a:solidFill>
          <a:latin typeface="+mn-lt"/>
        </a:defRPr>
      </a:lvl4pPr>
      <a:lvl5pPr marL="2057400" indent="-228600" algn="l" rtl="0" eaLnBrk="1" fontAlgn="base" hangingPunct="1">
        <a:spcBef>
          <a:spcPct val="0"/>
        </a:spcBef>
        <a:spcAft>
          <a:spcPct val="0"/>
        </a:spcAft>
        <a:buClr>
          <a:srgbClr val="F7931E"/>
        </a:buClr>
        <a:buChar char="»"/>
        <a:defRPr sz="2000">
          <a:solidFill>
            <a:schemeClr val="tx1"/>
          </a:solidFill>
          <a:latin typeface="+mn-lt"/>
        </a:defRPr>
      </a:lvl5pPr>
      <a:lvl6pPr marL="2514600" indent="-228600" algn="l" rtl="0" eaLnBrk="1" fontAlgn="base" hangingPunct="1">
        <a:spcBef>
          <a:spcPct val="20000"/>
        </a:spcBef>
        <a:spcAft>
          <a:spcPct val="0"/>
        </a:spcAft>
        <a:buClr>
          <a:srgbClr val="F7931E"/>
        </a:buClr>
        <a:buChar char="»"/>
        <a:defRPr sz="2000">
          <a:solidFill>
            <a:schemeClr val="tx1"/>
          </a:solidFill>
          <a:latin typeface="+mn-lt"/>
        </a:defRPr>
      </a:lvl6pPr>
      <a:lvl7pPr marL="2971800" indent="-228600" algn="l" rtl="0" eaLnBrk="1" fontAlgn="base" hangingPunct="1">
        <a:spcBef>
          <a:spcPct val="20000"/>
        </a:spcBef>
        <a:spcAft>
          <a:spcPct val="0"/>
        </a:spcAft>
        <a:buClr>
          <a:srgbClr val="F7931E"/>
        </a:buClr>
        <a:buChar char="»"/>
        <a:defRPr sz="2000">
          <a:solidFill>
            <a:schemeClr val="tx1"/>
          </a:solidFill>
          <a:latin typeface="+mn-lt"/>
        </a:defRPr>
      </a:lvl7pPr>
      <a:lvl8pPr marL="3429000" indent="-228600" algn="l" rtl="0" eaLnBrk="1" fontAlgn="base" hangingPunct="1">
        <a:spcBef>
          <a:spcPct val="20000"/>
        </a:spcBef>
        <a:spcAft>
          <a:spcPct val="0"/>
        </a:spcAft>
        <a:buClr>
          <a:srgbClr val="F7931E"/>
        </a:buClr>
        <a:buChar char="»"/>
        <a:defRPr sz="2000">
          <a:solidFill>
            <a:schemeClr val="tx1"/>
          </a:solidFill>
          <a:latin typeface="+mn-lt"/>
        </a:defRPr>
      </a:lvl8pPr>
      <a:lvl9pPr marL="3886200" indent="-228600" algn="l" rtl="0" eaLnBrk="1" fontAlgn="base" hangingPunct="1">
        <a:spcBef>
          <a:spcPct val="20000"/>
        </a:spcBef>
        <a:spcAft>
          <a:spcPct val="0"/>
        </a:spcAft>
        <a:buClr>
          <a:srgbClr val="F7931E"/>
        </a:buClr>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14"/>
            <a:ext cx="12192000" cy="685317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t-E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21448003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bg1"/>
          </a:solidFill>
          <a:latin typeface="Klavika Bold" panose="0200080604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Klavika Md"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Klavika Md"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Klavika Md"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Klavika Md"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Klavika Md"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76320" y="-387424"/>
            <a:ext cx="3590768" cy="6408712"/>
          </a:xfrm>
          <a:prstGeom prst="rect">
            <a:avLst/>
          </a:prstGeom>
        </p:spPr>
      </p:pic>
      <p:sp>
        <p:nvSpPr>
          <p:cNvPr id="1027" name="Rectangle 3"/>
          <p:cNvSpPr>
            <a:spLocks noGrp="1" noChangeArrowheads="1"/>
          </p:cNvSpPr>
          <p:nvPr>
            <p:ph type="body" idx="1"/>
          </p:nvPr>
        </p:nvSpPr>
        <p:spPr bwMode="auto">
          <a:xfrm>
            <a:off x="609600" y="1989138"/>
            <a:ext cx="109728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p>
            <a:pPr lvl="0"/>
            <a:r>
              <a:rPr lang="et-EE" dirty="0"/>
              <a:t>Click to edit Master text styles</a:t>
            </a:r>
          </a:p>
          <a:p>
            <a:pPr lvl="1"/>
            <a:r>
              <a:rPr lang="et-EE" dirty="0"/>
              <a:t>Third level</a:t>
            </a: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96451" y="5992217"/>
            <a:ext cx="1933575" cy="497266"/>
          </a:xfrm>
          <a:prstGeom prst="rect">
            <a:avLst/>
          </a:prstGeom>
        </p:spPr>
      </p:pic>
      <p:sp>
        <p:nvSpPr>
          <p:cNvPr id="1026" name="Rectangle 2"/>
          <p:cNvSpPr>
            <a:spLocks noGrp="1" noChangeArrowheads="1"/>
          </p:cNvSpPr>
          <p:nvPr>
            <p:ph type="title"/>
          </p:nvPr>
        </p:nvSpPr>
        <p:spPr bwMode="auto">
          <a:xfrm>
            <a:off x="624418" y="404813"/>
            <a:ext cx="10079567"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a:t>Click to edit Master title style</a:t>
            </a:r>
            <a:endParaRPr lang="et-EE" dirty="0"/>
          </a:p>
        </p:txBody>
      </p:sp>
    </p:spTree>
    <p:extLst>
      <p:ext uri="{BB962C8B-B14F-4D97-AF65-F5344CB8AC3E}">
        <p14:creationId xmlns:p14="http://schemas.microsoft.com/office/powerpoint/2010/main" val="104262419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45" r:id="rId10"/>
  </p:sldLayoutIdLst>
  <p:hf sldNum="0" hdr="0" ftr="0"/>
  <p:txStyles>
    <p:titleStyle>
      <a:lvl1pPr algn="ctr" rtl="0" eaLnBrk="1" fontAlgn="base" hangingPunct="1">
        <a:lnSpc>
          <a:spcPct val="100000"/>
        </a:lnSpc>
        <a:spcBef>
          <a:spcPct val="0"/>
        </a:spcBef>
        <a:spcAft>
          <a:spcPct val="0"/>
        </a:spcAft>
        <a:defRPr sz="3800" b="1">
          <a:solidFill>
            <a:srgbClr val="006F85"/>
          </a:solidFill>
          <a:latin typeface="+mj-lt"/>
          <a:ea typeface="+mj-ea"/>
          <a:cs typeface="+mj-cs"/>
        </a:defRPr>
      </a:lvl1pPr>
      <a:lvl2pPr algn="ctr" rtl="0" eaLnBrk="1" fontAlgn="base" hangingPunct="1">
        <a:lnSpc>
          <a:spcPct val="80000"/>
        </a:lnSpc>
        <a:spcBef>
          <a:spcPct val="0"/>
        </a:spcBef>
        <a:spcAft>
          <a:spcPct val="0"/>
        </a:spcAft>
        <a:defRPr sz="3800" b="1">
          <a:solidFill>
            <a:srgbClr val="006F85"/>
          </a:solidFill>
          <a:latin typeface="Trebuchet MS" pitchFamily="34" charset="0"/>
        </a:defRPr>
      </a:lvl2pPr>
      <a:lvl3pPr algn="ctr" rtl="0" eaLnBrk="1" fontAlgn="base" hangingPunct="1">
        <a:lnSpc>
          <a:spcPct val="80000"/>
        </a:lnSpc>
        <a:spcBef>
          <a:spcPct val="0"/>
        </a:spcBef>
        <a:spcAft>
          <a:spcPct val="0"/>
        </a:spcAft>
        <a:defRPr sz="3800" b="1">
          <a:solidFill>
            <a:srgbClr val="006F85"/>
          </a:solidFill>
          <a:latin typeface="Trebuchet MS" pitchFamily="34" charset="0"/>
        </a:defRPr>
      </a:lvl3pPr>
      <a:lvl4pPr algn="ctr" rtl="0" eaLnBrk="1" fontAlgn="base" hangingPunct="1">
        <a:lnSpc>
          <a:spcPct val="80000"/>
        </a:lnSpc>
        <a:spcBef>
          <a:spcPct val="0"/>
        </a:spcBef>
        <a:spcAft>
          <a:spcPct val="0"/>
        </a:spcAft>
        <a:defRPr sz="3800" b="1">
          <a:solidFill>
            <a:srgbClr val="006F85"/>
          </a:solidFill>
          <a:latin typeface="Trebuchet MS" pitchFamily="34" charset="0"/>
        </a:defRPr>
      </a:lvl4pPr>
      <a:lvl5pPr algn="ctr" rtl="0" eaLnBrk="1" fontAlgn="base" hangingPunct="1">
        <a:lnSpc>
          <a:spcPct val="80000"/>
        </a:lnSpc>
        <a:spcBef>
          <a:spcPct val="0"/>
        </a:spcBef>
        <a:spcAft>
          <a:spcPct val="0"/>
        </a:spcAft>
        <a:defRPr sz="3800" b="1">
          <a:solidFill>
            <a:srgbClr val="006F85"/>
          </a:solidFill>
          <a:latin typeface="Trebuchet MS" pitchFamily="34" charset="0"/>
        </a:defRPr>
      </a:lvl5pPr>
      <a:lvl6pPr marL="457200" algn="l" rtl="0" eaLnBrk="1" fontAlgn="base" hangingPunct="1">
        <a:lnSpc>
          <a:spcPct val="80000"/>
        </a:lnSpc>
        <a:spcBef>
          <a:spcPct val="0"/>
        </a:spcBef>
        <a:spcAft>
          <a:spcPct val="0"/>
        </a:spcAft>
        <a:defRPr sz="3800" b="1">
          <a:solidFill>
            <a:srgbClr val="006F85"/>
          </a:solidFill>
          <a:latin typeface="Trebuchet MS" pitchFamily="34" charset="0"/>
        </a:defRPr>
      </a:lvl6pPr>
      <a:lvl7pPr marL="914400" algn="l" rtl="0" eaLnBrk="1" fontAlgn="base" hangingPunct="1">
        <a:lnSpc>
          <a:spcPct val="80000"/>
        </a:lnSpc>
        <a:spcBef>
          <a:spcPct val="0"/>
        </a:spcBef>
        <a:spcAft>
          <a:spcPct val="0"/>
        </a:spcAft>
        <a:defRPr sz="3800" b="1">
          <a:solidFill>
            <a:srgbClr val="006F85"/>
          </a:solidFill>
          <a:latin typeface="Trebuchet MS" pitchFamily="34" charset="0"/>
        </a:defRPr>
      </a:lvl7pPr>
      <a:lvl8pPr marL="1371600" algn="l" rtl="0" eaLnBrk="1" fontAlgn="base" hangingPunct="1">
        <a:lnSpc>
          <a:spcPct val="80000"/>
        </a:lnSpc>
        <a:spcBef>
          <a:spcPct val="0"/>
        </a:spcBef>
        <a:spcAft>
          <a:spcPct val="0"/>
        </a:spcAft>
        <a:defRPr sz="3800" b="1">
          <a:solidFill>
            <a:srgbClr val="006F85"/>
          </a:solidFill>
          <a:latin typeface="Trebuchet MS" pitchFamily="34" charset="0"/>
        </a:defRPr>
      </a:lvl8pPr>
      <a:lvl9pPr marL="1828800" algn="l" rtl="0" eaLnBrk="1" fontAlgn="base" hangingPunct="1">
        <a:lnSpc>
          <a:spcPct val="80000"/>
        </a:lnSpc>
        <a:spcBef>
          <a:spcPct val="0"/>
        </a:spcBef>
        <a:spcAft>
          <a:spcPct val="0"/>
        </a:spcAft>
        <a:defRPr sz="3800" b="1">
          <a:solidFill>
            <a:srgbClr val="006F85"/>
          </a:solidFill>
          <a:latin typeface="Trebuchet MS" pitchFamily="34" charset="0"/>
        </a:defRPr>
      </a:lvl9pPr>
    </p:titleStyle>
    <p:bodyStyle>
      <a:lvl1pPr marL="444500" indent="-444500" algn="l" rtl="0" eaLnBrk="1" fontAlgn="base" hangingPunct="1">
        <a:spcBef>
          <a:spcPct val="20000"/>
        </a:spcBef>
        <a:spcAft>
          <a:spcPct val="0"/>
        </a:spcAft>
        <a:buClr>
          <a:srgbClr val="F7931E"/>
        </a:buClr>
        <a:buFont typeface="Trebuchet MS" pitchFamily="34" charset="0"/>
        <a:buChar char="•"/>
        <a:tabLst/>
        <a:defRPr sz="3200">
          <a:solidFill>
            <a:schemeClr val="tx1"/>
          </a:solidFill>
          <a:latin typeface="+mn-lt"/>
          <a:ea typeface="+mn-ea"/>
          <a:cs typeface="+mn-cs"/>
        </a:defRPr>
      </a:lvl1pPr>
      <a:lvl2pPr marL="895350" indent="-447675" algn="l" rtl="0" eaLnBrk="1" fontAlgn="base" hangingPunct="1">
        <a:spcBef>
          <a:spcPct val="0"/>
        </a:spcBef>
        <a:spcAft>
          <a:spcPct val="0"/>
        </a:spcAft>
        <a:buClr>
          <a:srgbClr val="F7931E"/>
        </a:buClr>
        <a:buSzPct val="70000"/>
        <a:buFont typeface="Courier New" pitchFamily="49" charset="0"/>
        <a:buChar char="o"/>
        <a:tabLst/>
        <a:defRPr sz="2000">
          <a:solidFill>
            <a:schemeClr val="tx1"/>
          </a:solidFill>
          <a:latin typeface="+mn-lt"/>
        </a:defRPr>
      </a:lvl2pPr>
      <a:lvl3pPr marL="444500" indent="-355600" algn="l" rtl="0" eaLnBrk="1" fontAlgn="base" hangingPunct="1">
        <a:spcBef>
          <a:spcPct val="0"/>
        </a:spcBef>
        <a:spcAft>
          <a:spcPct val="0"/>
        </a:spcAft>
        <a:buClr>
          <a:srgbClr val="F7931E"/>
        </a:buClr>
        <a:buChar char="•"/>
        <a:tabLst>
          <a:tab pos="0" algn="l"/>
        </a:tabLst>
        <a:defRPr sz="2400">
          <a:solidFill>
            <a:schemeClr val="tx1"/>
          </a:solidFill>
          <a:latin typeface="+mn-lt"/>
        </a:defRPr>
      </a:lvl3pPr>
      <a:lvl4pPr marL="444500" indent="-355600" algn="l" rtl="0" eaLnBrk="1" fontAlgn="base" hangingPunct="1">
        <a:spcBef>
          <a:spcPct val="0"/>
        </a:spcBef>
        <a:spcAft>
          <a:spcPct val="0"/>
        </a:spcAft>
        <a:buClr>
          <a:srgbClr val="F7931E"/>
        </a:buClr>
        <a:buChar char="–"/>
        <a:tabLst>
          <a:tab pos="0" algn="l"/>
        </a:tabLst>
        <a:defRPr sz="2000">
          <a:solidFill>
            <a:schemeClr val="tx1"/>
          </a:solidFill>
          <a:latin typeface="+mn-lt"/>
        </a:defRPr>
      </a:lvl4pPr>
      <a:lvl5pPr marL="2057400" indent="-228600" algn="l" rtl="0" eaLnBrk="1" fontAlgn="base" hangingPunct="1">
        <a:spcBef>
          <a:spcPct val="0"/>
        </a:spcBef>
        <a:spcAft>
          <a:spcPct val="0"/>
        </a:spcAft>
        <a:buClr>
          <a:srgbClr val="F7931E"/>
        </a:buClr>
        <a:buChar char="»"/>
        <a:defRPr sz="2000">
          <a:solidFill>
            <a:schemeClr val="tx1"/>
          </a:solidFill>
          <a:latin typeface="+mn-lt"/>
        </a:defRPr>
      </a:lvl5pPr>
      <a:lvl6pPr marL="2514600" indent="-228600" algn="l" rtl="0" eaLnBrk="1" fontAlgn="base" hangingPunct="1">
        <a:spcBef>
          <a:spcPct val="20000"/>
        </a:spcBef>
        <a:spcAft>
          <a:spcPct val="0"/>
        </a:spcAft>
        <a:buClr>
          <a:srgbClr val="F7931E"/>
        </a:buClr>
        <a:buChar char="»"/>
        <a:defRPr sz="2000">
          <a:solidFill>
            <a:schemeClr val="tx1"/>
          </a:solidFill>
          <a:latin typeface="+mn-lt"/>
        </a:defRPr>
      </a:lvl6pPr>
      <a:lvl7pPr marL="2971800" indent="-228600" algn="l" rtl="0" eaLnBrk="1" fontAlgn="base" hangingPunct="1">
        <a:spcBef>
          <a:spcPct val="20000"/>
        </a:spcBef>
        <a:spcAft>
          <a:spcPct val="0"/>
        </a:spcAft>
        <a:buClr>
          <a:srgbClr val="F7931E"/>
        </a:buClr>
        <a:buChar char="»"/>
        <a:defRPr sz="2000">
          <a:solidFill>
            <a:schemeClr val="tx1"/>
          </a:solidFill>
          <a:latin typeface="+mn-lt"/>
        </a:defRPr>
      </a:lvl7pPr>
      <a:lvl8pPr marL="3429000" indent="-228600" algn="l" rtl="0" eaLnBrk="1" fontAlgn="base" hangingPunct="1">
        <a:spcBef>
          <a:spcPct val="20000"/>
        </a:spcBef>
        <a:spcAft>
          <a:spcPct val="0"/>
        </a:spcAft>
        <a:buClr>
          <a:srgbClr val="F7931E"/>
        </a:buClr>
        <a:buChar char="»"/>
        <a:defRPr sz="2000">
          <a:solidFill>
            <a:schemeClr val="tx1"/>
          </a:solidFill>
          <a:latin typeface="+mn-lt"/>
        </a:defRPr>
      </a:lvl8pPr>
      <a:lvl9pPr marL="3886200" indent="-228600" algn="l" rtl="0" eaLnBrk="1" fontAlgn="base" hangingPunct="1">
        <a:spcBef>
          <a:spcPct val="20000"/>
        </a:spcBef>
        <a:spcAft>
          <a:spcPct val="0"/>
        </a:spcAft>
        <a:buClr>
          <a:srgbClr val="F7931E"/>
        </a:buClr>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52BA0D-34D2-4B1B-AEA1-C94D0CBBE77D}"/>
              </a:ext>
            </a:extLst>
          </p:cNvPr>
          <p:cNvSpPr>
            <a:spLocks noGrp="1"/>
          </p:cNvSpPr>
          <p:nvPr>
            <p:ph type="title"/>
          </p:nvPr>
        </p:nvSpPr>
        <p:spPr>
          <a:xfrm>
            <a:off x="334963" y="476673"/>
            <a:ext cx="10801349" cy="1296143"/>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7632470-BEC8-48F0-B8A7-26CFA9A62FEB}"/>
              </a:ext>
            </a:extLst>
          </p:cNvPr>
          <p:cNvSpPr>
            <a:spLocks noGrp="1"/>
          </p:cNvSpPr>
          <p:nvPr>
            <p:ph type="body" idx="1"/>
          </p:nvPr>
        </p:nvSpPr>
        <p:spPr>
          <a:xfrm>
            <a:off x="334964" y="1916114"/>
            <a:ext cx="10801349" cy="4321198"/>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DDA7FC9F-44DF-4AB8-AF7D-1C3BAA0BC227}"/>
              </a:ext>
            </a:extLst>
          </p:cNvPr>
          <p:cNvSpPr>
            <a:spLocks noGrp="1"/>
          </p:cNvSpPr>
          <p:nvPr>
            <p:ph type="dt" sz="half" idx="2"/>
          </p:nvPr>
        </p:nvSpPr>
        <p:spPr>
          <a:xfrm rot="16200000">
            <a:off x="11279982" y="2565053"/>
            <a:ext cx="1295846" cy="144016"/>
          </a:xfrm>
          <a:prstGeom prst="rect">
            <a:avLst/>
          </a:prstGeom>
        </p:spPr>
        <p:txBody>
          <a:bodyPr vert="horz" lIns="0" tIns="0" rIns="0" bIns="0" rtlCol="0" anchor="t" anchorCtr="0">
            <a:noAutofit/>
          </a:bodyPr>
          <a:lstStyle>
            <a:lvl1pPr algn="l">
              <a:defRPr sz="800">
                <a:solidFill>
                  <a:schemeClr val="tx1"/>
                </a:solidFill>
              </a:defRPr>
            </a:lvl1pPr>
          </a:lstStyle>
          <a:p>
            <a:fld id="{D7837FFF-136C-4026-A709-B23D4B5D50D9}" type="datetime1">
              <a:rPr lang="fi-FI" smtClean="0"/>
              <a:t>21.11.2023</a:t>
            </a:fld>
            <a:endParaRPr lang="en-GB" dirty="0"/>
          </a:p>
        </p:txBody>
      </p:sp>
      <p:sp>
        <p:nvSpPr>
          <p:cNvPr id="5" name="Footer Placeholder 4">
            <a:extLst>
              <a:ext uri="{FF2B5EF4-FFF2-40B4-BE49-F238E27FC236}">
                <a16:creationId xmlns:a16="http://schemas.microsoft.com/office/drawing/2014/main" id="{83F724FA-43EB-4382-BDAB-5681D713A1A2}"/>
              </a:ext>
            </a:extLst>
          </p:cNvPr>
          <p:cNvSpPr>
            <a:spLocks noGrp="1"/>
          </p:cNvSpPr>
          <p:nvPr>
            <p:ph type="ftr" sz="quarter" idx="3"/>
          </p:nvPr>
        </p:nvSpPr>
        <p:spPr>
          <a:xfrm rot="16200000">
            <a:off x="10595757" y="4833156"/>
            <a:ext cx="2664296" cy="144016"/>
          </a:xfrm>
          <a:prstGeom prst="rect">
            <a:avLst/>
          </a:prstGeom>
        </p:spPr>
        <p:txBody>
          <a:bodyPr vert="horz" lIns="0" tIns="0" rIns="0" bIns="0" rtlCol="0" anchor="t" anchorCtr="0">
            <a:noAutofit/>
          </a:bodyPr>
          <a:lstStyle>
            <a:lvl1pPr algn="r">
              <a:defRPr sz="800">
                <a:solidFill>
                  <a:schemeClr val="tx1"/>
                </a:solidFill>
              </a:defRPr>
            </a:lvl1pPr>
          </a:lstStyle>
          <a:p>
            <a:r>
              <a:rPr lang="en-GB"/>
              <a:t>© Miltton Group</a:t>
            </a:r>
            <a:endParaRPr lang="en-GB" dirty="0"/>
          </a:p>
        </p:txBody>
      </p:sp>
      <p:sp>
        <p:nvSpPr>
          <p:cNvPr id="6" name="Slide Number Placeholder 5">
            <a:extLst>
              <a:ext uri="{FF2B5EF4-FFF2-40B4-BE49-F238E27FC236}">
                <a16:creationId xmlns:a16="http://schemas.microsoft.com/office/drawing/2014/main" id="{E0B0587F-B3DF-4839-A27C-F5E99CFCEE42}"/>
              </a:ext>
            </a:extLst>
          </p:cNvPr>
          <p:cNvSpPr>
            <a:spLocks noGrp="1"/>
          </p:cNvSpPr>
          <p:nvPr>
            <p:ph type="sldNum" sz="quarter" idx="4"/>
          </p:nvPr>
        </p:nvSpPr>
        <p:spPr>
          <a:xfrm>
            <a:off x="11424592" y="6525344"/>
            <a:ext cx="575320" cy="144016"/>
          </a:xfrm>
          <a:prstGeom prst="rect">
            <a:avLst/>
          </a:prstGeom>
        </p:spPr>
        <p:txBody>
          <a:bodyPr vert="horz" lIns="0" tIns="0" rIns="0" bIns="0" rtlCol="0" anchor="t" anchorCtr="0">
            <a:noAutofit/>
          </a:bodyPr>
          <a:lstStyle>
            <a:lvl1pPr algn="r">
              <a:defRPr sz="800">
                <a:solidFill>
                  <a:schemeClr val="tx1"/>
                </a:solidFill>
              </a:defRPr>
            </a:lvl1pPr>
          </a:lstStyle>
          <a:p>
            <a:fld id="{C6E9A87C-37A4-4E98-B69E-8D39F910BEC4}" type="slidenum">
              <a:rPr lang="en-GB" smtClean="0"/>
              <a:pPr/>
              <a:t>‹#›</a:t>
            </a:fld>
            <a:endParaRPr lang="en-GB" dirty="0"/>
          </a:p>
        </p:txBody>
      </p:sp>
      <p:sp>
        <p:nvSpPr>
          <p:cNvPr id="10" name="Freeform 6"/>
          <p:cNvSpPr>
            <a:spLocks noChangeAspect="1" noEditPoints="1"/>
          </p:cNvSpPr>
          <p:nvPr userDrawn="1"/>
        </p:nvSpPr>
        <p:spPr bwMode="auto">
          <a:xfrm>
            <a:off x="11429144" y="188913"/>
            <a:ext cx="570974" cy="287337"/>
          </a:xfrm>
          <a:custGeom>
            <a:avLst/>
            <a:gdLst>
              <a:gd name="T0" fmla="*/ 4588 w 10650"/>
              <a:gd name="T1" fmla="*/ 5121 h 5359"/>
              <a:gd name="T2" fmla="*/ 4059 w 10650"/>
              <a:gd name="T3" fmla="*/ 5353 h 5359"/>
              <a:gd name="T4" fmla="*/ 3497 w 10650"/>
              <a:gd name="T5" fmla="*/ 5084 h 5359"/>
              <a:gd name="T6" fmla="*/ 2867 w 10650"/>
              <a:gd name="T7" fmla="*/ 2751 h 5359"/>
              <a:gd name="T8" fmla="*/ 2603 w 10650"/>
              <a:gd name="T9" fmla="*/ 2549 h 5359"/>
              <a:gd name="T10" fmla="*/ 1891 w 10650"/>
              <a:gd name="T11" fmla="*/ 5116 h 5359"/>
              <a:gd name="T12" fmla="*/ 1359 w 10650"/>
              <a:gd name="T13" fmla="*/ 5353 h 5359"/>
              <a:gd name="T14" fmla="*/ 799 w 10650"/>
              <a:gd name="T15" fmla="*/ 5084 h 5359"/>
              <a:gd name="T16" fmla="*/ 916 w 10650"/>
              <a:gd name="T17" fmla="*/ 1846 h 5359"/>
              <a:gd name="T18" fmla="*/ 1282 w 10650"/>
              <a:gd name="T19" fmla="*/ 4020 h 5359"/>
              <a:gd name="T20" fmla="*/ 2196 w 10650"/>
              <a:gd name="T21" fmla="*/ 304 h 5359"/>
              <a:gd name="T22" fmla="*/ 2577 w 10650"/>
              <a:gd name="T23" fmla="*/ 15 h 5359"/>
              <a:gd name="T24" fmla="*/ 3023 w 10650"/>
              <a:gd name="T25" fmla="*/ 90 h 5359"/>
              <a:gd name="T26" fmla="*/ 3419 w 10650"/>
              <a:gd name="T27" fmla="*/ 1018 h 5359"/>
              <a:gd name="T28" fmla="*/ 3990 w 10650"/>
              <a:gd name="T29" fmla="*/ 3956 h 5359"/>
              <a:gd name="T30" fmla="*/ 4873 w 10650"/>
              <a:gd name="T31" fmla="*/ 351 h 5359"/>
              <a:gd name="T32" fmla="*/ 5246 w 10650"/>
              <a:gd name="T33" fmla="*/ 25 h 5359"/>
              <a:gd name="T34" fmla="*/ 5696 w 10650"/>
              <a:gd name="T35" fmla="*/ 74 h 5359"/>
              <a:gd name="T36" fmla="*/ 6257 w 10650"/>
              <a:gd name="T37" fmla="*/ 1596 h 5359"/>
              <a:gd name="T38" fmla="*/ 6681 w 10650"/>
              <a:gd name="T39" fmla="*/ 4020 h 5359"/>
              <a:gd name="T40" fmla="*/ 8187 w 10650"/>
              <a:gd name="T41" fmla="*/ 1807 h 5359"/>
              <a:gd name="T42" fmla="*/ 7323 w 10650"/>
              <a:gd name="T43" fmla="*/ 5096 h 5359"/>
              <a:gd name="T44" fmla="*/ 6818 w 10650"/>
              <a:gd name="T45" fmla="*/ 5357 h 5359"/>
              <a:gd name="T46" fmla="*/ 6228 w 10650"/>
              <a:gd name="T47" fmla="*/ 5118 h 5359"/>
              <a:gd name="T48" fmla="*/ 5605 w 10650"/>
              <a:gd name="T49" fmla="*/ 2900 h 5359"/>
              <a:gd name="T50" fmla="*/ 10038 w 10650"/>
              <a:gd name="T51" fmla="*/ 4051 h 5359"/>
              <a:gd name="T52" fmla="*/ 9939 w 10650"/>
              <a:gd name="T53" fmla="*/ 4373 h 5359"/>
              <a:gd name="T54" fmla="*/ 10080 w 10650"/>
              <a:gd name="T55" fmla="*/ 4579 h 5359"/>
              <a:gd name="T56" fmla="*/ 9961 w 10650"/>
              <a:gd name="T57" fmla="*/ 4872 h 5359"/>
              <a:gd name="T58" fmla="*/ 10042 w 10650"/>
              <a:gd name="T59" fmla="*/ 5106 h 5359"/>
              <a:gd name="T60" fmla="*/ 9853 w 10650"/>
              <a:gd name="T61" fmla="*/ 5090 h 5359"/>
              <a:gd name="T62" fmla="*/ 9762 w 10650"/>
              <a:gd name="T63" fmla="*/ 4766 h 5359"/>
              <a:gd name="T64" fmla="*/ 9834 w 10650"/>
              <a:gd name="T65" fmla="*/ 4571 h 5359"/>
              <a:gd name="T66" fmla="*/ 9766 w 10650"/>
              <a:gd name="T67" fmla="*/ 4214 h 5359"/>
              <a:gd name="T68" fmla="*/ 10622 w 10650"/>
              <a:gd name="T69" fmla="*/ 3626 h 5359"/>
              <a:gd name="T70" fmla="*/ 10311 w 10650"/>
              <a:gd name="T71" fmla="*/ 2694 h 5359"/>
              <a:gd name="T72" fmla="*/ 10622 w 10650"/>
              <a:gd name="T73" fmla="*/ 2540 h 5359"/>
              <a:gd name="T74" fmla="*/ 10437 w 10650"/>
              <a:gd name="T75" fmla="*/ 2917 h 5359"/>
              <a:gd name="T76" fmla="*/ 9944 w 10650"/>
              <a:gd name="T77" fmla="*/ 2525 h 5359"/>
              <a:gd name="T78" fmla="*/ 10443 w 10650"/>
              <a:gd name="T79" fmla="*/ 1998 h 5359"/>
              <a:gd name="T80" fmla="*/ 10535 w 10650"/>
              <a:gd name="T81" fmla="*/ 2254 h 5359"/>
              <a:gd name="T82" fmla="*/ 9477 w 10650"/>
              <a:gd name="T83" fmla="*/ 2079 h 5359"/>
              <a:gd name="T84" fmla="*/ 9911 w 10650"/>
              <a:gd name="T85" fmla="*/ 1724 h 5359"/>
              <a:gd name="T86" fmla="*/ 9751 w 10650"/>
              <a:gd name="T87" fmla="*/ 1273 h 5359"/>
              <a:gd name="T88" fmla="*/ 10094 w 10650"/>
              <a:gd name="T89" fmla="*/ 920 h 5359"/>
              <a:gd name="T90" fmla="*/ 10529 w 10650"/>
              <a:gd name="T91" fmla="*/ 1045 h 5359"/>
              <a:gd name="T92" fmla="*/ 10581 w 10650"/>
              <a:gd name="T93" fmla="*/ 1615 h 5359"/>
              <a:gd name="T94" fmla="*/ 10195 w 10650"/>
              <a:gd name="T95" fmla="*/ 1150 h 5359"/>
              <a:gd name="T96" fmla="*/ 9935 w 10650"/>
              <a:gd name="T97" fmla="*/ 1323 h 5359"/>
              <a:gd name="T98" fmla="*/ 10107 w 10650"/>
              <a:gd name="T99" fmla="*/ 1571 h 5359"/>
              <a:gd name="T100" fmla="*/ 10434 w 10650"/>
              <a:gd name="T101" fmla="*/ 1468 h 5359"/>
              <a:gd name="T102" fmla="*/ 10392 w 10650"/>
              <a:gd name="T103" fmla="*/ 1213 h 5359"/>
              <a:gd name="T104" fmla="*/ 10082 w 10650"/>
              <a:gd name="T105" fmla="*/ 240 h 5359"/>
              <a:gd name="T106" fmla="*/ 9939 w 10650"/>
              <a:gd name="T107" fmla="*/ 438 h 5359"/>
              <a:gd name="T108" fmla="*/ 10622 w 10650"/>
              <a:gd name="T109" fmla="*/ 558 h 5359"/>
              <a:gd name="T110" fmla="*/ 9763 w 10650"/>
              <a:gd name="T111" fmla="*/ 422 h 5359"/>
              <a:gd name="T112" fmla="*/ 9842 w 10650"/>
              <a:gd name="T113" fmla="*/ 71 h 5359"/>
              <a:gd name="T114" fmla="*/ 9492 w 10650"/>
              <a:gd name="T115" fmla="*/ 3641 h 5359"/>
              <a:gd name="T116" fmla="*/ 9682 w 10650"/>
              <a:gd name="T117" fmla="*/ 3769 h 5359"/>
              <a:gd name="T118" fmla="*/ 9447 w 10650"/>
              <a:gd name="T119" fmla="*/ 3793 h 5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50" h="5359">
                <a:moveTo>
                  <a:pt x="5405" y="2109"/>
                </a:moveTo>
                <a:lnTo>
                  <a:pt x="5243" y="2788"/>
                </a:lnTo>
                <a:lnTo>
                  <a:pt x="5081" y="3467"/>
                </a:lnTo>
                <a:lnTo>
                  <a:pt x="4918" y="4146"/>
                </a:lnTo>
                <a:lnTo>
                  <a:pt x="4756" y="4825"/>
                </a:lnTo>
                <a:lnTo>
                  <a:pt x="4746" y="4858"/>
                </a:lnTo>
                <a:lnTo>
                  <a:pt x="4734" y="4891"/>
                </a:lnTo>
                <a:lnTo>
                  <a:pt x="4720" y="4923"/>
                </a:lnTo>
                <a:lnTo>
                  <a:pt x="4705" y="4953"/>
                </a:lnTo>
                <a:lnTo>
                  <a:pt x="4690" y="4984"/>
                </a:lnTo>
                <a:lnTo>
                  <a:pt x="4671" y="5013"/>
                </a:lnTo>
                <a:lnTo>
                  <a:pt x="4632" y="5069"/>
                </a:lnTo>
                <a:lnTo>
                  <a:pt x="4611" y="5096"/>
                </a:lnTo>
                <a:lnTo>
                  <a:pt x="4588" y="5121"/>
                </a:lnTo>
                <a:lnTo>
                  <a:pt x="4564" y="5146"/>
                </a:lnTo>
                <a:lnTo>
                  <a:pt x="4539" y="5168"/>
                </a:lnTo>
                <a:lnTo>
                  <a:pt x="4514" y="5191"/>
                </a:lnTo>
                <a:lnTo>
                  <a:pt x="4486" y="5212"/>
                </a:lnTo>
                <a:lnTo>
                  <a:pt x="4458" y="5231"/>
                </a:lnTo>
                <a:lnTo>
                  <a:pt x="4429" y="5249"/>
                </a:lnTo>
                <a:lnTo>
                  <a:pt x="4387" y="5273"/>
                </a:lnTo>
                <a:lnTo>
                  <a:pt x="4344" y="5292"/>
                </a:lnTo>
                <a:lnTo>
                  <a:pt x="4300" y="5311"/>
                </a:lnTo>
                <a:lnTo>
                  <a:pt x="4253" y="5325"/>
                </a:lnTo>
                <a:lnTo>
                  <a:pt x="4206" y="5337"/>
                </a:lnTo>
                <a:lnTo>
                  <a:pt x="4158" y="5346"/>
                </a:lnTo>
                <a:lnTo>
                  <a:pt x="4109" y="5351"/>
                </a:lnTo>
                <a:lnTo>
                  <a:pt x="4059" y="5353"/>
                </a:lnTo>
                <a:lnTo>
                  <a:pt x="4008" y="5351"/>
                </a:lnTo>
                <a:lnTo>
                  <a:pt x="3959" y="5347"/>
                </a:lnTo>
                <a:lnTo>
                  <a:pt x="3909" y="5337"/>
                </a:lnTo>
                <a:lnTo>
                  <a:pt x="3861" y="5326"/>
                </a:lnTo>
                <a:lnTo>
                  <a:pt x="3815" y="5312"/>
                </a:lnTo>
                <a:lnTo>
                  <a:pt x="3770" y="5294"/>
                </a:lnTo>
                <a:lnTo>
                  <a:pt x="3727" y="5273"/>
                </a:lnTo>
                <a:lnTo>
                  <a:pt x="3685" y="5249"/>
                </a:lnTo>
                <a:lnTo>
                  <a:pt x="3655" y="5230"/>
                </a:lnTo>
                <a:lnTo>
                  <a:pt x="3626" y="5209"/>
                </a:lnTo>
                <a:lnTo>
                  <a:pt x="3598" y="5187"/>
                </a:lnTo>
                <a:lnTo>
                  <a:pt x="3570" y="5163"/>
                </a:lnTo>
                <a:lnTo>
                  <a:pt x="3520" y="5112"/>
                </a:lnTo>
                <a:lnTo>
                  <a:pt x="3497" y="5084"/>
                </a:lnTo>
                <a:lnTo>
                  <a:pt x="3474" y="5056"/>
                </a:lnTo>
                <a:lnTo>
                  <a:pt x="3454" y="5026"/>
                </a:lnTo>
                <a:lnTo>
                  <a:pt x="3434" y="4995"/>
                </a:lnTo>
                <a:lnTo>
                  <a:pt x="3416" y="4964"/>
                </a:lnTo>
                <a:lnTo>
                  <a:pt x="3401" y="4931"/>
                </a:lnTo>
                <a:lnTo>
                  <a:pt x="3373" y="4863"/>
                </a:lnTo>
                <a:lnTo>
                  <a:pt x="3362" y="4827"/>
                </a:lnTo>
                <a:lnTo>
                  <a:pt x="3351" y="4792"/>
                </a:lnTo>
                <a:lnTo>
                  <a:pt x="3247" y="4356"/>
                </a:lnTo>
                <a:lnTo>
                  <a:pt x="3142" y="3922"/>
                </a:lnTo>
                <a:lnTo>
                  <a:pt x="3038" y="3488"/>
                </a:lnTo>
                <a:lnTo>
                  <a:pt x="2934" y="3053"/>
                </a:lnTo>
                <a:lnTo>
                  <a:pt x="2897" y="2897"/>
                </a:lnTo>
                <a:lnTo>
                  <a:pt x="2867" y="2751"/>
                </a:lnTo>
                <a:lnTo>
                  <a:pt x="2841" y="2618"/>
                </a:lnTo>
                <a:lnTo>
                  <a:pt x="2821" y="2495"/>
                </a:lnTo>
                <a:lnTo>
                  <a:pt x="2805" y="2382"/>
                </a:lnTo>
                <a:lnTo>
                  <a:pt x="2793" y="2281"/>
                </a:lnTo>
                <a:lnTo>
                  <a:pt x="2784" y="2189"/>
                </a:lnTo>
                <a:lnTo>
                  <a:pt x="2779" y="2107"/>
                </a:lnTo>
                <a:lnTo>
                  <a:pt x="2776" y="2034"/>
                </a:lnTo>
                <a:lnTo>
                  <a:pt x="2775" y="1971"/>
                </a:lnTo>
                <a:lnTo>
                  <a:pt x="2776" y="1915"/>
                </a:lnTo>
                <a:lnTo>
                  <a:pt x="2779" y="1868"/>
                </a:lnTo>
                <a:lnTo>
                  <a:pt x="2782" y="1829"/>
                </a:lnTo>
                <a:lnTo>
                  <a:pt x="2785" y="1799"/>
                </a:lnTo>
                <a:lnTo>
                  <a:pt x="2792" y="1758"/>
                </a:lnTo>
                <a:lnTo>
                  <a:pt x="2603" y="2549"/>
                </a:lnTo>
                <a:lnTo>
                  <a:pt x="2467" y="3114"/>
                </a:lnTo>
                <a:lnTo>
                  <a:pt x="2330" y="3679"/>
                </a:lnTo>
                <a:lnTo>
                  <a:pt x="2194" y="4245"/>
                </a:lnTo>
                <a:lnTo>
                  <a:pt x="2059" y="4810"/>
                </a:lnTo>
                <a:lnTo>
                  <a:pt x="2050" y="4844"/>
                </a:lnTo>
                <a:lnTo>
                  <a:pt x="2038" y="4878"/>
                </a:lnTo>
                <a:lnTo>
                  <a:pt x="2025" y="4910"/>
                </a:lnTo>
                <a:lnTo>
                  <a:pt x="2010" y="4943"/>
                </a:lnTo>
                <a:lnTo>
                  <a:pt x="1994" y="4974"/>
                </a:lnTo>
                <a:lnTo>
                  <a:pt x="1976" y="5005"/>
                </a:lnTo>
                <a:lnTo>
                  <a:pt x="1957" y="5034"/>
                </a:lnTo>
                <a:lnTo>
                  <a:pt x="1936" y="5063"/>
                </a:lnTo>
                <a:lnTo>
                  <a:pt x="1915" y="5091"/>
                </a:lnTo>
                <a:lnTo>
                  <a:pt x="1891" y="5116"/>
                </a:lnTo>
                <a:lnTo>
                  <a:pt x="1867" y="5142"/>
                </a:lnTo>
                <a:lnTo>
                  <a:pt x="1842" y="5166"/>
                </a:lnTo>
                <a:lnTo>
                  <a:pt x="1815" y="5189"/>
                </a:lnTo>
                <a:lnTo>
                  <a:pt x="1788" y="5210"/>
                </a:lnTo>
                <a:lnTo>
                  <a:pt x="1759" y="5231"/>
                </a:lnTo>
                <a:lnTo>
                  <a:pt x="1729" y="5249"/>
                </a:lnTo>
                <a:lnTo>
                  <a:pt x="1687" y="5273"/>
                </a:lnTo>
                <a:lnTo>
                  <a:pt x="1643" y="5292"/>
                </a:lnTo>
                <a:lnTo>
                  <a:pt x="1599" y="5311"/>
                </a:lnTo>
                <a:lnTo>
                  <a:pt x="1553" y="5325"/>
                </a:lnTo>
                <a:lnTo>
                  <a:pt x="1506" y="5337"/>
                </a:lnTo>
                <a:lnTo>
                  <a:pt x="1458" y="5346"/>
                </a:lnTo>
                <a:lnTo>
                  <a:pt x="1409" y="5351"/>
                </a:lnTo>
                <a:lnTo>
                  <a:pt x="1359" y="5353"/>
                </a:lnTo>
                <a:lnTo>
                  <a:pt x="1309" y="5351"/>
                </a:lnTo>
                <a:lnTo>
                  <a:pt x="1258" y="5347"/>
                </a:lnTo>
                <a:lnTo>
                  <a:pt x="1210" y="5337"/>
                </a:lnTo>
                <a:lnTo>
                  <a:pt x="1162" y="5326"/>
                </a:lnTo>
                <a:lnTo>
                  <a:pt x="1117" y="5312"/>
                </a:lnTo>
                <a:lnTo>
                  <a:pt x="1072" y="5294"/>
                </a:lnTo>
                <a:lnTo>
                  <a:pt x="1030" y="5273"/>
                </a:lnTo>
                <a:lnTo>
                  <a:pt x="989" y="5249"/>
                </a:lnTo>
                <a:lnTo>
                  <a:pt x="958" y="5230"/>
                </a:lnTo>
                <a:lnTo>
                  <a:pt x="929" y="5209"/>
                </a:lnTo>
                <a:lnTo>
                  <a:pt x="900" y="5187"/>
                </a:lnTo>
                <a:lnTo>
                  <a:pt x="872" y="5163"/>
                </a:lnTo>
                <a:lnTo>
                  <a:pt x="822" y="5112"/>
                </a:lnTo>
                <a:lnTo>
                  <a:pt x="799" y="5084"/>
                </a:lnTo>
                <a:lnTo>
                  <a:pt x="776" y="5056"/>
                </a:lnTo>
                <a:lnTo>
                  <a:pt x="756" y="5026"/>
                </a:lnTo>
                <a:lnTo>
                  <a:pt x="737" y="4995"/>
                </a:lnTo>
                <a:lnTo>
                  <a:pt x="719" y="4964"/>
                </a:lnTo>
                <a:lnTo>
                  <a:pt x="703" y="4931"/>
                </a:lnTo>
                <a:lnTo>
                  <a:pt x="676" y="4863"/>
                </a:lnTo>
                <a:lnTo>
                  <a:pt x="665" y="4827"/>
                </a:lnTo>
                <a:lnTo>
                  <a:pt x="655" y="4792"/>
                </a:lnTo>
                <a:lnTo>
                  <a:pt x="491" y="4109"/>
                </a:lnTo>
                <a:lnTo>
                  <a:pt x="328" y="3427"/>
                </a:lnTo>
                <a:lnTo>
                  <a:pt x="164" y="2745"/>
                </a:lnTo>
                <a:lnTo>
                  <a:pt x="0" y="2064"/>
                </a:lnTo>
                <a:lnTo>
                  <a:pt x="458" y="1954"/>
                </a:lnTo>
                <a:lnTo>
                  <a:pt x="916" y="1846"/>
                </a:lnTo>
                <a:lnTo>
                  <a:pt x="1025" y="2298"/>
                </a:lnTo>
                <a:lnTo>
                  <a:pt x="1135" y="2752"/>
                </a:lnTo>
                <a:lnTo>
                  <a:pt x="1171" y="2915"/>
                </a:lnTo>
                <a:lnTo>
                  <a:pt x="1203" y="3065"/>
                </a:lnTo>
                <a:lnTo>
                  <a:pt x="1229" y="3202"/>
                </a:lnTo>
                <a:lnTo>
                  <a:pt x="1249" y="3328"/>
                </a:lnTo>
                <a:lnTo>
                  <a:pt x="1265" y="3442"/>
                </a:lnTo>
                <a:lnTo>
                  <a:pt x="1277" y="3545"/>
                </a:lnTo>
                <a:lnTo>
                  <a:pt x="1285" y="3638"/>
                </a:lnTo>
                <a:lnTo>
                  <a:pt x="1290" y="3721"/>
                </a:lnTo>
                <a:lnTo>
                  <a:pt x="1292" y="3856"/>
                </a:lnTo>
                <a:lnTo>
                  <a:pt x="1291" y="3911"/>
                </a:lnTo>
                <a:lnTo>
                  <a:pt x="1289" y="3956"/>
                </a:lnTo>
                <a:lnTo>
                  <a:pt x="1282" y="4020"/>
                </a:lnTo>
                <a:lnTo>
                  <a:pt x="1277" y="4054"/>
                </a:lnTo>
                <a:lnTo>
                  <a:pt x="1384" y="3601"/>
                </a:lnTo>
                <a:lnTo>
                  <a:pt x="1493" y="3149"/>
                </a:lnTo>
                <a:lnTo>
                  <a:pt x="1601" y="2696"/>
                </a:lnTo>
                <a:lnTo>
                  <a:pt x="1710" y="2244"/>
                </a:lnTo>
                <a:lnTo>
                  <a:pt x="1819" y="1791"/>
                </a:lnTo>
                <a:lnTo>
                  <a:pt x="1927" y="1339"/>
                </a:lnTo>
                <a:lnTo>
                  <a:pt x="2036" y="886"/>
                </a:lnTo>
                <a:lnTo>
                  <a:pt x="2144" y="434"/>
                </a:lnTo>
                <a:lnTo>
                  <a:pt x="2153" y="404"/>
                </a:lnTo>
                <a:lnTo>
                  <a:pt x="2164" y="375"/>
                </a:lnTo>
                <a:lnTo>
                  <a:pt x="2176" y="346"/>
                </a:lnTo>
                <a:lnTo>
                  <a:pt x="2189" y="319"/>
                </a:lnTo>
                <a:lnTo>
                  <a:pt x="2196" y="304"/>
                </a:lnTo>
                <a:lnTo>
                  <a:pt x="2205" y="291"/>
                </a:lnTo>
                <a:lnTo>
                  <a:pt x="2221" y="265"/>
                </a:lnTo>
                <a:lnTo>
                  <a:pt x="2238" y="240"/>
                </a:lnTo>
                <a:lnTo>
                  <a:pt x="2257" y="216"/>
                </a:lnTo>
                <a:lnTo>
                  <a:pt x="2299" y="169"/>
                </a:lnTo>
                <a:lnTo>
                  <a:pt x="2347" y="127"/>
                </a:lnTo>
                <a:lnTo>
                  <a:pt x="2372" y="108"/>
                </a:lnTo>
                <a:lnTo>
                  <a:pt x="2399" y="90"/>
                </a:lnTo>
                <a:lnTo>
                  <a:pt x="2426" y="74"/>
                </a:lnTo>
                <a:lnTo>
                  <a:pt x="2454" y="59"/>
                </a:lnTo>
                <a:lnTo>
                  <a:pt x="2484" y="46"/>
                </a:lnTo>
                <a:lnTo>
                  <a:pt x="2515" y="34"/>
                </a:lnTo>
                <a:lnTo>
                  <a:pt x="2546" y="25"/>
                </a:lnTo>
                <a:lnTo>
                  <a:pt x="2577" y="15"/>
                </a:lnTo>
                <a:lnTo>
                  <a:pt x="2610" y="9"/>
                </a:lnTo>
                <a:lnTo>
                  <a:pt x="2644" y="4"/>
                </a:lnTo>
                <a:lnTo>
                  <a:pt x="2678" y="1"/>
                </a:lnTo>
                <a:lnTo>
                  <a:pt x="2711" y="0"/>
                </a:lnTo>
                <a:lnTo>
                  <a:pt x="2745" y="1"/>
                </a:lnTo>
                <a:lnTo>
                  <a:pt x="2779" y="4"/>
                </a:lnTo>
                <a:lnTo>
                  <a:pt x="2812" y="9"/>
                </a:lnTo>
                <a:lnTo>
                  <a:pt x="2845" y="15"/>
                </a:lnTo>
                <a:lnTo>
                  <a:pt x="2876" y="25"/>
                </a:lnTo>
                <a:lnTo>
                  <a:pt x="2907" y="34"/>
                </a:lnTo>
                <a:lnTo>
                  <a:pt x="2937" y="46"/>
                </a:lnTo>
                <a:lnTo>
                  <a:pt x="2966" y="59"/>
                </a:lnTo>
                <a:lnTo>
                  <a:pt x="2995" y="74"/>
                </a:lnTo>
                <a:lnTo>
                  <a:pt x="3023" y="90"/>
                </a:lnTo>
                <a:lnTo>
                  <a:pt x="3049" y="108"/>
                </a:lnTo>
                <a:lnTo>
                  <a:pt x="3075" y="127"/>
                </a:lnTo>
                <a:lnTo>
                  <a:pt x="3123" y="169"/>
                </a:lnTo>
                <a:lnTo>
                  <a:pt x="3146" y="192"/>
                </a:lnTo>
                <a:lnTo>
                  <a:pt x="3167" y="216"/>
                </a:lnTo>
                <a:lnTo>
                  <a:pt x="3187" y="241"/>
                </a:lnTo>
                <a:lnTo>
                  <a:pt x="3205" y="266"/>
                </a:lnTo>
                <a:lnTo>
                  <a:pt x="3221" y="293"/>
                </a:lnTo>
                <a:lnTo>
                  <a:pt x="3237" y="321"/>
                </a:lnTo>
                <a:lnTo>
                  <a:pt x="3251" y="349"/>
                </a:lnTo>
                <a:lnTo>
                  <a:pt x="3262" y="378"/>
                </a:lnTo>
                <a:lnTo>
                  <a:pt x="3274" y="409"/>
                </a:lnTo>
                <a:lnTo>
                  <a:pt x="3282" y="440"/>
                </a:lnTo>
                <a:lnTo>
                  <a:pt x="3419" y="1018"/>
                </a:lnTo>
                <a:lnTo>
                  <a:pt x="3557" y="1596"/>
                </a:lnTo>
                <a:lnTo>
                  <a:pt x="3695" y="2174"/>
                </a:lnTo>
                <a:lnTo>
                  <a:pt x="3834" y="2752"/>
                </a:lnTo>
                <a:lnTo>
                  <a:pt x="3872" y="2915"/>
                </a:lnTo>
                <a:lnTo>
                  <a:pt x="3902" y="3065"/>
                </a:lnTo>
                <a:lnTo>
                  <a:pt x="3928" y="3202"/>
                </a:lnTo>
                <a:lnTo>
                  <a:pt x="3949" y="3328"/>
                </a:lnTo>
                <a:lnTo>
                  <a:pt x="3965" y="3442"/>
                </a:lnTo>
                <a:lnTo>
                  <a:pt x="3977" y="3545"/>
                </a:lnTo>
                <a:lnTo>
                  <a:pt x="3985" y="3638"/>
                </a:lnTo>
                <a:lnTo>
                  <a:pt x="3990" y="3721"/>
                </a:lnTo>
                <a:lnTo>
                  <a:pt x="3993" y="3856"/>
                </a:lnTo>
                <a:lnTo>
                  <a:pt x="3992" y="3911"/>
                </a:lnTo>
                <a:lnTo>
                  <a:pt x="3990" y="3956"/>
                </a:lnTo>
                <a:lnTo>
                  <a:pt x="3986" y="3992"/>
                </a:lnTo>
                <a:lnTo>
                  <a:pt x="3983" y="4020"/>
                </a:lnTo>
                <a:lnTo>
                  <a:pt x="3977" y="4054"/>
                </a:lnTo>
                <a:lnTo>
                  <a:pt x="4085" y="3602"/>
                </a:lnTo>
                <a:lnTo>
                  <a:pt x="4193" y="3151"/>
                </a:lnTo>
                <a:lnTo>
                  <a:pt x="4301" y="2699"/>
                </a:lnTo>
                <a:lnTo>
                  <a:pt x="4409" y="2247"/>
                </a:lnTo>
                <a:lnTo>
                  <a:pt x="4517" y="1796"/>
                </a:lnTo>
                <a:lnTo>
                  <a:pt x="4625" y="1344"/>
                </a:lnTo>
                <a:lnTo>
                  <a:pt x="4733" y="892"/>
                </a:lnTo>
                <a:lnTo>
                  <a:pt x="4841" y="440"/>
                </a:lnTo>
                <a:lnTo>
                  <a:pt x="4850" y="410"/>
                </a:lnTo>
                <a:lnTo>
                  <a:pt x="4861" y="380"/>
                </a:lnTo>
                <a:lnTo>
                  <a:pt x="4873" y="351"/>
                </a:lnTo>
                <a:lnTo>
                  <a:pt x="4886" y="323"/>
                </a:lnTo>
                <a:lnTo>
                  <a:pt x="4902" y="295"/>
                </a:lnTo>
                <a:lnTo>
                  <a:pt x="4918" y="267"/>
                </a:lnTo>
                <a:lnTo>
                  <a:pt x="4936" y="242"/>
                </a:lnTo>
                <a:lnTo>
                  <a:pt x="4957" y="216"/>
                </a:lnTo>
                <a:lnTo>
                  <a:pt x="4999" y="169"/>
                </a:lnTo>
                <a:lnTo>
                  <a:pt x="5046" y="127"/>
                </a:lnTo>
                <a:lnTo>
                  <a:pt x="5072" y="108"/>
                </a:lnTo>
                <a:lnTo>
                  <a:pt x="5098" y="90"/>
                </a:lnTo>
                <a:lnTo>
                  <a:pt x="5126" y="74"/>
                </a:lnTo>
                <a:lnTo>
                  <a:pt x="5155" y="59"/>
                </a:lnTo>
                <a:lnTo>
                  <a:pt x="5184" y="46"/>
                </a:lnTo>
                <a:lnTo>
                  <a:pt x="5214" y="34"/>
                </a:lnTo>
                <a:lnTo>
                  <a:pt x="5246" y="25"/>
                </a:lnTo>
                <a:lnTo>
                  <a:pt x="5277" y="15"/>
                </a:lnTo>
                <a:lnTo>
                  <a:pt x="5310" y="9"/>
                </a:lnTo>
                <a:lnTo>
                  <a:pt x="5343" y="4"/>
                </a:lnTo>
                <a:lnTo>
                  <a:pt x="5377" y="1"/>
                </a:lnTo>
                <a:lnTo>
                  <a:pt x="5412" y="0"/>
                </a:lnTo>
                <a:lnTo>
                  <a:pt x="5446" y="1"/>
                </a:lnTo>
                <a:lnTo>
                  <a:pt x="5480" y="4"/>
                </a:lnTo>
                <a:lnTo>
                  <a:pt x="5513" y="9"/>
                </a:lnTo>
                <a:lnTo>
                  <a:pt x="5546" y="15"/>
                </a:lnTo>
                <a:lnTo>
                  <a:pt x="5577" y="25"/>
                </a:lnTo>
                <a:lnTo>
                  <a:pt x="5608" y="34"/>
                </a:lnTo>
                <a:lnTo>
                  <a:pt x="5638" y="46"/>
                </a:lnTo>
                <a:lnTo>
                  <a:pt x="5668" y="59"/>
                </a:lnTo>
                <a:lnTo>
                  <a:pt x="5696" y="74"/>
                </a:lnTo>
                <a:lnTo>
                  <a:pt x="5723" y="90"/>
                </a:lnTo>
                <a:lnTo>
                  <a:pt x="5749" y="108"/>
                </a:lnTo>
                <a:lnTo>
                  <a:pt x="5775" y="127"/>
                </a:lnTo>
                <a:lnTo>
                  <a:pt x="5823" y="169"/>
                </a:lnTo>
                <a:lnTo>
                  <a:pt x="5846" y="192"/>
                </a:lnTo>
                <a:lnTo>
                  <a:pt x="5866" y="216"/>
                </a:lnTo>
                <a:lnTo>
                  <a:pt x="5886" y="241"/>
                </a:lnTo>
                <a:lnTo>
                  <a:pt x="5904" y="266"/>
                </a:lnTo>
                <a:lnTo>
                  <a:pt x="5936" y="321"/>
                </a:lnTo>
                <a:lnTo>
                  <a:pt x="5949" y="349"/>
                </a:lnTo>
                <a:lnTo>
                  <a:pt x="5961" y="378"/>
                </a:lnTo>
                <a:lnTo>
                  <a:pt x="5982" y="440"/>
                </a:lnTo>
                <a:lnTo>
                  <a:pt x="6119" y="1018"/>
                </a:lnTo>
                <a:lnTo>
                  <a:pt x="6257" y="1596"/>
                </a:lnTo>
                <a:lnTo>
                  <a:pt x="6396" y="2174"/>
                </a:lnTo>
                <a:lnTo>
                  <a:pt x="6534" y="2752"/>
                </a:lnTo>
                <a:lnTo>
                  <a:pt x="6571" y="2915"/>
                </a:lnTo>
                <a:lnTo>
                  <a:pt x="6602" y="3065"/>
                </a:lnTo>
                <a:lnTo>
                  <a:pt x="6628" y="3202"/>
                </a:lnTo>
                <a:lnTo>
                  <a:pt x="6648" y="3328"/>
                </a:lnTo>
                <a:lnTo>
                  <a:pt x="6664" y="3442"/>
                </a:lnTo>
                <a:lnTo>
                  <a:pt x="6676" y="3545"/>
                </a:lnTo>
                <a:lnTo>
                  <a:pt x="6684" y="3638"/>
                </a:lnTo>
                <a:lnTo>
                  <a:pt x="6689" y="3721"/>
                </a:lnTo>
                <a:lnTo>
                  <a:pt x="6692" y="3856"/>
                </a:lnTo>
                <a:lnTo>
                  <a:pt x="6690" y="3911"/>
                </a:lnTo>
                <a:lnTo>
                  <a:pt x="6688" y="3956"/>
                </a:lnTo>
                <a:lnTo>
                  <a:pt x="6681" y="4020"/>
                </a:lnTo>
                <a:lnTo>
                  <a:pt x="6676" y="4054"/>
                </a:lnTo>
                <a:lnTo>
                  <a:pt x="6790" y="3578"/>
                </a:lnTo>
                <a:lnTo>
                  <a:pt x="6904" y="3103"/>
                </a:lnTo>
                <a:lnTo>
                  <a:pt x="7018" y="2626"/>
                </a:lnTo>
                <a:lnTo>
                  <a:pt x="7133" y="2151"/>
                </a:lnTo>
                <a:lnTo>
                  <a:pt x="7246" y="1675"/>
                </a:lnTo>
                <a:lnTo>
                  <a:pt x="7361" y="1199"/>
                </a:lnTo>
                <a:lnTo>
                  <a:pt x="7475" y="724"/>
                </a:lnTo>
                <a:lnTo>
                  <a:pt x="7589" y="249"/>
                </a:lnTo>
                <a:lnTo>
                  <a:pt x="8105" y="126"/>
                </a:lnTo>
                <a:lnTo>
                  <a:pt x="8621" y="3"/>
                </a:lnTo>
                <a:lnTo>
                  <a:pt x="8476" y="604"/>
                </a:lnTo>
                <a:lnTo>
                  <a:pt x="8332" y="1206"/>
                </a:lnTo>
                <a:lnTo>
                  <a:pt x="8187" y="1807"/>
                </a:lnTo>
                <a:lnTo>
                  <a:pt x="8044" y="2408"/>
                </a:lnTo>
                <a:lnTo>
                  <a:pt x="7900" y="3009"/>
                </a:lnTo>
                <a:lnTo>
                  <a:pt x="7755" y="3611"/>
                </a:lnTo>
                <a:lnTo>
                  <a:pt x="7611" y="4212"/>
                </a:lnTo>
                <a:lnTo>
                  <a:pt x="7468" y="4813"/>
                </a:lnTo>
                <a:lnTo>
                  <a:pt x="7458" y="4848"/>
                </a:lnTo>
                <a:lnTo>
                  <a:pt x="7446" y="4882"/>
                </a:lnTo>
                <a:lnTo>
                  <a:pt x="7433" y="4915"/>
                </a:lnTo>
                <a:lnTo>
                  <a:pt x="7418" y="4948"/>
                </a:lnTo>
                <a:lnTo>
                  <a:pt x="7402" y="4979"/>
                </a:lnTo>
                <a:lnTo>
                  <a:pt x="7385" y="5010"/>
                </a:lnTo>
                <a:lnTo>
                  <a:pt x="7365" y="5039"/>
                </a:lnTo>
                <a:lnTo>
                  <a:pt x="7345" y="5068"/>
                </a:lnTo>
                <a:lnTo>
                  <a:pt x="7323" y="5096"/>
                </a:lnTo>
                <a:lnTo>
                  <a:pt x="7300" y="5122"/>
                </a:lnTo>
                <a:lnTo>
                  <a:pt x="7275" y="5148"/>
                </a:lnTo>
                <a:lnTo>
                  <a:pt x="7251" y="5173"/>
                </a:lnTo>
                <a:lnTo>
                  <a:pt x="7224" y="5195"/>
                </a:lnTo>
                <a:lnTo>
                  <a:pt x="7196" y="5217"/>
                </a:lnTo>
                <a:lnTo>
                  <a:pt x="7167" y="5237"/>
                </a:lnTo>
                <a:lnTo>
                  <a:pt x="7138" y="5256"/>
                </a:lnTo>
                <a:lnTo>
                  <a:pt x="7096" y="5278"/>
                </a:lnTo>
                <a:lnTo>
                  <a:pt x="7053" y="5299"/>
                </a:lnTo>
                <a:lnTo>
                  <a:pt x="7008" y="5316"/>
                </a:lnTo>
                <a:lnTo>
                  <a:pt x="6963" y="5331"/>
                </a:lnTo>
                <a:lnTo>
                  <a:pt x="6916" y="5344"/>
                </a:lnTo>
                <a:lnTo>
                  <a:pt x="6868" y="5352"/>
                </a:lnTo>
                <a:lnTo>
                  <a:pt x="6818" y="5357"/>
                </a:lnTo>
                <a:lnTo>
                  <a:pt x="6767" y="5359"/>
                </a:lnTo>
                <a:lnTo>
                  <a:pt x="6717" y="5357"/>
                </a:lnTo>
                <a:lnTo>
                  <a:pt x="6667" y="5352"/>
                </a:lnTo>
                <a:lnTo>
                  <a:pt x="6618" y="5344"/>
                </a:lnTo>
                <a:lnTo>
                  <a:pt x="6571" y="5332"/>
                </a:lnTo>
                <a:lnTo>
                  <a:pt x="6525" y="5318"/>
                </a:lnTo>
                <a:lnTo>
                  <a:pt x="6480" y="5301"/>
                </a:lnTo>
                <a:lnTo>
                  <a:pt x="6437" y="5279"/>
                </a:lnTo>
                <a:lnTo>
                  <a:pt x="6395" y="5256"/>
                </a:lnTo>
                <a:lnTo>
                  <a:pt x="6364" y="5236"/>
                </a:lnTo>
                <a:lnTo>
                  <a:pt x="6334" y="5216"/>
                </a:lnTo>
                <a:lnTo>
                  <a:pt x="6305" y="5193"/>
                </a:lnTo>
                <a:lnTo>
                  <a:pt x="6278" y="5170"/>
                </a:lnTo>
                <a:lnTo>
                  <a:pt x="6228" y="5118"/>
                </a:lnTo>
                <a:lnTo>
                  <a:pt x="6204" y="5091"/>
                </a:lnTo>
                <a:lnTo>
                  <a:pt x="6182" y="5062"/>
                </a:lnTo>
                <a:lnTo>
                  <a:pt x="6161" y="5032"/>
                </a:lnTo>
                <a:lnTo>
                  <a:pt x="6143" y="5002"/>
                </a:lnTo>
                <a:lnTo>
                  <a:pt x="6124" y="4970"/>
                </a:lnTo>
                <a:lnTo>
                  <a:pt x="6109" y="4937"/>
                </a:lnTo>
                <a:lnTo>
                  <a:pt x="6081" y="4869"/>
                </a:lnTo>
                <a:lnTo>
                  <a:pt x="6070" y="4834"/>
                </a:lnTo>
                <a:lnTo>
                  <a:pt x="6061" y="4798"/>
                </a:lnTo>
                <a:lnTo>
                  <a:pt x="5955" y="4362"/>
                </a:lnTo>
                <a:lnTo>
                  <a:pt x="5851" y="3928"/>
                </a:lnTo>
                <a:lnTo>
                  <a:pt x="5746" y="3493"/>
                </a:lnTo>
                <a:lnTo>
                  <a:pt x="5642" y="3058"/>
                </a:lnTo>
                <a:lnTo>
                  <a:pt x="5605" y="2900"/>
                </a:lnTo>
                <a:lnTo>
                  <a:pt x="5574" y="2752"/>
                </a:lnTo>
                <a:lnTo>
                  <a:pt x="5549" y="2616"/>
                </a:lnTo>
                <a:lnTo>
                  <a:pt x="5528" y="2492"/>
                </a:lnTo>
                <a:lnTo>
                  <a:pt x="5513" y="2378"/>
                </a:lnTo>
                <a:lnTo>
                  <a:pt x="5501" y="2276"/>
                </a:lnTo>
                <a:lnTo>
                  <a:pt x="5492" y="2184"/>
                </a:lnTo>
                <a:lnTo>
                  <a:pt x="5487" y="2101"/>
                </a:lnTo>
                <a:lnTo>
                  <a:pt x="5484" y="1966"/>
                </a:lnTo>
                <a:lnTo>
                  <a:pt x="5485" y="1910"/>
                </a:lnTo>
                <a:lnTo>
                  <a:pt x="5488" y="1864"/>
                </a:lnTo>
                <a:lnTo>
                  <a:pt x="5495" y="1798"/>
                </a:lnTo>
                <a:lnTo>
                  <a:pt x="5503" y="1761"/>
                </a:lnTo>
                <a:lnTo>
                  <a:pt x="5405" y="2109"/>
                </a:lnTo>
                <a:close/>
                <a:moveTo>
                  <a:pt x="10038" y="4051"/>
                </a:moveTo>
                <a:lnTo>
                  <a:pt x="10622" y="4051"/>
                </a:lnTo>
                <a:lnTo>
                  <a:pt x="10622" y="4278"/>
                </a:lnTo>
                <a:lnTo>
                  <a:pt x="10162" y="4278"/>
                </a:lnTo>
                <a:lnTo>
                  <a:pt x="10109" y="4280"/>
                </a:lnTo>
                <a:lnTo>
                  <a:pt x="10063" y="4286"/>
                </a:lnTo>
                <a:lnTo>
                  <a:pt x="10042" y="4290"/>
                </a:lnTo>
                <a:lnTo>
                  <a:pt x="10023" y="4296"/>
                </a:lnTo>
                <a:lnTo>
                  <a:pt x="10006" y="4302"/>
                </a:lnTo>
                <a:lnTo>
                  <a:pt x="9991" y="4310"/>
                </a:lnTo>
                <a:lnTo>
                  <a:pt x="9977" y="4319"/>
                </a:lnTo>
                <a:lnTo>
                  <a:pt x="9965" y="4331"/>
                </a:lnTo>
                <a:lnTo>
                  <a:pt x="9955" y="4343"/>
                </a:lnTo>
                <a:lnTo>
                  <a:pt x="9947" y="4357"/>
                </a:lnTo>
                <a:lnTo>
                  <a:pt x="9939" y="4373"/>
                </a:lnTo>
                <a:lnTo>
                  <a:pt x="9935" y="4390"/>
                </a:lnTo>
                <a:lnTo>
                  <a:pt x="9932" y="4409"/>
                </a:lnTo>
                <a:lnTo>
                  <a:pt x="9931" y="4431"/>
                </a:lnTo>
                <a:lnTo>
                  <a:pt x="9932" y="4449"/>
                </a:lnTo>
                <a:lnTo>
                  <a:pt x="9935" y="4467"/>
                </a:lnTo>
                <a:lnTo>
                  <a:pt x="9940" y="4483"/>
                </a:lnTo>
                <a:lnTo>
                  <a:pt x="9948" y="4499"/>
                </a:lnTo>
                <a:lnTo>
                  <a:pt x="9957" y="4513"/>
                </a:lnTo>
                <a:lnTo>
                  <a:pt x="9967" y="4526"/>
                </a:lnTo>
                <a:lnTo>
                  <a:pt x="9980" y="4538"/>
                </a:lnTo>
                <a:lnTo>
                  <a:pt x="9997" y="4548"/>
                </a:lnTo>
                <a:lnTo>
                  <a:pt x="10034" y="4565"/>
                </a:lnTo>
                <a:lnTo>
                  <a:pt x="10055" y="4572"/>
                </a:lnTo>
                <a:lnTo>
                  <a:pt x="10080" y="4579"/>
                </a:lnTo>
                <a:lnTo>
                  <a:pt x="10105" y="4583"/>
                </a:lnTo>
                <a:lnTo>
                  <a:pt x="10134" y="4586"/>
                </a:lnTo>
                <a:lnTo>
                  <a:pt x="10165" y="4588"/>
                </a:lnTo>
                <a:lnTo>
                  <a:pt x="10198" y="4589"/>
                </a:lnTo>
                <a:lnTo>
                  <a:pt x="10622" y="4589"/>
                </a:lnTo>
                <a:lnTo>
                  <a:pt x="10622" y="4813"/>
                </a:lnTo>
                <a:lnTo>
                  <a:pt x="10162" y="4813"/>
                </a:lnTo>
                <a:lnTo>
                  <a:pt x="10118" y="4814"/>
                </a:lnTo>
                <a:lnTo>
                  <a:pt x="10076" y="4818"/>
                </a:lnTo>
                <a:lnTo>
                  <a:pt x="10037" y="4827"/>
                </a:lnTo>
                <a:lnTo>
                  <a:pt x="10002" y="4841"/>
                </a:lnTo>
                <a:lnTo>
                  <a:pt x="9987" y="4850"/>
                </a:lnTo>
                <a:lnTo>
                  <a:pt x="9973" y="4860"/>
                </a:lnTo>
                <a:lnTo>
                  <a:pt x="9961" y="4872"/>
                </a:lnTo>
                <a:lnTo>
                  <a:pt x="9951" y="4887"/>
                </a:lnTo>
                <a:lnTo>
                  <a:pt x="9942" y="4903"/>
                </a:lnTo>
                <a:lnTo>
                  <a:pt x="9936" y="4922"/>
                </a:lnTo>
                <a:lnTo>
                  <a:pt x="9932" y="4942"/>
                </a:lnTo>
                <a:lnTo>
                  <a:pt x="9931" y="4965"/>
                </a:lnTo>
                <a:lnTo>
                  <a:pt x="9933" y="4990"/>
                </a:lnTo>
                <a:lnTo>
                  <a:pt x="9938" y="5013"/>
                </a:lnTo>
                <a:lnTo>
                  <a:pt x="9947" y="5032"/>
                </a:lnTo>
                <a:lnTo>
                  <a:pt x="9957" y="5050"/>
                </a:lnTo>
                <a:lnTo>
                  <a:pt x="9970" y="5065"/>
                </a:lnTo>
                <a:lnTo>
                  <a:pt x="9985" y="5078"/>
                </a:lnTo>
                <a:lnTo>
                  <a:pt x="10003" y="5090"/>
                </a:lnTo>
                <a:lnTo>
                  <a:pt x="10022" y="5099"/>
                </a:lnTo>
                <a:lnTo>
                  <a:pt x="10042" y="5106"/>
                </a:lnTo>
                <a:lnTo>
                  <a:pt x="10063" y="5112"/>
                </a:lnTo>
                <a:lnTo>
                  <a:pt x="10107" y="5120"/>
                </a:lnTo>
                <a:lnTo>
                  <a:pt x="10152" y="5124"/>
                </a:lnTo>
                <a:lnTo>
                  <a:pt x="10195" y="5125"/>
                </a:lnTo>
                <a:lnTo>
                  <a:pt x="10622" y="5125"/>
                </a:lnTo>
                <a:lnTo>
                  <a:pt x="10622" y="5353"/>
                </a:lnTo>
                <a:lnTo>
                  <a:pt x="10196" y="5353"/>
                </a:lnTo>
                <a:lnTo>
                  <a:pt x="9770" y="5353"/>
                </a:lnTo>
                <a:lnTo>
                  <a:pt x="9770" y="5125"/>
                </a:lnTo>
                <a:lnTo>
                  <a:pt x="9944" y="5125"/>
                </a:lnTo>
                <a:lnTo>
                  <a:pt x="9918" y="5118"/>
                </a:lnTo>
                <a:lnTo>
                  <a:pt x="9894" y="5110"/>
                </a:lnTo>
                <a:lnTo>
                  <a:pt x="9873" y="5100"/>
                </a:lnTo>
                <a:lnTo>
                  <a:pt x="9853" y="5090"/>
                </a:lnTo>
                <a:lnTo>
                  <a:pt x="9835" y="5077"/>
                </a:lnTo>
                <a:lnTo>
                  <a:pt x="9819" y="5063"/>
                </a:lnTo>
                <a:lnTo>
                  <a:pt x="9804" y="5049"/>
                </a:lnTo>
                <a:lnTo>
                  <a:pt x="9791" y="5033"/>
                </a:lnTo>
                <a:lnTo>
                  <a:pt x="9780" y="5016"/>
                </a:lnTo>
                <a:lnTo>
                  <a:pt x="9769" y="4997"/>
                </a:lnTo>
                <a:lnTo>
                  <a:pt x="9761" y="4978"/>
                </a:lnTo>
                <a:lnTo>
                  <a:pt x="9755" y="4959"/>
                </a:lnTo>
                <a:lnTo>
                  <a:pt x="9746" y="4914"/>
                </a:lnTo>
                <a:lnTo>
                  <a:pt x="9744" y="4892"/>
                </a:lnTo>
                <a:lnTo>
                  <a:pt x="9743" y="4867"/>
                </a:lnTo>
                <a:lnTo>
                  <a:pt x="9746" y="4826"/>
                </a:lnTo>
                <a:lnTo>
                  <a:pt x="9755" y="4785"/>
                </a:lnTo>
                <a:lnTo>
                  <a:pt x="9762" y="4766"/>
                </a:lnTo>
                <a:lnTo>
                  <a:pt x="9770" y="4746"/>
                </a:lnTo>
                <a:lnTo>
                  <a:pt x="9791" y="4711"/>
                </a:lnTo>
                <a:lnTo>
                  <a:pt x="9817" y="4679"/>
                </a:lnTo>
                <a:lnTo>
                  <a:pt x="9832" y="4665"/>
                </a:lnTo>
                <a:lnTo>
                  <a:pt x="9848" y="4651"/>
                </a:lnTo>
                <a:lnTo>
                  <a:pt x="9866" y="4640"/>
                </a:lnTo>
                <a:lnTo>
                  <a:pt x="9884" y="4630"/>
                </a:lnTo>
                <a:lnTo>
                  <a:pt x="9904" y="4622"/>
                </a:lnTo>
                <a:lnTo>
                  <a:pt x="9925" y="4615"/>
                </a:lnTo>
                <a:lnTo>
                  <a:pt x="9905" y="4610"/>
                </a:lnTo>
                <a:lnTo>
                  <a:pt x="9886" y="4603"/>
                </a:lnTo>
                <a:lnTo>
                  <a:pt x="9868" y="4594"/>
                </a:lnTo>
                <a:lnTo>
                  <a:pt x="9850" y="4584"/>
                </a:lnTo>
                <a:lnTo>
                  <a:pt x="9834" y="4571"/>
                </a:lnTo>
                <a:lnTo>
                  <a:pt x="9820" y="4558"/>
                </a:lnTo>
                <a:lnTo>
                  <a:pt x="9805" y="4544"/>
                </a:lnTo>
                <a:lnTo>
                  <a:pt x="9793" y="4527"/>
                </a:lnTo>
                <a:lnTo>
                  <a:pt x="9782" y="4511"/>
                </a:lnTo>
                <a:lnTo>
                  <a:pt x="9771" y="4492"/>
                </a:lnTo>
                <a:lnTo>
                  <a:pt x="9763" y="4473"/>
                </a:lnTo>
                <a:lnTo>
                  <a:pt x="9756" y="4454"/>
                </a:lnTo>
                <a:lnTo>
                  <a:pt x="9746" y="4412"/>
                </a:lnTo>
                <a:lnTo>
                  <a:pt x="9743" y="4366"/>
                </a:lnTo>
                <a:lnTo>
                  <a:pt x="9744" y="4334"/>
                </a:lnTo>
                <a:lnTo>
                  <a:pt x="9746" y="4302"/>
                </a:lnTo>
                <a:lnTo>
                  <a:pt x="9751" y="4271"/>
                </a:lnTo>
                <a:lnTo>
                  <a:pt x="9757" y="4242"/>
                </a:lnTo>
                <a:lnTo>
                  <a:pt x="9766" y="4214"/>
                </a:lnTo>
                <a:lnTo>
                  <a:pt x="9778" y="4188"/>
                </a:lnTo>
                <a:lnTo>
                  <a:pt x="9792" y="4164"/>
                </a:lnTo>
                <a:lnTo>
                  <a:pt x="9808" y="4142"/>
                </a:lnTo>
                <a:lnTo>
                  <a:pt x="9827" y="4122"/>
                </a:lnTo>
                <a:lnTo>
                  <a:pt x="9848" y="4104"/>
                </a:lnTo>
                <a:lnTo>
                  <a:pt x="9873" y="4088"/>
                </a:lnTo>
                <a:lnTo>
                  <a:pt x="9900" y="4076"/>
                </a:lnTo>
                <a:lnTo>
                  <a:pt x="9930" y="4065"/>
                </a:lnTo>
                <a:lnTo>
                  <a:pt x="9963" y="4057"/>
                </a:lnTo>
                <a:lnTo>
                  <a:pt x="9999" y="4053"/>
                </a:lnTo>
                <a:lnTo>
                  <a:pt x="10038" y="4051"/>
                </a:lnTo>
                <a:close/>
                <a:moveTo>
                  <a:pt x="9770" y="3626"/>
                </a:moveTo>
                <a:lnTo>
                  <a:pt x="10196" y="3626"/>
                </a:lnTo>
                <a:lnTo>
                  <a:pt x="10622" y="3626"/>
                </a:lnTo>
                <a:lnTo>
                  <a:pt x="10622" y="3860"/>
                </a:lnTo>
                <a:lnTo>
                  <a:pt x="10196" y="3860"/>
                </a:lnTo>
                <a:lnTo>
                  <a:pt x="9770" y="3860"/>
                </a:lnTo>
                <a:lnTo>
                  <a:pt x="9770" y="3626"/>
                </a:lnTo>
                <a:close/>
                <a:moveTo>
                  <a:pt x="9443" y="3202"/>
                </a:moveTo>
                <a:lnTo>
                  <a:pt x="10033" y="3202"/>
                </a:lnTo>
                <a:lnTo>
                  <a:pt x="10622" y="3202"/>
                </a:lnTo>
                <a:lnTo>
                  <a:pt x="10622" y="3435"/>
                </a:lnTo>
                <a:lnTo>
                  <a:pt x="10033" y="3435"/>
                </a:lnTo>
                <a:lnTo>
                  <a:pt x="9443" y="3435"/>
                </a:lnTo>
                <a:lnTo>
                  <a:pt x="9443" y="3202"/>
                </a:lnTo>
                <a:close/>
                <a:moveTo>
                  <a:pt x="9944" y="2695"/>
                </a:moveTo>
                <a:lnTo>
                  <a:pt x="10274" y="2695"/>
                </a:lnTo>
                <a:lnTo>
                  <a:pt x="10311" y="2694"/>
                </a:lnTo>
                <a:lnTo>
                  <a:pt x="10344" y="2691"/>
                </a:lnTo>
                <a:lnTo>
                  <a:pt x="10359" y="2688"/>
                </a:lnTo>
                <a:lnTo>
                  <a:pt x="10374" y="2685"/>
                </a:lnTo>
                <a:lnTo>
                  <a:pt x="10387" y="2681"/>
                </a:lnTo>
                <a:lnTo>
                  <a:pt x="10399" y="2675"/>
                </a:lnTo>
                <a:lnTo>
                  <a:pt x="10420" y="2662"/>
                </a:lnTo>
                <a:lnTo>
                  <a:pt x="10428" y="2653"/>
                </a:lnTo>
                <a:lnTo>
                  <a:pt x="10434" y="2644"/>
                </a:lnTo>
                <a:lnTo>
                  <a:pt x="10440" y="2632"/>
                </a:lnTo>
                <a:lnTo>
                  <a:pt x="10443" y="2620"/>
                </a:lnTo>
                <a:lnTo>
                  <a:pt x="10446" y="2607"/>
                </a:lnTo>
                <a:lnTo>
                  <a:pt x="10446" y="2591"/>
                </a:lnTo>
                <a:lnTo>
                  <a:pt x="10446" y="2540"/>
                </a:lnTo>
                <a:lnTo>
                  <a:pt x="10622" y="2540"/>
                </a:lnTo>
                <a:lnTo>
                  <a:pt x="10622" y="2655"/>
                </a:lnTo>
                <a:lnTo>
                  <a:pt x="10621" y="2696"/>
                </a:lnTo>
                <a:lnTo>
                  <a:pt x="10617" y="2732"/>
                </a:lnTo>
                <a:lnTo>
                  <a:pt x="10610" y="2765"/>
                </a:lnTo>
                <a:lnTo>
                  <a:pt x="10600" y="2793"/>
                </a:lnTo>
                <a:lnTo>
                  <a:pt x="10588" y="2818"/>
                </a:lnTo>
                <a:lnTo>
                  <a:pt x="10580" y="2830"/>
                </a:lnTo>
                <a:lnTo>
                  <a:pt x="10572" y="2840"/>
                </a:lnTo>
                <a:lnTo>
                  <a:pt x="10556" y="2860"/>
                </a:lnTo>
                <a:lnTo>
                  <a:pt x="10535" y="2876"/>
                </a:lnTo>
                <a:lnTo>
                  <a:pt x="10514" y="2889"/>
                </a:lnTo>
                <a:lnTo>
                  <a:pt x="10490" y="2902"/>
                </a:lnTo>
                <a:lnTo>
                  <a:pt x="10465" y="2910"/>
                </a:lnTo>
                <a:lnTo>
                  <a:pt x="10437" y="2917"/>
                </a:lnTo>
                <a:lnTo>
                  <a:pt x="10407" y="2922"/>
                </a:lnTo>
                <a:lnTo>
                  <a:pt x="10377" y="2926"/>
                </a:lnTo>
                <a:lnTo>
                  <a:pt x="10344" y="2928"/>
                </a:lnTo>
                <a:lnTo>
                  <a:pt x="10310" y="2928"/>
                </a:lnTo>
                <a:lnTo>
                  <a:pt x="9944" y="2928"/>
                </a:lnTo>
                <a:lnTo>
                  <a:pt x="9944" y="3065"/>
                </a:lnTo>
                <a:lnTo>
                  <a:pt x="9767" y="3065"/>
                </a:lnTo>
                <a:lnTo>
                  <a:pt x="9767" y="2928"/>
                </a:lnTo>
                <a:lnTo>
                  <a:pt x="9594" y="2928"/>
                </a:lnTo>
                <a:lnTo>
                  <a:pt x="9477" y="2701"/>
                </a:lnTo>
                <a:lnTo>
                  <a:pt x="9477" y="2695"/>
                </a:lnTo>
                <a:lnTo>
                  <a:pt x="9767" y="2695"/>
                </a:lnTo>
                <a:lnTo>
                  <a:pt x="9767" y="2525"/>
                </a:lnTo>
                <a:lnTo>
                  <a:pt x="9944" y="2525"/>
                </a:lnTo>
                <a:lnTo>
                  <a:pt x="9944" y="2695"/>
                </a:lnTo>
                <a:close/>
                <a:moveTo>
                  <a:pt x="9944" y="2073"/>
                </a:moveTo>
                <a:lnTo>
                  <a:pt x="10274" y="2073"/>
                </a:lnTo>
                <a:lnTo>
                  <a:pt x="10311" y="2072"/>
                </a:lnTo>
                <a:lnTo>
                  <a:pt x="10344" y="2069"/>
                </a:lnTo>
                <a:lnTo>
                  <a:pt x="10359" y="2066"/>
                </a:lnTo>
                <a:lnTo>
                  <a:pt x="10374" y="2063"/>
                </a:lnTo>
                <a:lnTo>
                  <a:pt x="10387" y="2059"/>
                </a:lnTo>
                <a:lnTo>
                  <a:pt x="10399" y="2053"/>
                </a:lnTo>
                <a:lnTo>
                  <a:pt x="10420" y="2039"/>
                </a:lnTo>
                <a:lnTo>
                  <a:pt x="10428" y="2031"/>
                </a:lnTo>
                <a:lnTo>
                  <a:pt x="10434" y="2022"/>
                </a:lnTo>
                <a:lnTo>
                  <a:pt x="10440" y="2011"/>
                </a:lnTo>
                <a:lnTo>
                  <a:pt x="10443" y="1998"/>
                </a:lnTo>
                <a:lnTo>
                  <a:pt x="10446" y="1985"/>
                </a:lnTo>
                <a:lnTo>
                  <a:pt x="10446" y="1970"/>
                </a:lnTo>
                <a:lnTo>
                  <a:pt x="10446" y="1918"/>
                </a:lnTo>
                <a:lnTo>
                  <a:pt x="10622" y="1918"/>
                </a:lnTo>
                <a:lnTo>
                  <a:pt x="10622" y="2033"/>
                </a:lnTo>
                <a:lnTo>
                  <a:pt x="10621" y="2073"/>
                </a:lnTo>
                <a:lnTo>
                  <a:pt x="10617" y="2110"/>
                </a:lnTo>
                <a:lnTo>
                  <a:pt x="10610" y="2142"/>
                </a:lnTo>
                <a:lnTo>
                  <a:pt x="10600" y="2170"/>
                </a:lnTo>
                <a:lnTo>
                  <a:pt x="10588" y="2196"/>
                </a:lnTo>
                <a:lnTo>
                  <a:pt x="10580" y="2207"/>
                </a:lnTo>
                <a:lnTo>
                  <a:pt x="10572" y="2219"/>
                </a:lnTo>
                <a:lnTo>
                  <a:pt x="10556" y="2238"/>
                </a:lnTo>
                <a:lnTo>
                  <a:pt x="10535" y="2254"/>
                </a:lnTo>
                <a:lnTo>
                  <a:pt x="10514" y="2268"/>
                </a:lnTo>
                <a:lnTo>
                  <a:pt x="10490" y="2279"/>
                </a:lnTo>
                <a:lnTo>
                  <a:pt x="10465" y="2288"/>
                </a:lnTo>
                <a:lnTo>
                  <a:pt x="10437" y="2295"/>
                </a:lnTo>
                <a:lnTo>
                  <a:pt x="10407" y="2301"/>
                </a:lnTo>
                <a:lnTo>
                  <a:pt x="10377" y="2304"/>
                </a:lnTo>
                <a:lnTo>
                  <a:pt x="10344" y="2306"/>
                </a:lnTo>
                <a:lnTo>
                  <a:pt x="10310" y="2307"/>
                </a:lnTo>
                <a:lnTo>
                  <a:pt x="9944" y="2307"/>
                </a:lnTo>
                <a:lnTo>
                  <a:pt x="9944" y="2443"/>
                </a:lnTo>
                <a:lnTo>
                  <a:pt x="9767" y="2443"/>
                </a:lnTo>
                <a:lnTo>
                  <a:pt x="9767" y="2307"/>
                </a:lnTo>
                <a:lnTo>
                  <a:pt x="9594" y="2307"/>
                </a:lnTo>
                <a:lnTo>
                  <a:pt x="9477" y="2079"/>
                </a:lnTo>
                <a:lnTo>
                  <a:pt x="9477" y="2073"/>
                </a:lnTo>
                <a:lnTo>
                  <a:pt x="9767" y="2073"/>
                </a:lnTo>
                <a:lnTo>
                  <a:pt x="9767" y="1903"/>
                </a:lnTo>
                <a:lnTo>
                  <a:pt x="9944" y="1903"/>
                </a:lnTo>
                <a:lnTo>
                  <a:pt x="9944" y="2073"/>
                </a:lnTo>
                <a:close/>
                <a:moveTo>
                  <a:pt x="10195" y="1815"/>
                </a:moveTo>
                <a:lnTo>
                  <a:pt x="10143" y="1813"/>
                </a:lnTo>
                <a:lnTo>
                  <a:pt x="10095" y="1806"/>
                </a:lnTo>
                <a:lnTo>
                  <a:pt x="10049" y="1795"/>
                </a:lnTo>
                <a:lnTo>
                  <a:pt x="10026" y="1787"/>
                </a:lnTo>
                <a:lnTo>
                  <a:pt x="10005" y="1779"/>
                </a:lnTo>
                <a:lnTo>
                  <a:pt x="9965" y="1760"/>
                </a:lnTo>
                <a:lnTo>
                  <a:pt x="9928" y="1737"/>
                </a:lnTo>
                <a:lnTo>
                  <a:pt x="9911" y="1724"/>
                </a:lnTo>
                <a:lnTo>
                  <a:pt x="9894" y="1711"/>
                </a:lnTo>
                <a:lnTo>
                  <a:pt x="9878" y="1696"/>
                </a:lnTo>
                <a:lnTo>
                  <a:pt x="9864" y="1681"/>
                </a:lnTo>
                <a:lnTo>
                  <a:pt x="9836" y="1649"/>
                </a:lnTo>
                <a:lnTo>
                  <a:pt x="9811" y="1614"/>
                </a:lnTo>
                <a:lnTo>
                  <a:pt x="9791" y="1576"/>
                </a:lnTo>
                <a:lnTo>
                  <a:pt x="9774" y="1537"/>
                </a:lnTo>
                <a:lnTo>
                  <a:pt x="9760" y="1495"/>
                </a:lnTo>
                <a:lnTo>
                  <a:pt x="9751" y="1452"/>
                </a:lnTo>
                <a:lnTo>
                  <a:pt x="9745" y="1408"/>
                </a:lnTo>
                <a:lnTo>
                  <a:pt x="9743" y="1363"/>
                </a:lnTo>
                <a:lnTo>
                  <a:pt x="9745" y="1317"/>
                </a:lnTo>
                <a:lnTo>
                  <a:pt x="9747" y="1295"/>
                </a:lnTo>
                <a:lnTo>
                  <a:pt x="9751" y="1273"/>
                </a:lnTo>
                <a:lnTo>
                  <a:pt x="9760" y="1230"/>
                </a:lnTo>
                <a:lnTo>
                  <a:pt x="9774" y="1188"/>
                </a:lnTo>
                <a:lnTo>
                  <a:pt x="9790" y="1149"/>
                </a:lnTo>
                <a:lnTo>
                  <a:pt x="9810" y="1111"/>
                </a:lnTo>
                <a:lnTo>
                  <a:pt x="9835" y="1077"/>
                </a:lnTo>
                <a:lnTo>
                  <a:pt x="9848" y="1060"/>
                </a:lnTo>
                <a:lnTo>
                  <a:pt x="9862" y="1045"/>
                </a:lnTo>
                <a:lnTo>
                  <a:pt x="9877" y="1029"/>
                </a:lnTo>
                <a:lnTo>
                  <a:pt x="9892" y="1015"/>
                </a:lnTo>
                <a:lnTo>
                  <a:pt x="9927" y="989"/>
                </a:lnTo>
                <a:lnTo>
                  <a:pt x="9964" y="966"/>
                </a:lnTo>
                <a:lnTo>
                  <a:pt x="10004" y="946"/>
                </a:lnTo>
                <a:lnTo>
                  <a:pt x="10047" y="931"/>
                </a:lnTo>
                <a:lnTo>
                  <a:pt x="10094" y="920"/>
                </a:lnTo>
                <a:lnTo>
                  <a:pt x="10143" y="913"/>
                </a:lnTo>
                <a:lnTo>
                  <a:pt x="10169" y="912"/>
                </a:lnTo>
                <a:lnTo>
                  <a:pt x="10195" y="911"/>
                </a:lnTo>
                <a:lnTo>
                  <a:pt x="10247" y="913"/>
                </a:lnTo>
                <a:lnTo>
                  <a:pt x="10297" y="920"/>
                </a:lnTo>
                <a:lnTo>
                  <a:pt x="10343" y="931"/>
                </a:lnTo>
                <a:lnTo>
                  <a:pt x="10365" y="938"/>
                </a:lnTo>
                <a:lnTo>
                  <a:pt x="10387" y="946"/>
                </a:lnTo>
                <a:lnTo>
                  <a:pt x="10427" y="966"/>
                </a:lnTo>
                <a:lnTo>
                  <a:pt x="10465" y="989"/>
                </a:lnTo>
                <a:lnTo>
                  <a:pt x="10482" y="1002"/>
                </a:lnTo>
                <a:lnTo>
                  <a:pt x="10498" y="1015"/>
                </a:lnTo>
                <a:lnTo>
                  <a:pt x="10514" y="1029"/>
                </a:lnTo>
                <a:lnTo>
                  <a:pt x="10529" y="1045"/>
                </a:lnTo>
                <a:lnTo>
                  <a:pt x="10557" y="1077"/>
                </a:lnTo>
                <a:lnTo>
                  <a:pt x="10581" y="1111"/>
                </a:lnTo>
                <a:lnTo>
                  <a:pt x="10602" y="1149"/>
                </a:lnTo>
                <a:lnTo>
                  <a:pt x="10619" y="1188"/>
                </a:lnTo>
                <a:lnTo>
                  <a:pt x="10633" y="1230"/>
                </a:lnTo>
                <a:lnTo>
                  <a:pt x="10642" y="1273"/>
                </a:lnTo>
                <a:lnTo>
                  <a:pt x="10648" y="1317"/>
                </a:lnTo>
                <a:lnTo>
                  <a:pt x="10650" y="1363"/>
                </a:lnTo>
                <a:lnTo>
                  <a:pt x="10648" y="1409"/>
                </a:lnTo>
                <a:lnTo>
                  <a:pt x="10642" y="1453"/>
                </a:lnTo>
                <a:lnTo>
                  <a:pt x="10633" y="1496"/>
                </a:lnTo>
                <a:lnTo>
                  <a:pt x="10619" y="1538"/>
                </a:lnTo>
                <a:lnTo>
                  <a:pt x="10602" y="1578"/>
                </a:lnTo>
                <a:lnTo>
                  <a:pt x="10581" y="1615"/>
                </a:lnTo>
                <a:lnTo>
                  <a:pt x="10569" y="1633"/>
                </a:lnTo>
                <a:lnTo>
                  <a:pt x="10557" y="1650"/>
                </a:lnTo>
                <a:lnTo>
                  <a:pt x="10544" y="1666"/>
                </a:lnTo>
                <a:lnTo>
                  <a:pt x="10529" y="1682"/>
                </a:lnTo>
                <a:lnTo>
                  <a:pt x="10498" y="1712"/>
                </a:lnTo>
                <a:lnTo>
                  <a:pt x="10465" y="1737"/>
                </a:lnTo>
                <a:lnTo>
                  <a:pt x="10427" y="1760"/>
                </a:lnTo>
                <a:lnTo>
                  <a:pt x="10387" y="1779"/>
                </a:lnTo>
                <a:lnTo>
                  <a:pt x="10343" y="1795"/>
                </a:lnTo>
                <a:lnTo>
                  <a:pt x="10297" y="1806"/>
                </a:lnTo>
                <a:lnTo>
                  <a:pt x="10247" y="1813"/>
                </a:lnTo>
                <a:lnTo>
                  <a:pt x="10221" y="1814"/>
                </a:lnTo>
                <a:lnTo>
                  <a:pt x="10195" y="1815"/>
                </a:lnTo>
                <a:close/>
                <a:moveTo>
                  <a:pt x="10195" y="1150"/>
                </a:moveTo>
                <a:lnTo>
                  <a:pt x="10164" y="1151"/>
                </a:lnTo>
                <a:lnTo>
                  <a:pt x="10135" y="1155"/>
                </a:lnTo>
                <a:lnTo>
                  <a:pt x="10107" y="1161"/>
                </a:lnTo>
                <a:lnTo>
                  <a:pt x="10082" y="1168"/>
                </a:lnTo>
                <a:lnTo>
                  <a:pt x="10058" y="1177"/>
                </a:lnTo>
                <a:lnTo>
                  <a:pt x="10037" y="1188"/>
                </a:lnTo>
                <a:lnTo>
                  <a:pt x="10017" y="1200"/>
                </a:lnTo>
                <a:lnTo>
                  <a:pt x="10000" y="1215"/>
                </a:lnTo>
                <a:lnTo>
                  <a:pt x="9983" y="1230"/>
                </a:lnTo>
                <a:lnTo>
                  <a:pt x="9970" y="1247"/>
                </a:lnTo>
                <a:lnTo>
                  <a:pt x="9958" y="1265"/>
                </a:lnTo>
                <a:lnTo>
                  <a:pt x="9949" y="1283"/>
                </a:lnTo>
                <a:lnTo>
                  <a:pt x="9940" y="1303"/>
                </a:lnTo>
                <a:lnTo>
                  <a:pt x="9935" y="1323"/>
                </a:lnTo>
                <a:lnTo>
                  <a:pt x="9932" y="1345"/>
                </a:lnTo>
                <a:lnTo>
                  <a:pt x="9931" y="1365"/>
                </a:lnTo>
                <a:lnTo>
                  <a:pt x="9932" y="1387"/>
                </a:lnTo>
                <a:lnTo>
                  <a:pt x="9935" y="1408"/>
                </a:lnTo>
                <a:lnTo>
                  <a:pt x="9940" y="1429"/>
                </a:lnTo>
                <a:lnTo>
                  <a:pt x="9949" y="1448"/>
                </a:lnTo>
                <a:lnTo>
                  <a:pt x="9970" y="1484"/>
                </a:lnTo>
                <a:lnTo>
                  <a:pt x="9983" y="1502"/>
                </a:lnTo>
                <a:lnTo>
                  <a:pt x="10000" y="1517"/>
                </a:lnTo>
                <a:lnTo>
                  <a:pt x="10017" y="1531"/>
                </a:lnTo>
                <a:lnTo>
                  <a:pt x="10037" y="1544"/>
                </a:lnTo>
                <a:lnTo>
                  <a:pt x="10058" y="1555"/>
                </a:lnTo>
                <a:lnTo>
                  <a:pt x="10082" y="1564"/>
                </a:lnTo>
                <a:lnTo>
                  <a:pt x="10107" y="1571"/>
                </a:lnTo>
                <a:lnTo>
                  <a:pt x="10135" y="1576"/>
                </a:lnTo>
                <a:lnTo>
                  <a:pt x="10164" y="1580"/>
                </a:lnTo>
                <a:lnTo>
                  <a:pt x="10195" y="1581"/>
                </a:lnTo>
                <a:lnTo>
                  <a:pt x="10226" y="1580"/>
                </a:lnTo>
                <a:lnTo>
                  <a:pt x="10255" y="1577"/>
                </a:lnTo>
                <a:lnTo>
                  <a:pt x="10282" y="1571"/>
                </a:lnTo>
                <a:lnTo>
                  <a:pt x="10308" y="1564"/>
                </a:lnTo>
                <a:lnTo>
                  <a:pt x="10333" y="1555"/>
                </a:lnTo>
                <a:lnTo>
                  <a:pt x="10354" y="1545"/>
                </a:lnTo>
                <a:lnTo>
                  <a:pt x="10375" y="1532"/>
                </a:lnTo>
                <a:lnTo>
                  <a:pt x="10392" y="1518"/>
                </a:lnTo>
                <a:lnTo>
                  <a:pt x="10408" y="1503"/>
                </a:lnTo>
                <a:lnTo>
                  <a:pt x="10423" y="1486"/>
                </a:lnTo>
                <a:lnTo>
                  <a:pt x="10434" y="1468"/>
                </a:lnTo>
                <a:lnTo>
                  <a:pt x="10444" y="1449"/>
                </a:lnTo>
                <a:lnTo>
                  <a:pt x="10451" y="1430"/>
                </a:lnTo>
                <a:lnTo>
                  <a:pt x="10458" y="1409"/>
                </a:lnTo>
                <a:lnTo>
                  <a:pt x="10461" y="1388"/>
                </a:lnTo>
                <a:lnTo>
                  <a:pt x="10462" y="1365"/>
                </a:lnTo>
                <a:lnTo>
                  <a:pt x="10461" y="1344"/>
                </a:lnTo>
                <a:lnTo>
                  <a:pt x="10458" y="1321"/>
                </a:lnTo>
                <a:lnTo>
                  <a:pt x="10451" y="1301"/>
                </a:lnTo>
                <a:lnTo>
                  <a:pt x="10444" y="1281"/>
                </a:lnTo>
                <a:lnTo>
                  <a:pt x="10434" y="1262"/>
                </a:lnTo>
                <a:lnTo>
                  <a:pt x="10429" y="1253"/>
                </a:lnTo>
                <a:lnTo>
                  <a:pt x="10423" y="1244"/>
                </a:lnTo>
                <a:lnTo>
                  <a:pt x="10408" y="1228"/>
                </a:lnTo>
                <a:lnTo>
                  <a:pt x="10392" y="1213"/>
                </a:lnTo>
                <a:lnTo>
                  <a:pt x="10375" y="1198"/>
                </a:lnTo>
                <a:lnTo>
                  <a:pt x="10354" y="1186"/>
                </a:lnTo>
                <a:lnTo>
                  <a:pt x="10333" y="1176"/>
                </a:lnTo>
                <a:lnTo>
                  <a:pt x="10308" y="1167"/>
                </a:lnTo>
                <a:lnTo>
                  <a:pt x="10282" y="1159"/>
                </a:lnTo>
                <a:lnTo>
                  <a:pt x="10255" y="1154"/>
                </a:lnTo>
                <a:lnTo>
                  <a:pt x="10226" y="1151"/>
                </a:lnTo>
                <a:lnTo>
                  <a:pt x="10195" y="1150"/>
                </a:lnTo>
                <a:close/>
                <a:moveTo>
                  <a:pt x="10110" y="0"/>
                </a:moveTo>
                <a:lnTo>
                  <a:pt x="10622" y="0"/>
                </a:lnTo>
                <a:lnTo>
                  <a:pt x="10622" y="235"/>
                </a:lnTo>
                <a:lnTo>
                  <a:pt x="10174" y="235"/>
                </a:lnTo>
                <a:lnTo>
                  <a:pt x="10127" y="236"/>
                </a:lnTo>
                <a:lnTo>
                  <a:pt x="10082" y="240"/>
                </a:lnTo>
                <a:lnTo>
                  <a:pt x="10041" y="248"/>
                </a:lnTo>
                <a:lnTo>
                  <a:pt x="10022" y="254"/>
                </a:lnTo>
                <a:lnTo>
                  <a:pt x="10005" y="262"/>
                </a:lnTo>
                <a:lnTo>
                  <a:pt x="9989" y="270"/>
                </a:lnTo>
                <a:lnTo>
                  <a:pt x="9974" y="281"/>
                </a:lnTo>
                <a:lnTo>
                  <a:pt x="9962" y="293"/>
                </a:lnTo>
                <a:lnTo>
                  <a:pt x="9951" y="307"/>
                </a:lnTo>
                <a:lnTo>
                  <a:pt x="9942" y="323"/>
                </a:lnTo>
                <a:lnTo>
                  <a:pt x="9936" y="341"/>
                </a:lnTo>
                <a:lnTo>
                  <a:pt x="9932" y="361"/>
                </a:lnTo>
                <a:lnTo>
                  <a:pt x="9931" y="383"/>
                </a:lnTo>
                <a:lnTo>
                  <a:pt x="9932" y="403"/>
                </a:lnTo>
                <a:lnTo>
                  <a:pt x="9935" y="421"/>
                </a:lnTo>
                <a:lnTo>
                  <a:pt x="9939" y="438"/>
                </a:lnTo>
                <a:lnTo>
                  <a:pt x="9947" y="455"/>
                </a:lnTo>
                <a:lnTo>
                  <a:pt x="9956" y="470"/>
                </a:lnTo>
                <a:lnTo>
                  <a:pt x="9967" y="486"/>
                </a:lnTo>
                <a:lnTo>
                  <a:pt x="9980" y="499"/>
                </a:lnTo>
                <a:lnTo>
                  <a:pt x="9997" y="510"/>
                </a:lnTo>
                <a:lnTo>
                  <a:pt x="10014" y="521"/>
                </a:lnTo>
                <a:lnTo>
                  <a:pt x="10035" y="531"/>
                </a:lnTo>
                <a:lnTo>
                  <a:pt x="10057" y="540"/>
                </a:lnTo>
                <a:lnTo>
                  <a:pt x="10082" y="546"/>
                </a:lnTo>
                <a:lnTo>
                  <a:pt x="10109" y="552"/>
                </a:lnTo>
                <a:lnTo>
                  <a:pt x="10139" y="555"/>
                </a:lnTo>
                <a:lnTo>
                  <a:pt x="10172" y="558"/>
                </a:lnTo>
                <a:lnTo>
                  <a:pt x="10207" y="558"/>
                </a:lnTo>
                <a:lnTo>
                  <a:pt x="10622" y="558"/>
                </a:lnTo>
                <a:lnTo>
                  <a:pt x="10622" y="793"/>
                </a:lnTo>
                <a:lnTo>
                  <a:pt x="10196" y="793"/>
                </a:lnTo>
                <a:lnTo>
                  <a:pt x="9770" y="793"/>
                </a:lnTo>
                <a:lnTo>
                  <a:pt x="9770" y="561"/>
                </a:lnTo>
                <a:lnTo>
                  <a:pt x="9919" y="561"/>
                </a:lnTo>
                <a:lnTo>
                  <a:pt x="9883" y="546"/>
                </a:lnTo>
                <a:lnTo>
                  <a:pt x="9849" y="526"/>
                </a:lnTo>
                <a:lnTo>
                  <a:pt x="9834" y="515"/>
                </a:lnTo>
                <a:lnTo>
                  <a:pt x="9820" y="502"/>
                </a:lnTo>
                <a:lnTo>
                  <a:pt x="9806" y="489"/>
                </a:lnTo>
                <a:lnTo>
                  <a:pt x="9793" y="473"/>
                </a:lnTo>
                <a:lnTo>
                  <a:pt x="9783" y="457"/>
                </a:lnTo>
                <a:lnTo>
                  <a:pt x="9773" y="440"/>
                </a:lnTo>
                <a:lnTo>
                  <a:pt x="9763" y="422"/>
                </a:lnTo>
                <a:lnTo>
                  <a:pt x="9756" y="402"/>
                </a:lnTo>
                <a:lnTo>
                  <a:pt x="9751" y="381"/>
                </a:lnTo>
                <a:lnTo>
                  <a:pt x="9747" y="358"/>
                </a:lnTo>
                <a:lnTo>
                  <a:pt x="9744" y="335"/>
                </a:lnTo>
                <a:lnTo>
                  <a:pt x="9743" y="310"/>
                </a:lnTo>
                <a:lnTo>
                  <a:pt x="9744" y="269"/>
                </a:lnTo>
                <a:lnTo>
                  <a:pt x="9746" y="250"/>
                </a:lnTo>
                <a:lnTo>
                  <a:pt x="9749" y="233"/>
                </a:lnTo>
                <a:lnTo>
                  <a:pt x="9757" y="198"/>
                </a:lnTo>
                <a:lnTo>
                  <a:pt x="9768" y="167"/>
                </a:lnTo>
                <a:lnTo>
                  <a:pt x="9782" y="138"/>
                </a:lnTo>
                <a:lnTo>
                  <a:pt x="9799" y="114"/>
                </a:lnTo>
                <a:lnTo>
                  <a:pt x="9820" y="91"/>
                </a:lnTo>
                <a:lnTo>
                  <a:pt x="9842" y="71"/>
                </a:lnTo>
                <a:lnTo>
                  <a:pt x="9868" y="53"/>
                </a:lnTo>
                <a:lnTo>
                  <a:pt x="9895" y="39"/>
                </a:lnTo>
                <a:lnTo>
                  <a:pt x="9926" y="27"/>
                </a:lnTo>
                <a:lnTo>
                  <a:pt x="9959" y="17"/>
                </a:lnTo>
                <a:lnTo>
                  <a:pt x="9994" y="9"/>
                </a:lnTo>
                <a:lnTo>
                  <a:pt x="10031" y="4"/>
                </a:lnTo>
                <a:lnTo>
                  <a:pt x="10069" y="1"/>
                </a:lnTo>
                <a:lnTo>
                  <a:pt x="10110" y="0"/>
                </a:lnTo>
                <a:close/>
                <a:moveTo>
                  <a:pt x="9437" y="3745"/>
                </a:moveTo>
                <a:lnTo>
                  <a:pt x="9439" y="3720"/>
                </a:lnTo>
                <a:lnTo>
                  <a:pt x="9447" y="3697"/>
                </a:lnTo>
                <a:lnTo>
                  <a:pt x="9458" y="3675"/>
                </a:lnTo>
                <a:lnTo>
                  <a:pt x="9474" y="3657"/>
                </a:lnTo>
                <a:lnTo>
                  <a:pt x="9492" y="3641"/>
                </a:lnTo>
                <a:lnTo>
                  <a:pt x="9512" y="3630"/>
                </a:lnTo>
                <a:lnTo>
                  <a:pt x="9536" y="3623"/>
                </a:lnTo>
                <a:lnTo>
                  <a:pt x="9548" y="3621"/>
                </a:lnTo>
                <a:lnTo>
                  <a:pt x="9561" y="3621"/>
                </a:lnTo>
                <a:lnTo>
                  <a:pt x="9586" y="3623"/>
                </a:lnTo>
                <a:lnTo>
                  <a:pt x="9610" y="3630"/>
                </a:lnTo>
                <a:lnTo>
                  <a:pt x="9630" y="3641"/>
                </a:lnTo>
                <a:lnTo>
                  <a:pt x="9649" y="3657"/>
                </a:lnTo>
                <a:lnTo>
                  <a:pt x="9664" y="3675"/>
                </a:lnTo>
                <a:lnTo>
                  <a:pt x="9675" y="3697"/>
                </a:lnTo>
                <a:lnTo>
                  <a:pt x="9682" y="3720"/>
                </a:lnTo>
                <a:lnTo>
                  <a:pt x="9684" y="3732"/>
                </a:lnTo>
                <a:lnTo>
                  <a:pt x="9685" y="3745"/>
                </a:lnTo>
                <a:lnTo>
                  <a:pt x="9682" y="3769"/>
                </a:lnTo>
                <a:lnTo>
                  <a:pt x="9675" y="3793"/>
                </a:lnTo>
                <a:lnTo>
                  <a:pt x="9664" y="3814"/>
                </a:lnTo>
                <a:lnTo>
                  <a:pt x="9649" y="3833"/>
                </a:lnTo>
                <a:lnTo>
                  <a:pt x="9630" y="3848"/>
                </a:lnTo>
                <a:lnTo>
                  <a:pt x="9610" y="3859"/>
                </a:lnTo>
                <a:lnTo>
                  <a:pt x="9586" y="3867"/>
                </a:lnTo>
                <a:lnTo>
                  <a:pt x="9574" y="3869"/>
                </a:lnTo>
                <a:lnTo>
                  <a:pt x="9561" y="3869"/>
                </a:lnTo>
                <a:lnTo>
                  <a:pt x="9536" y="3867"/>
                </a:lnTo>
                <a:lnTo>
                  <a:pt x="9512" y="3859"/>
                </a:lnTo>
                <a:lnTo>
                  <a:pt x="9492" y="3848"/>
                </a:lnTo>
                <a:lnTo>
                  <a:pt x="9474" y="3833"/>
                </a:lnTo>
                <a:lnTo>
                  <a:pt x="9458" y="3814"/>
                </a:lnTo>
                <a:lnTo>
                  <a:pt x="9447" y="3793"/>
                </a:lnTo>
                <a:lnTo>
                  <a:pt x="9439" y="3769"/>
                </a:lnTo>
                <a:lnTo>
                  <a:pt x="9438" y="3757"/>
                </a:lnTo>
                <a:lnTo>
                  <a:pt x="9437" y="374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c)" hidden="1"/>
          <p:cNvSpPr txBox="1"/>
          <p:nvPr userDrawn="1"/>
        </p:nvSpPr>
        <p:spPr>
          <a:xfrm>
            <a:off x="11986518" y="6891795"/>
            <a:ext cx="198772"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miltton</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3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2775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 id="2147483785" r:id="rId3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100000"/>
        </a:lnSpc>
        <a:spcBef>
          <a:spcPct val="0"/>
        </a:spcBef>
        <a:buNone/>
        <a:defRPr sz="4000" b="1" kern="1200" spc="50" baseline="0">
          <a:solidFill>
            <a:srgbClr val="512A44"/>
          </a:solidFill>
          <a:latin typeface="Lausanne 550" panose="02000503040000020004" pitchFamily="2" charset="0"/>
          <a:ea typeface="+mj-ea"/>
          <a:cs typeface="+mj-cs"/>
        </a:defRPr>
      </a:lvl1pPr>
    </p:titleStyle>
    <p:bodyStyle>
      <a:lvl1pPr marL="266700" indent="-266700" algn="l" defTabSz="914400" rtl="0" eaLnBrk="1" latinLnBrk="0" hangingPunct="1">
        <a:lnSpc>
          <a:spcPct val="100000"/>
        </a:lnSpc>
        <a:spcBef>
          <a:spcPts val="600"/>
        </a:spcBef>
        <a:buFont typeface="Arial" panose="020B0604020202020204" pitchFamily="34" charset="0"/>
        <a:buChar char="•"/>
        <a:defRPr sz="2000" kern="1200" spc="10" baseline="0">
          <a:solidFill>
            <a:schemeClr val="tx1"/>
          </a:solidFill>
          <a:latin typeface="+mn-lt"/>
          <a:ea typeface="+mn-ea"/>
          <a:cs typeface="+mn-cs"/>
        </a:defRPr>
      </a:lvl1pPr>
      <a:lvl2pPr marL="714375" indent="-265113" algn="l" defTabSz="914400" rtl="0" eaLnBrk="1" latinLnBrk="0" hangingPunct="1">
        <a:lnSpc>
          <a:spcPct val="100000"/>
        </a:lnSpc>
        <a:spcBef>
          <a:spcPts val="600"/>
        </a:spcBef>
        <a:buFont typeface="Arial" panose="020B0604020202020204" pitchFamily="34" charset="0"/>
        <a:buChar char="•"/>
        <a:defRPr sz="1800" kern="1200" spc="10" baseline="0">
          <a:solidFill>
            <a:schemeClr val="tx1"/>
          </a:solidFill>
          <a:latin typeface="+mn-lt"/>
          <a:ea typeface="+mn-ea"/>
          <a:cs typeface="+mn-cs"/>
        </a:defRPr>
      </a:lvl2pPr>
      <a:lvl3pPr marL="1163638" indent="-265113" algn="l" defTabSz="914400" rtl="0" eaLnBrk="1" latinLnBrk="0" hangingPunct="1">
        <a:lnSpc>
          <a:spcPct val="100000"/>
        </a:lnSpc>
        <a:spcBef>
          <a:spcPts val="600"/>
        </a:spcBef>
        <a:buFont typeface="Arial" panose="020B0604020202020204" pitchFamily="34" charset="0"/>
        <a:buChar char="•"/>
        <a:defRPr sz="1600" kern="1200" spc="10" baseline="0">
          <a:solidFill>
            <a:schemeClr val="tx1"/>
          </a:solidFill>
          <a:latin typeface="+mn-lt"/>
          <a:ea typeface="+mn-ea"/>
          <a:cs typeface="+mn-cs"/>
        </a:defRPr>
      </a:lvl3pPr>
      <a:lvl4pPr marL="1612900" indent="-266700" algn="l" defTabSz="914400" rtl="0" eaLnBrk="1" latinLnBrk="0" hangingPunct="1">
        <a:lnSpc>
          <a:spcPct val="100000"/>
        </a:lnSpc>
        <a:spcBef>
          <a:spcPts val="600"/>
        </a:spcBef>
        <a:buFont typeface="Arial" panose="020B0604020202020204" pitchFamily="34" charset="0"/>
        <a:buChar char="•"/>
        <a:defRPr sz="1400" kern="1200" spc="10" baseline="0">
          <a:solidFill>
            <a:schemeClr val="tx1"/>
          </a:solidFill>
          <a:latin typeface="+mn-lt"/>
          <a:ea typeface="+mn-ea"/>
          <a:cs typeface="+mn-cs"/>
        </a:defRPr>
      </a:lvl4pPr>
      <a:lvl5pPr marL="2062163" indent="-266700" algn="l" defTabSz="914400" rtl="0" eaLnBrk="1" latinLnBrk="0" hangingPunct="1">
        <a:lnSpc>
          <a:spcPct val="100000"/>
        </a:lnSpc>
        <a:spcBef>
          <a:spcPts val="600"/>
        </a:spcBef>
        <a:buFont typeface="Arial" panose="020B0604020202020204" pitchFamily="34" charset="0"/>
        <a:buChar char="•"/>
        <a:defRPr sz="1200" kern="1200" spc="10" baseline="0">
          <a:solidFill>
            <a:schemeClr val="tx1"/>
          </a:solidFill>
          <a:latin typeface="+mn-lt"/>
          <a:ea typeface="+mn-ea"/>
          <a:cs typeface="+mn-cs"/>
        </a:defRPr>
      </a:lvl5pPr>
      <a:lvl6pPr marL="2509838" indent="-265113" algn="l" defTabSz="914400" rtl="0" eaLnBrk="1" latinLnBrk="0" hangingPunct="1">
        <a:lnSpc>
          <a:spcPct val="90000"/>
        </a:lnSpc>
        <a:spcBef>
          <a:spcPts val="600"/>
        </a:spcBef>
        <a:buFont typeface="Arial" panose="020B0604020202020204" pitchFamily="34" charset="0"/>
        <a:buChar char="•"/>
        <a:defRPr sz="1200" kern="1200" spc="10" baseline="0">
          <a:solidFill>
            <a:schemeClr val="tx1"/>
          </a:solidFill>
          <a:latin typeface="+mn-lt"/>
          <a:ea typeface="+mn-ea"/>
          <a:cs typeface="+mn-cs"/>
        </a:defRPr>
      </a:lvl6pPr>
      <a:lvl7pPr marL="2959100" indent="-265113" algn="l" defTabSz="914400" rtl="0" eaLnBrk="1" latinLnBrk="0" hangingPunct="1">
        <a:lnSpc>
          <a:spcPct val="90000"/>
        </a:lnSpc>
        <a:spcBef>
          <a:spcPts val="600"/>
        </a:spcBef>
        <a:buFont typeface="Arial" panose="020B0604020202020204" pitchFamily="34" charset="0"/>
        <a:buChar char="•"/>
        <a:defRPr sz="1200" kern="1200" spc="10" baseline="0">
          <a:solidFill>
            <a:schemeClr val="tx1"/>
          </a:solidFill>
          <a:latin typeface="+mn-lt"/>
          <a:ea typeface="+mn-ea"/>
          <a:cs typeface="+mn-cs"/>
        </a:defRPr>
      </a:lvl7pPr>
      <a:lvl8pPr marL="3408363" indent="-266700" algn="l" defTabSz="914400" rtl="0" eaLnBrk="1" latinLnBrk="0" hangingPunct="1">
        <a:lnSpc>
          <a:spcPct val="90000"/>
        </a:lnSpc>
        <a:spcBef>
          <a:spcPts val="600"/>
        </a:spcBef>
        <a:buFont typeface="Arial" panose="020B0604020202020204" pitchFamily="34" charset="0"/>
        <a:buChar char="•"/>
        <a:defRPr sz="1200" kern="1200" spc="10" baseline="0">
          <a:solidFill>
            <a:schemeClr val="tx1"/>
          </a:solidFill>
          <a:latin typeface="+mn-lt"/>
          <a:ea typeface="+mn-ea"/>
          <a:cs typeface="+mn-cs"/>
        </a:defRPr>
      </a:lvl8pPr>
      <a:lvl9pPr marL="3857625" indent="-266700" algn="l" defTabSz="914400" rtl="0" eaLnBrk="1" latinLnBrk="0" hangingPunct="1">
        <a:lnSpc>
          <a:spcPct val="90000"/>
        </a:lnSpc>
        <a:spcBef>
          <a:spcPts val="600"/>
        </a:spcBef>
        <a:buFont typeface="Arial" panose="020B0604020202020204" pitchFamily="34" charset="0"/>
        <a:buChar char="•"/>
        <a:defRPr sz="1200" kern="1200" spc="1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l="7143"/>
          <a:stretch/>
        </p:blipFill>
        <p:spPr>
          <a:xfrm>
            <a:off x="0" y="4829"/>
            <a:ext cx="12192000" cy="685317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t-E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pic>
        <p:nvPicPr>
          <p:cNvPr id="10" name="Picture 9"/>
          <p:cNvPicPr>
            <a:picLocks noChangeAspect="1"/>
          </p:cNvPicPr>
          <p:nvPr userDrawn="1"/>
        </p:nvPicPr>
        <p:blipFill>
          <a:blip r:embed="rId15"/>
          <a:stretch>
            <a:fillRect/>
          </a:stretch>
        </p:blipFill>
        <p:spPr>
          <a:xfrm>
            <a:off x="10353116" y="375387"/>
            <a:ext cx="1333361" cy="457374"/>
          </a:xfrm>
          <a:prstGeom prst="rect">
            <a:avLst/>
          </a:prstGeom>
        </p:spPr>
      </p:pic>
    </p:spTree>
    <p:extLst>
      <p:ext uri="{BB962C8B-B14F-4D97-AF65-F5344CB8AC3E}">
        <p14:creationId xmlns:p14="http://schemas.microsoft.com/office/powerpoint/2010/main" val="71918763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16" r:id="rId12"/>
  </p:sldLayoutIdLst>
  <p:txStyles>
    <p:titleStyle>
      <a:lvl1pPr algn="l" defTabSz="914400" rtl="0" eaLnBrk="1" latinLnBrk="0" hangingPunct="1">
        <a:lnSpc>
          <a:spcPct val="90000"/>
        </a:lnSpc>
        <a:spcBef>
          <a:spcPct val="0"/>
        </a:spcBef>
        <a:buNone/>
        <a:defRPr sz="4400"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rotWithShape="1">
          <a:blip r:embed="rId15" cstate="print">
            <a:extLst>
              <a:ext uri="{28A0092B-C50C-407E-A947-70E740481C1C}">
                <a14:useLocalDpi xmlns:a14="http://schemas.microsoft.com/office/drawing/2010/main" val="0"/>
              </a:ext>
            </a:extLst>
          </a:blip>
          <a:srcRect t="6044" r="10436"/>
          <a:stretch/>
        </p:blipFill>
        <p:spPr bwMode="auto">
          <a:xfrm>
            <a:off x="8976785" y="0"/>
            <a:ext cx="3215216"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p:cNvPicPr>
            <a:picLocks noChangeAspect="1"/>
          </p:cNvPicPr>
          <p:nvPr/>
        </p:nvPicPr>
        <p:blipFill>
          <a:blip r:embed="rId16">
            <a:extLst>
              <a:ext uri="{28A0092B-C50C-407E-A947-70E740481C1C}">
                <a14:useLocalDpi xmlns:a14="http://schemas.microsoft.com/office/drawing/2010/main" val="0"/>
              </a:ext>
            </a:extLst>
          </a:blip>
          <a:srcRect/>
          <a:stretch/>
        </p:blipFill>
        <p:spPr bwMode="auto">
          <a:xfrm>
            <a:off x="9735361" y="5992814"/>
            <a:ext cx="144718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38200" y="995788"/>
            <a:ext cx="10515600" cy="3068945"/>
          </a:xfrm>
          <a:prstGeom prst="rect">
            <a:avLst/>
          </a:prstGeom>
        </p:spPr>
        <p:txBody>
          <a:bodyPr vert="horz" lIns="91440" tIns="45720" rIns="91440" bIns="45720" rtlCol="0" anchor="b">
            <a:normAutofit/>
          </a:bodyPr>
          <a:lstStyle/>
          <a:p>
            <a:r>
              <a:rPr lang="et-EE" b="0" dirty="0">
                <a:solidFill>
                  <a:srgbClr val="006272"/>
                </a:solidFill>
                <a:latin typeface="Trebuchet MS" charset="0"/>
                <a:ea typeface="Trebuchet MS" charset="0"/>
                <a:cs typeface="Trebuchet MS" charset="0"/>
              </a:rPr>
              <a:t>Siia tuleb </a:t>
            </a:r>
            <a:br>
              <a:rPr lang="et-EE" b="0" dirty="0">
                <a:solidFill>
                  <a:srgbClr val="006272"/>
                </a:solidFill>
                <a:latin typeface="Trebuchet MS" charset="0"/>
                <a:ea typeface="Trebuchet MS" charset="0"/>
                <a:cs typeface="Trebuchet MS" charset="0"/>
              </a:rPr>
            </a:br>
            <a:r>
              <a:rPr lang="et-EE" b="0" dirty="0">
                <a:solidFill>
                  <a:srgbClr val="006272"/>
                </a:solidFill>
                <a:latin typeface="Trebuchet MS" charset="0"/>
                <a:ea typeface="Trebuchet MS" charset="0"/>
                <a:cs typeface="Trebuchet MS" charset="0"/>
              </a:rPr>
              <a:t>suur pealkiri</a:t>
            </a:r>
            <a:endParaRPr lang="en-US" dirty="0"/>
          </a:p>
        </p:txBody>
      </p:sp>
      <p:sp>
        <p:nvSpPr>
          <p:cNvPr id="3" name="Text Placeholder 2"/>
          <p:cNvSpPr>
            <a:spLocks noGrp="1"/>
          </p:cNvSpPr>
          <p:nvPr>
            <p:ph type="body" idx="1"/>
          </p:nvPr>
        </p:nvSpPr>
        <p:spPr>
          <a:xfrm>
            <a:off x="838200" y="4220308"/>
            <a:ext cx="10515600" cy="1956654"/>
          </a:xfrm>
          <a:prstGeom prst="rect">
            <a:avLst/>
          </a:prstGeom>
        </p:spPr>
        <p:txBody>
          <a:bodyPr vert="horz" lIns="91440" tIns="45720" rIns="91440" bIns="45720" rtlCol="0">
            <a:normAutofit/>
          </a:bodyPr>
          <a:lstStyle/>
          <a:p>
            <a:r>
              <a:rPr lang="et-EE" dirty="0">
                <a:solidFill>
                  <a:schemeClr val="bg2">
                    <a:lumMod val="50000"/>
                  </a:schemeClr>
                </a:solidFill>
                <a:latin typeface="Trebuchet MS" charset="0"/>
                <a:ea typeface="Trebuchet MS" charset="0"/>
                <a:cs typeface="Trebuchet MS" charset="0"/>
              </a:rPr>
              <a:t>Siia tuleb väiksem alapealkiri</a:t>
            </a:r>
          </a:p>
        </p:txBody>
      </p:sp>
    </p:spTree>
    <p:extLst>
      <p:ext uri="{BB962C8B-B14F-4D97-AF65-F5344CB8AC3E}">
        <p14:creationId xmlns:p14="http://schemas.microsoft.com/office/powerpoint/2010/main" val="10355940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sldNum="0" hdr="0" ftr="0" dt="0"/>
  <p:txStyles>
    <p:titleStyle>
      <a:lvl1pPr algn="ctr" rtl="0" eaLnBrk="1" fontAlgn="base" hangingPunct="1">
        <a:spcBef>
          <a:spcPct val="0"/>
        </a:spcBef>
        <a:spcAft>
          <a:spcPct val="0"/>
        </a:spcAft>
        <a:defRPr sz="6000" b="0" i="0">
          <a:solidFill>
            <a:srgbClr val="006F85"/>
          </a:solidFill>
          <a:latin typeface="Trebuchet MS" charset="0"/>
          <a:ea typeface="Trebuchet MS" charset="0"/>
          <a:cs typeface="Trebuchet MS" charset="0"/>
        </a:defRPr>
      </a:lvl1pPr>
      <a:lvl2pPr algn="ctr" rtl="0" eaLnBrk="1" fontAlgn="base" hangingPunct="1">
        <a:spcBef>
          <a:spcPct val="0"/>
        </a:spcBef>
        <a:spcAft>
          <a:spcPct val="0"/>
        </a:spcAft>
        <a:defRPr sz="3800" b="1">
          <a:solidFill>
            <a:srgbClr val="006F85"/>
          </a:solidFill>
          <a:latin typeface="Trebuchet MS" pitchFamily="34" charset="0"/>
        </a:defRPr>
      </a:lvl2pPr>
      <a:lvl3pPr algn="ctr" rtl="0" eaLnBrk="1" fontAlgn="base" hangingPunct="1">
        <a:spcBef>
          <a:spcPct val="0"/>
        </a:spcBef>
        <a:spcAft>
          <a:spcPct val="0"/>
        </a:spcAft>
        <a:defRPr sz="3800" b="1">
          <a:solidFill>
            <a:srgbClr val="006F85"/>
          </a:solidFill>
          <a:latin typeface="Trebuchet MS" pitchFamily="34" charset="0"/>
        </a:defRPr>
      </a:lvl3pPr>
      <a:lvl4pPr algn="ctr" rtl="0" eaLnBrk="1" fontAlgn="base" hangingPunct="1">
        <a:spcBef>
          <a:spcPct val="0"/>
        </a:spcBef>
        <a:spcAft>
          <a:spcPct val="0"/>
        </a:spcAft>
        <a:defRPr sz="3800" b="1">
          <a:solidFill>
            <a:srgbClr val="006F85"/>
          </a:solidFill>
          <a:latin typeface="Trebuchet MS" pitchFamily="34" charset="0"/>
        </a:defRPr>
      </a:lvl4pPr>
      <a:lvl5pPr algn="ctr" rtl="0" eaLnBrk="1" fontAlgn="base" hangingPunct="1">
        <a:spcBef>
          <a:spcPct val="0"/>
        </a:spcBef>
        <a:spcAft>
          <a:spcPct val="0"/>
        </a:spcAft>
        <a:defRPr sz="3800" b="1">
          <a:solidFill>
            <a:srgbClr val="006F85"/>
          </a:solidFill>
          <a:latin typeface="Trebuchet MS" pitchFamily="34" charset="0"/>
        </a:defRPr>
      </a:lvl5pPr>
      <a:lvl6pPr marL="457200" algn="l" rtl="0" eaLnBrk="1" fontAlgn="base" hangingPunct="1">
        <a:lnSpc>
          <a:spcPct val="80000"/>
        </a:lnSpc>
        <a:spcBef>
          <a:spcPct val="0"/>
        </a:spcBef>
        <a:spcAft>
          <a:spcPct val="0"/>
        </a:spcAft>
        <a:defRPr sz="3800" b="1">
          <a:solidFill>
            <a:srgbClr val="006F85"/>
          </a:solidFill>
          <a:latin typeface="Trebuchet MS" pitchFamily="34" charset="0"/>
        </a:defRPr>
      </a:lvl6pPr>
      <a:lvl7pPr marL="914400" algn="l" rtl="0" eaLnBrk="1" fontAlgn="base" hangingPunct="1">
        <a:lnSpc>
          <a:spcPct val="80000"/>
        </a:lnSpc>
        <a:spcBef>
          <a:spcPct val="0"/>
        </a:spcBef>
        <a:spcAft>
          <a:spcPct val="0"/>
        </a:spcAft>
        <a:defRPr sz="3800" b="1">
          <a:solidFill>
            <a:srgbClr val="006F85"/>
          </a:solidFill>
          <a:latin typeface="Trebuchet MS" pitchFamily="34" charset="0"/>
        </a:defRPr>
      </a:lvl7pPr>
      <a:lvl8pPr marL="1371600" algn="l" rtl="0" eaLnBrk="1" fontAlgn="base" hangingPunct="1">
        <a:lnSpc>
          <a:spcPct val="80000"/>
        </a:lnSpc>
        <a:spcBef>
          <a:spcPct val="0"/>
        </a:spcBef>
        <a:spcAft>
          <a:spcPct val="0"/>
        </a:spcAft>
        <a:defRPr sz="3800" b="1">
          <a:solidFill>
            <a:srgbClr val="006F85"/>
          </a:solidFill>
          <a:latin typeface="Trebuchet MS" pitchFamily="34" charset="0"/>
        </a:defRPr>
      </a:lvl8pPr>
      <a:lvl9pPr marL="1828800" algn="l" rtl="0" eaLnBrk="1" fontAlgn="base" hangingPunct="1">
        <a:lnSpc>
          <a:spcPct val="80000"/>
        </a:lnSpc>
        <a:spcBef>
          <a:spcPct val="0"/>
        </a:spcBef>
        <a:spcAft>
          <a:spcPct val="0"/>
        </a:spcAft>
        <a:defRPr sz="3800" b="1">
          <a:solidFill>
            <a:srgbClr val="006F85"/>
          </a:solidFill>
          <a:latin typeface="Trebuchet MS" pitchFamily="34" charset="0"/>
        </a:defRPr>
      </a:lvl9pPr>
    </p:titleStyle>
    <p:bodyStyle>
      <a:lvl1pPr marL="0" indent="0" algn="ctr" rtl="0" eaLnBrk="1" fontAlgn="base" hangingPunct="1">
        <a:spcBef>
          <a:spcPct val="20000"/>
        </a:spcBef>
        <a:spcAft>
          <a:spcPct val="0"/>
        </a:spcAft>
        <a:buClr>
          <a:srgbClr val="F7931E"/>
        </a:buClr>
        <a:buFont typeface="Trebuchet MS" pitchFamily="34" charset="0"/>
        <a:buNone/>
        <a:defRPr sz="2200">
          <a:solidFill>
            <a:schemeClr val="tx1"/>
          </a:solidFill>
          <a:latin typeface="+mn-lt"/>
          <a:ea typeface="+mn-ea"/>
          <a:cs typeface="+mn-cs"/>
        </a:defRPr>
      </a:lvl1pPr>
      <a:lvl2pPr marL="895350" indent="-447675" algn="l" rtl="0" eaLnBrk="1" fontAlgn="base" hangingPunct="1">
        <a:spcBef>
          <a:spcPct val="0"/>
        </a:spcBef>
        <a:spcAft>
          <a:spcPct val="0"/>
        </a:spcAft>
        <a:buClr>
          <a:srgbClr val="F7931E"/>
        </a:buClr>
        <a:buSzPct val="70000"/>
        <a:buFont typeface="Courier New" pitchFamily="49" charset="0"/>
        <a:buChar char="o"/>
        <a:defRPr sz="2000">
          <a:solidFill>
            <a:schemeClr val="tx1"/>
          </a:solidFill>
          <a:latin typeface="+mn-lt"/>
        </a:defRPr>
      </a:lvl2pPr>
      <a:lvl3pPr marL="444500" indent="-355600" algn="l" rtl="0" eaLnBrk="1" fontAlgn="base" hangingPunct="1">
        <a:spcBef>
          <a:spcPct val="0"/>
        </a:spcBef>
        <a:spcAft>
          <a:spcPct val="0"/>
        </a:spcAft>
        <a:buClr>
          <a:srgbClr val="F7931E"/>
        </a:buClr>
        <a:buChar char="•"/>
        <a:tabLst>
          <a:tab pos="0" algn="l"/>
        </a:tabLst>
        <a:defRPr sz="2400">
          <a:solidFill>
            <a:schemeClr val="tx1"/>
          </a:solidFill>
          <a:latin typeface="+mn-lt"/>
        </a:defRPr>
      </a:lvl3pPr>
      <a:lvl4pPr marL="444500" indent="-355600" algn="l" rtl="0" eaLnBrk="1" fontAlgn="base" hangingPunct="1">
        <a:spcBef>
          <a:spcPct val="0"/>
        </a:spcBef>
        <a:spcAft>
          <a:spcPct val="0"/>
        </a:spcAft>
        <a:buClr>
          <a:srgbClr val="F7931E"/>
        </a:buClr>
        <a:buChar char="–"/>
        <a:tabLst>
          <a:tab pos="0" algn="l"/>
        </a:tabLst>
        <a:defRPr sz="2000">
          <a:solidFill>
            <a:schemeClr val="tx1"/>
          </a:solidFill>
          <a:latin typeface="+mn-lt"/>
        </a:defRPr>
      </a:lvl4pPr>
      <a:lvl5pPr marL="2057400" indent="-228600" algn="l" rtl="0" eaLnBrk="1" fontAlgn="base" hangingPunct="1">
        <a:spcBef>
          <a:spcPct val="0"/>
        </a:spcBef>
        <a:spcAft>
          <a:spcPct val="0"/>
        </a:spcAft>
        <a:buClr>
          <a:srgbClr val="F7931E"/>
        </a:buClr>
        <a:buChar char="»"/>
        <a:defRPr sz="2000">
          <a:solidFill>
            <a:schemeClr val="tx1"/>
          </a:solidFill>
          <a:latin typeface="+mn-lt"/>
        </a:defRPr>
      </a:lvl5pPr>
      <a:lvl6pPr marL="2514600" indent="-228600" algn="l" rtl="0" eaLnBrk="1" fontAlgn="base" hangingPunct="1">
        <a:spcBef>
          <a:spcPct val="20000"/>
        </a:spcBef>
        <a:spcAft>
          <a:spcPct val="0"/>
        </a:spcAft>
        <a:buClr>
          <a:srgbClr val="F7931E"/>
        </a:buClr>
        <a:buChar char="»"/>
        <a:defRPr sz="2000">
          <a:solidFill>
            <a:schemeClr val="tx1"/>
          </a:solidFill>
          <a:latin typeface="+mn-lt"/>
        </a:defRPr>
      </a:lvl6pPr>
      <a:lvl7pPr marL="2971800" indent="-228600" algn="l" rtl="0" eaLnBrk="1" fontAlgn="base" hangingPunct="1">
        <a:spcBef>
          <a:spcPct val="20000"/>
        </a:spcBef>
        <a:spcAft>
          <a:spcPct val="0"/>
        </a:spcAft>
        <a:buClr>
          <a:srgbClr val="F7931E"/>
        </a:buClr>
        <a:buChar char="»"/>
        <a:defRPr sz="2000">
          <a:solidFill>
            <a:schemeClr val="tx1"/>
          </a:solidFill>
          <a:latin typeface="+mn-lt"/>
        </a:defRPr>
      </a:lvl7pPr>
      <a:lvl8pPr marL="3429000" indent="-228600" algn="l" rtl="0" eaLnBrk="1" fontAlgn="base" hangingPunct="1">
        <a:spcBef>
          <a:spcPct val="20000"/>
        </a:spcBef>
        <a:spcAft>
          <a:spcPct val="0"/>
        </a:spcAft>
        <a:buClr>
          <a:srgbClr val="F7931E"/>
        </a:buClr>
        <a:buChar char="»"/>
        <a:defRPr sz="2000">
          <a:solidFill>
            <a:schemeClr val="tx1"/>
          </a:solidFill>
          <a:latin typeface="+mn-lt"/>
        </a:defRPr>
      </a:lvl8pPr>
      <a:lvl9pPr marL="3886200" indent="-228600" algn="l" rtl="0" eaLnBrk="1" fontAlgn="base" hangingPunct="1">
        <a:spcBef>
          <a:spcPct val="20000"/>
        </a:spcBef>
        <a:spcAft>
          <a:spcPct val="0"/>
        </a:spcAft>
        <a:buClr>
          <a:srgbClr val="F7931E"/>
        </a:buClr>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922700" y="1734770"/>
            <a:ext cx="10515600" cy="1851758"/>
          </a:xfrm>
        </p:spPr>
        <p:txBody>
          <a:bodyPr>
            <a:normAutofit fontScale="90000"/>
          </a:bodyPr>
          <a:lstStyle/>
          <a:p>
            <a:pPr algn="ctr" fontAlgn="base"/>
            <a:r>
              <a:rPr lang="et-EE" b="1" dirty="0">
                <a:latin typeface="-apple-system"/>
              </a:rPr>
              <a:t>Suuremad v</a:t>
            </a:r>
            <a:r>
              <a:rPr lang="et-EE" b="1" i="0" dirty="0">
                <a:effectLst/>
                <a:latin typeface="-apple-system"/>
              </a:rPr>
              <a:t>äljakutsed energiasektoris </a:t>
            </a:r>
          </a:p>
        </p:txBody>
      </p:sp>
      <p:sp>
        <p:nvSpPr>
          <p:cNvPr id="16" name="Text Placeholder 15"/>
          <p:cNvSpPr>
            <a:spLocks noGrp="1"/>
          </p:cNvSpPr>
          <p:nvPr>
            <p:ph type="body" sz="quarter" idx="10"/>
          </p:nvPr>
        </p:nvSpPr>
        <p:spPr/>
        <p:txBody>
          <a:bodyPr/>
          <a:lstStyle/>
          <a:p>
            <a:r>
              <a:rPr lang="et-EE" dirty="0"/>
              <a:t>Kalle Kilk</a:t>
            </a:r>
          </a:p>
          <a:p>
            <a:r>
              <a:rPr lang="et-EE" dirty="0"/>
              <a:t>Juhatuse esimees</a:t>
            </a:r>
          </a:p>
          <a:p>
            <a:r>
              <a:rPr lang="et-EE" dirty="0"/>
              <a:t>Elering AS</a:t>
            </a:r>
            <a:endParaRPr lang="en-US" dirty="0"/>
          </a:p>
        </p:txBody>
      </p:sp>
    </p:spTree>
    <p:extLst>
      <p:ext uri="{BB962C8B-B14F-4D97-AF65-F5344CB8AC3E}">
        <p14:creationId xmlns:p14="http://schemas.microsoft.com/office/powerpoint/2010/main" val="311778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B6A4-AD7D-2A66-1FCB-1763DFA037B8}"/>
              </a:ext>
            </a:extLst>
          </p:cNvPr>
          <p:cNvSpPr>
            <a:spLocks noGrp="1"/>
          </p:cNvSpPr>
          <p:nvPr>
            <p:ph type="title"/>
          </p:nvPr>
        </p:nvSpPr>
        <p:spPr>
          <a:xfrm>
            <a:off x="369794" y="681950"/>
            <a:ext cx="3876213" cy="2982373"/>
          </a:xfrm>
        </p:spPr>
        <p:txBody>
          <a:bodyPr/>
          <a:lstStyle/>
          <a:p>
            <a:r>
              <a:rPr lang="en-US" sz="4000" dirty="0" err="1"/>
              <a:t>Juhitavate</a:t>
            </a:r>
            <a:r>
              <a:rPr lang="et-EE" sz="4000" dirty="0"/>
              <a:t> </a:t>
            </a:r>
            <a:r>
              <a:rPr lang="en-US" sz="4000" dirty="0" err="1"/>
              <a:t>elektrijaamade</a:t>
            </a:r>
            <a:r>
              <a:rPr lang="et-EE" sz="4000" dirty="0"/>
              <a:t> </a:t>
            </a:r>
            <a:r>
              <a:rPr lang="en-US" sz="4000" dirty="0" err="1"/>
              <a:t>piisavuse</a:t>
            </a:r>
            <a:r>
              <a:rPr lang="en-US" sz="4000" dirty="0"/>
              <a:t> </a:t>
            </a:r>
            <a:r>
              <a:rPr lang="et-EE" sz="4000" dirty="0"/>
              <a:t>tagamine</a:t>
            </a:r>
          </a:p>
        </p:txBody>
      </p:sp>
      <p:pic>
        <p:nvPicPr>
          <p:cNvPr id="3" name="Picture 2">
            <a:extLst>
              <a:ext uri="{FF2B5EF4-FFF2-40B4-BE49-F238E27FC236}">
                <a16:creationId xmlns:a16="http://schemas.microsoft.com/office/drawing/2014/main" id="{CA6475FE-ACC2-4FEA-712A-EA324B0BFB4A}"/>
              </a:ext>
            </a:extLst>
          </p:cNvPr>
          <p:cNvPicPr>
            <a:picLocks noChangeAspect="1"/>
          </p:cNvPicPr>
          <p:nvPr/>
        </p:nvPicPr>
        <p:blipFill>
          <a:blip r:embed="rId3"/>
          <a:stretch>
            <a:fillRect/>
          </a:stretch>
        </p:blipFill>
        <p:spPr>
          <a:xfrm>
            <a:off x="4201288" y="616689"/>
            <a:ext cx="7990712" cy="3493393"/>
          </a:xfrm>
          <a:prstGeom prst="rect">
            <a:avLst/>
          </a:prstGeom>
        </p:spPr>
      </p:pic>
      <p:sp>
        <p:nvSpPr>
          <p:cNvPr id="4" name="Oval 3">
            <a:extLst>
              <a:ext uri="{FF2B5EF4-FFF2-40B4-BE49-F238E27FC236}">
                <a16:creationId xmlns:a16="http://schemas.microsoft.com/office/drawing/2014/main" id="{465176CB-1826-B7BA-90D7-1007F6273D91}"/>
              </a:ext>
            </a:extLst>
          </p:cNvPr>
          <p:cNvSpPr/>
          <p:nvPr/>
        </p:nvSpPr>
        <p:spPr>
          <a:xfrm>
            <a:off x="8819489" y="1900507"/>
            <a:ext cx="622041" cy="3794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solidFill>
                  <a:srgbClr val="FF0000"/>
                </a:solidFill>
              </a:ln>
              <a:solidFill>
                <a:srgbClr val="FF0000"/>
              </a:solidFill>
              <a:effectLst/>
              <a:uLnTx/>
              <a:uFillTx/>
              <a:latin typeface="Trebuchet MS" panose="020B0603020202020204"/>
              <a:ea typeface="+mn-ea"/>
              <a:cs typeface="+mn-cs"/>
            </a:endParaRPr>
          </a:p>
        </p:txBody>
      </p:sp>
      <p:graphicFrame>
        <p:nvGraphicFramePr>
          <p:cNvPr id="5" name="Diagram 4">
            <a:extLst>
              <a:ext uri="{FF2B5EF4-FFF2-40B4-BE49-F238E27FC236}">
                <a16:creationId xmlns:a16="http://schemas.microsoft.com/office/drawing/2014/main" id="{DC6F198A-6EF1-2477-A331-AB463FCD4392}"/>
              </a:ext>
            </a:extLst>
          </p:cNvPr>
          <p:cNvGraphicFramePr/>
          <p:nvPr>
            <p:extLst>
              <p:ext uri="{D42A27DB-BD31-4B8C-83A1-F6EECF244321}">
                <p14:modId xmlns:p14="http://schemas.microsoft.com/office/powerpoint/2010/main" val="1303571838"/>
              </p:ext>
            </p:extLst>
          </p:nvPr>
        </p:nvGraphicFramePr>
        <p:xfrm>
          <a:off x="947388" y="5663805"/>
          <a:ext cx="10297224" cy="577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22F61113-B796-43C6-50F5-9B6A29B8AB63}"/>
              </a:ext>
            </a:extLst>
          </p:cNvPr>
          <p:cNvSpPr txBox="1"/>
          <p:nvPr/>
        </p:nvSpPr>
        <p:spPr>
          <a:xfrm>
            <a:off x="192356" y="4243461"/>
            <a:ext cx="1510063" cy="523220"/>
          </a:xfrm>
          <a:prstGeom prst="rect">
            <a:avLst/>
          </a:prstGeom>
          <a:noFill/>
        </p:spPr>
        <p:txBody>
          <a:bodyPr wrap="square">
            <a:spAutoFit/>
          </a:bodyPr>
          <a:lstStyle/>
          <a:p>
            <a:r>
              <a:rPr lang="et-EE" sz="1400" kern="0" dirty="0">
                <a:solidFill>
                  <a:prstClr val="black"/>
                </a:solidFill>
                <a:latin typeface="Trebuchet MS" panose="020B0603020202020204"/>
              </a:rPr>
              <a:t>V</a:t>
            </a:r>
            <a:r>
              <a:rPr kumimoji="0" lang="et-EE" sz="1400" b="0" i="0" u="none" strike="noStrike" kern="0" cap="none" spc="0" normalizeH="0" baseline="0" noProof="0" dirty="0" err="1">
                <a:ln>
                  <a:noFill/>
                </a:ln>
                <a:solidFill>
                  <a:prstClr val="black"/>
                </a:solidFill>
                <a:effectLst/>
                <a:uLnTx/>
                <a:uFillTx/>
                <a:latin typeface="Trebuchet MS" panose="020B0603020202020204"/>
                <a:ea typeface="+mn-ea"/>
                <a:cs typeface="+mn-cs"/>
              </a:rPr>
              <a:t>arustuskindluse</a:t>
            </a:r>
            <a:r>
              <a:rPr kumimoji="0" lang="et-EE" sz="1400" b="0" i="0" u="none" strike="noStrike" kern="0" cap="none" spc="0" normalizeH="0" baseline="0" noProof="0" dirty="0">
                <a:ln>
                  <a:noFill/>
                </a:ln>
                <a:solidFill>
                  <a:prstClr val="black"/>
                </a:solidFill>
                <a:effectLst/>
                <a:uLnTx/>
                <a:uFillTx/>
                <a:latin typeface="Trebuchet MS" panose="020B0603020202020204"/>
                <a:ea typeface="+mn-ea"/>
                <a:cs typeface="+mn-cs"/>
              </a:rPr>
              <a:t> normi analüüs</a:t>
            </a:r>
            <a:endParaRPr lang="et-EE" sz="1400" dirty="0"/>
          </a:p>
        </p:txBody>
      </p:sp>
      <p:sp>
        <p:nvSpPr>
          <p:cNvPr id="9" name="TextBox 8">
            <a:extLst>
              <a:ext uri="{FF2B5EF4-FFF2-40B4-BE49-F238E27FC236}">
                <a16:creationId xmlns:a16="http://schemas.microsoft.com/office/drawing/2014/main" id="{D10F6CA4-5202-6B36-94B3-44C5F0EAC548}"/>
              </a:ext>
            </a:extLst>
          </p:cNvPr>
          <p:cNvSpPr txBox="1"/>
          <p:nvPr/>
        </p:nvSpPr>
        <p:spPr>
          <a:xfrm>
            <a:off x="1079505" y="4845911"/>
            <a:ext cx="1828920" cy="738664"/>
          </a:xfrm>
          <a:prstGeom prst="rect">
            <a:avLst/>
          </a:prstGeom>
          <a:noFill/>
        </p:spPr>
        <p:txBody>
          <a:bodyPr wrap="square">
            <a:spAutoFit/>
          </a:bodyPr>
          <a:lstStyle>
            <a:defPPr>
              <a:defRPr lang="et-EE"/>
            </a:defPPr>
            <a:lvl1pPr>
              <a:defRPr kumimoji="0" sz="1400" b="0" i="0" u="none" strike="noStrike" kern="0" cap="none" spc="0" normalizeH="0" baseline="0">
                <a:ln>
                  <a:noFill/>
                </a:ln>
                <a:solidFill>
                  <a:prstClr val="black"/>
                </a:solidFill>
                <a:effectLst/>
                <a:uLnTx/>
                <a:uFillTx/>
                <a:latin typeface="Trebuchet MS" panose="020B0603020202020204"/>
              </a:defRPr>
            </a:lvl1pPr>
          </a:lstStyle>
          <a:p>
            <a:r>
              <a:rPr lang="et-EE" dirty="0"/>
              <a:t>Eestile sobiva võimsusmehhanismi uuring</a:t>
            </a:r>
          </a:p>
        </p:txBody>
      </p:sp>
      <p:sp>
        <p:nvSpPr>
          <p:cNvPr id="11" name="TextBox 10">
            <a:extLst>
              <a:ext uri="{FF2B5EF4-FFF2-40B4-BE49-F238E27FC236}">
                <a16:creationId xmlns:a16="http://schemas.microsoft.com/office/drawing/2014/main" id="{2BE0BA2F-2BDB-365A-4BB3-DD961BF97124}"/>
              </a:ext>
            </a:extLst>
          </p:cNvPr>
          <p:cNvSpPr txBox="1"/>
          <p:nvPr/>
        </p:nvSpPr>
        <p:spPr>
          <a:xfrm>
            <a:off x="1880000" y="4235164"/>
            <a:ext cx="2044109" cy="523220"/>
          </a:xfrm>
          <a:prstGeom prst="rect">
            <a:avLst/>
          </a:prstGeom>
          <a:noFill/>
        </p:spPr>
        <p:txBody>
          <a:bodyPr wrap="square">
            <a:spAutoFit/>
          </a:bodyPr>
          <a:lstStyle>
            <a:defPPr>
              <a:defRPr lang="et-EE"/>
            </a:defPPr>
            <a:lvl1pPr>
              <a:defRPr kumimoji="0" sz="1400" b="0" i="0" u="none" strike="noStrike" kern="0" cap="none" spc="0" normalizeH="0" baseline="0">
                <a:ln>
                  <a:noFill/>
                </a:ln>
                <a:solidFill>
                  <a:prstClr val="black"/>
                </a:solidFill>
                <a:effectLst/>
                <a:uLnTx/>
                <a:uFillTx/>
                <a:latin typeface="Trebuchet MS" panose="020B0603020202020204"/>
              </a:defRPr>
            </a:lvl1pPr>
          </a:lstStyle>
          <a:p>
            <a:r>
              <a:rPr lang="et-EE" dirty="0"/>
              <a:t>Varustuskindluse normi kinnitamine VV-s</a:t>
            </a:r>
          </a:p>
        </p:txBody>
      </p:sp>
      <p:sp>
        <p:nvSpPr>
          <p:cNvPr id="13" name="TextBox 12">
            <a:extLst>
              <a:ext uri="{FF2B5EF4-FFF2-40B4-BE49-F238E27FC236}">
                <a16:creationId xmlns:a16="http://schemas.microsoft.com/office/drawing/2014/main" id="{8295E416-0175-8664-0C51-B4FAF821A078}"/>
              </a:ext>
            </a:extLst>
          </p:cNvPr>
          <p:cNvSpPr txBox="1"/>
          <p:nvPr/>
        </p:nvSpPr>
        <p:spPr>
          <a:xfrm>
            <a:off x="2759569" y="4845911"/>
            <a:ext cx="2044109" cy="738664"/>
          </a:xfrm>
          <a:prstGeom prst="rect">
            <a:avLst/>
          </a:prstGeom>
          <a:noFill/>
        </p:spPr>
        <p:txBody>
          <a:bodyPr wrap="square">
            <a:spAutoFit/>
          </a:bodyPr>
          <a:lstStyle>
            <a:defPPr>
              <a:defRPr lang="et-EE"/>
            </a:defPPr>
            <a:lvl1pPr>
              <a:defRPr kumimoji="0" sz="1400" b="0" i="0" u="none" strike="noStrike" kern="0" cap="none" spc="0" normalizeH="0" baseline="0">
                <a:ln>
                  <a:noFill/>
                </a:ln>
                <a:solidFill>
                  <a:prstClr val="black"/>
                </a:solidFill>
                <a:effectLst/>
                <a:uLnTx/>
                <a:uFillTx/>
                <a:latin typeface="Trebuchet MS" panose="020B0603020202020204"/>
              </a:defRPr>
            </a:lvl1pPr>
          </a:lstStyle>
          <a:p>
            <a:r>
              <a:rPr lang="et-EE" dirty="0"/>
              <a:t>Elektrituruseaduse muudatuste väljatöötamine</a:t>
            </a:r>
          </a:p>
        </p:txBody>
      </p:sp>
      <p:sp>
        <p:nvSpPr>
          <p:cNvPr id="15" name="TextBox 14">
            <a:extLst>
              <a:ext uri="{FF2B5EF4-FFF2-40B4-BE49-F238E27FC236}">
                <a16:creationId xmlns:a16="http://schemas.microsoft.com/office/drawing/2014/main" id="{8C2AD275-91AE-3FD5-225A-052F2DE0A743}"/>
              </a:ext>
            </a:extLst>
          </p:cNvPr>
          <p:cNvSpPr txBox="1"/>
          <p:nvPr/>
        </p:nvSpPr>
        <p:spPr>
          <a:xfrm>
            <a:off x="3903217" y="4274779"/>
            <a:ext cx="2192783" cy="523220"/>
          </a:xfrm>
          <a:prstGeom prst="rect">
            <a:avLst/>
          </a:prstGeom>
          <a:noFill/>
        </p:spPr>
        <p:txBody>
          <a:bodyPr wrap="square">
            <a:spAutoFit/>
          </a:bodyPr>
          <a:lstStyle>
            <a:defPPr>
              <a:defRPr lang="et-EE"/>
            </a:defPPr>
            <a:lvl1pPr>
              <a:defRPr kumimoji="0" sz="1400" b="0" i="0" u="none" strike="noStrike" kern="0" cap="none" spc="0" normalizeH="0" baseline="0">
                <a:ln>
                  <a:noFill/>
                </a:ln>
                <a:solidFill>
                  <a:prstClr val="black"/>
                </a:solidFill>
                <a:effectLst/>
                <a:uLnTx/>
                <a:uFillTx/>
                <a:latin typeface="Trebuchet MS" panose="020B0603020202020204"/>
              </a:defRPr>
            </a:lvl1pPr>
          </a:lstStyle>
          <a:p>
            <a:r>
              <a:rPr lang="et-EE" dirty="0"/>
              <a:t>Strateegilise reservi eelnõu VV-</a:t>
            </a:r>
            <a:r>
              <a:rPr lang="et-EE" dirty="0" err="1"/>
              <a:t>le</a:t>
            </a:r>
            <a:endParaRPr lang="et-EE" dirty="0"/>
          </a:p>
        </p:txBody>
      </p:sp>
      <p:sp>
        <p:nvSpPr>
          <p:cNvPr id="17" name="TextBox 16">
            <a:extLst>
              <a:ext uri="{FF2B5EF4-FFF2-40B4-BE49-F238E27FC236}">
                <a16:creationId xmlns:a16="http://schemas.microsoft.com/office/drawing/2014/main" id="{06A1EB37-5B36-6E4A-329E-416679EC08E9}"/>
              </a:ext>
            </a:extLst>
          </p:cNvPr>
          <p:cNvSpPr txBox="1"/>
          <p:nvPr/>
        </p:nvSpPr>
        <p:spPr>
          <a:xfrm>
            <a:off x="4542584" y="4797999"/>
            <a:ext cx="2120747" cy="738664"/>
          </a:xfrm>
          <a:prstGeom prst="rect">
            <a:avLst/>
          </a:prstGeom>
          <a:noFill/>
        </p:spPr>
        <p:txBody>
          <a:bodyPr wrap="square">
            <a:spAutoFit/>
          </a:bodyPr>
          <a:lstStyle>
            <a:defPPr>
              <a:defRPr lang="et-EE"/>
            </a:defPPr>
            <a:lvl1pPr>
              <a:defRPr kumimoji="0" sz="1400" b="0" i="0" u="none" strike="noStrike" kern="0" cap="none" spc="0" normalizeH="0" baseline="0">
                <a:ln>
                  <a:noFill/>
                </a:ln>
                <a:solidFill>
                  <a:prstClr val="black"/>
                </a:solidFill>
                <a:effectLst/>
                <a:uLnTx/>
                <a:uFillTx/>
                <a:latin typeface="Trebuchet MS" panose="020B0603020202020204"/>
              </a:defRPr>
            </a:lvl1pPr>
          </a:lstStyle>
          <a:p>
            <a:r>
              <a:rPr lang="et-EE" dirty="0"/>
              <a:t>Läbirääkimised Euroopa Komisjoniga ja riigiabi luba väljastatud</a:t>
            </a:r>
          </a:p>
        </p:txBody>
      </p:sp>
      <p:sp>
        <p:nvSpPr>
          <p:cNvPr id="19" name="TextBox 18">
            <a:extLst>
              <a:ext uri="{FF2B5EF4-FFF2-40B4-BE49-F238E27FC236}">
                <a16:creationId xmlns:a16="http://schemas.microsoft.com/office/drawing/2014/main" id="{7517EC19-0E75-F2A0-5D22-1A1A08139272}"/>
              </a:ext>
            </a:extLst>
          </p:cNvPr>
          <p:cNvSpPr txBox="1"/>
          <p:nvPr/>
        </p:nvSpPr>
        <p:spPr>
          <a:xfrm>
            <a:off x="5707818" y="4298735"/>
            <a:ext cx="1530535" cy="523220"/>
          </a:xfrm>
          <a:prstGeom prst="rect">
            <a:avLst/>
          </a:prstGeom>
          <a:noFill/>
        </p:spPr>
        <p:txBody>
          <a:bodyPr wrap="square">
            <a:spAutoFit/>
          </a:bodyPr>
          <a:lstStyle>
            <a:defPPr>
              <a:defRPr lang="et-EE"/>
            </a:defPPr>
            <a:lvl1pPr>
              <a:defRPr kumimoji="0" sz="1400" b="0" i="0" u="none" strike="noStrike" kern="0" cap="none" spc="0" normalizeH="0" baseline="0">
                <a:ln>
                  <a:noFill/>
                </a:ln>
                <a:solidFill>
                  <a:prstClr val="black"/>
                </a:solidFill>
                <a:effectLst/>
                <a:uLnTx/>
                <a:uFillTx/>
                <a:latin typeface="Trebuchet MS" panose="020B0603020202020204"/>
              </a:defRPr>
            </a:lvl1pPr>
          </a:lstStyle>
          <a:p>
            <a:r>
              <a:rPr lang="et-EE" dirty="0"/>
              <a:t>Strateegilise reservi hange </a:t>
            </a:r>
          </a:p>
        </p:txBody>
      </p:sp>
      <p:cxnSp>
        <p:nvCxnSpPr>
          <p:cNvPr id="21" name="Straight Connector 20">
            <a:extLst>
              <a:ext uri="{FF2B5EF4-FFF2-40B4-BE49-F238E27FC236}">
                <a16:creationId xmlns:a16="http://schemas.microsoft.com/office/drawing/2014/main" id="{F106216E-9B05-9C30-4222-37B6A5FD11AE}"/>
              </a:ext>
            </a:extLst>
          </p:cNvPr>
          <p:cNvCxnSpPr>
            <a:cxnSpLocks/>
          </p:cNvCxnSpPr>
          <p:nvPr/>
        </p:nvCxnSpPr>
        <p:spPr>
          <a:xfrm flipH="1">
            <a:off x="1069962" y="4758384"/>
            <a:ext cx="9543" cy="997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4F6F2BF-126F-82F4-CD7F-D51A496CB3E8}"/>
              </a:ext>
            </a:extLst>
          </p:cNvPr>
          <p:cNvCxnSpPr>
            <a:cxnSpLocks/>
          </p:cNvCxnSpPr>
          <p:nvPr/>
        </p:nvCxnSpPr>
        <p:spPr>
          <a:xfrm>
            <a:off x="1562599" y="5544508"/>
            <a:ext cx="0" cy="235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DE5280D-BD04-70C7-3A73-D0C788356A96}"/>
              </a:ext>
            </a:extLst>
          </p:cNvPr>
          <p:cNvCxnSpPr>
            <a:cxnSpLocks/>
          </p:cNvCxnSpPr>
          <p:nvPr/>
        </p:nvCxnSpPr>
        <p:spPr>
          <a:xfrm>
            <a:off x="2310423" y="4680057"/>
            <a:ext cx="0" cy="1072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FA625F-E134-FB79-8AE4-49E02CB803AD}"/>
              </a:ext>
            </a:extLst>
          </p:cNvPr>
          <p:cNvCxnSpPr>
            <a:cxnSpLocks/>
          </p:cNvCxnSpPr>
          <p:nvPr/>
        </p:nvCxnSpPr>
        <p:spPr>
          <a:xfrm>
            <a:off x="3333728" y="5509220"/>
            <a:ext cx="0" cy="271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2C1C80-CF13-CB53-9C1B-8995F9AC3F4D}"/>
              </a:ext>
            </a:extLst>
          </p:cNvPr>
          <p:cNvCxnSpPr>
            <a:cxnSpLocks/>
          </p:cNvCxnSpPr>
          <p:nvPr/>
        </p:nvCxnSpPr>
        <p:spPr>
          <a:xfrm>
            <a:off x="4081551" y="4758384"/>
            <a:ext cx="0" cy="993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55A5642-05DC-0C26-9433-5586497B406C}"/>
              </a:ext>
            </a:extLst>
          </p:cNvPr>
          <p:cNvCxnSpPr>
            <a:cxnSpLocks/>
          </p:cNvCxnSpPr>
          <p:nvPr/>
        </p:nvCxnSpPr>
        <p:spPr>
          <a:xfrm>
            <a:off x="4833337" y="5484587"/>
            <a:ext cx="0" cy="267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83BCCF-92B6-AA8C-BFB9-9D6353152E2E}"/>
              </a:ext>
            </a:extLst>
          </p:cNvPr>
          <p:cNvCxnSpPr>
            <a:cxnSpLocks/>
          </p:cNvCxnSpPr>
          <p:nvPr/>
        </p:nvCxnSpPr>
        <p:spPr>
          <a:xfrm>
            <a:off x="5900137" y="4797999"/>
            <a:ext cx="0" cy="954107"/>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BA0F44A-30A7-3442-8FFE-FC3410C57496}"/>
              </a:ext>
            </a:extLst>
          </p:cNvPr>
          <p:cNvSpPr txBox="1"/>
          <p:nvPr/>
        </p:nvSpPr>
        <p:spPr>
          <a:xfrm>
            <a:off x="6638572" y="4801677"/>
            <a:ext cx="1750873" cy="738664"/>
          </a:xfrm>
          <a:prstGeom prst="rect">
            <a:avLst/>
          </a:prstGeom>
          <a:noFill/>
        </p:spPr>
        <p:txBody>
          <a:bodyPr wrap="square">
            <a:spAutoFit/>
          </a:bodyPr>
          <a:lstStyle>
            <a:defPPr>
              <a:defRPr lang="et-EE"/>
            </a:defPPr>
            <a:lvl1pPr>
              <a:defRPr kumimoji="0" sz="1400" b="0" i="0" u="none" strike="noStrike" kern="0" cap="none" spc="0" normalizeH="0" baseline="0">
                <a:ln>
                  <a:noFill/>
                </a:ln>
                <a:solidFill>
                  <a:prstClr val="black"/>
                </a:solidFill>
                <a:effectLst/>
                <a:uLnTx/>
                <a:uFillTx/>
                <a:latin typeface="Trebuchet MS" panose="020B0603020202020204"/>
              </a:defRPr>
            </a:lvl1pPr>
          </a:lstStyle>
          <a:p>
            <a:r>
              <a:rPr lang="et-EE" dirty="0"/>
              <a:t>Tootmisvõimsuste ettevalmistus periood</a:t>
            </a:r>
          </a:p>
        </p:txBody>
      </p:sp>
      <p:cxnSp>
        <p:nvCxnSpPr>
          <p:cNvPr id="37" name="Straight Connector 36">
            <a:extLst>
              <a:ext uri="{FF2B5EF4-FFF2-40B4-BE49-F238E27FC236}">
                <a16:creationId xmlns:a16="http://schemas.microsoft.com/office/drawing/2014/main" id="{1DFC0747-734B-B298-620F-BB0744FB49D3}"/>
              </a:ext>
            </a:extLst>
          </p:cNvPr>
          <p:cNvCxnSpPr>
            <a:cxnSpLocks/>
          </p:cNvCxnSpPr>
          <p:nvPr/>
        </p:nvCxnSpPr>
        <p:spPr>
          <a:xfrm>
            <a:off x="6683925" y="5484587"/>
            <a:ext cx="0" cy="231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F719DC4-B7D2-1F20-B8A5-9EE52604220C}"/>
              </a:ext>
            </a:extLst>
          </p:cNvPr>
          <p:cNvCxnSpPr>
            <a:cxnSpLocks/>
          </p:cNvCxnSpPr>
          <p:nvPr/>
        </p:nvCxnSpPr>
        <p:spPr>
          <a:xfrm>
            <a:off x="7655031" y="5369442"/>
            <a:ext cx="0" cy="39289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5B0E0C6-724A-C04D-EF32-67EFD634AC92}"/>
              </a:ext>
            </a:extLst>
          </p:cNvPr>
          <p:cNvSpPr txBox="1"/>
          <p:nvPr/>
        </p:nvSpPr>
        <p:spPr>
          <a:xfrm>
            <a:off x="7722271" y="4406456"/>
            <a:ext cx="3522341" cy="307777"/>
          </a:xfrm>
          <a:prstGeom prst="rect">
            <a:avLst/>
          </a:prstGeom>
          <a:noFill/>
        </p:spPr>
        <p:txBody>
          <a:bodyPr wrap="square">
            <a:spAutoFit/>
          </a:bodyPr>
          <a:lstStyle>
            <a:defPPr>
              <a:defRPr lang="et-EE"/>
            </a:defPPr>
            <a:lvl1pPr>
              <a:defRPr kumimoji="0" sz="1400" b="0" i="0" u="none" strike="noStrike" kern="0" cap="none" spc="0" normalizeH="0" baseline="0">
                <a:ln>
                  <a:noFill/>
                </a:ln>
                <a:solidFill>
                  <a:prstClr val="black"/>
                </a:solidFill>
                <a:effectLst/>
                <a:uLnTx/>
                <a:uFillTx/>
                <a:latin typeface="Trebuchet MS" panose="020B0603020202020204"/>
              </a:defRPr>
            </a:lvl1pPr>
          </a:lstStyle>
          <a:p>
            <a:r>
              <a:rPr lang="et-EE" dirty="0"/>
              <a:t>Strateegiline reserv rakendatud ja töös</a:t>
            </a:r>
          </a:p>
        </p:txBody>
      </p:sp>
      <p:cxnSp>
        <p:nvCxnSpPr>
          <p:cNvPr id="44" name="Straight Connector 43">
            <a:extLst>
              <a:ext uri="{FF2B5EF4-FFF2-40B4-BE49-F238E27FC236}">
                <a16:creationId xmlns:a16="http://schemas.microsoft.com/office/drawing/2014/main" id="{17E4C70E-44EA-EA08-69E8-E398CFD72600}"/>
              </a:ext>
            </a:extLst>
          </p:cNvPr>
          <p:cNvCxnSpPr>
            <a:cxnSpLocks/>
          </p:cNvCxnSpPr>
          <p:nvPr/>
        </p:nvCxnSpPr>
        <p:spPr>
          <a:xfrm>
            <a:off x="7935021" y="4714233"/>
            <a:ext cx="0" cy="1037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C0B1B2-AD5E-36B1-175C-55196099B62A}"/>
              </a:ext>
            </a:extLst>
          </p:cNvPr>
          <p:cNvCxnSpPr>
            <a:cxnSpLocks/>
          </p:cNvCxnSpPr>
          <p:nvPr/>
        </p:nvCxnSpPr>
        <p:spPr>
          <a:xfrm>
            <a:off x="10213932" y="4766681"/>
            <a:ext cx="0" cy="985424"/>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380F18F-FC17-186B-D253-508AB69CFF42}"/>
              </a:ext>
            </a:extLst>
          </p:cNvPr>
          <p:cNvSpPr txBox="1"/>
          <p:nvPr/>
        </p:nvSpPr>
        <p:spPr>
          <a:xfrm>
            <a:off x="6337718" y="174120"/>
            <a:ext cx="3876213" cy="507831"/>
          </a:xfrm>
          <a:prstGeom prst="rect">
            <a:avLst/>
          </a:prstGeom>
          <a:solidFill>
            <a:srgbClr val="006272"/>
          </a:solid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t-EE" sz="1100" b="1" i="0" u="none" strike="noStrike" kern="1200" cap="none" spc="0" normalizeH="0" baseline="0" noProof="0" dirty="0">
                <a:ln>
                  <a:noFill/>
                </a:ln>
                <a:solidFill>
                  <a:prstClr val="white"/>
                </a:solidFill>
                <a:effectLst/>
                <a:uLnTx/>
                <a:uFillTx/>
                <a:latin typeface="Trebuchet MS" panose="020B0603020202020204"/>
                <a:ea typeface="+mn-ea"/>
                <a:cs typeface="+mn-cs"/>
              </a:rPr>
              <a:t>Varustuskindluse norm</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t-EE" sz="1100" b="1" i="0" u="none" strike="noStrike" kern="1200" cap="none" spc="0" normalizeH="0" baseline="0" noProof="0" dirty="0">
                <a:ln>
                  <a:noFill/>
                </a:ln>
                <a:solidFill>
                  <a:prstClr val="white"/>
                </a:solidFill>
                <a:effectLst/>
                <a:uLnTx/>
                <a:uFillTx/>
                <a:latin typeface="Trebuchet MS" panose="020B0603020202020204"/>
                <a:ea typeface="+mn-ea"/>
                <a:cs typeface="+mn-cs"/>
              </a:rPr>
              <a:t>9 h/aastas    </a:t>
            </a:r>
            <a:r>
              <a:rPr kumimoji="0" lang="et-EE" sz="1100" b="1" i="1" u="none" strike="noStrike" kern="1200" cap="none" spc="0" normalizeH="0" baseline="0" noProof="0" dirty="0">
                <a:ln>
                  <a:noFill/>
                </a:ln>
                <a:solidFill>
                  <a:prstClr val="white">
                    <a:lumMod val="65000"/>
                  </a:prstClr>
                </a:solidFill>
                <a:effectLst/>
                <a:uLnTx/>
                <a:uFillTx/>
                <a:latin typeface="Trebuchet MS" panose="020B0603020202020204"/>
                <a:ea typeface="+mn-ea"/>
                <a:cs typeface="+mn-cs"/>
              </a:rPr>
              <a:t>4,5GWh/aastas</a:t>
            </a:r>
          </a:p>
        </p:txBody>
      </p:sp>
    </p:spTree>
    <p:extLst>
      <p:ext uri="{BB962C8B-B14F-4D97-AF65-F5344CB8AC3E}">
        <p14:creationId xmlns:p14="http://schemas.microsoft.com/office/powerpoint/2010/main" val="181385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57B4-20E6-87F2-5186-6C73AA82D9F5}"/>
              </a:ext>
            </a:extLst>
          </p:cNvPr>
          <p:cNvSpPr>
            <a:spLocks noGrp="1"/>
          </p:cNvSpPr>
          <p:nvPr>
            <p:ph type="title"/>
          </p:nvPr>
        </p:nvSpPr>
        <p:spPr>
          <a:xfrm>
            <a:off x="391633" y="541816"/>
            <a:ext cx="5084135" cy="2275368"/>
          </a:xfrm>
        </p:spPr>
        <p:txBody>
          <a:bodyPr/>
          <a:lstStyle/>
          <a:p>
            <a:r>
              <a:rPr lang="et-EE" sz="3600" dirty="0"/>
              <a:t>Sagedusreservide turud ja sagedusreservide pikaajaline hange</a:t>
            </a:r>
          </a:p>
        </p:txBody>
      </p:sp>
      <p:graphicFrame>
        <p:nvGraphicFramePr>
          <p:cNvPr id="4" name="Diagram 3">
            <a:extLst>
              <a:ext uri="{FF2B5EF4-FFF2-40B4-BE49-F238E27FC236}">
                <a16:creationId xmlns:a16="http://schemas.microsoft.com/office/drawing/2014/main" id="{B2D3FD82-8690-A259-F996-98A9BCB8613A}"/>
              </a:ext>
            </a:extLst>
          </p:cNvPr>
          <p:cNvGraphicFramePr/>
          <p:nvPr>
            <p:extLst>
              <p:ext uri="{D42A27DB-BD31-4B8C-83A1-F6EECF244321}">
                <p14:modId xmlns:p14="http://schemas.microsoft.com/office/powerpoint/2010/main" val="42467128"/>
              </p:ext>
            </p:extLst>
          </p:nvPr>
        </p:nvGraphicFramePr>
        <p:xfrm>
          <a:off x="59105" y="5709042"/>
          <a:ext cx="10297224" cy="577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CD8B3B4-3878-4B66-D028-70934A1D239B}"/>
              </a:ext>
            </a:extLst>
          </p:cNvPr>
          <p:cNvSpPr txBox="1"/>
          <p:nvPr/>
        </p:nvSpPr>
        <p:spPr>
          <a:xfrm>
            <a:off x="285307" y="4048563"/>
            <a:ext cx="2991767" cy="1384995"/>
          </a:xfrm>
          <a:prstGeom prst="rect">
            <a:avLst/>
          </a:prstGeom>
          <a:noFill/>
        </p:spPr>
        <p:txBody>
          <a:bodyPr wrap="square">
            <a:spAutoFit/>
          </a:bodyPr>
          <a:lstStyle/>
          <a:p>
            <a:pPr marL="0" indent="0">
              <a:buNone/>
            </a:pPr>
            <a:r>
              <a:rPr lang="et-EE" sz="1400" dirty="0"/>
              <a:t>2023 sagedusreservide turud töös:</a:t>
            </a:r>
          </a:p>
          <a:p>
            <a:pPr marL="285750" indent="-285750">
              <a:buFont typeface="Arial" panose="020B0604020202020204" pitchFamily="34" charset="0"/>
              <a:buChar char="•"/>
            </a:pPr>
            <a:r>
              <a:rPr lang="et-EE" sz="1400" dirty="0"/>
              <a:t>Baltikumi </a:t>
            </a:r>
            <a:r>
              <a:rPr lang="et-EE" sz="1400" dirty="0" err="1"/>
              <a:t>mFRR</a:t>
            </a:r>
            <a:r>
              <a:rPr lang="et-EE" sz="1400" dirty="0"/>
              <a:t> energiaturg;</a:t>
            </a:r>
          </a:p>
          <a:p>
            <a:pPr marL="285750" indent="-285750">
              <a:buFont typeface="Arial" panose="020B0604020202020204" pitchFamily="34" charset="0"/>
              <a:buChar char="•"/>
            </a:pPr>
            <a:r>
              <a:rPr lang="et-EE" sz="1400" dirty="0" err="1"/>
              <a:t>aFRR</a:t>
            </a:r>
            <a:r>
              <a:rPr lang="et-EE" sz="1400" dirty="0"/>
              <a:t> koostööprojekt </a:t>
            </a:r>
            <a:r>
              <a:rPr lang="et-EE" sz="1400" dirty="0" err="1"/>
              <a:t>Fingridiga</a:t>
            </a:r>
            <a:r>
              <a:rPr lang="et-EE" sz="1400" dirty="0"/>
              <a:t>:</a:t>
            </a:r>
          </a:p>
          <a:p>
            <a:pPr lvl="1"/>
            <a:r>
              <a:rPr lang="et-EE" sz="1400" dirty="0"/>
              <a:t>Soome </a:t>
            </a:r>
            <a:r>
              <a:rPr lang="et-EE" sz="1400" dirty="0" err="1"/>
              <a:t>aFRR</a:t>
            </a:r>
            <a:r>
              <a:rPr lang="et-EE" sz="1400" dirty="0"/>
              <a:t> võimsusturg;</a:t>
            </a:r>
          </a:p>
          <a:p>
            <a:pPr lvl="1"/>
            <a:r>
              <a:rPr lang="et-EE" sz="1400" dirty="0"/>
              <a:t>Soome </a:t>
            </a:r>
            <a:r>
              <a:rPr lang="et-EE" sz="1400" dirty="0" err="1"/>
              <a:t>aFRR</a:t>
            </a:r>
            <a:r>
              <a:rPr lang="et-EE" sz="1400" dirty="0"/>
              <a:t> energiaturg.</a:t>
            </a:r>
          </a:p>
        </p:txBody>
      </p:sp>
      <p:cxnSp>
        <p:nvCxnSpPr>
          <p:cNvPr id="12" name="Straight Connector 11">
            <a:extLst>
              <a:ext uri="{FF2B5EF4-FFF2-40B4-BE49-F238E27FC236}">
                <a16:creationId xmlns:a16="http://schemas.microsoft.com/office/drawing/2014/main" id="{61B75356-CF85-DE92-2489-7C032908EAA2}"/>
              </a:ext>
            </a:extLst>
          </p:cNvPr>
          <p:cNvCxnSpPr>
            <a:cxnSpLocks/>
          </p:cNvCxnSpPr>
          <p:nvPr/>
        </p:nvCxnSpPr>
        <p:spPr>
          <a:xfrm>
            <a:off x="1633487" y="5482847"/>
            <a:ext cx="0" cy="270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CA014B-C02A-B88E-2513-FD1FDAB8E8A1}"/>
              </a:ext>
            </a:extLst>
          </p:cNvPr>
          <p:cNvCxnSpPr>
            <a:cxnSpLocks/>
          </p:cNvCxnSpPr>
          <p:nvPr/>
        </p:nvCxnSpPr>
        <p:spPr>
          <a:xfrm>
            <a:off x="3890749" y="4518025"/>
            <a:ext cx="0" cy="12340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A8786F2-96EF-5DAD-420C-51E09968D568}"/>
              </a:ext>
            </a:extLst>
          </p:cNvPr>
          <p:cNvSpPr txBox="1"/>
          <p:nvPr/>
        </p:nvSpPr>
        <p:spPr>
          <a:xfrm>
            <a:off x="4384320" y="4736086"/>
            <a:ext cx="3527382" cy="738664"/>
          </a:xfrm>
          <a:prstGeom prst="rect">
            <a:avLst/>
          </a:prstGeom>
          <a:noFill/>
        </p:spPr>
        <p:txBody>
          <a:bodyPr wrap="square">
            <a:spAutoFit/>
          </a:bodyPr>
          <a:lstStyle>
            <a:defPPr>
              <a:defRPr lang="et-EE"/>
            </a:defPPr>
            <a:lvl1pPr>
              <a:defRPr kumimoji="0" sz="1400" b="0" i="0" u="none" strike="noStrike" kern="0" cap="none" spc="0" normalizeH="0" baseline="0">
                <a:ln>
                  <a:noFill/>
                </a:ln>
                <a:solidFill>
                  <a:prstClr val="black"/>
                </a:solidFill>
                <a:effectLst/>
                <a:uLnTx/>
                <a:uFillTx/>
                <a:latin typeface="Trebuchet MS" panose="020B0603020202020204"/>
              </a:defRPr>
            </a:lvl1pPr>
          </a:lstStyle>
          <a:p>
            <a:r>
              <a:rPr lang="et-EE" dirty="0"/>
              <a:t>Sagedusreservide pikaajaline hange, et tuua turule ca.250-400MW paindlikke ja kindlaid pikaajalisi tootmisressursse </a:t>
            </a:r>
          </a:p>
        </p:txBody>
      </p:sp>
      <p:cxnSp>
        <p:nvCxnSpPr>
          <p:cNvPr id="23" name="Straight Connector 22">
            <a:extLst>
              <a:ext uri="{FF2B5EF4-FFF2-40B4-BE49-F238E27FC236}">
                <a16:creationId xmlns:a16="http://schemas.microsoft.com/office/drawing/2014/main" id="{7AF7CE6D-CE6E-59EF-983D-6C42F9897D35}"/>
              </a:ext>
            </a:extLst>
          </p:cNvPr>
          <p:cNvCxnSpPr>
            <a:cxnSpLocks/>
          </p:cNvCxnSpPr>
          <p:nvPr/>
        </p:nvCxnSpPr>
        <p:spPr>
          <a:xfrm>
            <a:off x="4809047" y="5474750"/>
            <a:ext cx="0" cy="313607"/>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6A3D6FF-E9D2-E3BB-C07F-1FF4B477E7D7}"/>
              </a:ext>
            </a:extLst>
          </p:cNvPr>
          <p:cNvSpPr txBox="1"/>
          <p:nvPr/>
        </p:nvSpPr>
        <p:spPr>
          <a:xfrm>
            <a:off x="2774876" y="2948365"/>
            <a:ext cx="3331456" cy="1569660"/>
          </a:xfrm>
          <a:prstGeom prst="rect">
            <a:avLst/>
          </a:prstGeom>
          <a:noFill/>
        </p:spPr>
        <p:txBody>
          <a:bodyPr wrap="square">
            <a:spAutoFit/>
          </a:bodyPr>
          <a:lstStyle/>
          <a:p>
            <a:pPr marL="0" indent="-104775">
              <a:buNone/>
            </a:pPr>
            <a:r>
              <a:rPr lang="et-EE" sz="1200" b="1" dirty="0"/>
              <a:t>Sagedusreservide turud Baltikumi LFC blokis (hinnanguline):</a:t>
            </a:r>
          </a:p>
          <a:p>
            <a:pPr marL="409575" indent="-171450">
              <a:buFont typeface="Arial" panose="020B0604020202020204" pitchFamily="34" charset="0"/>
              <a:buChar char="•"/>
            </a:pPr>
            <a:r>
              <a:rPr lang="et-EE" sz="1200" b="1" dirty="0"/>
              <a:t>Baltikumi FCR võimsusturg, kokku ~ ±30 MW;</a:t>
            </a:r>
          </a:p>
          <a:p>
            <a:pPr marL="409575" indent="-171450">
              <a:buFont typeface="Arial" panose="020B0604020202020204" pitchFamily="34" charset="0"/>
              <a:buChar char="•"/>
            </a:pPr>
            <a:r>
              <a:rPr lang="et-EE" sz="1200" b="1" dirty="0"/>
              <a:t>Baltikumi </a:t>
            </a:r>
            <a:r>
              <a:rPr lang="et-EE" sz="1200" b="1" dirty="0" err="1"/>
              <a:t>aFRR</a:t>
            </a:r>
            <a:r>
              <a:rPr lang="et-EE" sz="1200" b="1" dirty="0"/>
              <a:t> võimsus- ja energiaturg, kokku ~ ±130 MW;</a:t>
            </a:r>
          </a:p>
          <a:p>
            <a:pPr marL="409575" indent="-171450">
              <a:buFont typeface="Arial" panose="020B0604020202020204" pitchFamily="34" charset="0"/>
              <a:buChar char="•"/>
            </a:pPr>
            <a:r>
              <a:rPr lang="et-EE" sz="1200" b="1" dirty="0"/>
              <a:t>Baltikumi </a:t>
            </a:r>
            <a:r>
              <a:rPr lang="et-EE" sz="1200" b="1" dirty="0" err="1"/>
              <a:t>mFRR</a:t>
            </a:r>
            <a:r>
              <a:rPr lang="et-EE" sz="1200" b="1" dirty="0"/>
              <a:t> võimsus- ja energiaturg, kokku ~ ±570 MW.</a:t>
            </a:r>
          </a:p>
        </p:txBody>
      </p:sp>
      <p:cxnSp>
        <p:nvCxnSpPr>
          <p:cNvPr id="36" name="Straight Connector 35">
            <a:extLst>
              <a:ext uri="{FF2B5EF4-FFF2-40B4-BE49-F238E27FC236}">
                <a16:creationId xmlns:a16="http://schemas.microsoft.com/office/drawing/2014/main" id="{D2909DD7-D7E0-1903-1988-C149EBAF50EB}"/>
              </a:ext>
            </a:extLst>
          </p:cNvPr>
          <p:cNvCxnSpPr>
            <a:cxnSpLocks/>
          </p:cNvCxnSpPr>
          <p:nvPr/>
        </p:nvCxnSpPr>
        <p:spPr>
          <a:xfrm>
            <a:off x="9331430" y="5433558"/>
            <a:ext cx="0" cy="313607"/>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30535AB-1029-50A0-C87F-A35858AE8BB1}"/>
              </a:ext>
            </a:extLst>
          </p:cNvPr>
          <p:cNvSpPr txBox="1"/>
          <p:nvPr/>
        </p:nvSpPr>
        <p:spPr>
          <a:xfrm>
            <a:off x="8205372" y="4922761"/>
            <a:ext cx="2980998" cy="523220"/>
          </a:xfrm>
          <a:prstGeom prst="rect">
            <a:avLst/>
          </a:prstGeom>
          <a:noFill/>
        </p:spPr>
        <p:txBody>
          <a:bodyPr wrap="square">
            <a:spAutoFit/>
          </a:bodyPr>
          <a:lstStyle>
            <a:defPPr>
              <a:defRPr lang="et-EE"/>
            </a:defPPr>
            <a:lvl1pPr>
              <a:defRPr kumimoji="0" sz="1400" b="0" i="0" u="none" strike="noStrike" kern="0" cap="none" spc="0" normalizeH="0" baseline="0">
                <a:ln>
                  <a:noFill/>
                </a:ln>
                <a:solidFill>
                  <a:prstClr val="black"/>
                </a:solidFill>
                <a:effectLst/>
                <a:uLnTx/>
                <a:uFillTx/>
                <a:latin typeface="Trebuchet MS" panose="020B0603020202020204"/>
              </a:defRPr>
            </a:lvl1pPr>
          </a:lstStyle>
          <a:p>
            <a:r>
              <a:rPr lang="et-EE" dirty="0"/>
              <a:t>Uued paindlikud ja kindlad tootmisvõimsused töös</a:t>
            </a:r>
          </a:p>
        </p:txBody>
      </p:sp>
      <p:pic>
        <p:nvPicPr>
          <p:cNvPr id="38" name="Picture 37">
            <a:extLst>
              <a:ext uri="{FF2B5EF4-FFF2-40B4-BE49-F238E27FC236}">
                <a16:creationId xmlns:a16="http://schemas.microsoft.com/office/drawing/2014/main" id="{7C309F1B-636F-3E4A-0460-02B5FB8DF99C}"/>
              </a:ext>
            </a:extLst>
          </p:cNvPr>
          <p:cNvPicPr>
            <a:picLocks noChangeAspect="1"/>
          </p:cNvPicPr>
          <p:nvPr/>
        </p:nvPicPr>
        <p:blipFill>
          <a:blip r:embed="rId8"/>
          <a:stretch>
            <a:fillRect/>
          </a:stretch>
        </p:blipFill>
        <p:spPr>
          <a:xfrm>
            <a:off x="7169224" y="344120"/>
            <a:ext cx="4495800" cy="3162300"/>
          </a:xfrm>
          <a:prstGeom prst="rect">
            <a:avLst/>
          </a:prstGeom>
        </p:spPr>
      </p:pic>
    </p:spTree>
    <p:extLst>
      <p:ext uri="{BB962C8B-B14F-4D97-AF65-F5344CB8AC3E}">
        <p14:creationId xmlns:p14="http://schemas.microsoft.com/office/powerpoint/2010/main" val="217419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A635-C7DD-4E3D-AD42-728DA5928A8D}"/>
              </a:ext>
            </a:extLst>
          </p:cNvPr>
          <p:cNvSpPr>
            <a:spLocks noGrp="1"/>
          </p:cNvSpPr>
          <p:nvPr>
            <p:ph type="title"/>
          </p:nvPr>
        </p:nvSpPr>
        <p:spPr>
          <a:xfrm>
            <a:off x="498772" y="180329"/>
            <a:ext cx="10515600" cy="1043354"/>
          </a:xfrm>
        </p:spPr>
        <p:txBody>
          <a:bodyPr vert="horz" lIns="91440" tIns="45720" rIns="91440" bIns="45720" rtlCol="0" anchor="ctr">
            <a:noAutofit/>
          </a:bodyPr>
          <a:lstStyle/>
          <a:p>
            <a:r>
              <a:rPr lang="en-US" sz="3600" dirty="0" err="1">
                <a:cs typeface="Times New Roman" panose="02020603050405020304" pitchFamily="18" charset="0"/>
              </a:rPr>
              <a:t>Perspektiivne</a:t>
            </a:r>
            <a:r>
              <a:rPr lang="en-US" sz="3600" dirty="0">
                <a:cs typeface="Times New Roman" panose="02020603050405020304" pitchFamily="18" charset="0"/>
              </a:rPr>
              <a:t> </a:t>
            </a:r>
            <a:r>
              <a:rPr lang="en-US" sz="3600" dirty="0" err="1">
                <a:cs typeface="Times New Roman" panose="02020603050405020304" pitchFamily="18" charset="0"/>
              </a:rPr>
              <a:t>võrk</a:t>
            </a:r>
            <a:r>
              <a:rPr lang="en-US" sz="3600" dirty="0">
                <a:cs typeface="Times New Roman" panose="02020603050405020304" pitchFamily="18" charset="0"/>
              </a:rPr>
              <a:t> 2035+</a:t>
            </a:r>
            <a:endParaRPr lang="et-EE" sz="3600" dirty="0">
              <a:cs typeface="Times New Roman" panose="02020603050405020304" pitchFamily="18" charset="0"/>
            </a:endParaRPr>
          </a:p>
        </p:txBody>
      </p:sp>
      <p:sp>
        <p:nvSpPr>
          <p:cNvPr id="3" name="Text Placeholder 2">
            <a:extLst>
              <a:ext uri="{FF2B5EF4-FFF2-40B4-BE49-F238E27FC236}">
                <a16:creationId xmlns:a16="http://schemas.microsoft.com/office/drawing/2014/main" id="{50459C0F-EB58-4E8F-A9D2-3AC1A16A7226}"/>
              </a:ext>
            </a:extLst>
          </p:cNvPr>
          <p:cNvSpPr>
            <a:spLocks noGrp="1"/>
          </p:cNvSpPr>
          <p:nvPr>
            <p:ph type="body" sz="quarter" idx="10"/>
          </p:nvPr>
        </p:nvSpPr>
        <p:spPr>
          <a:xfrm>
            <a:off x="423582" y="2104464"/>
            <a:ext cx="5856194" cy="4119465"/>
          </a:xfrm>
          <a:solidFill>
            <a:schemeClr val="bg1"/>
          </a:solidFill>
        </p:spPr>
        <p:txBody>
          <a:bodyPr>
            <a:normAutofit lnSpcReduction="10000"/>
          </a:bodyPr>
          <a:lstStyle/>
          <a:p>
            <a:pPr>
              <a:spcBef>
                <a:spcPts val="1200"/>
              </a:spcBef>
              <a:buFont typeface="Arial" panose="020B0604020202020204" pitchFamily="34" charset="0"/>
              <a:buChar char="•"/>
            </a:pPr>
            <a:r>
              <a:rPr lang="en-US" sz="2800" dirty="0" err="1"/>
              <a:t>Elektri</a:t>
            </a:r>
            <a:r>
              <a:rPr lang="en-US" sz="2800" dirty="0"/>
              <a:t> </a:t>
            </a:r>
            <a:r>
              <a:rPr lang="en-US" sz="2800" dirty="0" err="1"/>
              <a:t>tootmise</a:t>
            </a:r>
            <a:r>
              <a:rPr lang="en-US" sz="2800" dirty="0"/>
              <a:t> </a:t>
            </a:r>
            <a:r>
              <a:rPr lang="en-US" sz="2800" dirty="0" err="1"/>
              <a:t>alad</a:t>
            </a:r>
            <a:r>
              <a:rPr lang="en-US" sz="2800" dirty="0"/>
              <a:t> on </a:t>
            </a:r>
            <a:r>
              <a:rPr lang="en-US" sz="2800" dirty="0" err="1"/>
              <a:t>kaugemas</a:t>
            </a:r>
            <a:r>
              <a:rPr lang="en-US" sz="2800" dirty="0"/>
              <a:t> </a:t>
            </a:r>
            <a:r>
              <a:rPr lang="en-US" sz="2800" dirty="0" err="1"/>
              <a:t>tulevikus</a:t>
            </a:r>
            <a:r>
              <a:rPr lang="en-US" sz="2800" dirty="0"/>
              <a:t> </a:t>
            </a:r>
            <a:r>
              <a:rPr lang="en-US" sz="2800" dirty="0" err="1"/>
              <a:t>ilmselt</a:t>
            </a:r>
            <a:r>
              <a:rPr lang="en-US" sz="2800" dirty="0"/>
              <a:t> </a:t>
            </a:r>
            <a:r>
              <a:rPr lang="en-US" sz="2800" dirty="0" err="1"/>
              <a:t>pigem</a:t>
            </a:r>
            <a:r>
              <a:rPr lang="en-US" sz="2800" dirty="0"/>
              <a:t> meres</a:t>
            </a:r>
          </a:p>
          <a:p>
            <a:pPr>
              <a:spcBef>
                <a:spcPts val="1200"/>
              </a:spcBef>
              <a:buFont typeface="Arial" panose="020B0604020202020204" pitchFamily="34" charset="0"/>
              <a:buChar char="•"/>
            </a:pPr>
            <a:r>
              <a:rPr lang="en-US" sz="2800" dirty="0" err="1"/>
              <a:t>Võrgu</a:t>
            </a:r>
            <a:r>
              <a:rPr lang="en-US" sz="2800" dirty="0"/>
              <a:t> </a:t>
            </a:r>
            <a:r>
              <a:rPr lang="en-US" sz="2800" dirty="0" err="1"/>
              <a:t>arendamine</a:t>
            </a:r>
            <a:r>
              <a:rPr lang="en-US" sz="2800" dirty="0"/>
              <a:t> </a:t>
            </a:r>
            <a:r>
              <a:rPr lang="en-US" sz="2800" dirty="0" err="1"/>
              <a:t>liigub</a:t>
            </a:r>
            <a:r>
              <a:rPr lang="en-US" sz="2800" dirty="0"/>
              <a:t> </a:t>
            </a:r>
            <a:r>
              <a:rPr lang="en-US" sz="2800" dirty="0" err="1"/>
              <a:t>tootmisele</a:t>
            </a:r>
            <a:r>
              <a:rPr lang="en-US" sz="2800" dirty="0"/>
              <a:t> </a:t>
            </a:r>
            <a:r>
              <a:rPr lang="en-US" sz="2800" dirty="0" err="1"/>
              <a:t>järele</a:t>
            </a:r>
            <a:endParaRPr lang="en-US" sz="2800" dirty="0"/>
          </a:p>
          <a:p>
            <a:pPr>
              <a:spcBef>
                <a:spcPts val="1200"/>
              </a:spcBef>
              <a:buFont typeface="Arial" panose="020B0604020202020204" pitchFamily="34" charset="0"/>
              <a:buChar char="•"/>
            </a:pPr>
            <a:r>
              <a:rPr lang="en-US" sz="2800" dirty="0" err="1"/>
              <a:t>Välisühenduste</a:t>
            </a:r>
            <a:r>
              <a:rPr lang="en-US" sz="2800" dirty="0"/>
              <a:t> </a:t>
            </a:r>
            <a:r>
              <a:rPr lang="en-US" sz="2800" dirty="0" err="1"/>
              <a:t>trassid</a:t>
            </a:r>
            <a:r>
              <a:rPr lang="en-US" sz="2800" dirty="0"/>
              <a:t> on </a:t>
            </a:r>
            <a:r>
              <a:rPr lang="en-US" sz="2800" dirty="0" err="1"/>
              <a:t>mõistlik</a:t>
            </a:r>
            <a:r>
              <a:rPr lang="en-US" sz="2800" dirty="0"/>
              <a:t> </a:t>
            </a:r>
            <a:r>
              <a:rPr lang="en-US" sz="2800" dirty="0" err="1"/>
              <a:t>kaaluda</a:t>
            </a:r>
            <a:r>
              <a:rPr lang="en-US" sz="2800" dirty="0"/>
              <a:t> </a:t>
            </a:r>
            <a:r>
              <a:rPr lang="en-US" sz="2800" dirty="0" err="1"/>
              <a:t>samuti</a:t>
            </a:r>
            <a:r>
              <a:rPr lang="en-US" sz="2800" dirty="0"/>
              <a:t> </a:t>
            </a:r>
            <a:r>
              <a:rPr lang="en-US" sz="2800" dirty="0" err="1"/>
              <a:t>tulevaste</a:t>
            </a:r>
            <a:r>
              <a:rPr lang="en-US" sz="2800" dirty="0"/>
              <a:t> </a:t>
            </a:r>
            <a:r>
              <a:rPr lang="en-US" sz="2800" dirty="0" err="1"/>
              <a:t>elektritootmise</a:t>
            </a:r>
            <a:r>
              <a:rPr lang="en-US" sz="2800" dirty="0"/>
              <a:t> </a:t>
            </a:r>
            <a:r>
              <a:rPr lang="en-US" sz="2800" dirty="0" err="1"/>
              <a:t>alade</a:t>
            </a:r>
            <a:r>
              <a:rPr lang="en-US" sz="2800" dirty="0"/>
              <a:t> </a:t>
            </a:r>
            <a:r>
              <a:rPr lang="en-US" sz="2800" dirty="0" err="1"/>
              <a:t>järgi</a:t>
            </a:r>
            <a:endParaRPr lang="en-US" sz="2800" dirty="0"/>
          </a:p>
          <a:p>
            <a:pPr>
              <a:spcBef>
                <a:spcPts val="1200"/>
              </a:spcBef>
              <a:buFont typeface="Arial" panose="020B0604020202020204" pitchFamily="34" charset="0"/>
              <a:buChar char="•"/>
            </a:pPr>
            <a:endParaRPr lang="et-EE" sz="2800" dirty="0"/>
          </a:p>
        </p:txBody>
      </p:sp>
      <p:pic>
        <p:nvPicPr>
          <p:cNvPr id="4" name="Picture 3">
            <a:extLst>
              <a:ext uri="{FF2B5EF4-FFF2-40B4-BE49-F238E27FC236}">
                <a16:creationId xmlns:a16="http://schemas.microsoft.com/office/drawing/2014/main" id="{B5101AF8-87AF-B6C2-0F97-66FA123FCD77}"/>
              </a:ext>
            </a:extLst>
          </p:cNvPr>
          <p:cNvPicPr>
            <a:picLocks noChangeAspect="1"/>
          </p:cNvPicPr>
          <p:nvPr/>
        </p:nvPicPr>
        <p:blipFill>
          <a:blip r:embed="rId2"/>
          <a:stretch>
            <a:fillRect/>
          </a:stretch>
        </p:blipFill>
        <p:spPr>
          <a:xfrm>
            <a:off x="6503854" y="1025037"/>
            <a:ext cx="5072071" cy="5711791"/>
          </a:xfrm>
          <a:prstGeom prst="rect">
            <a:avLst/>
          </a:prstGeom>
        </p:spPr>
      </p:pic>
    </p:spTree>
    <p:extLst>
      <p:ext uri="{BB962C8B-B14F-4D97-AF65-F5344CB8AC3E}">
        <p14:creationId xmlns:p14="http://schemas.microsoft.com/office/powerpoint/2010/main" val="174665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7694" y="439152"/>
            <a:ext cx="10515600" cy="3068945"/>
          </a:xfrm>
        </p:spPr>
        <p:txBody>
          <a:bodyPr/>
          <a:lstStyle/>
          <a:p>
            <a:r>
              <a:rPr lang="en-US" dirty="0"/>
              <a:t>Tänan!</a:t>
            </a:r>
          </a:p>
        </p:txBody>
      </p:sp>
      <p:sp>
        <p:nvSpPr>
          <p:cNvPr id="2" name="Text Placeholder 15">
            <a:extLst>
              <a:ext uri="{FF2B5EF4-FFF2-40B4-BE49-F238E27FC236}">
                <a16:creationId xmlns:a16="http://schemas.microsoft.com/office/drawing/2014/main" id="{D8830E78-BB30-159A-01B1-46F15B2D6D10}"/>
              </a:ext>
            </a:extLst>
          </p:cNvPr>
          <p:cNvSpPr txBox="1">
            <a:spLocks/>
          </p:cNvSpPr>
          <p:nvPr/>
        </p:nvSpPr>
        <p:spPr bwMode="auto">
          <a:xfrm>
            <a:off x="5336529" y="3810657"/>
            <a:ext cx="3982283" cy="185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normAutofit/>
          </a:bodyPr>
          <a:lstStyle>
            <a:lvl1pPr marL="444500" indent="-444500" algn="l" rtl="0" eaLnBrk="1" fontAlgn="base" hangingPunct="1">
              <a:spcBef>
                <a:spcPct val="20000"/>
              </a:spcBef>
              <a:spcAft>
                <a:spcPct val="0"/>
              </a:spcAft>
              <a:buClr>
                <a:srgbClr val="F7931E"/>
              </a:buClr>
              <a:buFont typeface="Trebuchet MS" pitchFamily="34" charset="0"/>
              <a:buChar char="•"/>
              <a:tabLst/>
              <a:defRPr sz="3200">
                <a:solidFill>
                  <a:schemeClr val="bg1">
                    <a:lumMod val="50000"/>
                  </a:schemeClr>
                </a:solidFill>
                <a:latin typeface="+mn-lt"/>
                <a:ea typeface="+mn-ea"/>
                <a:cs typeface="+mn-cs"/>
              </a:defRPr>
            </a:lvl1pPr>
            <a:lvl2pPr marL="895350" indent="-447675" algn="l" rtl="0" eaLnBrk="1" fontAlgn="base" hangingPunct="1">
              <a:spcBef>
                <a:spcPct val="0"/>
              </a:spcBef>
              <a:spcAft>
                <a:spcPct val="0"/>
              </a:spcAft>
              <a:buClr>
                <a:srgbClr val="F7931E"/>
              </a:buClr>
              <a:buSzPct val="70000"/>
              <a:buFont typeface="Courier New" pitchFamily="49" charset="0"/>
              <a:buChar char="o"/>
              <a:tabLst/>
              <a:defRPr sz="2000">
                <a:solidFill>
                  <a:schemeClr val="bg1">
                    <a:lumMod val="50000"/>
                  </a:schemeClr>
                </a:solidFill>
                <a:latin typeface="+mn-lt"/>
              </a:defRPr>
            </a:lvl2pPr>
            <a:lvl3pPr marL="444500" indent="-355600" algn="l" rtl="0" eaLnBrk="1" fontAlgn="base" hangingPunct="1">
              <a:spcBef>
                <a:spcPct val="0"/>
              </a:spcBef>
              <a:spcAft>
                <a:spcPct val="0"/>
              </a:spcAft>
              <a:buClr>
                <a:srgbClr val="F7931E"/>
              </a:buClr>
              <a:buChar char="•"/>
              <a:tabLst>
                <a:tab pos="0" algn="l"/>
              </a:tabLst>
              <a:defRPr sz="2400">
                <a:solidFill>
                  <a:schemeClr val="bg1">
                    <a:lumMod val="50000"/>
                  </a:schemeClr>
                </a:solidFill>
                <a:latin typeface="+mn-lt"/>
              </a:defRPr>
            </a:lvl3pPr>
            <a:lvl4pPr marL="444500" indent="-355600" algn="l" rtl="0" eaLnBrk="1" fontAlgn="base" hangingPunct="1">
              <a:spcBef>
                <a:spcPct val="0"/>
              </a:spcBef>
              <a:spcAft>
                <a:spcPct val="0"/>
              </a:spcAft>
              <a:buClr>
                <a:srgbClr val="F7931E"/>
              </a:buClr>
              <a:buChar char="–"/>
              <a:tabLst>
                <a:tab pos="0" algn="l"/>
              </a:tabLst>
              <a:defRPr sz="2000">
                <a:solidFill>
                  <a:schemeClr val="bg1">
                    <a:lumMod val="50000"/>
                  </a:schemeClr>
                </a:solidFill>
                <a:latin typeface="+mn-lt"/>
              </a:defRPr>
            </a:lvl4pPr>
            <a:lvl5pPr marL="2057400" indent="-228600" algn="l" rtl="0" eaLnBrk="1" fontAlgn="base" hangingPunct="1">
              <a:spcBef>
                <a:spcPct val="0"/>
              </a:spcBef>
              <a:spcAft>
                <a:spcPct val="0"/>
              </a:spcAft>
              <a:buClr>
                <a:srgbClr val="F7931E"/>
              </a:buClr>
              <a:buChar char="»"/>
              <a:defRPr sz="2000">
                <a:solidFill>
                  <a:schemeClr val="bg1">
                    <a:lumMod val="50000"/>
                  </a:schemeClr>
                </a:solidFill>
                <a:latin typeface="+mn-lt"/>
              </a:defRPr>
            </a:lvl5pPr>
            <a:lvl6pPr marL="2514600" indent="-228600" algn="l" rtl="0" eaLnBrk="1" fontAlgn="base" hangingPunct="1">
              <a:spcBef>
                <a:spcPct val="20000"/>
              </a:spcBef>
              <a:spcAft>
                <a:spcPct val="0"/>
              </a:spcAft>
              <a:buClr>
                <a:srgbClr val="F7931E"/>
              </a:buClr>
              <a:buChar char="»"/>
              <a:defRPr sz="2000">
                <a:solidFill>
                  <a:schemeClr val="tx1"/>
                </a:solidFill>
                <a:latin typeface="+mn-lt"/>
              </a:defRPr>
            </a:lvl6pPr>
            <a:lvl7pPr marL="2971800" indent="-228600" algn="l" rtl="0" eaLnBrk="1" fontAlgn="base" hangingPunct="1">
              <a:spcBef>
                <a:spcPct val="20000"/>
              </a:spcBef>
              <a:spcAft>
                <a:spcPct val="0"/>
              </a:spcAft>
              <a:buClr>
                <a:srgbClr val="F7931E"/>
              </a:buClr>
              <a:buChar char="»"/>
              <a:defRPr sz="2000">
                <a:solidFill>
                  <a:schemeClr val="tx1"/>
                </a:solidFill>
                <a:latin typeface="+mn-lt"/>
              </a:defRPr>
            </a:lvl7pPr>
            <a:lvl8pPr marL="3429000" indent="-228600" algn="l" rtl="0" eaLnBrk="1" fontAlgn="base" hangingPunct="1">
              <a:spcBef>
                <a:spcPct val="20000"/>
              </a:spcBef>
              <a:spcAft>
                <a:spcPct val="0"/>
              </a:spcAft>
              <a:buClr>
                <a:srgbClr val="F7931E"/>
              </a:buClr>
              <a:buChar char="»"/>
              <a:defRPr sz="2000">
                <a:solidFill>
                  <a:schemeClr val="tx1"/>
                </a:solidFill>
                <a:latin typeface="+mn-lt"/>
              </a:defRPr>
            </a:lvl8pPr>
            <a:lvl9pPr marL="3886200" indent="-228600" algn="l" rtl="0" eaLnBrk="1" fontAlgn="base" hangingPunct="1">
              <a:spcBef>
                <a:spcPct val="20000"/>
              </a:spcBef>
              <a:spcAft>
                <a:spcPct val="0"/>
              </a:spcAft>
              <a:buClr>
                <a:srgbClr val="F7931E"/>
              </a:buClr>
              <a:buChar char="»"/>
              <a:defRPr sz="2000">
                <a:solidFill>
                  <a:schemeClr val="tx1"/>
                </a:solidFill>
                <a:latin typeface="+mn-lt"/>
              </a:defRPr>
            </a:lvl9pPr>
          </a:lstStyle>
          <a:p>
            <a:pPr marL="0" indent="0">
              <a:buNone/>
            </a:pPr>
            <a:r>
              <a:rPr lang="et-EE" sz="2400" kern="0" dirty="0"/>
              <a:t>Kalle Kilk</a:t>
            </a:r>
          </a:p>
          <a:p>
            <a:pPr marL="0" indent="0">
              <a:buNone/>
            </a:pPr>
            <a:r>
              <a:rPr lang="et-EE" sz="2400" kern="0" dirty="0"/>
              <a:t>Juhatuse esimees</a:t>
            </a:r>
          </a:p>
          <a:p>
            <a:pPr marL="0" indent="0">
              <a:buNone/>
            </a:pPr>
            <a:r>
              <a:rPr lang="et-EE" sz="2400" kern="0" dirty="0"/>
              <a:t>Elering</a:t>
            </a:r>
            <a:endParaRPr lang="en-US" sz="2400" kern="0" dirty="0"/>
          </a:p>
        </p:txBody>
      </p:sp>
    </p:spTree>
    <p:extLst>
      <p:ext uri="{BB962C8B-B14F-4D97-AF65-F5344CB8AC3E}">
        <p14:creationId xmlns:p14="http://schemas.microsoft.com/office/powerpoint/2010/main" val="242307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328B3-5C5F-4593-B413-65C74E2987B2}"/>
              </a:ext>
            </a:extLst>
          </p:cNvPr>
          <p:cNvSpPr>
            <a:spLocks noGrp="1"/>
          </p:cNvSpPr>
          <p:nvPr>
            <p:ph type="title"/>
          </p:nvPr>
        </p:nvSpPr>
        <p:spPr>
          <a:xfrm>
            <a:off x="774614" y="708908"/>
            <a:ext cx="10515600" cy="1325563"/>
          </a:xfrm>
          <a:solidFill>
            <a:srgbClr val="006273"/>
          </a:solidFill>
        </p:spPr>
        <p:txBody>
          <a:bodyPr/>
          <a:lstStyle/>
          <a:p>
            <a:r>
              <a:rPr lang="et-EE" dirty="0"/>
              <a:t>Elering AS</a:t>
            </a:r>
          </a:p>
        </p:txBody>
      </p:sp>
      <p:pic>
        <p:nvPicPr>
          <p:cNvPr id="11" name="Content Placeholder 10" descr="A picture containing text, electronics, ceiling, computer&#10;&#10;Description automatically generated">
            <a:extLst>
              <a:ext uri="{FF2B5EF4-FFF2-40B4-BE49-F238E27FC236}">
                <a16:creationId xmlns:a16="http://schemas.microsoft.com/office/drawing/2014/main" id="{96038F41-B42A-4A7E-A981-41E6EE5274B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54000" y="1521957"/>
            <a:ext cx="5238000" cy="3492000"/>
          </a:xfrm>
        </p:spPr>
      </p:pic>
      <p:sp>
        <p:nvSpPr>
          <p:cNvPr id="5" name="Content Placeholder 2">
            <a:extLst>
              <a:ext uri="{FF2B5EF4-FFF2-40B4-BE49-F238E27FC236}">
                <a16:creationId xmlns:a16="http://schemas.microsoft.com/office/drawing/2014/main" id="{0DB92DDA-6CC6-47A4-82F2-E3509889B2DD}"/>
              </a:ext>
            </a:extLst>
          </p:cNvPr>
          <p:cNvSpPr txBox="1">
            <a:spLocks/>
          </p:cNvSpPr>
          <p:nvPr/>
        </p:nvSpPr>
        <p:spPr>
          <a:xfrm>
            <a:off x="1039999" y="2034471"/>
            <a:ext cx="4992415" cy="4997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27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27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27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27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27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t-EE" sz="20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Elering on sõltumatu ja iseseisev Eesti elektri ja gaasi ühendsüsteemihaldur, mille peamiseks ülesandeks on kindlustada Eesti tarbijatele igal ajahetkel kvaliteetne energiavarustus.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t-EE" sz="20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t-EE" sz="20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Kõik Eleringi aktsiad kuuluvad Eesti Vabariigile, kelle aktsionäri õigusi teostab Kliimaministeerium.</a:t>
            </a:r>
          </a:p>
        </p:txBody>
      </p:sp>
    </p:spTree>
    <p:extLst>
      <p:ext uri="{BB962C8B-B14F-4D97-AF65-F5344CB8AC3E}">
        <p14:creationId xmlns:p14="http://schemas.microsoft.com/office/powerpoint/2010/main" val="133156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22" y="1071832"/>
            <a:ext cx="6094998" cy="1043354"/>
          </a:xfrm>
        </p:spPr>
        <p:txBody>
          <a:bodyPr/>
          <a:lstStyle/>
          <a:p>
            <a:r>
              <a:rPr lang="et-EE" sz="3600" dirty="0">
                <a:latin typeface="Klavika Bd"/>
              </a:rPr>
              <a:t>1.</a:t>
            </a:r>
            <a:r>
              <a:rPr lang="en-GB" sz="3600" dirty="0">
                <a:latin typeface="Klavika Bd"/>
              </a:rPr>
              <a:t>E</a:t>
            </a:r>
            <a:r>
              <a:rPr lang="et-EE" sz="3600" dirty="0" err="1">
                <a:latin typeface="Klavika Bd"/>
              </a:rPr>
              <a:t>leringi</a:t>
            </a:r>
            <a:r>
              <a:rPr lang="et-EE" sz="3600" dirty="0">
                <a:latin typeface="Klavika Bd"/>
              </a:rPr>
              <a:t> m</a:t>
            </a:r>
            <a:r>
              <a:rPr lang="en-GB" sz="3600" dirty="0" err="1">
                <a:latin typeface="Klavika Bd"/>
              </a:rPr>
              <a:t>issio</a:t>
            </a:r>
            <a:r>
              <a:rPr lang="et-EE" sz="3600" dirty="0">
                <a:latin typeface="Klavika Bd"/>
              </a:rPr>
              <a:t>o</a:t>
            </a:r>
            <a:r>
              <a:rPr lang="en-GB" sz="3600" dirty="0">
                <a:latin typeface="Klavika Bd"/>
              </a:rPr>
              <a:t>n:</a:t>
            </a:r>
          </a:p>
        </p:txBody>
      </p:sp>
      <p:pic>
        <p:nvPicPr>
          <p:cNvPr id="10" name="Picture Placeholder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446556" y="1314612"/>
            <a:ext cx="7398839" cy="4161847"/>
          </a:xfrm>
          <a:prstGeom prst="rect">
            <a:avLst/>
          </a:prstGeom>
          <a:solidFill>
            <a:srgbClr val="C4BEC5"/>
          </a:solidFill>
        </p:spPr>
      </p:pic>
      <p:sp>
        <p:nvSpPr>
          <p:cNvPr id="9" name="Text Placeholder 1"/>
          <p:cNvSpPr txBox="1">
            <a:spLocks/>
          </p:cNvSpPr>
          <p:nvPr/>
        </p:nvSpPr>
        <p:spPr>
          <a:xfrm>
            <a:off x="728343" y="2233012"/>
            <a:ext cx="4970330" cy="2325049"/>
          </a:xfrm>
          <a:prstGeom prst="rect">
            <a:avLst/>
          </a:prstGeom>
          <a:solidFill>
            <a:srgbClr val="BAE6E8">
              <a:lumMod val="50000"/>
            </a:srgbClr>
          </a:solidFill>
        </p:spPr>
        <p:txBody>
          <a:bodyPr vert="horz" lIns="540000" tIns="180000" rIns="360000" bIns="180000" rtlCol="0" anchor="ctr">
            <a:noAutofit/>
          </a:bodyPr>
          <a:lstStyle>
            <a:lvl1pPr marL="0" indent="0" algn="l" defTabSz="914400" rtl="0" eaLnBrk="1" latinLnBrk="0" hangingPunct="1">
              <a:lnSpc>
                <a:spcPct val="100000"/>
              </a:lnSpc>
              <a:spcBef>
                <a:spcPts val="200"/>
              </a:spcBef>
              <a:buClr>
                <a:schemeClr val="tx2"/>
              </a:buClr>
              <a:buFont typeface="Arial" panose="020B0604020202020204" pitchFamily="34" charset="0"/>
              <a:buNone/>
              <a:defRPr sz="2200" kern="1200">
                <a:solidFill>
                  <a:schemeClr val="bg1"/>
                </a:solidFill>
                <a:latin typeface="+mn-lt"/>
                <a:ea typeface="+mn-ea"/>
                <a:cs typeface="+mn-cs"/>
              </a:defRPr>
            </a:lvl1pPr>
            <a:lvl2pPr marL="361950" indent="-180975" algn="l" defTabSz="914400" rtl="0" eaLnBrk="1" latinLnBrk="0" hangingPunct="1">
              <a:lnSpc>
                <a:spcPct val="100000"/>
              </a:lnSpc>
              <a:spcBef>
                <a:spcPts val="200"/>
              </a:spcBef>
              <a:buClr>
                <a:schemeClr val="tx2"/>
              </a:buClr>
              <a:buFont typeface="Arial" panose="020B0604020202020204" pitchFamily="34" charset="0"/>
              <a:buChar char="•"/>
              <a:defRPr sz="1800" kern="1200">
                <a:solidFill>
                  <a:schemeClr val="tx2"/>
                </a:solidFill>
                <a:latin typeface="+mn-lt"/>
                <a:ea typeface="+mn-ea"/>
                <a:cs typeface="+mn-cs"/>
              </a:defRPr>
            </a:lvl2pPr>
            <a:lvl3pPr marL="542925" indent="-180975" algn="l" defTabSz="914400" rtl="0" eaLnBrk="1" latinLnBrk="0" hangingPunct="1">
              <a:lnSpc>
                <a:spcPct val="100000"/>
              </a:lnSpc>
              <a:spcBef>
                <a:spcPts val="200"/>
              </a:spcBef>
              <a:buClr>
                <a:schemeClr val="tx2"/>
              </a:buClr>
              <a:buFont typeface="Arial" panose="020B0604020202020204" pitchFamily="34" charset="0"/>
              <a:buChar char="•"/>
              <a:defRPr sz="1800" kern="1200">
                <a:solidFill>
                  <a:schemeClr val="tx2"/>
                </a:solidFill>
                <a:latin typeface="+mn-lt"/>
                <a:ea typeface="+mn-ea"/>
                <a:cs typeface="+mn-cs"/>
              </a:defRPr>
            </a:lvl3pPr>
            <a:lvl4pPr marL="714375" indent="-171450" algn="l" defTabSz="914400" rtl="0" eaLnBrk="1" latinLnBrk="0" hangingPunct="1">
              <a:lnSpc>
                <a:spcPct val="100000"/>
              </a:lnSpc>
              <a:spcBef>
                <a:spcPts val="200"/>
              </a:spcBef>
              <a:buClr>
                <a:schemeClr val="tx2"/>
              </a:buClr>
              <a:buFont typeface="Arial" panose="020B0604020202020204" pitchFamily="34" charset="0"/>
              <a:buChar char="•"/>
              <a:defRPr sz="1800" kern="1200">
                <a:solidFill>
                  <a:schemeClr val="tx2"/>
                </a:solidFill>
                <a:latin typeface="+mn-lt"/>
                <a:ea typeface="+mn-ea"/>
                <a:cs typeface="+mn-cs"/>
              </a:defRPr>
            </a:lvl4pPr>
            <a:lvl5pPr marL="895350" indent="-180975" algn="l" defTabSz="914400" rtl="0" eaLnBrk="1" latinLnBrk="0" hangingPunct="1">
              <a:lnSpc>
                <a:spcPct val="100000"/>
              </a:lnSpc>
              <a:spcBef>
                <a:spcPts val="200"/>
              </a:spcBef>
              <a:buClr>
                <a:schemeClr val="tx2"/>
              </a:buClr>
              <a:buFont typeface="Arial" panose="020B0604020202020204" pitchFamily="34" charset="0"/>
              <a:buChar char="•"/>
              <a:defRPr sz="1800" kern="1200">
                <a:solidFill>
                  <a:schemeClr val="tx2"/>
                </a:solidFill>
                <a:latin typeface="+mn-lt"/>
                <a:ea typeface="+mn-ea"/>
                <a:cs typeface="+mn-cs"/>
              </a:defRPr>
            </a:lvl5pPr>
            <a:lvl6pPr marL="1076325" indent="-180975" algn="l" defTabSz="914400" rtl="0" eaLnBrk="1" latinLnBrk="0" hangingPunct="1">
              <a:lnSpc>
                <a:spcPct val="100000"/>
              </a:lnSpc>
              <a:spcBef>
                <a:spcPts val="200"/>
              </a:spcBef>
              <a:buClr>
                <a:schemeClr val="tx2"/>
              </a:buClr>
              <a:buFont typeface="Arial" panose="020B0604020202020204" pitchFamily="34" charset="0"/>
              <a:buChar char="•"/>
              <a:defRPr sz="1800" kern="1200">
                <a:solidFill>
                  <a:schemeClr val="tx2"/>
                </a:solidFill>
                <a:latin typeface="+mn-lt"/>
                <a:ea typeface="+mn-ea"/>
                <a:cs typeface="+mn-cs"/>
              </a:defRPr>
            </a:lvl6pPr>
            <a:lvl7pPr marL="1257300" indent="-180975" algn="l" defTabSz="914400" rtl="0" eaLnBrk="1" latinLnBrk="0" hangingPunct="1">
              <a:lnSpc>
                <a:spcPct val="100000"/>
              </a:lnSpc>
              <a:spcBef>
                <a:spcPts val="200"/>
              </a:spcBef>
              <a:buClr>
                <a:schemeClr val="tx2"/>
              </a:buClr>
              <a:buFont typeface="Arial" panose="020B0604020202020204" pitchFamily="34" charset="0"/>
              <a:buChar char="•"/>
              <a:defRPr sz="1800" kern="1200">
                <a:solidFill>
                  <a:schemeClr val="tx2"/>
                </a:solidFill>
                <a:latin typeface="+mn-lt"/>
                <a:ea typeface="+mn-ea"/>
                <a:cs typeface="+mn-cs"/>
              </a:defRPr>
            </a:lvl7pPr>
            <a:lvl8pPr marL="1438275" indent="-180975" algn="l" defTabSz="914400" rtl="0" eaLnBrk="1" latinLnBrk="0" hangingPunct="1">
              <a:lnSpc>
                <a:spcPct val="100000"/>
              </a:lnSpc>
              <a:spcBef>
                <a:spcPts val="200"/>
              </a:spcBef>
              <a:buClr>
                <a:schemeClr val="tx2"/>
              </a:buClr>
              <a:buFont typeface="Arial" panose="020B0604020202020204" pitchFamily="34" charset="0"/>
              <a:buChar char="•"/>
              <a:defRPr sz="1800" kern="1200">
                <a:solidFill>
                  <a:schemeClr val="tx2"/>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
                <a:srgbClr val="0000F0"/>
              </a:buClr>
              <a:buSzTx/>
              <a:buFont typeface="Arial" panose="020B0604020202020204" pitchFamily="34" charset="0"/>
              <a:buNone/>
              <a:tabLst/>
              <a:defRPr/>
            </a:pPr>
            <a:r>
              <a:rPr kumimoji="0" lang="fi-FI" sz="2800" b="1" i="0" u="none" strike="noStrike" kern="1200" cap="none" spc="0" normalizeH="0" baseline="0" noProof="0">
                <a:ln>
                  <a:noFill/>
                </a:ln>
                <a:solidFill>
                  <a:prstClr val="white"/>
                </a:solidFill>
                <a:effectLst/>
                <a:uLnTx/>
                <a:uFillTx/>
                <a:latin typeface="Trebuchet MS" panose="020B0603020202020204"/>
                <a:ea typeface="+mn-ea"/>
                <a:cs typeface="+mn-cs"/>
              </a:rPr>
              <a:t>Hoida </a:t>
            </a:r>
            <a:r>
              <a:rPr kumimoji="0" lang="fi-FI" sz="2800" b="1" i="0" u="none" strike="noStrike" kern="1200" cap="none" spc="0" normalizeH="0" baseline="0" noProof="0" err="1">
                <a:ln>
                  <a:noFill/>
                </a:ln>
                <a:solidFill>
                  <a:prstClr val="white"/>
                </a:solidFill>
                <a:effectLst/>
                <a:uLnTx/>
                <a:uFillTx/>
                <a:latin typeface="Trebuchet MS" panose="020B0603020202020204"/>
                <a:ea typeface="+mn-ea"/>
                <a:cs typeface="+mn-cs"/>
              </a:rPr>
              <a:t>Eestis</a:t>
            </a:r>
            <a:r>
              <a:rPr kumimoji="0" lang="fi-FI" sz="2800" b="1" i="0" u="none" strike="noStrike" kern="1200" cap="none" spc="0" normalizeH="0" baseline="0" noProof="0">
                <a:ln>
                  <a:noFill/>
                </a:ln>
                <a:solidFill>
                  <a:prstClr val="white"/>
                </a:solidFill>
                <a:effectLst/>
                <a:uLnTx/>
                <a:uFillTx/>
                <a:latin typeface="Trebuchet MS" panose="020B0603020202020204"/>
                <a:ea typeface="+mn-ea"/>
                <a:cs typeface="+mn-cs"/>
              </a:rPr>
              <a:t> </a:t>
            </a:r>
            <a:r>
              <a:rPr kumimoji="0" lang="fi-FI" sz="2800" b="1" i="0" u="none" strike="noStrike" kern="1200" cap="none" spc="0" normalizeH="0" baseline="0" noProof="0" err="1">
                <a:ln>
                  <a:noFill/>
                </a:ln>
                <a:solidFill>
                  <a:prstClr val="white"/>
                </a:solidFill>
                <a:effectLst/>
                <a:uLnTx/>
                <a:uFillTx/>
                <a:latin typeface="Trebuchet MS" panose="020B0603020202020204"/>
                <a:ea typeface="+mn-ea"/>
                <a:cs typeface="+mn-cs"/>
              </a:rPr>
              <a:t>tuled</a:t>
            </a:r>
            <a:r>
              <a:rPr kumimoji="0" lang="fi-FI" sz="2800" b="1" i="0" u="none" strike="noStrike" kern="1200" cap="none" spc="0" normalizeH="0" baseline="0" noProof="0">
                <a:ln>
                  <a:noFill/>
                </a:ln>
                <a:solidFill>
                  <a:prstClr val="white"/>
                </a:solidFill>
                <a:effectLst/>
                <a:uLnTx/>
                <a:uFillTx/>
                <a:latin typeface="Trebuchet MS" panose="020B0603020202020204"/>
                <a:ea typeface="+mn-ea"/>
                <a:cs typeface="+mn-cs"/>
              </a:rPr>
              <a:t> </a:t>
            </a:r>
            <a:r>
              <a:rPr kumimoji="0" lang="fi-FI" sz="2800" b="1" i="0" u="none" strike="noStrike" kern="1200" cap="none" spc="0" normalizeH="0" baseline="0" noProof="0" err="1">
                <a:ln>
                  <a:noFill/>
                </a:ln>
                <a:solidFill>
                  <a:prstClr val="white"/>
                </a:solidFill>
                <a:effectLst/>
                <a:uLnTx/>
                <a:uFillTx/>
                <a:latin typeface="Trebuchet MS" panose="020B0603020202020204"/>
                <a:ea typeface="+mn-ea"/>
                <a:cs typeface="+mn-cs"/>
              </a:rPr>
              <a:t>põlemas</a:t>
            </a:r>
            <a:r>
              <a:rPr kumimoji="0" lang="fi-FI" sz="2800" b="1" i="0" u="none" strike="noStrike" kern="1200" cap="none" spc="0" normalizeH="0" baseline="0" noProof="0">
                <a:ln>
                  <a:noFill/>
                </a:ln>
                <a:solidFill>
                  <a:prstClr val="white"/>
                </a:solidFill>
                <a:effectLst/>
                <a:uLnTx/>
                <a:uFillTx/>
                <a:latin typeface="Trebuchet MS" panose="020B0603020202020204"/>
                <a:ea typeface="+mn-ea"/>
                <a:cs typeface="+mn-cs"/>
              </a:rPr>
              <a:t> ja </a:t>
            </a:r>
            <a:r>
              <a:rPr kumimoji="0" lang="fi-FI" sz="2800" b="1" i="0" u="none" strike="noStrike" kern="1200" cap="none" spc="0" normalizeH="0" baseline="0" noProof="0" err="1">
                <a:ln>
                  <a:noFill/>
                </a:ln>
                <a:solidFill>
                  <a:prstClr val="white"/>
                </a:solidFill>
                <a:effectLst/>
                <a:uLnTx/>
                <a:uFillTx/>
                <a:latin typeface="Trebuchet MS" panose="020B0603020202020204"/>
                <a:ea typeface="+mn-ea"/>
                <a:cs typeface="+mn-cs"/>
              </a:rPr>
              <a:t>toad</a:t>
            </a:r>
            <a:r>
              <a:rPr kumimoji="0" lang="fi-FI" sz="2800" b="1" i="0" u="none" strike="noStrike" kern="1200" cap="none" spc="0" normalizeH="0" baseline="0" noProof="0">
                <a:ln>
                  <a:noFill/>
                </a:ln>
                <a:solidFill>
                  <a:prstClr val="white"/>
                </a:solidFill>
                <a:effectLst/>
                <a:uLnTx/>
                <a:uFillTx/>
                <a:latin typeface="Trebuchet MS" panose="020B0603020202020204"/>
                <a:ea typeface="+mn-ea"/>
                <a:cs typeface="+mn-cs"/>
              </a:rPr>
              <a:t> </a:t>
            </a:r>
            <a:r>
              <a:rPr kumimoji="0" lang="fi-FI" sz="2800" b="1" i="0" u="none" strike="noStrike" kern="1200" cap="none" spc="0" normalizeH="0" baseline="0" noProof="0" err="1">
                <a:ln>
                  <a:noFill/>
                </a:ln>
                <a:solidFill>
                  <a:prstClr val="white"/>
                </a:solidFill>
                <a:effectLst/>
                <a:uLnTx/>
                <a:uFillTx/>
                <a:latin typeface="Trebuchet MS" panose="020B0603020202020204"/>
                <a:ea typeface="+mn-ea"/>
                <a:cs typeface="+mn-cs"/>
              </a:rPr>
              <a:t>soojad</a:t>
            </a:r>
            <a:endParaRPr kumimoji="0" lang="fi-FI" sz="2800" b="1"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a:xfrm>
            <a:off x="11353800" y="47625"/>
            <a:ext cx="794657" cy="365125"/>
          </a:xfrm>
          <a:prstGeom prst="rect">
            <a:avLst/>
          </a:prstGeom>
        </p:spPr>
        <p:txBody>
          <a:bodyPr/>
          <a:ls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2BAD115-F087-473F-A1A2-AE2BA94BF2E0}" type="slidenum">
              <a:rPr lang="en-GB" smtClean="0"/>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Title 1"/>
          <p:cNvSpPr txBox="1">
            <a:spLocks/>
          </p:cNvSpPr>
          <p:nvPr/>
        </p:nvSpPr>
        <p:spPr>
          <a:xfrm>
            <a:off x="398331" y="14592"/>
            <a:ext cx="10515600" cy="10433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6272"/>
                </a:solidFill>
                <a:latin typeface="Klavika Bd" panose="0200080305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a:ln>
                <a:noFill/>
              </a:ln>
              <a:solidFill>
                <a:srgbClr val="006272"/>
              </a:solidFill>
              <a:effectLst/>
              <a:uLnTx/>
              <a:uFillTx/>
              <a:latin typeface="Klavika Bd"/>
              <a:ea typeface="+mj-ea"/>
              <a:cs typeface="+mj-cs"/>
            </a:endParaRPr>
          </a:p>
        </p:txBody>
      </p:sp>
    </p:spTree>
    <p:extLst>
      <p:ext uri="{BB962C8B-B14F-4D97-AF65-F5344CB8AC3E}">
        <p14:creationId xmlns:p14="http://schemas.microsoft.com/office/powerpoint/2010/main" val="329422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839CE0A-0779-44DA-8C30-49AF1BE145A5}"/>
              </a:ext>
            </a:extLst>
          </p:cNvPr>
          <p:cNvSpPr txBox="1">
            <a:spLocks/>
          </p:cNvSpPr>
          <p:nvPr/>
        </p:nvSpPr>
        <p:spPr>
          <a:xfrm>
            <a:off x="616301" y="182171"/>
            <a:ext cx="7294136" cy="104335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4400" b="0" i="0">
                <a:solidFill>
                  <a:srgbClr val="006F85"/>
                </a:solidFill>
                <a:latin typeface="Trebuchet MS" charset="0"/>
                <a:ea typeface="Trebuchet MS" charset="0"/>
                <a:cs typeface="Trebuchet MS" charset="0"/>
              </a:defRPr>
            </a:lvl1pPr>
            <a:lvl2pPr algn="ctr" rtl="0" eaLnBrk="1" fontAlgn="base" hangingPunct="1">
              <a:spcBef>
                <a:spcPct val="0"/>
              </a:spcBef>
              <a:spcAft>
                <a:spcPct val="0"/>
              </a:spcAft>
              <a:defRPr sz="3800" b="1">
                <a:solidFill>
                  <a:srgbClr val="006F85"/>
                </a:solidFill>
                <a:latin typeface="Trebuchet MS" pitchFamily="34" charset="0"/>
              </a:defRPr>
            </a:lvl2pPr>
            <a:lvl3pPr algn="ctr" rtl="0" eaLnBrk="1" fontAlgn="base" hangingPunct="1">
              <a:spcBef>
                <a:spcPct val="0"/>
              </a:spcBef>
              <a:spcAft>
                <a:spcPct val="0"/>
              </a:spcAft>
              <a:defRPr sz="3800" b="1">
                <a:solidFill>
                  <a:srgbClr val="006F85"/>
                </a:solidFill>
                <a:latin typeface="Trebuchet MS" pitchFamily="34" charset="0"/>
              </a:defRPr>
            </a:lvl3pPr>
            <a:lvl4pPr algn="ctr" rtl="0" eaLnBrk="1" fontAlgn="base" hangingPunct="1">
              <a:spcBef>
                <a:spcPct val="0"/>
              </a:spcBef>
              <a:spcAft>
                <a:spcPct val="0"/>
              </a:spcAft>
              <a:defRPr sz="3800" b="1">
                <a:solidFill>
                  <a:srgbClr val="006F85"/>
                </a:solidFill>
                <a:latin typeface="Trebuchet MS" pitchFamily="34" charset="0"/>
              </a:defRPr>
            </a:lvl4pPr>
            <a:lvl5pPr algn="ctr" rtl="0" eaLnBrk="1" fontAlgn="base" hangingPunct="1">
              <a:spcBef>
                <a:spcPct val="0"/>
              </a:spcBef>
              <a:spcAft>
                <a:spcPct val="0"/>
              </a:spcAft>
              <a:defRPr sz="3800" b="1">
                <a:solidFill>
                  <a:srgbClr val="006F85"/>
                </a:solidFill>
                <a:latin typeface="Trebuchet MS" pitchFamily="34" charset="0"/>
              </a:defRPr>
            </a:lvl5pPr>
            <a:lvl6pPr marL="457200" algn="l" rtl="0" eaLnBrk="1" fontAlgn="base" hangingPunct="1">
              <a:lnSpc>
                <a:spcPct val="80000"/>
              </a:lnSpc>
              <a:spcBef>
                <a:spcPct val="0"/>
              </a:spcBef>
              <a:spcAft>
                <a:spcPct val="0"/>
              </a:spcAft>
              <a:defRPr sz="3800" b="1">
                <a:solidFill>
                  <a:srgbClr val="006F85"/>
                </a:solidFill>
                <a:latin typeface="Trebuchet MS" pitchFamily="34" charset="0"/>
              </a:defRPr>
            </a:lvl6pPr>
            <a:lvl7pPr marL="914400" algn="l" rtl="0" eaLnBrk="1" fontAlgn="base" hangingPunct="1">
              <a:lnSpc>
                <a:spcPct val="80000"/>
              </a:lnSpc>
              <a:spcBef>
                <a:spcPct val="0"/>
              </a:spcBef>
              <a:spcAft>
                <a:spcPct val="0"/>
              </a:spcAft>
              <a:defRPr sz="3800" b="1">
                <a:solidFill>
                  <a:srgbClr val="006F85"/>
                </a:solidFill>
                <a:latin typeface="Trebuchet MS" pitchFamily="34" charset="0"/>
              </a:defRPr>
            </a:lvl7pPr>
            <a:lvl8pPr marL="1371600" algn="l" rtl="0" eaLnBrk="1" fontAlgn="base" hangingPunct="1">
              <a:lnSpc>
                <a:spcPct val="80000"/>
              </a:lnSpc>
              <a:spcBef>
                <a:spcPct val="0"/>
              </a:spcBef>
              <a:spcAft>
                <a:spcPct val="0"/>
              </a:spcAft>
              <a:defRPr sz="3800" b="1">
                <a:solidFill>
                  <a:srgbClr val="006F85"/>
                </a:solidFill>
                <a:latin typeface="Trebuchet MS" pitchFamily="34" charset="0"/>
              </a:defRPr>
            </a:lvl8pPr>
            <a:lvl9pPr marL="1828800" algn="l" rtl="0" eaLnBrk="1" fontAlgn="base" hangingPunct="1">
              <a:lnSpc>
                <a:spcPct val="80000"/>
              </a:lnSpc>
              <a:spcBef>
                <a:spcPct val="0"/>
              </a:spcBef>
              <a:spcAft>
                <a:spcPct val="0"/>
              </a:spcAft>
              <a:defRPr sz="3800" b="1">
                <a:solidFill>
                  <a:srgbClr val="006F85"/>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t-EE" sz="4000" b="0" i="0" u="none" strike="noStrike" kern="1200" cap="none" spc="0" normalizeH="0" baseline="0" noProof="0" dirty="0">
                <a:ln>
                  <a:noFill/>
                </a:ln>
                <a:solidFill>
                  <a:srgbClr val="006272"/>
                </a:solidFill>
                <a:effectLst/>
                <a:uLnTx/>
                <a:uFillTx/>
                <a:latin typeface="Trebuchet MS" charset="0"/>
              </a:rPr>
              <a:t>2.Eleringi visioon</a:t>
            </a:r>
          </a:p>
        </p:txBody>
      </p:sp>
      <p:sp>
        <p:nvSpPr>
          <p:cNvPr id="15" name="Rectangle 14">
            <a:extLst>
              <a:ext uri="{FF2B5EF4-FFF2-40B4-BE49-F238E27FC236}">
                <a16:creationId xmlns:a16="http://schemas.microsoft.com/office/drawing/2014/main" id="{927DFEA8-B478-4EB3-B72B-B2E194D7BE70}"/>
              </a:ext>
            </a:extLst>
          </p:cNvPr>
          <p:cNvSpPr/>
          <p:nvPr/>
        </p:nvSpPr>
        <p:spPr>
          <a:xfrm>
            <a:off x="382619" y="1366471"/>
            <a:ext cx="5713381" cy="2308324"/>
          </a:xfrm>
          <a:prstGeom prst="rect">
            <a:avLst/>
          </a:prstGeom>
          <a:ln>
            <a:solidFill>
              <a:srgbClr val="00627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Klavika"/>
                <a:ea typeface="+mn-ea"/>
                <a:cs typeface="+mn-cs"/>
              </a:rPr>
              <a:t> </a:t>
            </a:r>
            <a:r>
              <a:rPr kumimoji="0" lang="et" sz="3600" b="0" i="0" u="none" strike="noStrike" kern="1200" cap="none" spc="0" normalizeH="0" baseline="0" noProof="0">
                <a:ln>
                  <a:noFill/>
                </a:ln>
                <a:solidFill>
                  <a:prstClr val="black"/>
                </a:solidFill>
                <a:effectLst/>
                <a:uLnTx/>
                <a:uFillTx/>
                <a:latin typeface="Klavika"/>
                <a:ea typeface="+mn-ea"/>
                <a:cs typeface="+mn-cs"/>
              </a:rPr>
              <a:t>„</a:t>
            </a:r>
            <a:r>
              <a:rPr kumimoji="0" lang="en-US" sz="3600" b="0" i="0" u="none" strike="noStrike" kern="1200" cap="none" spc="0" normalizeH="0" baseline="0" noProof="0">
                <a:ln>
                  <a:noFill/>
                </a:ln>
                <a:solidFill>
                  <a:prstClr val="black"/>
                </a:solidFill>
                <a:effectLst/>
                <a:uLnTx/>
                <a:uFillTx/>
                <a:latin typeface="Klavika"/>
                <a:ea typeface="+mn-ea"/>
                <a:cs typeface="+mn-cs"/>
              </a:rPr>
              <a:t> </a:t>
            </a:r>
            <a:r>
              <a:rPr kumimoji="0" lang="et-EE" sz="3600" b="1" i="0" u="none" strike="noStrike" kern="1200" cap="none" spc="0" normalizeH="0" baseline="0" noProof="0">
                <a:ln>
                  <a:noFill/>
                </a:ln>
                <a:solidFill>
                  <a:srgbClr val="006272"/>
                </a:solidFill>
                <a:effectLst/>
                <a:uLnTx/>
                <a:uFillTx/>
                <a:latin typeface="Klavika"/>
                <a:ea typeface="+mn-ea"/>
                <a:cs typeface="+mn-cs"/>
              </a:rPr>
              <a:t>VARUSTUSKINDLUS</a:t>
            </a:r>
            <a:br>
              <a:rPr kumimoji="0" lang="et-EE" sz="3600" b="0" i="0" u="none" strike="noStrike" kern="1200" cap="none" spc="0" normalizeH="0" baseline="0" noProof="0">
                <a:ln>
                  <a:noFill/>
                </a:ln>
                <a:solidFill>
                  <a:prstClr val="black"/>
                </a:solidFill>
                <a:effectLst/>
                <a:uLnTx/>
                <a:uFillTx/>
                <a:latin typeface="Klavika"/>
                <a:ea typeface="+mn-ea"/>
                <a:cs typeface="+mn-cs"/>
              </a:rPr>
            </a:br>
            <a:r>
              <a:rPr kumimoji="0" lang="et-EE" sz="3600" b="0" i="0" u="none" strike="noStrike" kern="1200" cap="none" spc="0" normalizeH="0" baseline="0" noProof="0">
                <a:ln>
                  <a:noFill/>
                </a:ln>
                <a:solidFill>
                  <a:srgbClr val="006272"/>
                </a:solidFill>
                <a:effectLst/>
                <a:uLnTx/>
                <a:uFillTx/>
                <a:latin typeface="Klavika"/>
                <a:ea typeface="+mn-ea"/>
                <a:cs typeface="+mn-cs"/>
              </a:rPr>
              <a:t>kliimaneutraalsel</a:t>
            </a:r>
            <a:r>
              <a:rPr kumimoji="0" lang="en-US" sz="3600" b="0" i="0" u="none" strike="noStrike" kern="1200" cap="none" spc="0" normalizeH="0" baseline="0" noProof="0">
                <a:ln>
                  <a:noFill/>
                </a:ln>
                <a:solidFill>
                  <a:srgbClr val="006272"/>
                </a:solidFill>
                <a:effectLst/>
                <a:uLnTx/>
                <a:uFillTx/>
                <a:latin typeface="Klavika"/>
                <a:ea typeface="+mn-ea"/>
                <a:cs typeface="+mn-cs"/>
              </a:rPr>
              <a:t> </a:t>
            </a:r>
            <a:r>
              <a:rPr kumimoji="0" lang="et-EE" sz="3600" b="0" i="0" u="none" strike="noStrike" kern="1200" cap="none" spc="0" normalizeH="0" baseline="0" noProof="0">
                <a:ln>
                  <a:noFill/>
                </a:ln>
                <a:solidFill>
                  <a:prstClr val="black"/>
                </a:solidFill>
                <a:effectLst/>
                <a:uLnTx/>
                <a:uFillTx/>
                <a:latin typeface="Klavika"/>
                <a:ea typeface="+mn-ea"/>
                <a:cs typeface="+mn-cs"/>
              </a:rPr>
              <a:t>moel</a:t>
            </a:r>
            <a:r>
              <a:rPr kumimoji="0" lang="en-GB" sz="3600" b="0" i="0" u="none" strike="noStrike" kern="1200" cap="none" spc="0" normalizeH="0" baseline="0" noProof="0">
                <a:ln>
                  <a:noFill/>
                </a:ln>
                <a:solidFill>
                  <a:prstClr val="black"/>
                </a:solidFill>
                <a:effectLst/>
                <a:uLnTx/>
                <a:uFillTx/>
                <a:latin typeface="Klavika"/>
                <a:ea typeface="+mn-ea"/>
                <a:cs typeface="+mn-cs"/>
              </a:rPr>
              <a:t> </a:t>
            </a:r>
            <a:r>
              <a:rPr kumimoji="0" lang="et-EE" sz="3600" b="0" i="0" u="none" strike="noStrike" kern="1200" cap="none" spc="0" normalizeH="0" baseline="0" noProof="0">
                <a:ln>
                  <a:noFill/>
                </a:ln>
                <a:solidFill>
                  <a:prstClr val="black"/>
                </a:solidFill>
                <a:effectLst/>
                <a:uLnTx/>
                <a:uFillTx/>
                <a:latin typeface="Klavika"/>
                <a:ea typeface="+mn-ea"/>
                <a:cs typeface="+mn-cs"/>
              </a:rPr>
              <a:t>toetades </a:t>
            </a:r>
            <a:r>
              <a:rPr kumimoji="0" lang="et-EE" sz="3600" b="0" i="0" u="none" strike="noStrike" kern="1200" cap="none" spc="0" normalizeH="0" baseline="0" noProof="0">
                <a:ln>
                  <a:noFill/>
                </a:ln>
                <a:solidFill>
                  <a:srgbClr val="006272"/>
                </a:solidFill>
                <a:effectLst/>
                <a:uLnTx/>
                <a:uFillTx/>
                <a:latin typeface="Klavika"/>
                <a:ea typeface="+mn-ea"/>
                <a:cs typeface="+mn-cs"/>
              </a:rPr>
              <a:t>Eesti majanduse konkurentsivõimet</a:t>
            </a:r>
            <a:r>
              <a:rPr kumimoji="0" lang="en-US" sz="3600" b="0" i="0" u="none" strike="noStrike" kern="1200" cap="none" spc="0" normalizeH="0" baseline="0" noProof="0">
                <a:ln>
                  <a:noFill/>
                </a:ln>
                <a:solidFill>
                  <a:srgbClr val="006272"/>
                </a:solidFill>
                <a:effectLst/>
                <a:uLnTx/>
                <a:uFillTx/>
                <a:latin typeface="Klavika"/>
                <a:ea typeface="+mn-ea"/>
                <a:cs typeface="+mn-cs"/>
              </a:rPr>
              <a:t> </a:t>
            </a:r>
            <a:r>
              <a:rPr kumimoji="0" lang="et" sz="3600" b="0" i="0" u="none" strike="noStrike" kern="1200" cap="none" spc="0" normalizeH="0" baseline="0" noProof="0">
                <a:ln>
                  <a:noFill/>
                </a:ln>
                <a:solidFill>
                  <a:prstClr val="black"/>
                </a:solidFill>
                <a:effectLst/>
                <a:uLnTx/>
                <a:uFillTx/>
                <a:latin typeface="Klavika"/>
                <a:ea typeface="+mn-ea"/>
                <a:cs typeface="+mn-cs"/>
              </a:rPr>
              <a:t>“ </a:t>
            </a:r>
            <a:endParaRPr kumimoji="0" lang="et-EE" sz="36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6" name="Picture 15">
            <a:extLst>
              <a:ext uri="{FF2B5EF4-FFF2-40B4-BE49-F238E27FC236}">
                <a16:creationId xmlns:a16="http://schemas.microsoft.com/office/drawing/2014/main" id="{1EC35A59-B9B6-4307-A824-15EB2EB9C9EB}"/>
              </a:ext>
            </a:extLst>
          </p:cNvPr>
          <p:cNvPicPr>
            <a:picLocks noChangeAspect="1"/>
          </p:cNvPicPr>
          <p:nvPr/>
        </p:nvPicPr>
        <p:blipFill>
          <a:blip r:embed="rId3"/>
          <a:stretch>
            <a:fillRect/>
          </a:stretch>
        </p:blipFill>
        <p:spPr>
          <a:xfrm>
            <a:off x="6061982" y="1090979"/>
            <a:ext cx="6086475" cy="4400550"/>
          </a:xfrm>
          <a:prstGeom prst="rect">
            <a:avLst/>
          </a:prstGeom>
        </p:spPr>
      </p:pic>
      <p:sp>
        <p:nvSpPr>
          <p:cNvPr id="17" name="Title 5">
            <a:extLst>
              <a:ext uri="{FF2B5EF4-FFF2-40B4-BE49-F238E27FC236}">
                <a16:creationId xmlns:a16="http://schemas.microsoft.com/office/drawing/2014/main" id="{56685E0A-612B-4872-A32D-C656C189D4A3}"/>
              </a:ext>
            </a:extLst>
          </p:cNvPr>
          <p:cNvSpPr txBox="1">
            <a:spLocks/>
          </p:cNvSpPr>
          <p:nvPr/>
        </p:nvSpPr>
        <p:spPr>
          <a:xfrm>
            <a:off x="165518" y="3815741"/>
            <a:ext cx="5896464" cy="2701025"/>
          </a:xfrm>
          <a:prstGeom prst="rect">
            <a:avLst/>
          </a:prstGeom>
          <a:noFill/>
        </p:spPr>
        <p:txBody>
          <a:bodyPr vert="horz" lIns="180000" tIns="0" rIns="0" bIns="0" rtlCol="0" anchor="ctr">
            <a:noAutofit/>
          </a:bodyPr>
          <a:lstStyle>
            <a:defPPr>
              <a:defRPr lang="et-EE"/>
            </a:defPPr>
            <a:lvl1pPr indent="0" fontAlgn="auto">
              <a:lnSpc>
                <a:spcPct val="100000"/>
              </a:lnSpc>
              <a:spcBef>
                <a:spcPts val="200"/>
              </a:spcBef>
              <a:spcAft>
                <a:spcPts val="0"/>
              </a:spcAft>
              <a:buClr>
                <a:srgbClr val="0000F0"/>
              </a:buClr>
              <a:buFont typeface="Arial" panose="020B0604020202020204" pitchFamily="34" charset="0"/>
              <a:buNone/>
              <a:defRPr sz="2800">
                <a:solidFill>
                  <a:schemeClr val="bg1"/>
                </a:solidFill>
              </a:defRPr>
            </a:lvl1pPr>
            <a:lvl2pPr marL="361950" indent="-180975">
              <a:lnSpc>
                <a:spcPct val="100000"/>
              </a:lnSpc>
              <a:spcBef>
                <a:spcPts val="200"/>
              </a:spcBef>
              <a:buClr>
                <a:schemeClr val="tx2"/>
              </a:buClr>
              <a:buFont typeface="Arial" panose="020B0604020202020204" pitchFamily="34" charset="0"/>
              <a:buChar char="•"/>
              <a:defRPr>
                <a:solidFill>
                  <a:schemeClr val="tx2"/>
                </a:solidFill>
              </a:defRPr>
            </a:lvl2pPr>
            <a:lvl3pPr marL="542925" indent="-180975">
              <a:lnSpc>
                <a:spcPct val="100000"/>
              </a:lnSpc>
              <a:spcBef>
                <a:spcPts val="200"/>
              </a:spcBef>
              <a:buClr>
                <a:schemeClr val="tx2"/>
              </a:buClr>
              <a:buFont typeface="Arial" panose="020B0604020202020204" pitchFamily="34" charset="0"/>
              <a:buChar char="•"/>
              <a:defRPr>
                <a:solidFill>
                  <a:schemeClr val="tx2"/>
                </a:solidFill>
              </a:defRPr>
            </a:lvl3pPr>
            <a:lvl4pPr marL="714375" indent="-171450">
              <a:lnSpc>
                <a:spcPct val="100000"/>
              </a:lnSpc>
              <a:spcBef>
                <a:spcPts val="200"/>
              </a:spcBef>
              <a:buClr>
                <a:schemeClr val="tx2"/>
              </a:buClr>
              <a:buFont typeface="Arial" panose="020B0604020202020204" pitchFamily="34" charset="0"/>
              <a:buChar char="•"/>
              <a:defRPr>
                <a:solidFill>
                  <a:schemeClr val="tx2"/>
                </a:solidFill>
              </a:defRPr>
            </a:lvl4pPr>
            <a:lvl5pPr marL="895350" indent="-180975">
              <a:lnSpc>
                <a:spcPct val="100000"/>
              </a:lnSpc>
              <a:spcBef>
                <a:spcPts val="200"/>
              </a:spcBef>
              <a:buClr>
                <a:schemeClr val="tx2"/>
              </a:buClr>
              <a:buFont typeface="Arial" panose="020B0604020202020204" pitchFamily="34" charset="0"/>
              <a:buChar char="•"/>
              <a:defRPr>
                <a:solidFill>
                  <a:schemeClr val="tx2"/>
                </a:solidFill>
              </a:defRPr>
            </a:lvl5pPr>
            <a:lvl6pPr marL="1076325" indent="-180975">
              <a:lnSpc>
                <a:spcPct val="100000"/>
              </a:lnSpc>
              <a:spcBef>
                <a:spcPts val="200"/>
              </a:spcBef>
              <a:buClr>
                <a:schemeClr val="tx2"/>
              </a:buClr>
              <a:buFont typeface="Arial" panose="020B0604020202020204" pitchFamily="34" charset="0"/>
              <a:buChar char="•"/>
              <a:defRPr>
                <a:solidFill>
                  <a:schemeClr val="tx2"/>
                </a:solidFill>
              </a:defRPr>
            </a:lvl6pPr>
            <a:lvl7pPr marL="1257300" indent="-180975">
              <a:lnSpc>
                <a:spcPct val="100000"/>
              </a:lnSpc>
              <a:spcBef>
                <a:spcPts val="200"/>
              </a:spcBef>
              <a:buClr>
                <a:schemeClr val="tx2"/>
              </a:buClr>
              <a:buFont typeface="Arial" panose="020B0604020202020204" pitchFamily="34" charset="0"/>
              <a:buChar char="•"/>
              <a:defRPr>
                <a:solidFill>
                  <a:schemeClr val="tx2"/>
                </a:solidFill>
              </a:defRPr>
            </a:lvl7pPr>
            <a:lvl8pPr marL="1438275" indent="-180975">
              <a:lnSpc>
                <a:spcPct val="100000"/>
              </a:lnSpc>
              <a:spcBef>
                <a:spcPts val="200"/>
              </a:spcBef>
              <a:buClr>
                <a:schemeClr val="tx2"/>
              </a:buClr>
              <a:buFont typeface="Arial" panose="020B0604020202020204" pitchFamily="34" charset="0"/>
              <a:buChar char="•"/>
              <a:defRPr>
                <a:solidFill>
                  <a:schemeClr val="tx2"/>
                </a:solidFill>
              </a:defRPr>
            </a:lvl8pPr>
            <a:lvl9pPr indent="0">
              <a:lnSpc>
                <a:spcPct val="90000"/>
              </a:lnSpc>
              <a:spcBef>
                <a:spcPts val="500"/>
              </a:spcBef>
              <a:buFont typeface="Arial" panose="020B0604020202020204" pitchFamily="34" charset="0"/>
              <a:buNone/>
              <a:defRPr sz="22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t-EE" sz="1400" b="0" i="0" u="none" strike="noStrike" kern="1200" cap="none" spc="0" normalizeH="0" baseline="0" noProof="0">
                <a:ln>
                  <a:noFill/>
                </a:ln>
                <a:solidFill>
                  <a:prstClr val="white">
                    <a:lumMod val="50000"/>
                  </a:prstClr>
                </a:solidFill>
                <a:effectLst/>
                <a:uLnTx/>
                <a:uFillTx/>
                <a:latin typeface="Klavika"/>
                <a:ea typeface="+mn-ea"/>
                <a:cs typeface="+mn-cs"/>
              </a:rPr>
              <a:t>Selgitav kirjeldus</a:t>
            </a:r>
            <a:r>
              <a:rPr kumimoji="0" lang="en-GB" sz="1400" b="0" i="0" u="none" strike="noStrike" kern="1200" cap="none" spc="0" normalizeH="0" baseline="0" noProof="0">
                <a:ln>
                  <a:noFill/>
                </a:ln>
                <a:solidFill>
                  <a:prstClr val="white">
                    <a:lumMod val="50000"/>
                  </a:prstClr>
                </a:solidFill>
                <a:effectLst/>
                <a:uLnTx/>
                <a:uFillTx/>
                <a:latin typeface="Klavika"/>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t-EE" sz="1400" b="0" i="0" u="none" strike="noStrike" kern="1200" cap="none" spc="0" normalizeH="0" baseline="0" noProof="0">
                <a:ln>
                  <a:noFill/>
                </a:ln>
                <a:solidFill>
                  <a:prstClr val="white">
                    <a:lumMod val="50000"/>
                  </a:prstClr>
                </a:solidFill>
                <a:effectLst/>
                <a:uLnTx/>
                <a:uFillTx/>
                <a:latin typeface="Klavika"/>
                <a:ea typeface="+mn-ea"/>
                <a:cs typeface="+mn-cs"/>
              </a:rPr>
              <a:t>Meie peamine missioon on tagada igal ajahetkel Eesti tarbijate varustuskindlus.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t-EE" sz="1400" b="0" i="0" u="none" strike="noStrike" kern="1200" cap="none" spc="0" normalizeH="0" baseline="0" noProof="0">
              <a:ln>
                <a:noFill/>
              </a:ln>
              <a:solidFill>
                <a:prstClr val="white">
                  <a:lumMod val="50000"/>
                </a:prstClr>
              </a:solidFill>
              <a:effectLst/>
              <a:uLnTx/>
              <a:uFillTx/>
              <a:latin typeface="Klavik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t-EE" sz="1400" b="0" i="0" u="none" strike="noStrike" kern="1200" cap="none" spc="0" normalizeH="0" baseline="0" noProof="0">
                <a:ln>
                  <a:noFill/>
                </a:ln>
                <a:solidFill>
                  <a:prstClr val="white">
                    <a:lumMod val="50000"/>
                  </a:prstClr>
                </a:solidFill>
                <a:effectLst/>
                <a:uLnTx/>
                <a:uFillTx/>
                <a:latin typeface="Klavika"/>
                <a:ea typeface="+mn-ea"/>
                <a:cs typeface="+mn-cs"/>
              </a:rPr>
              <a:t>Sünkroniseerida Eesti Mandri-Euroopa elektrisüsteemiga aastal 2025 ja seejuures säilitada usaldusväärne elektrivarustus üleminekuperioodil, mis on kõige olulisemad samm, et tagada Eesti klientide pidev varustuskindlus.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t-EE" sz="1400" b="0" i="0" u="none" strike="noStrike" kern="1200" cap="none" spc="0" normalizeH="0" baseline="0" noProof="0">
              <a:ln>
                <a:noFill/>
              </a:ln>
              <a:solidFill>
                <a:prstClr val="white">
                  <a:lumMod val="50000"/>
                </a:prstClr>
              </a:solidFill>
              <a:effectLst/>
              <a:uLnTx/>
              <a:uFillTx/>
              <a:latin typeface="Klavik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t-EE" sz="1400" b="0" i="0" u="none" strike="noStrike" kern="1200" cap="none" spc="0" normalizeH="0" baseline="0" noProof="0">
                <a:ln>
                  <a:noFill/>
                </a:ln>
                <a:solidFill>
                  <a:prstClr val="white">
                    <a:lumMod val="50000"/>
                  </a:prstClr>
                </a:solidFill>
                <a:effectLst/>
                <a:uLnTx/>
                <a:uFillTx/>
                <a:latin typeface="Klavika"/>
                <a:ea typeface="+mn-ea"/>
                <a:cs typeface="+mn-cs"/>
              </a:rPr>
              <a:t>Samal ajal aitame Eesti ja laiemalt ELi kogukonnal saavutada kliimapoliitika eesmärke aastateks 2030, 2035 ja 2050, pidades silmas Eesti majanduse konkurentsivõimet. Selleks tagame võrguvõimekuste olemasolu, hoiame ülekandevõimsused töös ja tagame süsteemijuhtimise võimekuste olemasolu.</a:t>
            </a:r>
          </a:p>
        </p:txBody>
      </p:sp>
    </p:spTree>
    <p:extLst>
      <p:ext uri="{BB962C8B-B14F-4D97-AF65-F5344CB8AC3E}">
        <p14:creationId xmlns:p14="http://schemas.microsoft.com/office/powerpoint/2010/main" val="225485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46225" y="-445906"/>
            <a:ext cx="10079567" cy="1439862"/>
          </a:xfrm>
        </p:spPr>
        <p:txBody>
          <a:bodyPr/>
          <a:lstStyle/>
          <a:p>
            <a:r>
              <a:rPr lang="et-EE" sz="3200" dirty="0"/>
              <a:t>Elektri </a:t>
            </a:r>
            <a:r>
              <a:rPr lang="et-EE" sz="3200" dirty="0">
                <a:latin typeface="Klavika"/>
              </a:rPr>
              <a:t>ülekandevõrk</a:t>
            </a:r>
            <a:r>
              <a:rPr lang="et-EE" sz="3200" dirty="0"/>
              <a:t> </a:t>
            </a:r>
          </a:p>
        </p:txBody>
      </p:sp>
      <p:sp>
        <p:nvSpPr>
          <p:cNvPr id="8" name="Title 1"/>
          <p:cNvSpPr txBox="1">
            <a:spLocks/>
          </p:cNvSpPr>
          <p:nvPr/>
        </p:nvSpPr>
        <p:spPr bwMode="auto">
          <a:xfrm>
            <a:off x="6397834" y="-20560"/>
            <a:ext cx="10079567" cy="1439862"/>
          </a:xfrm>
          <a:prstGeom prst="rect">
            <a:avLst/>
          </a:prstGeom>
          <a:noFill/>
          <a:ln>
            <a:noFill/>
          </a:ln>
          <a:effectLst/>
        </p:spPr>
        <p:txBody>
          <a:bodyPr vert="horz" wrap="square" lIns="91440" tIns="45720" rIns="91440" bIns="45720" numCol="1" anchor="ctr" anchorCtr="0" compatLnSpc="1">
            <a:prstTxWarp prst="textNoShape">
              <a:avLst/>
            </a:prstTxWarp>
          </a:bodyPr>
          <a:lstStyle>
            <a:lvl1pPr eaLnBrk="0" fontAlgn="base" hangingPunct="0">
              <a:lnSpc>
                <a:spcPct val="80000"/>
              </a:lnSpc>
              <a:spcBef>
                <a:spcPct val="0"/>
              </a:spcBef>
              <a:spcAft>
                <a:spcPct val="0"/>
              </a:spcAft>
              <a:defRPr sz="3200" b="1">
                <a:solidFill>
                  <a:srgbClr val="006F85"/>
                </a:solidFill>
                <a:latin typeface="+mj-lt"/>
                <a:ea typeface="ＭＳ Ｐゴシック" charset="0"/>
                <a:cs typeface="ＭＳ Ｐゴシック" charset="0"/>
              </a:defRPr>
            </a:lvl1pPr>
            <a:lvl2pPr eaLnBrk="0" fontAlgn="base" hangingPunct="0">
              <a:lnSpc>
                <a:spcPct val="80000"/>
              </a:lnSpc>
              <a:spcBef>
                <a:spcPct val="0"/>
              </a:spcBef>
              <a:spcAft>
                <a:spcPct val="0"/>
              </a:spcAft>
              <a:defRPr sz="5067" b="1">
                <a:solidFill>
                  <a:srgbClr val="006F85"/>
                </a:solidFill>
                <a:latin typeface="Trebuchet MS" pitchFamily="34" charset="0"/>
                <a:ea typeface="ＭＳ Ｐゴシック" charset="0"/>
                <a:cs typeface="ＭＳ Ｐゴシック" charset="0"/>
              </a:defRPr>
            </a:lvl2pPr>
            <a:lvl3pPr eaLnBrk="0" fontAlgn="base" hangingPunct="0">
              <a:lnSpc>
                <a:spcPct val="80000"/>
              </a:lnSpc>
              <a:spcBef>
                <a:spcPct val="0"/>
              </a:spcBef>
              <a:spcAft>
                <a:spcPct val="0"/>
              </a:spcAft>
              <a:defRPr sz="5067" b="1">
                <a:solidFill>
                  <a:srgbClr val="006F85"/>
                </a:solidFill>
                <a:latin typeface="Trebuchet MS" pitchFamily="34" charset="0"/>
                <a:ea typeface="ＭＳ Ｐゴシック" charset="0"/>
                <a:cs typeface="ＭＳ Ｐゴシック" charset="0"/>
              </a:defRPr>
            </a:lvl3pPr>
            <a:lvl4pPr eaLnBrk="0" fontAlgn="base" hangingPunct="0">
              <a:lnSpc>
                <a:spcPct val="80000"/>
              </a:lnSpc>
              <a:spcBef>
                <a:spcPct val="0"/>
              </a:spcBef>
              <a:spcAft>
                <a:spcPct val="0"/>
              </a:spcAft>
              <a:defRPr sz="5067" b="1">
                <a:solidFill>
                  <a:srgbClr val="006F85"/>
                </a:solidFill>
                <a:latin typeface="Trebuchet MS" pitchFamily="34" charset="0"/>
                <a:ea typeface="ＭＳ Ｐゴシック" charset="0"/>
                <a:cs typeface="ＭＳ Ｐゴシック" charset="0"/>
              </a:defRPr>
            </a:lvl4pPr>
            <a:lvl5pPr eaLnBrk="0" fontAlgn="base" hangingPunct="0">
              <a:lnSpc>
                <a:spcPct val="80000"/>
              </a:lnSpc>
              <a:spcBef>
                <a:spcPct val="0"/>
              </a:spcBef>
              <a:spcAft>
                <a:spcPct val="0"/>
              </a:spcAft>
              <a:defRPr sz="5067" b="1">
                <a:solidFill>
                  <a:srgbClr val="006F85"/>
                </a:solidFill>
                <a:latin typeface="Trebuchet MS" pitchFamily="34" charset="0"/>
                <a:ea typeface="ＭＳ Ｐゴシック" charset="0"/>
                <a:cs typeface="ＭＳ Ｐゴシック" charset="0"/>
              </a:defRPr>
            </a:lvl5pPr>
            <a:lvl6pPr marL="609585" fontAlgn="base">
              <a:lnSpc>
                <a:spcPct val="80000"/>
              </a:lnSpc>
              <a:spcBef>
                <a:spcPct val="0"/>
              </a:spcBef>
              <a:spcAft>
                <a:spcPct val="0"/>
              </a:spcAft>
              <a:defRPr sz="5067" b="1">
                <a:solidFill>
                  <a:srgbClr val="006F85"/>
                </a:solidFill>
                <a:latin typeface="Trebuchet MS" pitchFamily="34" charset="0"/>
              </a:defRPr>
            </a:lvl6pPr>
            <a:lvl7pPr marL="1219170" fontAlgn="base">
              <a:lnSpc>
                <a:spcPct val="80000"/>
              </a:lnSpc>
              <a:spcBef>
                <a:spcPct val="0"/>
              </a:spcBef>
              <a:spcAft>
                <a:spcPct val="0"/>
              </a:spcAft>
              <a:defRPr sz="5067" b="1">
                <a:solidFill>
                  <a:srgbClr val="006F85"/>
                </a:solidFill>
                <a:latin typeface="Trebuchet MS" pitchFamily="34" charset="0"/>
              </a:defRPr>
            </a:lvl7pPr>
            <a:lvl8pPr marL="1828754" fontAlgn="base">
              <a:lnSpc>
                <a:spcPct val="80000"/>
              </a:lnSpc>
              <a:spcBef>
                <a:spcPct val="0"/>
              </a:spcBef>
              <a:spcAft>
                <a:spcPct val="0"/>
              </a:spcAft>
              <a:defRPr sz="5067" b="1">
                <a:solidFill>
                  <a:srgbClr val="006F85"/>
                </a:solidFill>
                <a:latin typeface="Trebuchet MS" pitchFamily="34" charset="0"/>
              </a:defRPr>
            </a:lvl8pPr>
            <a:lvl9pPr marL="2438339" fontAlgn="base">
              <a:lnSpc>
                <a:spcPct val="80000"/>
              </a:lnSpc>
              <a:spcBef>
                <a:spcPct val="0"/>
              </a:spcBef>
              <a:spcAft>
                <a:spcPct val="0"/>
              </a:spcAft>
              <a:defRPr sz="5067" b="1">
                <a:solidFill>
                  <a:srgbClr val="006F85"/>
                </a:solidFill>
                <a:latin typeface="Trebuchet MS" pitchFamily="34" charset="0"/>
              </a:defRPr>
            </a:lvl9pPr>
          </a:lstStyle>
          <a:p>
            <a:r>
              <a:rPr lang="et-EE" b="0" dirty="0">
                <a:latin typeface="Klavika"/>
              </a:rPr>
              <a:t>Gaasi ülekandevõrk</a:t>
            </a:r>
          </a:p>
        </p:txBody>
      </p:sp>
      <p:pic>
        <p:nvPicPr>
          <p:cNvPr id="3" name="Picture 2">
            <a:extLst>
              <a:ext uri="{FF2B5EF4-FFF2-40B4-BE49-F238E27FC236}">
                <a16:creationId xmlns:a16="http://schemas.microsoft.com/office/drawing/2014/main" id="{311E2639-D757-47B7-B0C4-16B485CB4BAF}"/>
              </a:ext>
            </a:extLst>
          </p:cNvPr>
          <p:cNvPicPr>
            <a:picLocks noChangeAspect="1"/>
          </p:cNvPicPr>
          <p:nvPr/>
        </p:nvPicPr>
        <p:blipFill>
          <a:blip r:embed="rId2"/>
          <a:stretch>
            <a:fillRect/>
          </a:stretch>
        </p:blipFill>
        <p:spPr>
          <a:xfrm>
            <a:off x="6335622" y="993956"/>
            <a:ext cx="4514982" cy="1339653"/>
          </a:xfrm>
          <a:prstGeom prst="rect">
            <a:avLst/>
          </a:prstGeom>
        </p:spPr>
      </p:pic>
      <p:pic>
        <p:nvPicPr>
          <p:cNvPr id="6" name="Picture 5">
            <a:extLst>
              <a:ext uri="{FF2B5EF4-FFF2-40B4-BE49-F238E27FC236}">
                <a16:creationId xmlns:a16="http://schemas.microsoft.com/office/drawing/2014/main" id="{AFF54BD7-45E8-422D-97BD-E1E5633E5787}"/>
              </a:ext>
            </a:extLst>
          </p:cNvPr>
          <p:cNvPicPr>
            <a:picLocks noChangeAspect="1"/>
          </p:cNvPicPr>
          <p:nvPr/>
        </p:nvPicPr>
        <p:blipFill>
          <a:blip r:embed="rId3"/>
          <a:stretch>
            <a:fillRect/>
          </a:stretch>
        </p:blipFill>
        <p:spPr>
          <a:xfrm>
            <a:off x="911225" y="993956"/>
            <a:ext cx="3857625" cy="1338428"/>
          </a:xfrm>
          <a:prstGeom prst="rect">
            <a:avLst/>
          </a:prstGeom>
        </p:spPr>
      </p:pic>
      <p:pic>
        <p:nvPicPr>
          <p:cNvPr id="13" name="Picture 12" descr="Map&#10;&#10;Description automatically generated">
            <a:extLst>
              <a:ext uri="{FF2B5EF4-FFF2-40B4-BE49-F238E27FC236}">
                <a16:creationId xmlns:a16="http://schemas.microsoft.com/office/drawing/2014/main" id="{463B3E94-C666-442C-87B4-A15A65C01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50" y="2277696"/>
            <a:ext cx="6362699" cy="4078653"/>
          </a:xfrm>
          <a:prstGeom prst="rect">
            <a:avLst/>
          </a:prstGeom>
        </p:spPr>
      </p:pic>
      <p:pic>
        <p:nvPicPr>
          <p:cNvPr id="14" name="Picture 13" descr="Map&#10;&#10;Description automatically generated">
            <a:extLst>
              <a:ext uri="{FF2B5EF4-FFF2-40B4-BE49-F238E27FC236}">
                <a16:creationId xmlns:a16="http://schemas.microsoft.com/office/drawing/2014/main" id="{E322D07F-13B4-4098-BB35-DED66120D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3100" y="2277696"/>
            <a:ext cx="6045430" cy="4022161"/>
          </a:xfrm>
          <a:prstGeom prst="rect">
            <a:avLst/>
          </a:prstGeom>
        </p:spPr>
      </p:pic>
    </p:spTree>
    <p:extLst>
      <p:ext uri="{BB962C8B-B14F-4D97-AF65-F5344CB8AC3E}">
        <p14:creationId xmlns:p14="http://schemas.microsoft.com/office/powerpoint/2010/main" val="167114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D512913-EAAE-0466-395F-79A7ED96B146}"/>
              </a:ext>
            </a:extLst>
          </p:cNvPr>
          <p:cNvGraphicFramePr>
            <a:graphicFrameLocks/>
          </p:cNvGraphicFramePr>
          <p:nvPr/>
        </p:nvGraphicFramePr>
        <p:xfrm>
          <a:off x="781916" y="1491072"/>
          <a:ext cx="10282715" cy="447472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D0DC9ED-9959-0A71-9886-A8C47CCC66E0}"/>
              </a:ext>
            </a:extLst>
          </p:cNvPr>
          <p:cNvSpPr>
            <a:spLocks noGrp="1"/>
          </p:cNvSpPr>
          <p:nvPr>
            <p:ph type="title"/>
          </p:nvPr>
        </p:nvSpPr>
        <p:spPr>
          <a:xfrm>
            <a:off x="549031" y="165023"/>
            <a:ext cx="10515600" cy="1043354"/>
          </a:xfrm>
        </p:spPr>
        <p:txBody>
          <a:bodyPr/>
          <a:lstStyle/>
          <a:p>
            <a:r>
              <a:rPr lang="et-EE" sz="2800" dirty="0"/>
              <a:t>ELERINGI RESSURSIMAHUKAMAD TÖÖSUUNAD 2024-203</a:t>
            </a:r>
            <a:r>
              <a:rPr lang="en-US" sz="2800" dirty="0"/>
              <a:t>5</a:t>
            </a:r>
            <a:endParaRPr lang="et-EE" sz="2800" dirty="0"/>
          </a:p>
        </p:txBody>
      </p:sp>
      <p:cxnSp>
        <p:nvCxnSpPr>
          <p:cNvPr id="13" name="Straight Connector 12">
            <a:extLst>
              <a:ext uri="{FF2B5EF4-FFF2-40B4-BE49-F238E27FC236}">
                <a16:creationId xmlns:a16="http://schemas.microsoft.com/office/drawing/2014/main" id="{033B66DC-5122-A9F5-D885-016E144DF609}"/>
              </a:ext>
            </a:extLst>
          </p:cNvPr>
          <p:cNvCxnSpPr>
            <a:cxnSpLocks/>
          </p:cNvCxnSpPr>
          <p:nvPr/>
        </p:nvCxnSpPr>
        <p:spPr>
          <a:xfrm>
            <a:off x="3480788" y="1633415"/>
            <a:ext cx="0" cy="4040554"/>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8E1EB6-B09E-DB08-5BE5-ECA65B0E8977}"/>
              </a:ext>
            </a:extLst>
          </p:cNvPr>
          <p:cNvCxnSpPr>
            <a:cxnSpLocks/>
          </p:cNvCxnSpPr>
          <p:nvPr/>
        </p:nvCxnSpPr>
        <p:spPr>
          <a:xfrm>
            <a:off x="6760306" y="1612742"/>
            <a:ext cx="0" cy="4061227"/>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0AFE39B-45E8-A352-B9BF-AE220A4F699B}"/>
              </a:ext>
            </a:extLst>
          </p:cNvPr>
          <p:cNvCxnSpPr>
            <a:cxnSpLocks/>
          </p:cNvCxnSpPr>
          <p:nvPr/>
        </p:nvCxnSpPr>
        <p:spPr>
          <a:xfrm>
            <a:off x="1820774" y="1633415"/>
            <a:ext cx="0" cy="4040554"/>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5EE74D1-DD0B-F748-BB87-AF4ED8635F26}"/>
              </a:ext>
            </a:extLst>
          </p:cNvPr>
          <p:cNvSpPr txBox="1"/>
          <p:nvPr/>
        </p:nvSpPr>
        <p:spPr bwMode="gray">
          <a:xfrm>
            <a:off x="1393009" y="1804271"/>
            <a:ext cx="1945614" cy="411219"/>
          </a:xfrm>
          <a:prstGeom prst="rect">
            <a:avLst/>
          </a:prstGeom>
          <a:noFill/>
        </p:spPr>
        <p:txBody>
          <a:bodyPr wrap="square" lIns="66461" tIns="66461" rIns="66461" bIns="66461"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t-EE" b="1" i="0" u="none" strike="noStrike" kern="1200" cap="none" spc="0" normalizeH="0" baseline="0" noProof="0" dirty="0">
                <a:ln>
                  <a:noFill/>
                </a:ln>
                <a:solidFill>
                  <a:srgbClr val="000000"/>
                </a:solidFill>
                <a:effectLst/>
                <a:uLnTx/>
                <a:uFillTx/>
                <a:latin typeface="Trebuchet MS" panose="020B0603020202020204"/>
                <a:ea typeface="ABBvoice"/>
                <a:cs typeface="ABBvoice"/>
              </a:rPr>
              <a:t>2024-2025</a:t>
            </a:r>
          </a:p>
        </p:txBody>
      </p:sp>
      <p:sp>
        <p:nvSpPr>
          <p:cNvPr id="17" name="TextBox 16">
            <a:extLst>
              <a:ext uri="{FF2B5EF4-FFF2-40B4-BE49-F238E27FC236}">
                <a16:creationId xmlns:a16="http://schemas.microsoft.com/office/drawing/2014/main" id="{6FE4BAB4-7C1C-7740-BE25-F93602A72B98}"/>
              </a:ext>
            </a:extLst>
          </p:cNvPr>
          <p:cNvSpPr txBox="1"/>
          <p:nvPr/>
        </p:nvSpPr>
        <p:spPr bwMode="gray">
          <a:xfrm>
            <a:off x="3641054" y="1804272"/>
            <a:ext cx="1945614" cy="411219"/>
          </a:xfrm>
          <a:prstGeom prst="rect">
            <a:avLst/>
          </a:prstGeom>
          <a:noFill/>
        </p:spPr>
        <p:txBody>
          <a:bodyPr wrap="square" lIns="66461" tIns="66461" rIns="66461" bIns="66461"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t-EE" b="1" i="0" u="none" strike="noStrike" kern="1200" cap="none" spc="0" normalizeH="0" baseline="0" noProof="0" dirty="0">
                <a:ln>
                  <a:noFill/>
                </a:ln>
                <a:solidFill>
                  <a:srgbClr val="000000"/>
                </a:solidFill>
                <a:effectLst/>
                <a:uLnTx/>
                <a:uFillTx/>
                <a:latin typeface="Trebuchet MS" panose="020B0603020202020204"/>
                <a:ea typeface="ABBvoice"/>
                <a:cs typeface="ABBvoice"/>
              </a:rPr>
              <a:t>2026-2029</a:t>
            </a:r>
          </a:p>
        </p:txBody>
      </p:sp>
      <p:sp>
        <p:nvSpPr>
          <p:cNvPr id="18" name="TextBox 17">
            <a:extLst>
              <a:ext uri="{FF2B5EF4-FFF2-40B4-BE49-F238E27FC236}">
                <a16:creationId xmlns:a16="http://schemas.microsoft.com/office/drawing/2014/main" id="{5C7AE0F9-5559-AE49-8A89-91203A8DB1DF}"/>
              </a:ext>
            </a:extLst>
          </p:cNvPr>
          <p:cNvSpPr txBox="1"/>
          <p:nvPr/>
        </p:nvSpPr>
        <p:spPr bwMode="gray">
          <a:xfrm>
            <a:off x="7586702" y="1734407"/>
            <a:ext cx="2053015" cy="441997"/>
          </a:xfrm>
          <a:prstGeom prst="rect">
            <a:avLst/>
          </a:prstGeom>
          <a:noFill/>
        </p:spPr>
        <p:txBody>
          <a:bodyPr wrap="square" lIns="66461" tIns="66461" rIns="66461" bIns="66461"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t-EE" sz="2000" b="1" i="0" u="none" strike="noStrike" kern="1200" cap="none" spc="0" normalizeH="0" baseline="0" noProof="0" dirty="0">
                <a:ln>
                  <a:noFill/>
                </a:ln>
                <a:solidFill>
                  <a:srgbClr val="000000"/>
                </a:solidFill>
                <a:effectLst/>
                <a:uLnTx/>
                <a:uFillTx/>
                <a:latin typeface="Trebuchet MS" panose="020B0603020202020204"/>
                <a:ea typeface="ABBvoice"/>
                <a:cs typeface="ABBvoice"/>
              </a:rPr>
              <a:t>2030 -2035</a:t>
            </a:r>
          </a:p>
        </p:txBody>
      </p:sp>
      <p:sp>
        <p:nvSpPr>
          <p:cNvPr id="6" name="TextBox 5">
            <a:extLst>
              <a:ext uri="{FF2B5EF4-FFF2-40B4-BE49-F238E27FC236}">
                <a16:creationId xmlns:a16="http://schemas.microsoft.com/office/drawing/2014/main" id="{805CA284-17F2-5392-1011-0A6C05627ECF}"/>
              </a:ext>
            </a:extLst>
          </p:cNvPr>
          <p:cNvSpPr txBox="1"/>
          <p:nvPr/>
        </p:nvSpPr>
        <p:spPr>
          <a:xfrm>
            <a:off x="3111625" y="4483599"/>
            <a:ext cx="6096000"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Trebuchet MS" panose="020B0603020202020204"/>
                <a:ea typeface="+mn-ea"/>
                <a:cs typeface="+mn-cs"/>
              </a:rPr>
              <a:t>1.Varustuskindluse tagamine  -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Trebuchet MS" panose="020B0603020202020204"/>
                <a:ea typeface="+mn-ea"/>
                <a:cs typeface="+mn-cs"/>
              </a:rPr>
              <a:t>Hoi</a:t>
            </a:r>
            <a:r>
              <a:rPr kumimoji="0" lang="et-EE" sz="1800" b="1" i="0" u="none" strike="noStrike" kern="1200" cap="none" spc="0" normalizeH="0" baseline="0" noProof="0" dirty="0" err="1">
                <a:ln>
                  <a:noFill/>
                </a:ln>
                <a:solidFill>
                  <a:prstClr val="white"/>
                </a:solidFill>
                <a:effectLst/>
                <a:uLnTx/>
                <a:uFillTx/>
                <a:latin typeface="Trebuchet MS" panose="020B0603020202020204"/>
                <a:ea typeface="+mn-ea"/>
                <a:cs typeface="+mn-cs"/>
              </a:rPr>
              <a:t>ame</a:t>
            </a:r>
            <a:r>
              <a:rPr kumimoji="0" lang="fi-FI" sz="18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fi-FI" sz="1800" b="1" i="0" u="none" strike="noStrike" kern="1200" cap="none" spc="0" normalizeH="0" baseline="0" noProof="0" dirty="0" err="1">
                <a:ln>
                  <a:noFill/>
                </a:ln>
                <a:solidFill>
                  <a:prstClr val="white"/>
                </a:solidFill>
                <a:effectLst/>
                <a:uLnTx/>
                <a:uFillTx/>
                <a:latin typeface="Trebuchet MS" panose="020B0603020202020204"/>
                <a:ea typeface="+mn-ea"/>
                <a:cs typeface="+mn-cs"/>
              </a:rPr>
              <a:t>Eestis</a:t>
            </a:r>
            <a:r>
              <a:rPr kumimoji="0" lang="fi-FI" sz="18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fi-FI" sz="1800" b="1" i="0" u="none" strike="noStrike" kern="1200" cap="none" spc="0" normalizeH="0" baseline="0" noProof="0" dirty="0" err="1">
                <a:ln>
                  <a:noFill/>
                </a:ln>
                <a:solidFill>
                  <a:prstClr val="white"/>
                </a:solidFill>
                <a:effectLst/>
                <a:uLnTx/>
                <a:uFillTx/>
                <a:latin typeface="Trebuchet MS" panose="020B0603020202020204"/>
                <a:ea typeface="+mn-ea"/>
                <a:cs typeface="+mn-cs"/>
              </a:rPr>
              <a:t>tuled</a:t>
            </a:r>
            <a:r>
              <a:rPr kumimoji="0" lang="fi-FI" sz="18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fi-FI" sz="1800" b="1" i="0" u="none" strike="noStrike" kern="1200" cap="none" spc="0" normalizeH="0" baseline="0" noProof="0" dirty="0" err="1">
                <a:ln>
                  <a:noFill/>
                </a:ln>
                <a:solidFill>
                  <a:prstClr val="white"/>
                </a:solidFill>
                <a:effectLst/>
                <a:uLnTx/>
                <a:uFillTx/>
                <a:latin typeface="Trebuchet MS" panose="020B0603020202020204"/>
                <a:ea typeface="+mn-ea"/>
                <a:cs typeface="+mn-cs"/>
              </a:rPr>
              <a:t>põlemas</a:t>
            </a:r>
            <a:r>
              <a:rPr kumimoji="0" lang="fi-FI" sz="1800" b="1" i="0" u="none" strike="noStrike" kern="1200" cap="none" spc="0" normalizeH="0" baseline="0" noProof="0" dirty="0">
                <a:ln>
                  <a:noFill/>
                </a:ln>
                <a:solidFill>
                  <a:prstClr val="white"/>
                </a:solidFill>
                <a:effectLst/>
                <a:uLnTx/>
                <a:uFillTx/>
                <a:latin typeface="Trebuchet MS" panose="020B0603020202020204"/>
                <a:ea typeface="+mn-ea"/>
                <a:cs typeface="+mn-cs"/>
              </a:rPr>
              <a:t> ja </a:t>
            </a:r>
            <a:r>
              <a:rPr kumimoji="0" lang="fi-FI" sz="1800" b="1" i="0" u="none" strike="noStrike" kern="1200" cap="none" spc="0" normalizeH="0" baseline="0" noProof="0" dirty="0" err="1">
                <a:ln>
                  <a:noFill/>
                </a:ln>
                <a:solidFill>
                  <a:prstClr val="white"/>
                </a:solidFill>
                <a:effectLst/>
                <a:uLnTx/>
                <a:uFillTx/>
                <a:latin typeface="Trebuchet MS" panose="020B0603020202020204"/>
                <a:ea typeface="+mn-ea"/>
                <a:cs typeface="+mn-cs"/>
              </a:rPr>
              <a:t>toad</a:t>
            </a:r>
            <a:r>
              <a:rPr kumimoji="0" lang="fi-FI" sz="18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fi-FI" sz="1800" b="1" i="0" u="none" strike="noStrike" kern="1200" cap="none" spc="0" normalizeH="0" baseline="0" noProof="0" dirty="0" err="1">
                <a:ln>
                  <a:noFill/>
                </a:ln>
                <a:solidFill>
                  <a:prstClr val="white"/>
                </a:solidFill>
                <a:effectLst/>
                <a:uLnTx/>
                <a:uFillTx/>
                <a:latin typeface="Trebuchet MS" panose="020B0603020202020204"/>
                <a:ea typeface="+mn-ea"/>
                <a:cs typeface="+mn-cs"/>
              </a:rPr>
              <a:t>soojad</a:t>
            </a:r>
            <a:endParaRPr kumimoji="0" lang="fi-FI" sz="18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5A07E3D2-98D4-984C-D73A-F64D690BF4E0}"/>
              </a:ext>
            </a:extLst>
          </p:cNvPr>
          <p:cNvSpPr txBox="1"/>
          <p:nvPr/>
        </p:nvSpPr>
        <p:spPr>
          <a:xfrm>
            <a:off x="-773723" y="3687880"/>
            <a:ext cx="6096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200" b="0" i="0" u="none" strike="noStrike" kern="1200" cap="none" spc="0" normalizeH="0" baseline="0" noProof="0" dirty="0">
                <a:ln>
                  <a:noFill/>
                </a:ln>
                <a:solidFill>
                  <a:prstClr val="white"/>
                </a:solidFill>
                <a:effectLst/>
                <a:uLnTx/>
                <a:uFillTx/>
                <a:latin typeface="Trebuchet MS" panose="020B0603020202020204"/>
                <a:ea typeface="+mn-ea"/>
                <a:cs typeface="+mn-cs"/>
              </a:rPr>
              <a:t>2. </a:t>
            </a:r>
            <a:r>
              <a:rPr kumimoji="0" lang="et-EE" sz="1200" b="0" i="0" u="none" strike="noStrike" kern="1200" cap="none" spc="0" normalizeH="0" baseline="0" noProof="0" dirty="0" err="1">
                <a:ln>
                  <a:noFill/>
                </a:ln>
                <a:solidFill>
                  <a:prstClr val="white"/>
                </a:solidFill>
                <a:effectLst/>
                <a:uLnTx/>
                <a:uFillTx/>
                <a:latin typeface="Trebuchet MS" panose="020B0603020202020204"/>
                <a:ea typeface="+mn-ea"/>
                <a:cs typeface="+mn-cs"/>
              </a:rPr>
              <a:t>Sünkoniseerimine</a:t>
            </a:r>
            <a:r>
              <a:rPr kumimoji="0" lang="et-EE" sz="1200" b="0" i="0"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200" b="0" i="0" u="none" strike="noStrike" kern="1200" cap="none" spc="0" normalizeH="0" baseline="0" noProof="0" dirty="0">
                <a:ln>
                  <a:noFill/>
                </a:ln>
                <a:solidFill>
                  <a:prstClr val="white"/>
                </a:solidFill>
                <a:effectLst/>
                <a:uLnTx/>
                <a:uFillTx/>
                <a:latin typeface="Trebuchet MS" panose="020B0603020202020204"/>
                <a:ea typeface="+mn-ea"/>
                <a:cs typeface="+mn-cs"/>
              </a:rPr>
              <a:t>Mandri-Euroopaga</a:t>
            </a:r>
          </a:p>
        </p:txBody>
      </p:sp>
      <p:sp>
        <p:nvSpPr>
          <p:cNvPr id="10" name="TextBox 9">
            <a:extLst>
              <a:ext uri="{FF2B5EF4-FFF2-40B4-BE49-F238E27FC236}">
                <a16:creationId xmlns:a16="http://schemas.microsoft.com/office/drawing/2014/main" id="{D5C62570-1BBE-BE9E-12B8-0E991F92CBC0}"/>
              </a:ext>
            </a:extLst>
          </p:cNvPr>
          <p:cNvSpPr txBox="1"/>
          <p:nvPr/>
        </p:nvSpPr>
        <p:spPr>
          <a:xfrm>
            <a:off x="1733062" y="3223573"/>
            <a:ext cx="6482860" cy="646331"/>
          </a:xfrm>
          <a:prstGeom prst="rect">
            <a:avLst/>
          </a:prstGeom>
          <a:noFill/>
        </p:spPr>
        <p:txBody>
          <a:bodyPr wrap="square">
            <a:spAutoFit/>
          </a:bodyPr>
          <a:lstStyle/>
          <a:p>
            <a:pPr lvl="0" algn="ctr">
              <a:defRPr/>
            </a:pPr>
            <a:r>
              <a:rPr lang="et-EE" sz="1800" dirty="0">
                <a:solidFill>
                  <a:prstClr val="white"/>
                </a:solidFill>
              </a:rPr>
              <a:t>3. Eesti 2030 elektris 100% RES</a:t>
            </a:r>
          </a:p>
          <a:p>
            <a:pPr lvl="0" algn="ctr">
              <a:defRPr/>
            </a:pPr>
            <a:r>
              <a:rPr lang="et-EE" sz="1800" dirty="0">
                <a:solidFill>
                  <a:prstClr val="white"/>
                </a:solidFill>
              </a:rPr>
              <a:t> võimaldamine</a:t>
            </a:r>
          </a:p>
        </p:txBody>
      </p:sp>
      <p:sp>
        <p:nvSpPr>
          <p:cNvPr id="12" name="TextBox 11">
            <a:extLst>
              <a:ext uri="{FF2B5EF4-FFF2-40B4-BE49-F238E27FC236}">
                <a16:creationId xmlns:a16="http://schemas.microsoft.com/office/drawing/2014/main" id="{45AB7292-AA9F-EB60-6A18-4336D9E886BD}"/>
              </a:ext>
            </a:extLst>
          </p:cNvPr>
          <p:cNvSpPr txBox="1"/>
          <p:nvPr/>
        </p:nvSpPr>
        <p:spPr>
          <a:xfrm>
            <a:off x="5750042" y="3223573"/>
            <a:ext cx="64828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Trebuchet MS" panose="020B0603020202020204"/>
                <a:ea typeface="+mn-ea"/>
                <a:cs typeface="+mn-cs"/>
              </a:rPr>
              <a:t>4.Välisühendused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Trebuchet MS" panose="020B0603020202020204"/>
                <a:ea typeface="+mn-ea"/>
                <a:cs typeface="+mn-cs"/>
              </a:rPr>
              <a:t>naaberriikidega</a:t>
            </a:r>
          </a:p>
        </p:txBody>
      </p:sp>
      <p:cxnSp>
        <p:nvCxnSpPr>
          <p:cNvPr id="25" name="Straight Connector 24">
            <a:extLst>
              <a:ext uri="{FF2B5EF4-FFF2-40B4-BE49-F238E27FC236}">
                <a16:creationId xmlns:a16="http://schemas.microsoft.com/office/drawing/2014/main" id="{123DC475-08E8-155B-DC6A-874404912ACF}"/>
              </a:ext>
            </a:extLst>
          </p:cNvPr>
          <p:cNvCxnSpPr>
            <a:cxnSpLocks/>
          </p:cNvCxnSpPr>
          <p:nvPr/>
        </p:nvCxnSpPr>
        <p:spPr>
          <a:xfrm>
            <a:off x="1007220" y="2943932"/>
            <a:ext cx="9780309" cy="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EB01A4A7-313A-1E79-CE3A-CBF5FD497F6C}"/>
              </a:ext>
            </a:extLst>
          </p:cNvPr>
          <p:cNvSpPr txBox="1"/>
          <p:nvPr/>
        </p:nvSpPr>
        <p:spPr>
          <a:xfrm>
            <a:off x="5806831" y="2252419"/>
            <a:ext cx="648286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200" b="0" i="0" u="none" strike="noStrike" kern="1200" cap="none" spc="0" normalizeH="0" baseline="0" noProof="0" dirty="0">
                <a:ln>
                  <a:noFill/>
                </a:ln>
                <a:solidFill>
                  <a:schemeClr val="bg1">
                    <a:lumMod val="50000"/>
                  </a:schemeClr>
                </a:solidFill>
                <a:effectLst/>
                <a:uLnTx/>
                <a:uFillTx/>
                <a:latin typeface="Trebuchet MS" panose="020B0603020202020204"/>
                <a:ea typeface="+mn-ea"/>
                <a:cs typeface="+mn-cs"/>
              </a:rPr>
              <a:t>Vesiniku taristu arengud?</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200" dirty="0">
                <a:solidFill>
                  <a:schemeClr val="bg1">
                    <a:lumMod val="50000"/>
                  </a:schemeClr>
                </a:solidFill>
                <a:latin typeface="Trebuchet MS" panose="020B0603020202020204"/>
              </a:rPr>
              <a:t>Välisühendused kesk-Euroopasse ?</a:t>
            </a:r>
          </a:p>
        </p:txBody>
      </p:sp>
    </p:spTree>
    <p:extLst>
      <p:ext uri="{BB962C8B-B14F-4D97-AF65-F5344CB8AC3E}">
        <p14:creationId xmlns:p14="http://schemas.microsoft.com/office/powerpoint/2010/main" val="14878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E748-4F47-682F-2BDF-2ACF55CFDE34}"/>
              </a:ext>
            </a:extLst>
          </p:cNvPr>
          <p:cNvSpPr>
            <a:spLocks noGrp="1"/>
          </p:cNvSpPr>
          <p:nvPr>
            <p:ph type="title"/>
          </p:nvPr>
        </p:nvSpPr>
        <p:spPr>
          <a:xfrm>
            <a:off x="545223" y="330602"/>
            <a:ext cx="5796514" cy="1043354"/>
          </a:xfrm>
        </p:spPr>
        <p:txBody>
          <a:bodyPr/>
          <a:lstStyle/>
          <a:p>
            <a:r>
              <a:rPr lang="et-EE" dirty="0"/>
              <a:t>Sünk</a:t>
            </a:r>
            <a:r>
              <a:rPr lang="en-US" dirty="0"/>
              <a:t>r</a:t>
            </a:r>
            <a:r>
              <a:rPr lang="et-EE" dirty="0" err="1"/>
              <a:t>oniseerimine</a:t>
            </a:r>
            <a:r>
              <a:rPr lang="et-EE" dirty="0"/>
              <a:t> Mandri-Euroopaga</a:t>
            </a:r>
          </a:p>
        </p:txBody>
      </p:sp>
      <p:pic>
        <p:nvPicPr>
          <p:cNvPr id="4" name="Picture 3" descr="A close up of a map&#10;&#10;Description automatically generated">
            <a:extLst>
              <a:ext uri="{FF2B5EF4-FFF2-40B4-BE49-F238E27FC236}">
                <a16:creationId xmlns:a16="http://schemas.microsoft.com/office/drawing/2014/main" id="{0FD8600A-35C8-EA05-C666-D8D702267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1737" y="-143331"/>
            <a:ext cx="6485179" cy="7001331"/>
          </a:xfrm>
          <a:prstGeom prst="rect">
            <a:avLst/>
          </a:prstGeom>
        </p:spPr>
      </p:pic>
      <p:pic>
        <p:nvPicPr>
          <p:cNvPr id="10" name="Picture 2">
            <a:extLst>
              <a:ext uri="{FF2B5EF4-FFF2-40B4-BE49-F238E27FC236}">
                <a16:creationId xmlns:a16="http://schemas.microsoft.com/office/drawing/2014/main" id="{74ABDE5A-65B5-3E8E-F680-A51E3B35B0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18203" r="18744" b="20777"/>
          <a:stretch/>
        </p:blipFill>
        <p:spPr bwMode="auto">
          <a:xfrm>
            <a:off x="430328" y="1965625"/>
            <a:ext cx="7333502" cy="3097769"/>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Down 10">
            <a:extLst>
              <a:ext uri="{FF2B5EF4-FFF2-40B4-BE49-F238E27FC236}">
                <a16:creationId xmlns:a16="http://schemas.microsoft.com/office/drawing/2014/main" id="{37F3F9F9-E91D-B89C-1533-58C17B726BA9}"/>
              </a:ext>
            </a:extLst>
          </p:cNvPr>
          <p:cNvSpPr/>
          <p:nvPr/>
        </p:nvSpPr>
        <p:spPr>
          <a:xfrm rot="5400000">
            <a:off x="6570320" y="2595754"/>
            <a:ext cx="241680" cy="5098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49802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52F8-9383-4420-0EEB-0309912FBA11}"/>
              </a:ext>
            </a:extLst>
          </p:cNvPr>
          <p:cNvSpPr>
            <a:spLocks noGrp="1"/>
          </p:cNvSpPr>
          <p:nvPr>
            <p:ph type="title"/>
          </p:nvPr>
        </p:nvSpPr>
        <p:spPr>
          <a:xfrm>
            <a:off x="1072116" y="621191"/>
            <a:ext cx="4595038" cy="2706668"/>
          </a:xfrm>
        </p:spPr>
        <p:txBody>
          <a:bodyPr/>
          <a:lstStyle/>
          <a:p>
            <a:r>
              <a:rPr lang="et-EE" sz="3600" dirty="0"/>
              <a:t>Elektrivõrgu võimekus Eesti elektritootmise TE100% 2030 eesmärgi täitmiseks </a:t>
            </a:r>
          </a:p>
        </p:txBody>
      </p:sp>
      <p:grpSp>
        <p:nvGrpSpPr>
          <p:cNvPr id="6" name="Group 5">
            <a:extLst>
              <a:ext uri="{FF2B5EF4-FFF2-40B4-BE49-F238E27FC236}">
                <a16:creationId xmlns:a16="http://schemas.microsoft.com/office/drawing/2014/main" id="{E6BFB8D1-1537-7131-3AAC-BAE9EAF4F0B4}"/>
              </a:ext>
            </a:extLst>
          </p:cNvPr>
          <p:cNvGrpSpPr/>
          <p:nvPr/>
        </p:nvGrpSpPr>
        <p:grpSpPr>
          <a:xfrm>
            <a:off x="6096000" y="122496"/>
            <a:ext cx="4362450" cy="4210050"/>
            <a:chOff x="6096000" y="122496"/>
            <a:chExt cx="4362450" cy="4210050"/>
          </a:xfrm>
        </p:grpSpPr>
        <p:pic>
          <p:nvPicPr>
            <p:cNvPr id="4" name="Picture 3">
              <a:extLst>
                <a:ext uri="{FF2B5EF4-FFF2-40B4-BE49-F238E27FC236}">
                  <a16:creationId xmlns:a16="http://schemas.microsoft.com/office/drawing/2014/main" id="{21AF1B13-891C-F2E9-F799-7AF9CB233261}"/>
                </a:ext>
              </a:extLst>
            </p:cNvPr>
            <p:cNvPicPr>
              <a:picLocks noChangeAspect="1"/>
            </p:cNvPicPr>
            <p:nvPr/>
          </p:nvPicPr>
          <p:blipFill>
            <a:blip r:embed="rId2"/>
            <a:stretch>
              <a:fillRect/>
            </a:stretch>
          </p:blipFill>
          <p:spPr>
            <a:xfrm>
              <a:off x="6096000" y="122496"/>
              <a:ext cx="4362450" cy="4210050"/>
            </a:xfrm>
            <a:prstGeom prst="rect">
              <a:avLst/>
            </a:prstGeom>
          </p:spPr>
        </p:pic>
        <p:sp>
          <p:nvSpPr>
            <p:cNvPr id="5" name="Rectangle 4">
              <a:extLst>
                <a:ext uri="{FF2B5EF4-FFF2-40B4-BE49-F238E27FC236}">
                  <a16:creationId xmlns:a16="http://schemas.microsoft.com/office/drawing/2014/main" id="{045AC539-B720-C468-CB0B-5A34DB5800B0}"/>
                </a:ext>
              </a:extLst>
            </p:cNvPr>
            <p:cNvSpPr/>
            <p:nvPr/>
          </p:nvSpPr>
          <p:spPr>
            <a:xfrm>
              <a:off x="6421843" y="233916"/>
              <a:ext cx="3710763" cy="2870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dirty="0">
                  <a:solidFill>
                    <a:schemeClr val="accent2"/>
                  </a:solidFill>
                </a:rPr>
                <a:t> Eesti tootmisportfelli näidis</a:t>
              </a:r>
            </a:p>
          </p:txBody>
        </p:sp>
      </p:grpSp>
      <p:graphicFrame>
        <p:nvGraphicFramePr>
          <p:cNvPr id="7" name="Diagram 6">
            <a:extLst>
              <a:ext uri="{FF2B5EF4-FFF2-40B4-BE49-F238E27FC236}">
                <a16:creationId xmlns:a16="http://schemas.microsoft.com/office/drawing/2014/main" id="{74EAFAE3-29C1-3EE3-948A-13DC1FC19964}"/>
              </a:ext>
            </a:extLst>
          </p:cNvPr>
          <p:cNvGraphicFramePr/>
          <p:nvPr>
            <p:extLst>
              <p:ext uri="{D42A27DB-BD31-4B8C-83A1-F6EECF244321}">
                <p14:modId xmlns:p14="http://schemas.microsoft.com/office/powerpoint/2010/main" val="2708174316"/>
              </p:ext>
            </p:extLst>
          </p:nvPr>
        </p:nvGraphicFramePr>
        <p:xfrm>
          <a:off x="59105" y="5709042"/>
          <a:ext cx="10297224" cy="577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384A3BD-9765-88F9-CBD9-9CF738C4DE78}"/>
              </a:ext>
            </a:extLst>
          </p:cNvPr>
          <p:cNvSpPr txBox="1"/>
          <p:nvPr/>
        </p:nvSpPr>
        <p:spPr>
          <a:xfrm>
            <a:off x="355304" y="3759641"/>
            <a:ext cx="2756491" cy="646331"/>
          </a:xfrm>
          <a:prstGeom prst="rect">
            <a:avLst/>
          </a:prstGeom>
          <a:noFill/>
        </p:spPr>
        <p:txBody>
          <a:bodyPr wrap="square">
            <a:spAutoFit/>
          </a:bodyPr>
          <a:lstStyle/>
          <a:p>
            <a:r>
              <a:rPr lang="et-EE" sz="1200" dirty="0"/>
              <a:t>Uus elektrivõrguga liitumise kontseptsioon ja tingimused (arenduskohustus ja fikseeritud hind)</a:t>
            </a:r>
          </a:p>
        </p:txBody>
      </p:sp>
      <p:cxnSp>
        <p:nvCxnSpPr>
          <p:cNvPr id="10" name="Straight Connector 9">
            <a:extLst>
              <a:ext uri="{FF2B5EF4-FFF2-40B4-BE49-F238E27FC236}">
                <a16:creationId xmlns:a16="http://schemas.microsoft.com/office/drawing/2014/main" id="{5B12DFDC-D205-08A4-C862-061BB638B62C}"/>
              </a:ext>
            </a:extLst>
          </p:cNvPr>
          <p:cNvCxnSpPr>
            <a:cxnSpLocks/>
          </p:cNvCxnSpPr>
          <p:nvPr/>
        </p:nvCxnSpPr>
        <p:spPr>
          <a:xfrm>
            <a:off x="1367674" y="4497380"/>
            <a:ext cx="0" cy="12708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E76D7F0-F587-602C-C3CD-3C9FB2B10FA6}"/>
              </a:ext>
            </a:extLst>
          </p:cNvPr>
          <p:cNvSpPr txBox="1"/>
          <p:nvPr/>
        </p:nvSpPr>
        <p:spPr>
          <a:xfrm>
            <a:off x="1699839" y="4452004"/>
            <a:ext cx="1952810" cy="461665"/>
          </a:xfrm>
          <a:prstGeom prst="rect">
            <a:avLst/>
          </a:prstGeom>
          <a:noFill/>
        </p:spPr>
        <p:txBody>
          <a:bodyPr wrap="square">
            <a:spAutoFit/>
          </a:bodyPr>
          <a:lstStyle>
            <a:defPPr>
              <a:defRPr lang="et-EE"/>
            </a:defPPr>
            <a:lvl1pPr>
              <a:defRPr sz="1200"/>
            </a:lvl1pPr>
          </a:lstStyle>
          <a:p>
            <a:r>
              <a:rPr lang="et-EE" dirty="0"/>
              <a:t>Poliitiline arutelu ja regulatsiooni muudatused</a:t>
            </a:r>
          </a:p>
        </p:txBody>
      </p:sp>
      <p:cxnSp>
        <p:nvCxnSpPr>
          <p:cNvPr id="13" name="Straight Connector 12">
            <a:extLst>
              <a:ext uri="{FF2B5EF4-FFF2-40B4-BE49-F238E27FC236}">
                <a16:creationId xmlns:a16="http://schemas.microsoft.com/office/drawing/2014/main" id="{5CDC76DD-01FC-45EF-8276-9F67A84824BA}"/>
              </a:ext>
            </a:extLst>
          </p:cNvPr>
          <p:cNvCxnSpPr>
            <a:cxnSpLocks/>
          </p:cNvCxnSpPr>
          <p:nvPr/>
        </p:nvCxnSpPr>
        <p:spPr>
          <a:xfrm>
            <a:off x="2274986" y="4959701"/>
            <a:ext cx="0" cy="808554"/>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4E47E5-BAD4-2638-5B64-F326458B62A5}"/>
              </a:ext>
            </a:extLst>
          </p:cNvPr>
          <p:cNvSpPr txBox="1"/>
          <p:nvPr/>
        </p:nvSpPr>
        <p:spPr>
          <a:xfrm>
            <a:off x="2455157" y="4881968"/>
            <a:ext cx="2394984" cy="461665"/>
          </a:xfrm>
          <a:prstGeom prst="rect">
            <a:avLst/>
          </a:prstGeom>
          <a:noFill/>
        </p:spPr>
        <p:txBody>
          <a:bodyPr wrap="square">
            <a:spAutoFit/>
          </a:bodyPr>
          <a:lstStyle>
            <a:defPPr>
              <a:defRPr lang="et-EE"/>
            </a:defPPr>
            <a:lvl1pPr>
              <a:defRPr sz="1200"/>
            </a:lvl1pPr>
          </a:lstStyle>
          <a:p>
            <a:r>
              <a:rPr lang="et-EE" dirty="0"/>
              <a:t>uus elektrivõrgu arengukava TE100 eesmärgi täitmiseks</a:t>
            </a:r>
          </a:p>
        </p:txBody>
      </p:sp>
      <p:cxnSp>
        <p:nvCxnSpPr>
          <p:cNvPr id="21" name="Straight Connector 20">
            <a:extLst>
              <a:ext uri="{FF2B5EF4-FFF2-40B4-BE49-F238E27FC236}">
                <a16:creationId xmlns:a16="http://schemas.microsoft.com/office/drawing/2014/main" id="{54307F7A-E2D7-3969-6B78-E4F6C1610C57}"/>
              </a:ext>
            </a:extLst>
          </p:cNvPr>
          <p:cNvCxnSpPr>
            <a:cxnSpLocks/>
          </p:cNvCxnSpPr>
          <p:nvPr/>
        </p:nvCxnSpPr>
        <p:spPr>
          <a:xfrm>
            <a:off x="2668775" y="5392219"/>
            <a:ext cx="0" cy="376036"/>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490ABBE-5AF1-1B6A-AD9E-CBAFAB42B973}"/>
              </a:ext>
            </a:extLst>
          </p:cNvPr>
          <p:cNvSpPr txBox="1"/>
          <p:nvPr/>
        </p:nvSpPr>
        <p:spPr>
          <a:xfrm>
            <a:off x="3632793" y="4083901"/>
            <a:ext cx="6097772" cy="646331"/>
          </a:xfrm>
          <a:prstGeom prst="rect">
            <a:avLst/>
          </a:prstGeom>
          <a:noFill/>
        </p:spPr>
        <p:txBody>
          <a:bodyPr wrap="square">
            <a:spAutoFit/>
          </a:bodyPr>
          <a:lstStyle/>
          <a:p>
            <a:r>
              <a:rPr lang="et-EE" sz="1800" dirty="0"/>
              <a:t>Võrguga liitumise investeeringute teostamine</a:t>
            </a:r>
          </a:p>
          <a:p>
            <a:r>
              <a:rPr lang="et-EE" dirty="0"/>
              <a:t>ja e</a:t>
            </a:r>
            <a:r>
              <a:rPr lang="et-EE" sz="1800" dirty="0"/>
              <a:t>lektrisüsteemi juhtimise arendamine</a:t>
            </a:r>
            <a:endParaRPr lang="et-EE" dirty="0"/>
          </a:p>
        </p:txBody>
      </p:sp>
      <p:cxnSp>
        <p:nvCxnSpPr>
          <p:cNvPr id="26" name="Straight Connector 25">
            <a:extLst>
              <a:ext uri="{FF2B5EF4-FFF2-40B4-BE49-F238E27FC236}">
                <a16:creationId xmlns:a16="http://schemas.microsoft.com/office/drawing/2014/main" id="{8E8A6309-9A85-0589-72D2-C6E3254A8E45}"/>
              </a:ext>
            </a:extLst>
          </p:cNvPr>
          <p:cNvCxnSpPr>
            <a:cxnSpLocks/>
          </p:cNvCxnSpPr>
          <p:nvPr/>
        </p:nvCxnSpPr>
        <p:spPr>
          <a:xfrm>
            <a:off x="3632793" y="4581498"/>
            <a:ext cx="0" cy="1186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E64903-5A6B-02BC-06FE-F1A07B878EBE}"/>
              </a:ext>
            </a:extLst>
          </p:cNvPr>
          <p:cNvCxnSpPr>
            <a:cxnSpLocks/>
          </p:cNvCxnSpPr>
          <p:nvPr/>
        </p:nvCxnSpPr>
        <p:spPr>
          <a:xfrm>
            <a:off x="8516681" y="4581497"/>
            <a:ext cx="0" cy="1186757"/>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EA9AD81-8F11-B2F5-50E5-A3EFD9A020CE}"/>
              </a:ext>
            </a:extLst>
          </p:cNvPr>
          <p:cNvSpPr txBox="1"/>
          <p:nvPr/>
        </p:nvSpPr>
        <p:spPr>
          <a:xfrm>
            <a:off x="2935618" y="5341589"/>
            <a:ext cx="6097772" cy="276999"/>
          </a:xfrm>
          <a:prstGeom prst="rect">
            <a:avLst/>
          </a:prstGeom>
          <a:noFill/>
        </p:spPr>
        <p:txBody>
          <a:bodyPr wrap="square">
            <a:spAutoFit/>
          </a:bodyPr>
          <a:lstStyle>
            <a:defPPr>
              <a:defRPr lang="et-EE"/>
            </a:defPPr>
            <a:lvl1pPr>
              <a:defRPr sz="1200"/>
            </a:lvl1pPr>
          </a:lstStyle>
          <a:p>
            <a:r>
              <a:rPr lang="et-EE" dirty="0"/>
              <a:t>Uue kontseptsiooni rakendamine</a:t>
            </a:r>
          </a:p>
        </p:txBody>
      </p:sp>
      <p:cxnSp>
        <p:nvCxnSpPr>
          <p:cNvPr id="31" name="Straight Connector 30">
            <a:extLst>
              <a:ext uri="{FF2B5EF4-FFF2-40B4-BE49-F238E27FC236}">
                <a16:creationId xmlns:a16="http://schemas.microsoft.com/office/drawing/2014/main" id="{45470179-499A-E30B-7016-E61466B21FDB}"/>
              </a:ext>
            </a:extLst>
          </p:cNvPr>
          <p:cNvCxnSpPr>
            <a:cxnSpLocks/>
          </p:cNvCxnSpPr>
          <p:nvPr/>
        </p:nvCxnSpPr>
        <p:spPr>
          <a:xfrm>
            <a:off x="3281030" y="5580236"/>
            <a:ext cx="0" cy="1880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40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621" y="2076225"/>
            <a:ext cx="11464174" cy="307777"/>
          </a:xfrm>
          <a:prstGeom prst="rect">
            <a:avLst/>
          </a:prstGeom>
        </p:spPr>
        <p:txBody>
          <a:bodyPr wrap="square">
            <a:spAutoFit/>
          </a:bodyPr>
          <a:lstStyle/>
          <a:p>
            <a:endParaRPr lang="et-EE" sz="1400"/>
          </a:p>
        </p:txBody>
      </p:sp>
      <p:graphicFrame>
        <p:nvGraphicFramePr>
          <p:cNvPr id="12" name="Chart 11">
            <a:extLst>
              <a:ext uri="{FF2B5EF4-FFF2-40B4-BE49-F238E27FC236}">
                <a16:creationId xmlns:a16="http://schemas.microsoft.com/office/drawing/2014/main" id="{AA7BAF3F-DEB8-B803-888E-2476B30CFD96}"/>
              </a:ext>
            </a:extLst>
          </p:cNvPr>
          <p:cNvGraphicFramePr>
            <a:graphicFrameLocks/>
          </p:cNvGraphicFramePr>
          <p:nvPr/>
        </p:nvGraphicFramePr>
        <p:xfrm>
          <a:off x="7304139" y="1298266"/>
          <a:ext cx="4714629" cy="528673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2828E333-BAB6-4CCB-960B-268A27873881}"/>
              </a:ext>
            </a:extLst>
          </p:cNvPr>
          <p:cNvSpPr txBox="1">
            <a:spLocks/>
          </p:cNvSpPr>
          <p:nvPr/>
        </p:nvSpPr>
        <p:spPr>
          <a:xfrm>
            <a:off x="596130" y="176220"/>
            <a:ext cx="11291070" cy="104335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4400" b="0" i="0">
                <a:solidFill>
                  <a:srgbClr val="006F85"/>
                </a:solidFill>
                <a:latin typeface="Trebuchet MS" charset="0"/>
                <a:ea typeface="Trebuchet MS" charset="0"/>
                <a:cs typeface="Trebuchet MS" charset="0"/>
              </a:defRPr>
            </a:lvl1pPr>
            <a:lvl2pPr algn="ctr" rtl="0" eaLnBrk="1" fontAlgn="base" hangingPunct="1">
              <a:spcBef>
                <a:spcPct val="0"/>
              </a:spcBef>
              <a:spcAft>
                <a:spcPct val="0"/>
              </a:spcAft>
              <a:defRPr sz="3800" b="1">
                <a:solidFill>
                  <a:srgbClr val="006F85"/>
                </a:solidFill>
                <a:latin typeface="Trebuchet MS" pitchFamily="34" charset="0"/>
              </a:defRPr>
            </a:lvl2pPr>
            <a:lvl3pPr algn="ctr" rtl="0" eaLnBrk="1" fontAlgn="base" hangingPunct="1">
              <a:spcBef>
                <a:spcPct val="0"/>
              </a:spcBef>
              <a:spcAft>
                <a:spcPct val="0"/>
              </a:spcAft>
              <a:defRPr sz="3800" b="1">
                <a:solidFill>
                  <a:srgbClr val="006F85"/>
                </a:solidFill>
                <a:latin typeface="Trebuchet MS" pitchFamily="34" charset="0"/>
              </a:defRPr>
            </a:lvl3pPr>
            <a:lvl4pPr algn="ctr" rtl="0" eaLnBrk="1" fontAlgn="base" hangingPunct="1">
              <a:spcBef>
                <a:spcPct val="0"/>
              </a:spcBef>
              <a:spcAft>
                <a:spcPct val="0"/>
              </a:spcAft>
              <a:defRPr sz="3800" b="1">
                <a:solidFill>
                  <a:srgbClr val="006F85"/>
                </a:solidFill>
                <a:latin typeface="Trebuchet MS" pitchFamily="34" charset="0"/>
              </a:defRPr>
            </a:lvl4pPr>
            <a:lvl5pPr algn="ctr" rtl="0" eaLnBrk="1" fontAlgn="base" hangingPunct="1">
              <a:spcBef>
                <a:spcPct val="0"/>
              </a:spcBef>
              <a:spcAft>
                <a:spcPct val="0"/>
              </a:spcAft>
              <a:defRPr sz="3800" b="1">
                <a:solidFill>
                  <a:srgbClr val="006F85"/>
                </a:solidFill>
                <a:latin typeface="Trebuchet MS" pitchFamily="34" charset="0"/>
              </a:defRPr>
            </a:lvl5pPr>
            <a:lvl6pPr marL="457200" algn="l" rtl="0" eaLnBrk="1" fontAlgn="base" hangingPunct="1">
              <a:lnSpc>
                <a:spcPct val="80000"/>
              </a:lnSpc>
              <a:spcBef>
                <a:spcPct val="0"/>
              </a:spcBef>
              <a:spcAft>
                <a:spcPct val="0"/>
              </a:spcAft>
              <a:defRPr sz="3800" b="1">
                <a:solidFill>
                  <a:srgbClr val="006F85"/>
                </a:solidFill>
                <a:latin typeface="Trebuchet MS" pitchFamily="34" charset="0"/>
              </a:defRPr>
            </a:lvl6pPr>
            <a:lvl7pPr marL="914400" algn="l" rtl="0" eaLnBrk="1" fontAlgn="base" hangingPunct="1">
              <a:lnSpc>
                <a:spcPct val="80000"/>
              </a:lnSpc>
              <a:spcBef>
                <a:spcPct val="0"/>
              </a:spcBef>
              <a:spcAft>
                <a:spcPct val="0"/>
              </a:spcAft>
              <a:defRPr sz="3800" b="1">
                <a:solidFill>
                  <a:srgbClr val="006F85"/>
                </a:solidFill>
                <a:latin typeface="Trebuchet MS" pitchFamily="34" charset="0"/>
              </a:defRPr>
            </a:lvl7pPr>
            <a:lvl8pPr marL="1371600" algn="l" rtl="0" eaLnBrk="1" fontAlgn="base" hangingPunct="1">
              <a:lnSpc>
                <a:spcPct val="80000"/>
              </a:lnSpc>
              <a:spcBef>
                <a:spcPct val="0"/>
              </a:spcBef>
              <a:spcAft>
                <a:spcPct val="0"/>
              </a:spcAft>
              <a:defRPr sz="3800" b="1">
                <a:solidFill>
                  <a:srgbClr val="006F85"/>
                </a:solidFill>
                <a:latin typeface="Trebuchet MS" pitchFamily="34" charset="0"/>
              </a:defRPr>
            </a:lvl8pPr>
            <a:lvl9pPr marL="1828800" algn="l" rtl="0" eaLnBrk="1" fontAlgn="base" hangingPunct="1">
              <a:lnSpc>
                <a:spcPct val="80000"/>
              </a:lnSpc>
              <a:spcBef>
                <a:spcPct val="0"/>
              </a:spcBef>
              <a:spcAft>
                <a:spcPct val="0"/>
              </a:spcAft>
              <a:defRPr sz="3800" b="1">
                <a:solidFill>
                  <a:srgbClr val="006F85"/>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err="1">
                <a:ln>
                  <a:noFill/>
                </a:ln>
                <a:solidFill>
                  <a:srgbClr val="006272"/>
                </a:solidFill>
                <a:effectLst/>
                <a:uLnTx/>
                <a:uFillTx/>
                <a:latin typeface="Trebuchet MS" charset="0"/>
              </a:rPr>
              <a:t>Varustuskindluse</a:t>
            </a:r>
            <a:r>
              <a:rPr kumimoji="0" lang="en-US" sz="4000" b="0" i="0" u="none" strike="noStrike" kern="1200" cap="none" spc="0" normalizeH="0" baseline="0" noProof="0" dirty="0">
                <a:ln>
                  <a:noFill/>
                </a:ln>
                <a:solidFill>
                  <a:srgbClr val="006272"/>
                </a:solidFill>
                <a:effectLst/>
                <a:uLnTx/>
                <a:uFillTx/>
                <a:latin typeface="Trebuchet MS" charset="0"/>
              </a:rPr>
              <a:t> </a:t>
            </a:r>
            <a:r>
              <a:rPr kumimoji="0" lang="en-US" sz="4000" b="0" i="0" u="none" strike="noStrike" kern="1200" cap="none" spc="0" normalizeH="0" baseline="0" noProof="0" dirty="0" err="1">
                <a:ln>
                  <a:noFill/>
                </a:ln>
                <a:solidFill>
                  <a:srgbClr val="006272"/>
                </a:solidFill>
                <a:effectLst/>
                <a:uLnTx/>
                <a:uFillTx/>
                <a:latin typeface="Trebuchet MS" charset="0"/>
              </a:rPr>
              <a:t>tagamine</a:t>
            </a:r>
            <a:r>
              <a:rPr kumimoji="0" lang="en-US" sz="4000" b="0" i="0" u="none" strike="noStrike" kern="1200" cap="none" spc="0" normalizeH="0" baseline="0" noProof="0" dirty="0">
                <a:ln>
                  <a:noFill/>
                </a:ln>
                <a:solidFill>
                  <a:srgbClr val="006272"/>
                </a:solidFill>
                <a:effectLst/>
                <a:uLnTx/>
                <a:uFillTx/>
                <a:latin typeface="Trebuchet MS" charset="0"/>
              </a:rPr>
              <a:t> TE </a:t>
            </a:r>
            <a:r>
              <a:rPr kumimoji="0" lang="en-US" sz="4000" b="0" i="0" u="none" strike="noStrike" kern="1200" cap="none" spc="0" normalizeH="0" baseline="0" noProof="0" dirty="0" err="1">
                <a:ln>
                  <a:noFill/>
                </a:ln>
                <a:solidFill>
                  <a:srgbClr val="006272"/>
                </a:solidFill>
                <a:effectLst/>
                <a:uLnTx/>
                <a:uFillTx/>
                <a:latin typeface="Trebuchet MS" charset="0"/>
              </a:rPr>
              <a:t>põhises</a:t>
            </a:r>
            <a:r>
              <a:rPr kumimoji="0" lang="en-US" sz="4000" b="0" i="0" u="none" strike="noStrike" kern="1200" cap="none" spc="0" normalizeH="0" baseline="0" noProof="0" dirty="0">
                <a:ln>
                  <a:noFill/>
                </a:ln>
                <a:solidFill>
                  <a:srgbClr val="006272"/>
                </a:solidFill>
                <a:effectLst/>
                <a:uLnTx/>
                <a:uFillTx/>
                <a:latin typeface="Trebuchet MS" charset="0"/>
              </a:rPr>
              <a:t> </a:t>
            </a:r>
            <a:r>
              <a:rPr kumimoji="0" lang="en-US" sz="4000" b="0" i="0" u="none" strike="noStrike" kern="1200" cap="none" spc="0" normalizeH="0" baseline="0" noProof="0" dirty="0" err="1">
                <a:ln>
                  <a:noFill/>
                </a:ln>
                <a:solidFill>
                  <a:srgbClr val="006272"/>
                </a:solidFill>
                <a:effectLst/>
                <a:uLnTx/>
                <a:uFillTx/>
                <a:latin typeface="Trebuchet MS" charset="0"/>
              </a:rPr>
              <a:t>süsteemis</a:t>
            </a:r>
            <a:endParaRPr kumimoji="0" lang="et-EE" sz="4000" b="0" i="0" u="none" strike="noStrike" kern="1200" cap="none" spc="0" normalizeH="0" baseline="0" noProof="0" dirty="0">
              <a:ln>
                <a:noFill/>
              </a:ln>
              <a:solidFill>
                <a:srgbClr val="006272"/>
              </a:solidFill>
              <a:effectLst/>
              <a:uLnTx/>
              <a:uFillTx/>
              <a:latin typeface="Trebuchet MS" charset="0"/>
            </a:endParaRPr>
          </a:p>
        </p:txBody>
      </p:sp>
      <p:sp>
        <p:nvSpPr>
          <p:cNvPr id="3" name="Text Placeholder 2">
            <a:extLst>
              <a:ext uri="{FF2B5EF4-FFF2-40B4-BE49-F238E27FC236}">
                <a16:creationId xmlns:a16="http://schemas.microsoft.com/office/drawing/2014/main" id="{0376B570-8A16-24FB-E0EC-490EAA15DD73}"/>
              </a:ext>
            </a:extLst>
          </p:cNvPr>
          <p:cNvSpPr>
            <a:spLocks noGrp="1"/>
          </p:cNvSpPr>
          <p:nvPr>
            <p:ph type="body" sz="quarter" idx="10"/>
          </p:nvPr>
        </p:nvSpPr>
        <p:spPr>
          <a:xfrm>
            <a:off x="269621" y="1608553"/>
            <a:ext cx="7409330" cy="4796912"/>
          </a:xfrm>
          <a:noFill/>
        </p:spPr>
        <p:txBody>
          <a:bodyPr>
            <a:normAutofit fontScale="92500" lnSpcReduction="10000"/>
          </a:bodyPr>
          <a:lstStyle/>
          <a:p>
            <a:pPr>
              <a:spcBef>
                <a:spcPts val="1200"/>
              </a:spcBef>
              <a:buFont typeface="Arial" panose="020B0604020202020204" pitchFamily="34" charset="0"/>
              <a:buChar char="•"/>
            </a:pPr>
            <a:r>
              <a:rPr lang="en-US" sz="2800" dirty="0" err="1"/>
              <a:t>Eesmärk</a:t>
            </a:r>
            <a:r>
              <a:rPr lang="en-US" sz="2800" dirty="0"/>
              <a:t> – </a:t>
            </a:r>
            <a:r>
              <a:rPr lang="en-US" sz="2800" dirty="0" err="1"/>
              <a:t>hea</a:t>
            </a:r>
            <a:r>
              <a:rPr lang="en-US" sz="2800" dirty="0"/>
              <a:t> </a:t>
            </a:r>
            <a:r>
              <a:rPr lang="en-US" sz="2800" dirty="0" err="1"/>
              <a:t>varustuskindlus</a:t>
            </a:r>
            <a:r>
              <a:rPr lang="en-US" sz="2800" dirty="0"/>
              <a:t> ja </a:t>
            </a:r>
            <a:r>
              <a:rPr lang="en-US" sz="2800" dirty="0" err="1"/>
              <a:t>soodne</a:t>
            </a:r>
            <a:r>
              <a:rPr lang="en-US" sz="2800" dirty="0"/>
              <a:t> hind</a:t>
            </a:r>
          </a:p>
          <a:p>
            <a:pPr>
              <a:spcBef>
                <a:spcPts val="1200"/>
              </a:spcBef>
              <a:buFont typeface="Arial" panose="020B0604020202020204" pitchFamily="34" charset="0"/>
              <a:buChar char="•"/>
            </a:pPr>
            <a:r>
              <a:rPr lang="en-US" sz="2800" dirty="0" err="1"/>
              <a:t>Tuulistel</a:t>
            </a:r>
            <a:r>
              <a:rPr lang="en-US" sz="2800" dirty="0"/>
              <a:t> ja </a:t>
            </a:r>
            <a:r>
              <a:rPr lang="en-US" sz="2800" dirty="0" err="1"/>
              <a:t>päikeselistel</a:t>
            </a:r>
            <a:r>
              <a:rPr lang="en-US" sz="2800" dirty="0"/>
              <a:t> </a:t>
            </a:r>
            <a:r>
              <a:rPr lang="en-US" sz="2800" dirty="0" err="1"/>
              <a:t>tundidel</a:t>
            </a:r>
            <a:r>
              <a:rPr lang="en-US" sz="2800" dirty="0"/>
              <a:t> </a:t>
            </a:r>
            <a:r>
              <a:rPr lang="en-US" sz="2800" dirty="0" err="1"/>
              <a:t>tuleb</a:t>
            </a:r>
            <a:r>
              <a:rPr lang="en-US" sz="2800" dirty="0"/>
              <a:t> </a:t>
            </a:r>
            <a:r>
              <a:rPr lang="en-US" sz="2800" dirty="0" err="1"/>
              <a:t>elekter</a:t>
            </a:r>
            <a:r>
              <a:rPr lang="en-US" sz="2800" dirty="0"/>
              <a:t> </a:t>
            </a:r>
            <a:r>
              <a:rPr lang="en-US" sz="2800" dirty="0" err="1"/>
              <a:t>kohalikest</a:t>
            </a:r>
            <a:r>
              <a:rPr lang="en-US" sz="2800" dirty="0"/>
              <a:t> </a:t>
            </a:r>
            <a:r>
              <a:rPr lang="en-US" sz="2800" dirty="0" err="1"/>
              <a:t>tuule</a:t>
            </a:r>
            <a:r>
              <a:rPr lang="en-US" sz="2800" dirty="0"/>
              <a:t>- ja </a:t>
            </a:r>
            <a:r>
              <a:rPr lang="en-US" sz="2800" dirty="0" err="1"/>
              <a:t>päikeseelektrijaamadest</a:t>
            </a:r>
            <a:endParaRPr lang="en-US" sz="2800" dirty="0"/>
          </a:p>
          <a:p>
            <a:pPr>
              <a:spcBef>
                <a:spcPts val="1200"/>
              </a:spcBef>
              <a:buFont typeface="Arial" panose="020B0604020202020204" pitchFamily="34" charset="0"/>
              <a:buChar char="•"/>
            </a:pPr>
            <a:r>
              <a:rPr lang="en-US" sz="2800" dirty="0"/>
              <a:t>Kui </a:t>
            </a:r>
            <a:r>
              <a:rPr lang="en-US" sz="2800" dirty="0" err="1"/>
              <a:t>kohapeal</a:t>
            </a:r>
            <a:r>
              <a:rPr lang="en-US" sz="2800" dirty="0"/>
              <a:t> </a:t>
            </a:r>
            <a:r>
              <a:rPr lang="en-US" sz="2800" dirty="0" err="1"/>
              <a:t>parasjagu</a:t>
            </a:r>
            <a:r>
              <a:rPr lang="en-US" sz="2800" dirty="0"/>
              <a:t> </a:t>
            </a:r>
            <a:r>
              <a:rPr lang="en-US" sz="2800" dirty="0" err="1"/>
              <a:t>odavaid</a:t>
            </a:r>
            <a:r>
              <a:rPr lang="en-US" sz="2800" dirty="0"/>
              <a:t> </a:t>
            </a:r>
            <a:r>
              <a:rPr lang="en-US" sz="2800" dirty="0" err="1"/>
              <a:t>tootmisressursse</a:t>
            </a:r>
            <a:r>
              <a:rPr lang="en-US" sz="2800" dirty="0"/>
              <a:t> pole, </a:t>
            </a:r>
            <a:r>
              <a:rPr lang="en-US" sz="2800" dirty="0" err="1"/>
              <a:t>tuleb</a:t>
            </a:r>
            <a:r>
              <a:rPr lang="en-US" sz="2800" dirty="0"/>
              <a:t> </a:t>
            </a:r>
            <a:r>
              <a:rPr lang="en-US" sz="2800" dirty="0" err="1"/>
              <a:t>elekter</a:t>
            </a:r>
            <a:r>
              <a:rPr lang="en-US" sz="2800" dirty="0"/>
              <a:t> </a:t>
            </a:r>
            <a:r>
              <a:rPr lang="en-US" sz="2800" dirty="0" err="1"/>
              <a:t>läbi</a:t>
            </a:r>
            <a:r>
              <a:rPr lang="en-US" sz="2800" dirty="0"/>
              <a:t> </a:t>
            </a:r>
            <a:r>
              <a:rPr lang="en-US" sz="2800" dirty="0" err="1"/>
              <a:t>välisühenduste</a:t>
            </a:r>
            <a:r>
              <a:rPr lang="en-US" sz="2800" dirty="0"/>
              <a:t> </a:t>
            </a:r>
            <a:r>
              <a:rPr lang="en-US" sz="2800" dirty="0" err="1"/>
              <a:t>kõige</a:t>
            </a:r>
            <a:r>
              <a:rPr lang="en-US" sz="2800" dirty="0"/>
              <a:t> </a:t>
            </a:r>
            <a:r>
              <a:rPr lang="en-US" sz="2800" dirty="0" err="1"/>
              <a:t>soodsamast</a:t>
            </a:r>
            <a:r>
              <a:rPr lang="en-US" sz="2800" dirty="0"/>
              <a:t> </a:t>
            </a:r>
            <a:r>
              <a:rPr lang="en-US" sz="2800" dirty="0" err="1"/>
              <a:t>allikast</a:t>
            </a:r>
            <a:endParaRPr lang="en-US" sz="2800" dirty="0"/>
          </a:p>
          <a:p>
            <a:pPr>
              <a:spcBef>
                <a:spcPts val="1200"/>
              </a:spcBef>
              <a:buFont typeface="Arial" panose="020B0604020202020204" pitchFamily="34" charset="0"/>
              <a:buChar char="•"/>
            </a:pPr>
            <a:r>
              <a:rPr lang="en-US" sz="2800" dirty="0"/>
              <a:t>Kui ka </a:t>
            </a:r>
            <a:r>
              <a:rPr lang="en-US" sz="2800" dirty="0" err="1"/>
              <a:t>väljaspool</a:t>
            </a:r>
            <a:r>
              <a:rPr lang="en-US" sz="2800" dirty="0"/>
              <a:t> </a:t>
            </a:r>
            <a:r>
              <a:rPr lang="en-US" sz="2800" dirty="0" err="1"/>
              <a:t>soodsaid</a:t>
            </a:r>
            <a:r>
              <a:rPr lang="en-US" sz="2800" dirty="0"/>
              <a:t> </a:t>
            </a:r>
            <a:r>
              <a:rPr lang="en-US" sz="2800" dirty="0" err="1"/>
              <a:t>allikaid</a:t>
            </a:r>
            <a:r>
              <a:rPr lang="en-US" sz="2800" dirty="0"/>
              <a:t> </a:t>
            </a:r>
            <a:r>
              <a:rPr lang="en-US" sz="2800" dirty="0" err="1"/>
              <a:t>piisavalt</a:t>
            </a:r>
            <a:r>
              <a:rPr lang="en-US" sz="2800" dirty="0"/>
              <a:t> pole </a:t>
            </a:r>
            <a:r>
              <a:rPr lang="en-US" sz="2800" dirty="0" err="1"/>
              <a:t>või</a:t>
            </a:r>
            <a:r>
              <a:rPr lang="en-US" sz="2800" dirty="0"/>
              <a:t> on </a:t>
            </a:r>
            <a:r>
              <a:rPr lang="en-US" sz="2800" dirty="0" err="1"/>
              <a:t>ühenduste</a:t>
            </a:r>
            <a:r>
              <a:rPr lang="en-US" sz="2800" dirty="0"/>
              <a:t> </a:t>
            </a:r>
            <a:r>
              <a:rPr lang="en-US" sz="2800" dirty="0" err="1"/>
              <a:t>võimsust</a:t>
            </a:r>
            <a:r>
              <a:rPr lang="en-US" sz="2800" dirty="0"/>
              <a:t> </a:t>
            </a:r>
            <a:r>
              <a:rPr lang="en-US" sz="2800" dirty="0" err="1"/>
              <a:t>ebapiisavalt</a:t>
            </a:r>
            <a:r>
              <a:rPr lang="en-US" sz="2800" dirty="0"/>
              <a:t>, </a:t>
            </a:r>
            <a:r>
              <a:rPr lang="en-US" sz="2800" dirty="0" err="1"/>
              <a:t>siis</a:t>
            </a:r>
            <a:r>
              <a:rPr lang="en-US" sz="2800" dirty="0"/>
              <a:t> on </a:t>
            </a:r>
            <a:r>
              <a:rPr lang="en-US" sz="2800" dirty="0" err="1"/>
              <a:t>kohapeal</a:t>
            </a:r>
            <a:r>
              <a:rPr lang="en-US" sz="2800" dirty="0"/>
              <a:t> </a:t>
            </a:r>
            <a:r>
              <a:rPr lang="en-US" sz="2800" dirty="0" err="1"/>
              <a:t>varuks</a:t>
            </a:r>
            <a:r>
              <a:rPr lang="en-US" sz="2800" dirty="0"/>
              <a:t> </a:t>
            </a:r>
            <a:r>
              <a:rPr lang="en-US" sz="2800" dirty="0" err="1"/>
              <a:t>piisavalt</a:t>
            </a:r>
            <a:r>
              <a:rPr lang="en-US" sz="2800" dirty="0"/>
              <a:t> </a:t>
            </a:r>
            <a:r>
              <a:rPr lang="en-US" sz="2800" dirty="0" err="1"/>
              <a:t>juhitavat</a:t>
            </a:r>
            <a:r>
              <a:rPr lang="en-US" sz="2800" dirty="0"/>
              <a:t> </a:t>
            </a:r>
            <a:r>
              <a:rPr lang="en-US" sz="2800" dirty="0" err="1"/>
              <a:t>tootmisvõimsust</a:t>
            </a:r>
            <a:endParaRPr lang="en-US" sz="2800" dirty="0"/>
          </a:p>
          <a:p>
            <a:pPr>
              <a:spcBef>
                <a:spcPts val="1200"/>
              </a:spcBef>
              <a:buFont typeface="Arial" panose="020B0604020202020204" pitchFamily="34" charset="0"/>
              <a:buChar char="•"/>
            </a:pPr>
            <a:endParaRPr lang="et-EE" sz="2800" dirty="0"/>
          </a:p>
        </p:txBody>
      </p:sp>
    </p:spTree>
    <p:extLst>
      <p:ext uri="{BB962C8B-B14F-4D97-AF65-F5344CB8AC3E}">
        <p14:creationId xmlns:p14="http://schemas.microsoft.com/office/powerpoint/2010/main" val="1260685916"/>
      </p:ext>
    </p:extLst>
  </p:cSld>
  <p:clrMapOvr>
    <a:masterClrMapping/>
  </p:clrMapOvr>
</p:sld>
</file>

<file path=ppt/theme/theme1.xml><?xml version="1.0" encoding="utf-8"?>
<a:theme xmlns:a="http://schemas.openxmlformats.org/drawingml/2006/main" name="elering_est">
  <a:themeElements>
    <a:clrScheme name="Elering colors">
      <a:dk1>
        <a:sysClr val="windowText" lastClr="000000"/>
      </a:dk1>
      <a:lt1>
        <a:sysClr val="window" lastClr="FFFFFF"/>
      </a:lt1>
      <a:dk2>
        <a:srgbClr val="000000"/>
      </a:dk2>
      <a:lt2>
        <a:srgbClr val="FFFFFF"/>
      </a:lt2>
      <a:accent1>
        <a:srgbClr val="E2A41A"/>
      </a:accent1>
      <a:accent2>
        <a:srgbClr val="3FA4A9"/>
      </a:accent2>
      <a:accent3>
        <a:srgbClr val="868686"/>
      </a:accent3>
      <a:accent4>
        <a:srgbClr val="003340"/>
      </a:accent4>
      <a:accent5>
        <a:srgbClr val="000000"/>
      </a:accent5>
      <a:accent6>
        <a:srgbClr val="A0BF38"/>
      </a:accent6>
      <a:hlink>
        <a:srgbClr val="009CDF"/>
      </a:hlink>
      <a:folHlink>
        <a:srgbClr val="A0BF3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lering_PPT_hele.pptx" id="{8F893315-69A8-4DC8-8FB8-5EC0D8473867}" vid="{D08F57B6-C619-46CE-9185-82EB25960D6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lering_est">
  <a:themeElements>
    <a:clrScheme name="Elering colors">
      <a:dk1>
        <a:sysClr val="windowText" lastClr="000000"/>
      </a:dk1>
      <a:lt1>
        <a:sysClr val="window" lastClr="FFFFFF"/>
      </a:lt1>
      <a:dk2>
        <a:srgbClr val="000000"/>
      </a:dk2>
      <a:lt2>
        <a:srgbClr val="FFFFFF"/>
      </a:lt2>
      <a:accent1>
        <a:srgbClr val="E2A41A"/>
      </a:accent1>
      <a:accent2>
        <a:srgbClr val="3FA4A9"/>
      </a:accent2>
      <a:accent3>
        <a:srgbClr val="868686"/>
      </a:accent3>
      <a:accent4>
        <a:srgbClr val="003340"/>
      </a:accent4>
      <a:accent5>
        <a:srgbClr val="000000"/>
      </a:accent5>
      <a:accent6>
        <a:srgbClr val="A0BF38"/>
      </a:accent6>
      <a:hlink>
        <a:srgbClr val="009CDF"/>
      </a:hlink>
      <a:folHlink>
        <a:srgbClr val="A0BF38"/>
      </a:folHlink>
    </a:clrScheme>
    <a:fontScheme name="Elering font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iltton">
  <a:themeElements>
    <a:clrScheme name="Miltton 2020">
      <a:dk1>
        <a:srgbClr val="414359"/>
      </a:dk1>
      <a:lt1>
        <a:sysClr val="window" lastClr="FFFFFF"/>
      </a:lt1>
      <a:dk2>
        <a:srgbClr val="506D85"/>
      </a:dk2>
      <a:lt2>
        <a:srgbClr val="BEC6C4"/>
      </a:lt2>
      <a:accent1>
        <a:srgbClr val="414359"/>
      </a:accent1>
      <a:accent2>
        <a:srgbClr val="BAC4FC"/>
      </a:accent2>
      <a:accent3>
        <a:srgbClr val="910048"/>
      </a:accent3>
      <a:accent4>
        <a:srgbClr val="FFC8FF"/>
      </a:accent4>
      <a:accent5>
        <a:srgbClr val="E4F030"/>
      </a:accent5>
      <a:accent6>
        <a:srgbClr val="FE5000"/>
      </a:accent6>
      <a:hlink>
        <a:srgbClr val="FE5000"/>
      </a:hlink>
      <a:folHlink>
        <a:srgbClr val="FE5000"/>
      </a:folHlink>
    </a:clrScheme>
    <a:fontScheme name="Miltton Brand">
      <a:majorFont>
        <a:latin typeface="Cambria"/>
        <a:ea typeface=""/>
        <a:cs typeface=""/>
      </a:majorFont>
      <a:minorFont>
        <a:latin typeface="Lausanne 25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pc="10" baseline="0" dirty="0" smtClean="0">
            <a:solidFill>
              <a:schemeClr val="tx1"/>
            </a:solidFill>
          </a:defRPr>
        </a:defPPr>
      </a:lstStyle>
    </a:txDef>
  </a:objectDefaults>
  <a:extraClrSchemeLst/>
  <a:extLst>
    <a:ext uri="{05A4C25C-085E-4340-85A3-A5531E510DB2}">
      <thm15:themeFamily xmlns:thm15="http://schemas.microsoft.com/office/thememl/2012/main" name="miltton_sample.potx" id="{5205427B-09D9-48ED-A3EB-C631C77912BB}" vid="{4C22C679-3DD3-4377-B622-B2570E427FF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elering_est">
  <a:themeElements>
    <a:clrScheme name="Elering colors">
      <a:dk1>
        <a:sysClr val="windowText" lastClr="000000"/>
      </a:dk1>
      <a:lt1>
        <a:sysClr val="window" lastClr="FFFFFF"/>
      </a:lt1>
      <a:dk2>
        <a:srgbClr val="000000"/>
      </a:dk2>
      <a:lt2>
        <a:srgbClr val="FFFFFF"/>
      </a:lt2>
      <a:accent1>
        <a:srgbClr val="E2A41A"/>
      </a:accent1>
      <a:accent2>
        <a:srgbClr val="3FA4A9"/>
      </a:accent2>
      <a:accent3>
        <a:srgbClr val="868686"/>
      </a:accent3>
      <a:accent4>
        <a:srgbClr val="003340"/>
      </a:accent4>
      <a:accent5>
        <a:srgbClr val="000000"/>
      </a:accent5>
      <a:accent6>
        <a:srgbClr val="A0BF38"/>
      </a:accent6>
      <a:hlink>
        <a:srgbClr val="009CDF"/>
      </a:hlink>
      <a:folHlink>
        <a:srgbClr val="A0BF3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lering_PPT_hele.pptx" id="{9B5BE6F8-4650-4581-98CD-EFB60A684E21}" vid="{D1D1502C-9071-434D-A82D-7627D6335A7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Elering_PPT_est 2">
    <a:dk1>
      <a:srgbClr val="696969"/>
    </a:dk1>
    <a:lt1>
      <a:srgbClr val="FFFFFF"/>
    </a:lt1>
    <a:dk2>
      <a:srgbClr val="007085"/>
    </a:dk2>
    <a:lt2>
      <a:srgbClr val="EEECE1"/>
    </a:lt2>
    <a:accent1>
      <a:srgbClr val="007D86"/>
    </a:accent1>
    <a:accent2>
      <a:srgbClr val="26B8AC"/>
    </a:accent2>
    <a:accent3>
      <a:srgbClr val="FFFFFF"/>
    </a:accent3>
    <a:accent4>
      <a:srgbClr val="595959"/>
    </a:accent4>
    <a:accent5>
      <a:srgbClr val="AABFC3"/>
    </a:accent5>
    <a:accent6>
      <a:srgbClr val="21A69B"/>
    </a:accent6>
    <a:hlink>
      <a:srgbClr val="6B6B6B"/>
    </a:hlink>
    <a:folHlink>
      <a:srgbClr val="B2D8DB"/>
    </a:folHlink>
  </a:clrScheme>
</a:themeOverride>
</file>

<file path=ppt/theme/themeOverride2.xml><?xml version="1.0" encoding="utf-8"?>
<a:themeOverride xmlns:a="http://schemas.openxmlformats.org/drawingml/2006/main">
  <a:clrScheme name="1_Elering_PPT_est 2">
    <a:dk1>
      <a:srgbClr val="696969"/>
    </a:dk1>
    <a:lt1>
      <a:srgbClr val="FFFFFF"/>
    </a:lt1>
    <a:dk2>
      <a:srgbClr val="007085"/>
    </a:dk2>
    <a:lt2>
      <a:srgbClr val="EEECE1"/>
    </a:lt2>
    <a:accent1>
      <a:srgbClr val="007D86"/>
    </a:accent1>
    <a:accent2>
      <a:srgbClr val="26B8AC"/>
    </a:accent2>
    <a:accent3>
      <a:srgbClr val="FFFFFF"/>
    </a:accent3>
    <a:accent4>
      <a:srgbClr val="595959"/>
    </a:accent4>
    <a:accent5>
      <a:srgbClr val="AABFC3"/>
    </a:accent5>
    <a:accent6>
      <a:srgbClr val="21A69B"/>
    </a:accent6>
    <a:hlink>
      <a:srgbClr val="6B6B6B"/>
    </a:hlink>
    <a:folHlink>
      <a:srgbClr val="B2D8D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tra_ShowInHomePage xmlns="415cf102-593a-4c1d-a45f-7e5f40e6a81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A32D4416C6A1742A15FC0E69BCD4294" ma:contentTypeVersion="2" ma:contentTypeDescription="Loo uus dokument" ma:contentTypeScope="" ma:versionID="199982f73b47a339041c3487e62c17a7">
  <xsd:schema xmlns:xsd="http://www.w3.org/2001/XMLSchema" xmlns:xs="http://www.w3.org/2001/XMLSchema" xmlns:p="http://schemas.microsoft.com/office/2006/metadata/properties" xmlns:ns2="415cf102-593a-4c1d-a45f-7e5f40e6a811" targetNamespace="http://schemas.microsoft.com/office/2006/metadata/properties" ma:root="true" ma:fieldsID="e9c93081f259047f9358592eea3b3afb" ns2:_="">
    <xsd:import namespace="415cf102-593a-4c1d-a45f-7e5f40e6a811"/>
    <xsd:element name="properties">
      <xsd:complexType>
        <xsd:sequence>
          <xsd:element name="documentManagement">
            <xsd:complexType>
              <xsd:all>
                <xsd:element ref="ns2:SharedWithUsers" minOccurs="0"/>
                <xsd:element ref="ns2:Intra_ShowInHomeP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cf102-593a-4c1d-a45f-7e5f40e6a811" elementFormDefault="qualified">
    <xsd:import namespace="http://schemas.microsoft.com/office/2006/documentManagement/types"/>
    <xsd:import namespace="http://schemas.microsoft.com/office/infopath/2007/PartnerControls"/>
    <xsd:element name="SharedWithUsers" ma:index="8" nillable="true" ma:displayName="Ühiskasutuse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tra_ShowInHomePage" ma:index="9" nillable="true" ma:displayName="Uuendus avalehel" ma:internalName="Intra_ShowInHomePag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BBB2B-0AEB-4879-BB80-BB956E7F2988}">
  <ds:schemaRefs>
    <ds:schemaRef ds:uri="http://schemas.microsoft.com/office/2006/documentManagement/types"/>
    <ds:schemaRef ds:uri="http://purl.org/dc/terms/"/>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415cf102-593a-4c1d-a45f-7e5f40e6a811"/>
    <ds:schemaRef ds:uri="http://purl.org/dc/dcmitype/"/>
  </ds:schemaRefs>
</ds:datastoreItem>
</file>

<file path=customXml/itemProps2.xml><?xml version="1.0" encoding="utf-8"?>
<ds:datastoreItem xmlns:ds="http://schemas.openxmlformats.org/officeDocument/2006/customXml" ds:itemID="{F3A2EBD9-B15B-49F4-80E5-7768F8945701}">
  <ds:schemaRefs>
    <ds:schemaRef ds:uri="http://schemas.microsoft.com/sharepoint/v3/contenttype/forms"/>
  </ds:schemaRefs>
</ds:datastoreItem>
</file>

<file path=customXml/itemProps3.xml><?xml version="1.0" encoding="utf-8"?>
<ds:datastoreItem xmlns:ds="http://schemas.openxmlformats.org/officeDocument/2006/customXml" ds:itemID="{50340BB5-ACD7-4464-A5FC-A6C4AB98FA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cf102-593a-4c1d-a45f-7e5f40e6a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Elering_PPT_hele</Template>
  <TotalTime>3905</TotalTime>
  <Words>533</Words>
  <Application>Microsoft Office PowerPoint</Application>
  <PresentationFormat>Widescreen</PresentationFormat>
  <Paragraphs>117</Paragraphs>
  <Slides>13</Slides>
  <Notes>7</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13</vt:i4>
      </vt:variant>
    </vt:vector>
  </HeadingPairs>
  <TitlesOfParts>
    <vt:vector size="31" baseType="lpstr">
      <vt:lpstr>-apple-system</vt:lpstr>
      <vt:lpstr>Arial</vt:lpstr>
      <vt:lpstr>Calibri</vt:lpstr>
      <vt:lpstr>Cambria</vt:lpstr>
      <vt:lpstr>Courier New</vt:lpstr>
      <vt:lpstr>Klavika</vt:lpstr>
      <vt:lpstr>Klavika Bd</vt:lpstr>
      <vt:lpstr>Klavika Bold</vt:lpstr>
      <vt:lpstr>Klavika Md</vt:lpstr>
      <vt:lpstr>Lausanne 250</vt:lpstr>
      <vt:lpstr>Lausanne 550</vt:lpstr>
      <vt:lpstr>Trebuchet MS</vt:lpstr>
      <vt:lpstr>elering_est</vt:lpstr>
      <vt:lpstr>Custom Design</vt:lpstr>
      <vt:lpstr>1_elering_est</vt:lpstr>
      <vt:lpstr>Miltton</vt:lpstr>
      <vt:lpstr>1_Custom Design</vt:lpstr>
      <vt:lpstr>2_elering_est</vt:lpstr>
      <vt:lpstr>Suuremad väljakutsed energiasektoris </vt:lpstr>
      <vt:lpstr>Elering AS</vt:lpstr>
      <vt:lpstr>1.Eleringi missioon:</vt:lpstr>
      <vt:lpstr>PowerPoint Presentation</vt:lpstr>
      <vt:lpstr>Elektri ülekandevõrk </vt:lpstr>
      <vt:lpstr>ELERINGI RESSURSIMAHUKAMAD TÖÖSUUNAD 2024-2035</vt:lpstr>
      <vt:lpstr>Sünkroniseerimine Mandri-Euroopaga</vt:lpstr>
      <vt:lpstr>Elektrivõrgu võimekus Eesti elektritootmise TE100% 2030 eesmärgi täitmiseks </vt:lpstr>
      <vt:lpstr>PowerPoint Presentation</vt:lpstr>
      <vt:lpstr>Juhitavate elektrijaamade piisavuse tagamine</vt:lpstr>
      <vt:lpstr>Sagedusreservide turud ja sagedusreservide pikaajaline hange</vt:lpstr>
      <vt:lpstr>Perspektiivne võrk 2035+</vt:lpstr>
      <vt:lpstr>Tänan!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Strateegiapäev</dc:title>
  <dc:creator>Karl Kivinurm</dc:creator>
  <cp:lastModifiedBy>Kalle Kilk</cp:lastModifiedBy>
  <cp:revision>93</cp:revision>
  <cp:lastPrinted>2018-02-28T12:12:27Z</cp:lastPrinted>
  <dcterms:created xsi:type="dcterms:W3CDTF">2021-08-27T12:35:51Z</dcterms:created>
  <dcterms:modified xsi:type="dcterms:W3CDTF">2023-11-21T06:18:20Z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0x010100FA32D4416C6A1742A15FC0E69BCD4294</vt:lpwstr>
  </property>
</Properties>
</file>