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8" r:id="rId2"/>
    <p:sldId id="279" r:id="rId3"/>
    <p:sldId id="262" r:id="rId4"/>
    <p:sldId id="263" r:id="rId5"/>
    <p:sldId id="264" r:id="rId6"/>
    <p:sldId id="265" r:id="rId7"/>
    <p:sldId id="266" r:id="rId8"/>
    <p:sldId id="280" r:id="rId9"/>
    <p:sldId id="281" r:id="rId10"/>
    <p:sldId id="282" r:id="rId11"/>
    <p:sldId id="283" r:id="rId12"/>
    <p:sldId id="284" r:id="rId13"/>
    <p:sldId id="267" r:id="rId14"/>
    <p:sldId id="285" r:id="rId15"/>
    <p:sldId id="286" r:id="rId16"/>
    <p:sldId id="290" r:id="rId17"/>
    <p:sldId id="291" r:id="rId18"/>
    <p:sldId id="292" r:id="rId19"/>
    <p:sldId id="296" r:id="rId20"/>
    <p:sldId id="297" r:id="rId21"/>
    <p:sldId id="298" r:id="rId22"/>
    <p:sldId id="299" r:id="rId23"/>
    <p:sldId id="293" r:id="rId24"/>
    <p:sldId id="294" r:id="rId25"/>
    <p:sldId id="295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347">
          <p15:clr>
            <a:srgbClr val="A4A3A4"/>
          </p15:clr>
        </p15:guide>
        <p15:guide id="6" pos="7333">
          <p15:clr>
            <a:srgbClr val="A4A3A4"/>
          </p15:clr>
        </p15:guide>
        <p15:guide id="7" orient="horz" pos="3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377A6C"/>
    <a:srgbClr val="F5E100"/>
    <a:srgbClr val="000000"/>
    <a:srgbClr val="83D29E"/>
    <a:srgbClr val="003C79"/>
    <a:srgbClr val="002A5E"/>
    <a:srgbClr val="78DEC8"/>
    <a:srgbClr val="B9B4AA"/>
    <a:srgbClr val="D25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92" d="100"/>
          <a:sy n="92" d="100"/>
        </p:scale>
        <p:origin x="354" y="72"/>
      </p:cViewPr>
      <p:guideLst>
        <p:guide orient="horz" pos="2160"/>
        <p:guide pos="3840"/>
        <p:guide orient="horz" pos="935"/>
        <p:guide orient="horz" pos="3838"/>
        <p:guide pos="347"/>
        <p:guide pos="7333"/>
        <p:guide orient="horz" pos="3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67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97212543554001E-2"/>
          <c:y val="1.7339903339449854E-2"/>
          <c:w val="0.92160278745644597"/>
          <c:h val="0.6393268193136345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C99FF"/>
            </a:solidFill>
            <a:ln w="34222">
              <a:noFill/>
            </a:ln>
          </c:spPr>
          <c:invertIfNegative val="0"/>
          <c:dPt>
            <c:idx val="24"/>
            <c:invertIfNegative val="0"/>
            <c:bubble3D val="0"/>
            <c:spPr>
              <a:solidFill>
                <a:srgbClr val="CC99FF"/>
              </a:solidFill>
              <a:ln w="1711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Sheet1!$A$3:$A$22</c:f>
              <c:strCache>
                <c:ptCount val="20"/>
                <c:pt idx="0">
                  <c:v>DEI</c:v>
                </c:pt>
                <c:pt idx="1">
                  <c:v>EPH</c:v>
                </c:pt>
                <c:pt idx="2">
                  <c:v>RWE</c:v>
                </c:pt>
                <c:pt idx="3">
                  <c:v>CEZ</c:v>
                </c:pt>
                <c:pt idx="4">
                  <c:v>Uniper</c:v>
                </c:pt>
                <c:pt idx="5">
                  <c:v>Enel</c:v>
                </c:pt>
                <c:pt idx="6">
                  <c:v>A2A</c:v>
                </c:pt>
                <c:pt idx="7">
                  <c:v>Gas Natural Fenosa</c:v>
                </c:pt>
                <c:pt idx="8">
                  <c:v>EnBW</c:v>
                </c:pt>
                <c:pt idx="9">
                  <c:v>EDP</c:v>
                </c:pt>
                <c:pt idx="10">
                  <c:v>Drax</c:v>
                </c:pt>
                <c:pt idx="11">
                  <c:v>SSE</c:v>
                </c:pt>
                <c:pt idx="12">
                  <c:v>Vattenfall</c:v>
                </c:pt>
                <c:pt idx="13">
                  <c:v>Eneco</c:v>
                </c:pt>
                <c:pt idx="14">
                  <c:v>Fortum total</c:v>
                </c:pt>
                <c:pt idx="15">
                  <c:v>Iberdrola</c:v>
                </c:pt>
                <c:pt idx="16">
                  <c:v>E.ON</c:v>
                </c:pt>
                <c:pt idx="17">
                  <c:v>Verbund</c:v>
                </c:pt>
                <c:pt idx="18">
                  <c:v>Fortum EU</c:v>
                </c:pt>
                <c:pt idx="19">
                  <c:v>Statkraft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339966"/>
            </a:solidFill>
            <a:ln w="34222">
              <a:noFill/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339966"/>
              </a:solidFill>
              <a:ln w="17111">
                <a:solidFill>
                  <a:srgbClr val="000000"/>
                </a:solidFill>
                <a:prstDash val="solid"/>
              </a:ln>
            </c:spPr>
          </c:dPt>
          <c:dPt>
            <c:idx val="24"/>
            <c:invertIfNegative val="0"/>
            <c:bubble3D val="0"/>
            <c:spPr>
              <a:solidFill>
                <a:srgbClr val="339966"/>
              </a:solidFill>
              <a:ln w="1711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Sheet1!$A$3:$A$22</c:f>
              <c:strCache>
                <c:ptCount val="20"/>
                <c:pt idx="0">
                  <c:v>DEI</c:v>
                </c:pt>
                <c:pt idx="1">
                  <c:v>EPH</c:v>
                </c:pt>
                <c:pt idx="2">
                  <c:v>RWE</c:v>
                </c:pt>
                <c:pt idx="3">
                  <c:v>CEZ</c:v>
                </c:pt>
                <c:pt idx="4">
                  <c:v>Uniper</c:v>
                </c:pt>
                <c:pt idx="5">
                  <c:v>Enel</c:v>
                </c:pt>
                <c:pt idx="6">
                  <c:v>A2A</c:v>
                </c:pt>
                <c:pt idx="7">
                  <c:v>Gas Natural Fenosa</c:v>
                </c:pt>
                <c:pt idx="8">
                  <c:v>EnBW</c:v>
                </c:pt>
                <c:pt idx="9">
                  <c:v>EDP</c:v>
                </c:pt>
                <c:pt idx="10">
                  <c:v>Drax</c:v>
                </c:pt>
                <c:pt idx="11">
                  <c:v>SSE</c:v>
                </c:pt>
                <c:pt idx="12">
                  <c:v>Vattenfall</c:v>
                </c:pt>
                <c:pt idx="13">
                  <c:v>Eneco</c:v>
                </c:pt>
                <c:pt idx="14">
                  <c:v>Fortum total</c:v>
                </c:pt>
                <c:pt idx="15">
                  <c:v>Iberdrola</c:v>
                </c:pt>
                <c:pt idx="16">
                  <c:v>E.ON</c:v>
                </c:pt>
                <c:pt idx="17">
                  <c:v>Verbund</c:v>
                </c:pt>
                <c:pt idx="18">
                  <c:v>Fortum EU</c:v>
                </c:pt>
                <c:pt idx="19">
                  <c:v>Statkraft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2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4222">
              <a:noFill/>
            </a:ln>
          </c:spPr>
          <c:invertIfNegative val="0"/>
          <c:dPt>
            <c:idx val="14"/>
            <c:invertIfNegative val="0"/>
            <c:bubble3D val="0"/>
            <c:spPr>
              <a:solidFill>
                <a:schemeClr val="accent1"/>
              </a:solidFill>
              <a:ln w="34222">
                <a:noFill/>
              </a:ln>
            </c:spPr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 w="34222">
                <a:noFill/>
              </a:ln>
            </c:spPr>
          </c:dPt>
          <c:cat>
            <c:strRef>
              <c:f>Sheet1!$A$3:$A$22</c:f>
              <c:strCache>
                <c:ptCount val="20"/>
                <c:pt idx="0">
                  <c:v>DEI</c:v>
                </c:pt>
                <c:pt idx="1">
                  <c:v>EPH</c:v>
                </c:pt>
                <c:pt idx="2">
                  <c:v>RWE</c:v>
                </c:pt>
                <c:pt idx="3">
                  <c:v>CEZ</c:v>
                </c:pt>
                <c:pt idx="4">
                  <c:v>Uniper</c:v>
                </c:pt>
                <c:pt idx="5">
                  <c:v>Enel</c:v>
                </c:pt>
                <c:pt idx="6">
                  <c:v>A2A</c:v>
                </c:pt>
                <c:pt idx="7">
                  <c:v>Gas Natural Fenosa</c:v>
                </c:pt>
                <c:pt idx="8">
                  <c:v>EnBW</c:v>
                </c:pt>
                <c:pt idx="9">
                  <c:v>EDP</c:v>
                </c:pt>
                <c:pt idx="10">
                  <c:v>Drax</c:v>
                </c:pt>
                <c:pt idx="11">
                  <c:v>SSE</c:v>
                </c:pt>
                <c:pt idx="12">
                  <c:v>Vattenfall</c:v>
                </c:pt>
                <c:pt idx="13">
                  <c:v>Eneco</c:v>
                </c:pt>
                <c:pt idx="14">
                  <c:v>Fortum total</c:v>
                </c:pt>
                <c:pt idx="15">
                  <c:v>Iberdrola</c:v>
                </c:pt>
                <c:pt idx="16">
                  <c:v>E.ON</c:v>
                </c:pt>
                <c:pt idx="17">
                  <c:v>Verbund</c:v>
                </c:pt>
                <c:pt idx="18">
                  <c:v>Fortum EU</c:v>
                </c:pt>
                <c:pt idx="19">
                  <c:v>Statkraft</c:v>
                </c:pt>
              </c:strCache>
            </c:strRef>
          </c:cat>
          <c:val>
            <c:numRef>
              <c:f>Sheet1!$C$3:$C$22</c:f>
              <c:numCache>
                <c:formatCode>0</c:formatCode>
                <c:ptCount val="20"/>
                <c:pt idx="0">
                  <c:v>950</c:v>
                </c:pt>
                <c:pt idx="1">
                  <c:v>719</c:v>
                </c:pt>
                <c:pt idx="2">
                  <c:v>709</c:v>
                </c:pt>
                <c:pt idx="3">
                  <c:v>497</c:v>
                </c:pt>
                <c:pt idx="4">
                  <c:v>438</c:v>
                </c:pt>
                <c:pt idx="5">
                  <c:v>395</c:v>
                </c:pt>
                <c:pt idx="6">
                  <c:v>391</c:v>
                </c:pt>
                <c:pt idx="7">
                  <c:v>362</c:v>
                </c:pt>
                <c:pt idx="8">
                  <c:v>347</c:v>
                </c:pt>
                <c:pt idx="9">
                  <c:v>308</c:v>
                </c:pt>
                <c:pt idx="10">
                  <c:v>307</c:v>
                </c:pt>
                <c:pt idx="11">
                  <c:v>304</c:v>
                </c:pt>
                <c:pt idx="12">
                  <c:v>195</c:v>
                </c:pt>
                <c:pt idx="13">
                  <c:v>185</c:v>
                </c:pt>
                <c:pt idx="14">
                  <c:v>173</c:v>
                </c:pt>
                <c:pt idx="15">
                  <c:v>134</c:v>
                </c:pt>
                <c:pt idx="16">
                  <c:v>32</c:v>
                </c:pt>
                <c:pt idx="17">
                  <c:v>31</c:v>
                </c:pt>
                <c:pt idx="18">
                  <c:v>28</c:v>
                </c:pt>
                <c:pt idx="1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87"/>
        <c:axId val="286422904"/>
        <c:axId val="286423296"/>
      </c:barChart>
      <c:catAx>
        <c:axId val="28642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5875">
            <a:solidFill>
              <a:srgbClr val="969696"/>
            </a:solidFill>
            <a:prstDash val="solid"/>
          </a:ln>
        </c:spPr>
        <c:txPr>
          <a:bodyPr rot="-5400000" vert="horz" anchor="ctr" anchorCtr="1"/>
          <a:lstStyle/>
          <a:p>
            <a:pPr>
              <a:defRPr sz="107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86423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6423296"/>
        <c:scaling>
          <c:orientation val="minMax"/>
          <c:max val="1100"/>
          <c:min val="0"/>
        </c:scaling>
        <c:delete val="0"/>
        <c:axPos val="l"/>
        <c:majorGridlines>
          <c:spPr>
            <a:ln w="4278">
              <a:solidFill>
                <a:srgbClr val="C0C0C0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12833">
            <a:noFill/>
          </a:ln>
        </c:spPr>
        <c:txPr>
          <a:bodyPr rot="0" vert="horz"/>
          <a:lstStyle/>
          <a:p>
            <a:pPr>
              <a:defRPr sz="107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86422904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1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23357664233576"/>
          <c:y val="0.25229357798165136"/>
          <c:w val="0.39051094890510962"/>
          <c:h val="0.4908256880733946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Fortum's total generation</c:v>
                </c:pt>
              </c:strCache>
            </c:strRef>
          </c:tx>
          <c:spPr>
            <a:ln w="26108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6108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 w="2610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 w="26108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6108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1"/>
              </a:solidFill>
              <a:ln w="26108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C0C0C0"/>
              </a:solidFill>
              <a:ln w="26108">
                <a:solidFill>
                  <a:srgbClr val="FFFFFF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Natural gas</c:v>
                </c:pt>
                <c:pt idx="1">
                  <c:v>Nuclear</c:v>
                </c:pt>
                <c:pt idx="2">
                  <c:v>Hydro</c:v>
                </c:pt>
                <c:pt idx="3">
                  <c:v>Coal</c:v>
                </c:pt>
                <c:pt idx="4">
                  <c:v>Biomass</c:v>
                </c:pt>
                <c:pt idx="5">
                  <c:v>Others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0.35</c:v>
                </c:pt>
                <c:pt idx="1">
                  <c:v>0.31</c:v>
                </c:pt>
                <c:pt idx="2">
                  <c:v>0.28000000000000003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0"/>
      </c:doughnutChart>
      <c:spPr>
        <a:noFill/>
        <a:ln w="2536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5839416058393"/>
          <c:y val="0.25458715596330272"/>
          <c:w val="0.38868613138686153"/>
          <c:h val="0.4885321100917432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Fortum's total heat production</c:v>
                </c:pt>
              </c:strCache>
            </c:strRef>
          </c:tx>
          <c:spPr>
            <a:ln w="26109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6109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26109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6109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 w="26109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6109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 w="26109">
                <a:solidFill>
                  <a:srgbClr val="FFFFFF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Natural gas</c:v>
                </c:pt>
                <c:pt idx="1">
                  <c:v>Coal</c:v>
                </c:pt>
                <c:pt idx="2">
                  <c:v>Waste</c:v>
                </c:pt>
                <c:pt idx="3">
                  <c:v>Biomass</c:v>
                </c:pt>
                <c:pt idx="4">
                  <c:v>Heat pumps, electricity</c:v>
                </c:pt>
                <c:pt idx="5">
                  <c:v>Peat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0.65</c:v>
                </c:pt>
                <c:pt idx="1">
                  <c:v>0.17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0"/>
      </c:doughnutChart>
      <c:spPr>
        <a:noFill/>
        <a:ln w="2536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F8046-85FC-4FD5-A4E3-9A0F96F0652E}" type="datetimeFigureOut">
              <a:rPr lang="en-GB" sz="800" smtClean="0"/>
              <a:t>11/06/2018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9B2A9-21C0-47F0-A298-245651CC1480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45887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ABFA111A-1A89-4AA2-9C46-2352FF1AE347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860425"/>
            <a:ext cx="5473700" cy="3079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88660AA7-B332-445C-B333-2DE9989610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78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0AA7-B332-445C-B333-2DE9989610F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91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22F7-C446-45A6-87F8-0DF074AB02A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058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3BC0B-C4F5-40BE-8960-638EF65E2FA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61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0AA7-B332-445C-B333-2DE9989610F4}" type="slidenum">
              <a:rPr lang="en-GB" smtClean="0">
                <a:solidFill>
                  <a:srgbClr val="464646"/>
                </a:solidFill>
              </a:rPr>
              <a:pPr/>
              <a:t>7</a:t>
            </a:fld>
            <a:endParaRPr lang="en-GB">
              <a:solidFill>
                <a:srgbClr val="464646"/>
              </a:solidFill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140" indent="-343140">
              <a:buFont typeface="Arial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8369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0AA7-B332-445C-B333-2DE9989610F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34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780C-3ABB-49D8-B122-8AC297A5BE9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07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22F7-C446-45A6-87F8-0DF074AB02AD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30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236C-7852-4322-8FBF-F57E4B39A7A8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52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A8AF-D7FC-4B35-8B35-6F5447B8660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5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00" cy="832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6" y="2348880"/>
            <a:ext cx="9217025" cy="216024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6" y="1484313"/>
            <a:ext cx="9217025" cy="721022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1.6.2018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6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Name / Title / Date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176312" y="5785848"/>
            <a:ext cx="1584176" cy="913626"/>
            <a:chOff x="10176312" y="5785848"/>
            <a:chExt cx="1584176" cy="913626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0297850" y="6211927"/>
              <a:ext cx="1462638" cy="487547"/>
            </a:xfrm>
            <a:custGeom>
              <a:avLst/>
              <a:gdLst>
                <a:gd name="T0" fmla="*/ 0 w 10464"/>
                <a:gd name="T1" fmla="*/ 3488 h 3488"/>
                <a:gd name="T2" fmla="*/ 653 w 10464"/>
                <a:gd name="T3" fmla="*/ 3488 h 3488"/>
                <a:gd name="T4" fmla="*/ 1307 w 10464"/>
                <a:gd name="T5" fmla="*/ 3488 h 3488"/>
                <a:gd name="T6" fmla="*/ 1962 w 10464"/>
                <a:gd name="T7" fmla="*/ 3488 h 3488"/>
                <a:gd name="T8" fmla="*/ 2616 w 10464"/>
                <a:gd name="T9" fmla="*/ 3488 h 3488"/>
                <a:gd name="T10" fmla="*/ 3269 w 10464"/>
                <a:gd name="T11" fmla="*/ 3488 h 3488"/>
                <a:gd name="T12" fmla="*/ 3923 w 10464"/>
                <a:gd name="T13" fmla="*/ 3488 h 3488"/>
                <a:gd name="T14" fmla="*/ 4578 w 10464"/>
                <a:gd name="T15" fmla="*/ 3488 h 3488"/>
                <a:gd name="T16" fmla="*/ 5232 w 10464"/>
                <a:gd name="T17" fmla="*/ 3488 h 3488"/>
                <a:gd name="T18" fmla="*/ 5885 w 10464"/>
                <a:gd name="T19" fmla="*/ 3488 h 3488"/>
                <a:gd name="T20" fmla="*/ 6539 w 10464"/>
                <a:gd name="T21" fmla="*/ 3488 h 3488"/>
                <a:gd name="T22" fmla="*/ 7193 w 10464"/>
                <a:gd name="T23" fmla="*/ 3488 h 3488"/>
                <a:gd name="T24" fmla="*/ 7848 w 10464"/>
                <a:gd name="T25" fmla="*/ 3488 h 3488"/>
                <a:gd name="T26" fmla="*/ 8501 w 10464"/>
                <a:gd name="T27" fmla="*/ 3488 h 3488"/>
                <a:gd name="T28" fmla="*/ 9155 w 10464"/>
                <a:gd name="T29" fmla="*/ 3488 h 3488"/>
                <a:gd name="T30" fmla="*/ 9809 w 10464"/>
                <a:gd name="T31" fmla="*/ 3488 h 3488"/>
                <a:gd name="T32" fmla="*/ 10464 w 10464"/>
                <a:gd name="T33" fmla="*/ 3488 h 3488"/>
                <a:gd name="T34" fmla="*/ 10464 w 10464"/>
                <a:gd name="T35" fmla="*/ 2616 h 3488"/>
                <a:gd name="T36" fmla="*/ 10464 w 10464"/>
                <a:gd name="T37" fmla="*/ 1744 h 3488"/>
                <a:gd name="T38" fmla="*/ 10464 w 10464"/>
                <a:gd name="T39" fmla="*/ 872 h 3488"/>
                <a:gd name="T40" fmla="*/ 10464 w 10464"/>
                <a:gd name="T41" fmla="*/ 0 h 3488"/>
                <a:gd name="T42" fmla="*/ 9809 w 10464"/>
                <a:gd name="T43" fmla="*/ 0 h 3488"/>
                <a:gd name="T44" fmla="*/ 9155 w 10464"/>
                <a:gd name="T45" fmla="*/ 0 h 3488"/>
                <a:gd name="T46" fmla="*/ 8501 w 10464"/>
                <a:gd name="T47" fmla="*/ 0 h 3488"/>
                <a:gd name="T48" fmla="*/ 7848 w 10464"/>
                <a:gd name="T49" fmla="*/ 0 h 3488"/>
                <a:gd name="T50" fmla="*/ 7193 w 10464"/>
                <a:gd name="T51" fmla="*/ 0 h 3488"/>
                <a:gd name="T52" fmla="*/ 6539 w 10464"/>
                <a:gd name="T53" fmla="*/ 0 h 3488"/>
                <a:gd name="T54" fmla="*/ 5885 w 10464"/>
                <a:gd name="T55" fmla="*/ 0 h 3488"/>
                <a:gd name="T56" fmla="*/ 5232 w 10464"/>
                <a:gd name="T57" fmla="*/ 0 h 3488"/>
                <a:gd name="T58" fmla="*/ 4578 w 10464"/>
                <a:gd name="T59" fmla="*/ 0 h 3488"/>
                <a:gd name="T60" fmla="*/ 3923 w 10464"/>
                <a:gd name="T61" fmla="*/ 0 h 3488"/>
                <a:gd name="T62" fmla="*/ 3269 w 10464"/>
                <a:gd name="T63" fmla="*/ 0 h 3488"/>
                <a:gd name="T64" fmla="*/ 2616 w 10464"/>
                <a:gd name="T65" fmla="*/ 0 h 3488"/>
                <a:gd name="T66" fmla="*/ 1962 w 10464"/>
                <a:gd name="T67" fmla="*/ 0 h 3488"/>
                <a:gd name="T68" fmla="*/ 1307 w 10464"/>
                <a:gd name="T69" fmla="*/ 0 h 3488"/>
                <a:gd name="T70" fmla="*/ 653 w 10464"/>
                <a:gd name="T71" fmla="*/ 0 h 3488"/>
                <a:gd name="T72" fmla="*/ 0 w 10464"/>
                <a:gd name="T73" fmla="*/ 0 h 3488"/>
                <a:gd name="T74" fmla="*/ 0 w 10464"/>
                <a:gd name="T75" fmla="*/ 872 h 3488"/>
                <a:gd name="T76" fmla="*/ 0 w 10464"/>
                <a:gd name="T77" fmla="*/ 1744 h 3488"/>
                <a:gd name="T78" fmla="*/ 0 w 10464"/>
                <a:gd name="T79" fmla="*/ 2616 h 3488"/>
                <a:gd name="T80" fmla="*/ 0 w 10464"/>
                <a:gd name="T81" fmla="*/ 3488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4" h="3488">
                  <a:moveTo>
                    <a:pt x="0" y="3488"/>
                  </a:moveTo>
                  <a:lnTo>
                    <a:pt x="653" y="3488"/>
                  </a:lnTo>
                  <a:lnTo>
                    <a:pt x="1307" y="3488"/>
                  </a:lnTo>
                  <a:lnTo>
                    <a:pt x="1962" y="3488"/>
                  </a:lnTo>
                  <a:lnTo>
                    <a:pt x="2616" y="3488"/>
                  </a:lnTo>
                  <a:lnTo>
                    <a:pt x="3269" y="3488"/>
                  </a:lnTo>
                  <a:lnTo>
                    <a:pt x="3923" y="3488"/>
                  </a:lnTo>
                  <a:lnTo>
                    <a:pt x="4578" y="3488"/>
                  </a:lnTo>
                  <a:lnTo>
                    <a:pt x="5232" y="3488"/>
                  </a:lnTo>
                  <a:lnTo>
                    <a:pt x="5885" y="3488"/>
                  </a:lnTo>
                  <a:lnTo>
                    <a:pt x="6539" y="3488"/>
                  </a:lnTo>
                  <a:lnTo>
                    <a:pt x="7193" y="3488"/>
                  </a:lnTo>
                  <a:lnTo>
                    <a:pt x="7848" y="3488"/>
                  </a:lnTo>
                  <a:lnTo>
                    <a:pt x="8501" y="3488"/>
                  </a:lnTo>
                  <a:lnTo>
                    <a:pt x="9155" y="3488"/>
                  </a:lnTo>
                  <a:lnTo>
                    <a:pt x="9809" y="3488"/>
                  </a:lnTo>
                  <a:lnTo>
                    <a:pt x="10464" y="3488"/>
                  </a:lnTo>
                  <a:lnTo>
                    <a:pt x="10464" y="2616"/>
                  </a:lnTo>
                  <a:lnTo>
                    <a:pt x="10464" y="1744"/>
                  </a:lnTo>
                  <a:lnTo>
                    <a:pt x="10464" y="872"/>
                  </a:lnTo>
                  <a:lnTo>
                    <a:pt x="10464" y="0"/>
                  </a:lnTo>
                  <a:lnTo>
                    <a:pt x="9809" y="0"/>
                  </a:lnTo>
                  <a:lnTo>
                    <a:pt x="9155" y="0"/>
                  </a:lnTo>
                  <a:lnTo>
                    <a:pt x="8501" y="0"/>
                  </a:lnTo>
                  <a:lnTo>
                    <a:pt x="7848" y="0"/>
                  </a:lnTo>
                  <a:lnTo>
                    <a:pt x="7193" y="0"/>
                  </a:lnTo>
                  <a:lnTo>
                    <a:pt x="6539" y="0"/>
                  </a:lnTo>
                  <a:lnTo>
                    <a:pt x="5885" y="0"/>
                  </a:lnTo>
                  <a:lnTo>
                    <a:pt x="5232" y="0"/>
                  </a:lnTo>
                  <a:lnTo>
                    <a:pt x="4578" y="0"/>
                  </a:lnTo>
                  <a:lnTo>
                    <a:pt x="3923" y="0"/>
                  </a:lnTo>
                  <a:lnTo>
                    <a:pt x="3269" y="0"/>
                  </a:lnTo>
                  <a:lnTo>
                    <a:pt x="2616" y="0"/>
                  </a:lnTo>
                  <a:lnTo>
                    <a:pt x="1962" y="0"/>
                  </a:lnTo>
                  <a:lnTo>
                    <a:pt x="1307" y="0"/>
                  </a:lnTo>
                  <a:lnTo>
                    <a:pt x="653" y="0"/>
                  </a:lnTo>
                  <a:lnTo>
                    <a:pt x="0" y="0"/>
                  </a:lnTo>
                  <a:lnTo>
                    <a:pt x="0" y="872"/>
                  </a:lnTo>
                  <a:lnTo>
                    <a:pt x="0" y="1744"/>
                  </a:lnTo>
                  <a:lnTo>
                    <a:pt x="0" y="2616"/>
                  </a:lnTo>
                  <a:lnTo>
                    <a:pt x="0" y="3488"/>
                  </a:lnTo>
                  <a:close/>
                </a:path>
              </a:pathLst>
            </a:custGeom>
            <a:solidFill>
              <a:srgbClr val="5AC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0419386" y="6306922"/>
              <a:ext cx="1218166" cy="286381"/>
            </a:xfrm>
            <a:custGeom>
              <a:avLst/>
              <a:gdLst>
                <a:gd name="T0" fmla="*/ 3454 w 8720"/>
                <a:gd name="T1" fmla="*/ 1049 h 2050"/>
                <a:gd name="T2" fmla="*/ 3166 w 8720"/>
                <a:gd name="T3" fmla="*/ 1051 h 2050"/>
                <a:gd name="T4" fmla="*/ 3068 w 8720"/>
                <a:gd name="T5" fmla="*/ 1409 h 2050"/>
                <a:gd name="T6" fmla="*/ 3261 w 8720"/>
                <a:gd name="T7" fmla="*/ 1675 h 2050"/>
                <a:gd name="T8" fmla="*/ 3519 w 8720"/>
                <a:gd name="T9" fmla="*/ 1539 h 2050"/>
                <a:gd name="T10" fmla="*/ 3863 w 8720"/>
                <a:gd name="T11" fmla="*/ 1565 h 2050"/>
                <a:gd name="T12" fmla="*/ 3603 w 8720"/>
                <a:gd name="T13" fmla="*/ 1898 h 2050"/>
                <a:gd name="T14" fmla="*/ 3188 w 8720"/>
                <a:gd name="T15" fmla="*/ 1959 h 2050"/>
                <a:gd name="T16" fmla="*/ 2786 w 8720"/>
                <a:gd name="T17" fmla="*/ 1655 h 2050"/>
                <a:gd name="T18" fmla="*/ 2732 w 8720"/>
                <a:gd name="T19" fmla="*/ 1207 h 2050"/>
                <a:gd name="T20" fmla="*/ 3018 w 8720"/>
                <a:gd name="T21" fmla="*/ 786 h 2050"/>
                <a:gd name="T22" fmla="*/ 3503 w 8720"/>
                <a:gd name="T23" fmla="*/ 740 h 2050"/>
                <a:gd name="T24" fmla="*/ 3857 w 8720"/>
                <a:gd name="T25" fmla="*/ 1088 h 2050"/>
                <a:gd name="T26" fmla="*/ 4586 w 8720"/>
                <a:gd name="T27" fmla="*/ 1045 h 2050"/>
                <a:gd name="T28" fmla="*/ 4361 w 8720"/>
                <a:gd name="T29" fmla="*/ 1327 h 2050"/>
                <a:gd name="T30" fmla="*/ 4391 w 8720"/>
                <a:gd name="T31" fmla="*/ 895 h 2050"/>
                <a:gd name="T32" fmla="*/ 4703 w 8720"/>
                <a:gd name="T33" fmla="*/ 728 h 2050"/>
                <a:gd name="T34" fmla="*/ 5384 w 8720"/>
                <a:gd name="T35" fmla="*/ 1679 h 2050"/>
                <a:gd name="T36" fmla="*/ 5258 w 8720"/>
                <a:gd name="T37" fmla="*/ 1026 h 2050"/>
                <a:gd name="T38" fmla="*/ 4962 w 8720"/>
                <a:gd name="T39" fmla="*/ 1758 h 2050"/>
                <a:gd name="T40" fmla="*/ 5374 w 8720"/>
                <a:gd name="T41" fmla="*/ 1960 h 2050"/>
                <a:gd name="T42" fmla="*/ 6441 w 8720"/>
                <a:gd name="T43" fmla="*/ 1538 h 2050"/>
                <a:gd name="T44" fmla="*/ 6231 w 8720"/>
                <a:gd name="T45" fmla="*/ 1676 h 2050"/>
                <a:gd name="T46" fmla="*/ 6056 w 8720"/>
                <a:gd name="T47" fmla="*/ 1487 h 2050"/>
                <a:gd name="T48" fmla="*/ 5746 w 8720"/>
                <a:gd name="T49" fmla="*/ 1671 h 2050"/>
                <a:gd name="T50" fmla="*/ 5949 w 8720"/>
                <a:gd name="T51" fmla="*/ 1899 h 2050"/>
                <a:gd name="T52" fmla="*/ 6505 w 8720"/>
                <a:gd name="T53" fmla="*/ 1921 h 2050"/>
                <a:gd name="T54" fmla="*/ 6769 w 8720"/>
                <a:gd name="T55" fmla="*/ 1628 h 2050"/>
                <a:gd name="T56" fmla="*/ 8698 w 8720"/>
                <a:gd name="T57" fmla="*/ 985 h 2050"/>
                <a:gd name="T58" fmla="*/ 8484 w 8720"/>
                <a:gd name="T59" fmla="*/ 747 h 2050"/>
                <a:gd name="T60" fmla="*/ 8083 w 8720"/>
                <a:gd name="T61" fmla="*/ 806 h 2050"/>
                <a:gd name="T62" fmla="*/ 7885 w 8720"/>
                <a:gd name="T63" fmla="*/ 840 h 2050"/>
                <a:gd name="T64" fmla="*/ 7630 w 8720"/>
                <a:gd name="T65" fmla="*/ 721 h 2050"/>
                <a:gd name="T66" fmla="*/ 7324 w 8720"/>
                <a:gd name="T67" fmla="*/ 871 h 2050"/>
                <a:gd name="T68" fmla="*/ 7270 w 8720"/>
                <a:gd name="T69" fmla="*/ 1283 h 2050"/>
                <a:gd name="T70" fmla="*/ 7447 w 8720"/>
                <a:gd name="T71" fmla="*/ 1034 h 2050"/>
                <a:gd name="T72" fmla="*/ 7645 w 8720"/>
                <a:gd name="T73" fmla="*/ 1211 h 2050"/>
                <a:gd name="T74" fmla="*/ 8034 w 8720"/>
                <a:gd name="T75" fmla="*/ 1138 h 2050"/>
                <a:gd name="T76" fmla="*/ 8289 w 8720"/>
                <a:gd name="T77" fmla="*/ 1046 h 2050"/>
                <a:gd name="T78" fmla="*/ 8377 w 8720"/>
                <a:gd name="T79" fmla="*/ 1938 h 2050"/>
                <a:gd name="T80" fmla="*/ 2458 w 8720"/>
                <a:gd name="T81" fmla="*/ 483 h 2050"/>
                <a:gd name="T82" fmla="*/ 2107 w 8720"/>
                <a:gd name="T83" fmla="*/ 1483 h 2050"/>
                <a:gd name="T84" fmla="*/ 2152 w 8720"/>
                <a:gd name="T85" fmla="*/ 299 h 2050"/>
                <a:gd name="T86" fmla="*/ 2419 w 8720"/>
                <a:gd name="T87" fmla="*/ 83 h 2050"/>
                <a:gd name="T88" fmla="*/ 2622 w 8720"/>
                <a:gd name="T89" fmla="*/ 369 h 2050"/>
                <a:gd name="T90" fmla="*/ 1130 w 8720"/>
                <a:gd name="T91" fmla="*/ 2050 h 2050"/>
                <a:gd name="T92" fmla="*/ 570 w 8720"/>
                <a:gd name="T93" fmla="*/ 1915 h 2050"/>
                <a:gd name="T94" fmla="*/ 120 w 8720"/>
                <a:gd name="T95" fmla="*/ 1452 h 2050"/>
                <a:gd name="T96" fmla="*/ 8 w 8720"/>
                <a:gd name="T97" fmla="*/ 822 h 2050"/>
                <a:gd name="T98" fmla="*/ 222 w 8720"/>
                <a:gd name="T99" fmla="*/ 289 h 2050"/>
                <a:gd name="T100" fmla="*/ 690 w 8720"/>
                <a:gd name="T101" fmla="*/ 389 h 2050"/>
                <a:gd name="T102" fmla="*/ 424 w 8720"/>
                <a:gd name="T103" fmla="*/ 782 h 2050"/>
                <a:gd name="T104" fmla="*/ 460 w 8720"/>
                <a:gd name="T105" fmla="*/ 1242 h 2050"/>
                <a:gd name="T106" fmla="*/ 783 w 8720"/>
                <a:gd name="T107" fmla="*/ 1573 h 2050"/>
                <a:gd name="T108" fmla="*/ 1246 w 8720"/>
                <a:gd name="T109" fmla="*/ 1632 h 2050"/>
                <a:gd name="T110" fmla="*/ 745 w 8720"/>
                <a:gd name="T111" fmla="*/ 1453 h 2050"/>
                <a:gd name="T112" fmla="*/ 1347 w 8720"/>
                <a:gd name="T113" fmla="*/ 1509 h 2050"/>
                <a:gd name="T114" fmla="*/ 1693 w 8720"/>
                <a:gd name="T115" fmla="*/ 1099 h 2050"/>
                <a:gd name="T116" fmla="*/ 1523 w 8720"/>
                <a:gd name="T117" fmla="*/ 505 h 2050"/>
                <a:gd name="T118" fmla="*/ 1152 w 8720"/>
                <a:gd name="T119" fmla="*/ 342 h 2050"/>
                <a:gd name="T120" fmla="*/ 691 w 8720"/>
                <a:gd name="T121" fmla="*/ 497 h 2050"/>
                <a:gd name="T122" fmla="*/ 491 w 8720"/>
                <a:gd name="T123" fmla="*/ 10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20" h="2050">
                  <a:moveTo>
                    <a:pt x="3554" y="1338"/>
                  </a:moveTo>
                  <a:lnTo>
                    <a:pt x="3553" y="1299"/>
                  </a:lnTo>
                  <a:lnTo>
                    <a:pt x="3550" y="1263"/>
                  </a:lnTo>
                  <a:lnTo>
                    <a:pt x="3546" y="1228"/>
                  </a:lnTo>
                  <a:lnTo>
                    <a:pt x="3538" y="1196"/>
                  </a:lnTo>
                  <a:lnTo>
                    <a:pt x="3529" y="1165"/>
                  </a:lnTo>
                  <a:lnTo>
                    <a:pt x="3518" y="1137"/>
                  </a:lnTo>
                  <a:lnTo>
                    <a:pt x="3511" y="1124"/>
                  </a:lnTo>
                  <a:lnTo>
                    <a:pt x="3504" y="1112"/>
                  </a:lnTo>
                  <a:lnTo>
                    <a:pt x="3490" y="1088"/>
                  </a:lnTo>
                  <a:lnTo>
                    <a:pt x="3473" y="1068"/>
                  </a:lnTo>
                  <a:lnTo>
                    <a:pt x="3454" y="1049"/>
                  </a:lnTo>
                  <a:lnTo>
                    <a:pt x="3436" y="1034"/>
                  </a:lnTo>
                  <a:lnTo>
                    <a:pt x="3413" y="1022"/>
                  </a:lnTo>
                  <a:lnTo>
                    <a:pt x="3390" y="1012"/>
                  </a:lnTo>
                  <a:lnTo>
                    <a:pt x="3366" y="1004"/>
                  </a:lnTo>
                  <a:lnTo>
                    <a:pt x="3339" y="1000"/>
                  </a:lnTo>
                  <a:lnTo>
                    <a:pt x="3311" y="998"/>
                  </a:lnTo>
                  <a:lnTo>
                    <a:pt x="3283" y="1000"/>
                  </a:lnTo>
                  <a:lnTo>
                    <a:pt x="3257" y="1004"/>
                  </a:lnTo>
                  <a:lnTo>
                    <a:pt x="3232" y="1012"/>
                  </a:lnTo>
                  <a:lnTo>
                    <a:pt x="3209" y="1022"/>
                  </a:lnTo>
                  <a:lnTo>
                    <a:pt x="3187" y="1035"/>
                  </a:lnTo>
                  <a:lnTo>
                    <a:pt x="3166" y="1051"/>
                  </a:lnTo>
                  <a:lnTo>
                    <a:pt x="3148" y="1069"/>
                  </a:lnTo>
                  <a:lnTo>
                    <a:pt x="3130" y="1091"/>
                  </a:lnTo>
                  <a:lnTo>
                    <a:pt x="3116" y="1114"/>
                  </a:lnTo>
                  <a:lnTo>
                    <a:pt x="3102" y="1139"/>
                  </a:lnTo>
                  <a:lnTo>
                    <a:pt x="3090" y="1167"/>
                  </a:lnTo>
                  <a:lnTo>
                    <a:pt x="3081" y="1197"/>
                  </a:lnTo>
                  <a:lnTo>
                    <a:pt x="3073" y="1228"/>
                  </a:lnTo>
                  <a:lnTo>
                    <a:pt x="3068" y="1263"/>
                  </a:lnTo>
                  <a:lnTo>
                    <a:pt x="3065" y="1298"/>
                  </a:lnTo>
                  <a:lnTo>
                    <a:pt x="3063" y="1336"/>
                  </a:lnTo>
                  <a:lnTo>
                    <a:pt x="3065" y="1374"/>
                  </a:lnTo>
                  <a:lnTo>
                    <a:pt x="3068" y="1409"/>
                  </a:lnTo>
                  <a:lnTo>
                    <a:pt x="3073" y="1444"/>
                  </a:lnTo>
                  <a:lnTo>
                    <a:pt x="3081" y="1477"/>
                  </a:lnTo>
                  <a:lnTo>
                    <a:pt x="3091" y="1507"/>
                  </a:lnTo>
                  <a:lnTo>
                    <a:pt x="3102" y="1536"/>
                  </a:lnTo>
                  <a:lnTo>
                    <a:pt x="3117" y="1562"/>
                  </a:lnTo>
                  <a:lnTo>
                    <a:pt x="3132" y="1586"/>
                  </a:lnTo>
                  <a:lnTo>
                    <a:pt x="3149" y="1607"/>
                  </a:lnTo>
                  <a:lnTo>
                    <a:pt x="3169" y="1626"/>
                  </a:lnTo>
                  <a:lnTo>
                    <a:pt x="3189" y="1643"/>
                  </a:lnTo>
                  <a:lnTo>
                    <a:pt x="3211" y="1656"/>
                  </a:lnTo>
                  <a:lnTo>
                    <a:pt x="3236" y="1667"/>
                  </a:lnTo>
                  <a:lnTo>
                    <a:pt x="3261" y="1675"/>
                  </a:lnTo>
                  <a:lnTo>
                    <a:pt x="3288" y="1679"/>
                  </a:lnTo>
                  <a:lnTo>
                    <a:pt x="3317" y="1680"/>
                  </a:lnTo>
                  <a:lnTo>
                    <a:pt x="3343" y="1679"/>
                  </a:lnTo>
                  <a:lnTo>
                    <a:pt x="3369" y="1675"/>
                  </a:lnTo>
                  <a:lnTo>
                    <a:pt x="3393" y="1667"/>
                  </a:lnTo>
                  <a:lnTo>
                    <a:pt x="3417" y="1657"/>
                  </a:lnTo>
                  <a:lnTo>
                    <a:pt x="3438" y="1644"/>
                  </a:lnTo>
                  <a:lnTo>
                    <a:pt x="3458" y="1628"/>
                  </a:lnTo>
                  <a:lnTo>
                    <a:pt x="3476" y="1609"/>
                  </a:lnTo>
                  <a:lnTo>
                    <a:pt x="3491" y="1588"/>
                  </a:lnTo>
                  <a:lnTo>
                    <a:pt x="3506" y="1565"/>
                  </a:lnTo>
                  <a:lnTo>
                    <a:pt x="3519" y="1539"/>
                  </a:lnTo>
                  <a:lnTo>
                    <a:pt x="3529" y="1512"/>
                  </a:lnTo>
                  <a:lnTo>
                    <a:pt x="3538" y="1480"/>
                  </a:lnTo>
                  <a:lnTo>
                    <a:pt x="3546" y="1448"/>
                  </a:lnTo>
                  <a:lnTo>
                    <a:pt x="3550" y="1414"/>
                  </a:lnTo>
                  <a:lnTo>
                    <a:pt x="3553" y="1377"/>
                  </a:lnTo>
                  <a:lnTo>
                    <a:pt x="3554" y="1338"/>
                  </a:lnTo>
                  <a:close/>
                  <a:moveTo>
                    <a:pt x="3897" y="1340"/>
                  </a:moveTo>
                  <a:lnTo>
                    <a:pt x="3893" y="1408"/>
                  </a:lnTo>
                  <a:lnTo>
                    <a:pt x="3885" y="1474"/>
                  </a:lnTo>
                  <a:lnTo>
                    <a:pt x="3880" y="1505"/>
                  </a:lnTo>
                  <a:lnTo>
                    <a:pt x="3872" y="1536"/>
                  </a:lnTo>
                  <a:lnTo>
                    <a:pt x="3863" y="1565"/>
                  </a:lnTo>
                  <a:lnTo>
                    <a:pt x="3853" y="1595"/>
                  </a:lnTo>
                  <a:lnTo>
                    <a:pt x="3843" y="1623"/>
                  </a:lnTo>
                  <a:lnTo>
                    <a:pt x="3831" y="1649"/>
                  </a:lnTo>
                  <a:lnTo>
                    <a:pt x="3803" y="1701"/>
                  </a:lnTo>
                  <a:lnTo>
                    <a:pt x="3771" y="1749"/>
                  </a:lnTo>
                  <a:lnTo>
                    <a:pt x="3753" y="1773"/>
                  </a:lnTo>
                  <a:lnTo>
                    <a:pt x="3734" y="1794"/>
                  </a:lnTo>
                  <a:lnTo>
                    <a:pt x="3716" y="1814"/>
                  </a:lnTo>
                  <a:lnTo>
                    <a:pt x="3694" y="1834"/>
                  </a:lnTo>
                  <a:lnTo>
                    <a:pt x="3650" y="1868"/>
                  </a:lnTo>
                  <a:lnTo>
                    <a:pt x="3627" y="1884"/>
                  </a:lnTo>
                  <a:lnTo>
                    <a:pt x="3603" y="1898"/>
                  </a:lnTo>
                  <a:lnTo>
                    <a:pt x="3552" y="1924"/>
                  </a:lnTo>
                  <a:lnTo>
                    <a:pt x="3526" y="1935"/>
                  </a:lnTo>
                  <a:lnTo>
                    <a:pt x="3498" y="1944"/>
                  </a:lnTo>
                  <a:lnTo>
                    <a:pt x="3470" y="1951"/>
                  </a:lnTo>
                  <a:lnTo>
                    <a:pt x="3441" y="1958"/>
                  </a:lnTo>
                  <a:lnTo>
                    <a:pt x="3411" y="1964"/>
                  </a:lnTo>
                  <a:lnTo>
                    <a:pt x="3381" y="1967"/>
                  </a:lnTo>
                  <a:lnTo>
                    <a:pt x="3319" y="1970"/>
                  </a:lnTo>
                  <a:lnTo>
                    <a:pt x="3285" y="1969"/>
                  </a:lnTo>
                  <a:lnTo>
                    <a:pt x="3252" y="1967"/>
                  </a:lnTo>
                  <a:lnTo>
                    <a:pt x="3220" y="1964"/>
                  </a:lnTo>
                  <a:lnTo>
                    <a:pt x="3188" y="1959"/>
                  </a:lnTo>
                  <a:lnTo>
                    <a:pt x="3158" y="1953"/>
                  </a:lnTo>
                  <a:lnTo>
                    <a:pt x="3128" y="1945"/>
                  </a:lnTo>
                  <a:lnTo>
                    <a:pt x="3071" y="1926"/>
                  </a:lnTo>
                  <a:lnTo>
                    <a:pt x="3018" y="1901"/>
                  </a:lnTo>
                  <a:lnTo>
                    <a:pt x="2993" y="1887"/>
                  </a:lnTo>
                  <a:lnTo>
                    <a:pt x="2969" y="1871"/>
                  </a:lnTo>
                  <a:lnTo>
                    <a:pt x="2924" y="1837"/>
                  </a:lnTo>
                  <a:lnTo>
                    <a:pt x="2882" y="1798"/>
                  </a:lnTo>
                  <a:lnTo>
                    <a:pt x="2864" y="1777"/>
                  </a:lnTo>
                  <a:lnTo>
                    <a:pt x="2846" y="1755"/>
                  </a:lnTo>
                  <a:lnTo>
                    <a:pt x="2814" y="1707"/>
                  </a:lnTo>
                  <a:lnTo>
                    <a:pt x="2786" y="1655"/>
                  </a:lnTo>
                  <a:lnTo>
                    <a:pt x="2775" y="1627"/>
                  </a:lnTo>
                  <a:lnTo>
                    <a:pt x="2764" y="1598"/>
                  </a:lnTo>
                  <a:lnTo>
                    <a:pt x="2754" y="1569"/>
                  </a:lnTo>
                  <a:lnTo>
                    <a:pt x="2746" y="1538"/>
                  </a:lnTo>
                  <a:lnTo>
                    <a:pt x="2738" y="1507"/>
                  </a:lnTo>
                  <a:lnTo>
                    <a:pt x="2732" y="1474"/>
                  </a:lnTo>
                  <a:lnTo>
                    <a:pt x="2728" y="1440"/>
                  </a:lnTo>
                  <a:lnTo>
                    <a:pt x="2725" y="1407"/>
                  </a:lnTo>
                  <a:lnTo>
                    <a:pt x="2722" y="1372"/>
                  </a:lnTo>
                  <a:lnTo>
                    <a:pt x="2721" y="1336"/>
                  </a:lnTo>
                  <a:lnTo>
                    <a:pt x="2725" y="1271"/>
                  </a:lnTo>
                  <a:lnTo>
                    <a:pt x="2732" y="1207"/>
                  </a:lnTo>
                  <a:lnTo>
                    <a:pt x="2738" y="1177"/>
                  </a:lnTo>
                  <a:lnTo>
                    <a:pt x="2746" y="1147"/>
                  </a:lnTo>
                  <a:lnTo>
                    <a:pt x="2764" y="1089"/>
                  </a:lnTo>
                  <a:lnTo>
                    <a:pt x="2775" y="1062"/>
                  </a:lnTo>
                  <a:lnTo>
                    <a:pt x="2787" y="1035"/>
                  </a:lnTo>
                  <a:lnTo>
                    <a:pt x="2815" y="983"/>
                  </a:lnTo>
                  <a:lnTo>
                    <a:pt x="2847" y="936"/>
                  </a:lnTo>
                  <a:lnTo>
                    <a:pt x="2865" y="913"/>
                  </a:lnTo>
                  <a:lnTo>
                    <a:pt x="2884" y="892"/>
                  </a:lnTo>
                  <a:lnTo>
                    <a:pt x="2925" y="852"/>
                  </a:lnTo>
                  <a:lnTo>
                    <a:pt x="2969" y="817"/>
                  </a:lnTo>
                  <a:lnTo>
                    <a:pt x="3018" y="786"/>
                  </a:lnTo>
                  <a:lnTo>
                    <a:pt x="3070" y="761"/>
                  </a:lnTo>
                  <a:lnTo>
                    <a:pt x="3098" y="750"/>
                  </a:lnTo>
                  <a:lnTo>
                    <a:pt x="3126" y="741"/>
                  </a:lnTo>
                  <a:lnTo>
                    <a:pt x="3155" y="732"/>
                  </a:lnTo>
                  <a:lnTo>
                    <a:pt x="3185" y="725"/>
                  </a:lnTo>
                  <a:lnTo>
                    <a:pt x="3216" y="721"/>
                  </a:lnTo>
                  <a:lnTo>
                    <a:pt x="3247" y="716"/>
                  </a:lnTo>
                  <a:lnTo>
                    <a:pt x="3311" y="713"/>
                  </a:lnTo>
                  <a:lnTo>
                    <a:pt x="3379" y="716"/>
                  </a:lnTo>
                  <a:lnTo>
                    <a:pt x="3411" y="720"/>
                  </a:lnTo>
                  <a:lnTo>
                    <a:pt x="3443" y="725"/>
                  </a:lnTo>
                  <a:lnTo>
                    <a:pt x="3503" y="740"/>
                  </a:lnTo>
                  <a:lnTo>
                    <a:pt x="3559" y="760"/>
                  </a:lnTo>
                  <a:lnTo>
                    <a:pt x="3586" y="772"/>
                  </a:lnTo>
                  <a:lnTo>
                    <a:pt x="3611" y="785"/>
                  </a:lnTo>
                  <a:lnTo>
                    <a:pt x="3636" y="800"/>
                  </a:lnTo>
                  <a:lnTo>
                    <a:pt x="3660" y="815"/>
                  </a:lnTo>
                  <a:lnTo>
                    <a:pt x="3703" y="851"/>
                  </a:lnTo>
                  <a:lnTo>
                    <a:pt x="3723" y="870"/>
                  </a:lnTo>
                  <a:lnTo>
                    <a:pt x="3743" y="890"/>
                  </a:lnTo>
                  <a:lnTo>
                    <a:pt x="3778" y="934"/>
                  </a:lnTo>
                  <a:lnTo>
                    <a:pt x="3809" y="982"/>
                  </a:lnTo>
                  <a:lnTo>
                    <a:pt x="3835" y="1033"/>
                  </a:lnTo>
                  <a:lnTo>
                    <a:pt x="3857" y="1088"/>
                  </a:lnTo>
                  <a:lnTo>
                    <a:pt x="3867" y="1117"/>
                  </a:lnTo>
                  <a:lnTo>
                    <a:pt x="3874" y="1147"/>
                  </a:lnTo>
                  <a:lnTo>
                    <a:pt x="3887" y="1208"/>
                  </a:lnTo>
                  <a:lnTo>
                    <a:pt x="3894" y="1273"/>
                  </a:lnTo>
                  <a:lnTo>
                    <a:pt x="3897" y="1340"/>
                  </a:lnTo>
                  <a:close/>
                  <a:moveTo>
                    <a:pt x="4810" y="1073"/>
                  </a:moveTo>
                  <a:lnTo>
                    <a:pt x="4769" y="1056"/>
                  </a:lnTo>
                  <a:lnTo>
                    <a:pt x="4732" y="1045"/>
                  </a:lnTo>
                  <a:lnTo>
                    <a:pt x="4694" y="1039"/>
                  </a:lnTo>
                  <a:lnTo>
                    <a:pt x="4653" y="1038"/>
                  </a:lnTo>
                  <a:lnTo>
                    <a:pt x="4619" y="1039"/>
                  </a:lnTo>
                  <a:lnTo>
                    <a:pt x="4586" y="1045"/>
                  </a:lnTo>
                  <a:lnTo>
                    <a:pt x="4555" y="1053"/>
                  </a:lnTo>
                  <a:lnTo>
                    <a:pt x="4526" y="1064"/>
                  </a:lnTo>
                  <a:lnTo>
                    <a:pt x="4501" y="1078"/>
                  </a:lnTo>
                  <a:lnTo>
                    <a:pt x="4476" y="1095"/>
                  </a:lnTo>
                  <a:lnTo>
                    <a:pt x="4453" y="1115"/>
                  </a:lnTo>
                  <a:lnTo>
                    <a:pt x="4433" y="1137"/>
                  </a:lnTo>
                  <a:lnTo>
                    <a:pt x="4415" y="1163"/>
                  </a:lnTo>
                  <a:lnTo>
                    <a:pt x="4400" y="1191"/>
                  </a:lnTo>
                  <a:lnTo>
                    <a:pt x="4386" y="1222"/>
                  </a:lnTo>
                  <a:lnTo>
                    <a:pt x="4375" y="1254"/>
                  </a:lnTo>
                  <a:lnTo>
                    <a:pt x="4366" y="1289"/>
                  </a:lnTo>
                  <a:lnTo>
                    <a:pt x="4361" y="1327"/>
                  </a:lnTo>
                  <a:lnTo>
                    <a:pt x="4356" y="1367"/>
                  </a:lnTo>
                  <a:lnTo>
                    <a:pt x="4355" y="1408"/>
                  </a:lnTo>
                  <a:lnTo>
                    <a:pt x="4355" y="1938"/>
                  </a:lnTo>
                  <a:lnTo>
                    <a:pt x="4017" y="1938"/>
                  </a:lnTo>
                  <a:lnTo>
                    <a:pt x="4017" y="1342"/>
                  </a:lnTo>
                  <a:lnTo>
                    <a:pt x="4017" y="746"/>
                  </a:lnTo>
                  <a:lnTo>
                    <a:pt x="4343" y="746"/>
                  </a:lnTo>
                  <a:lnTo>
                    <a:pt x="4343" y="1017"/>
                  </a:lnTo>
                  <a:lnTo>
                    <a:pt x="4352" y="984"/>
                  </a:lnTo>
                  <a:lnTo>
                    <a:pt x="4363" y="953"/>
                  </a:lnTo>
                  <a:lnTo>
                    <a:pt x="4375" y="923"/>
                  </a:lnTo>
                  <a:lnTo>
                    <a:pt x="4391" y="895"/>
                  </a:lnTo>
                  <a:lnTo>
                    <a:pt x="4408" y="870"/>
                  </a:lnTo>
                  <a:lnTo>
                    <a:pt x="4425" y="846"/>
                  </a:lnTo>
                  <a:lnTo>
                    <a:pt x="4446" y="824"/>
                  </a:lnTo>
                  <a:lnTo>
                    <a:pt x="4468" y="805"/>
                  </a:lnTo>
                  <a:lnTo>
                    <a:pt x="4492" y="787"/>
                  </a:lnTo>
                  <a:lnTo>
                    <a:pt x="4517" y="772"/>
                  </a:lnTo>
                  <a:lnTo>
                    <a:pt x="4544" y="758"/>
                  </a:lnTo>
                  <a:lnTo>
                    <a:pt x="4573" y="748"/>
                  </a:lnTo>
                  <a:lnTo>
                    <a:pt x="4603" y="740"/>
                  </a:lnTo>
                  <a:lnTo>
                    <a:pt x="4635" y="734"/>
                  </a:lnTo>
                  <a:lnTo>
                    <a:pt x="4669" y="730"/>
                  </a:lnTo>
                  <a:lnTo>
                    <a:pt x="4703" y="728"/>
                  </a:lnTo>
                  <a:lnTo>
                    <a:pt x="4753" y="732"/>
                  </a:lnTo>
                  <a:lnTo>
                    <a:pt x="4810" y="741"/>
                  </a:lnTo>
                  <a:lnTo>
                    <a:pt x="4810" y="1073"/>
                  </a:lnTo>
                  <a:close/>
                  <a:moveTo>
                    <a:pt x="5598" y="1938"/>
                  </a:moveTo>
                  <a:lnTo>
                    <a:pt x="5598" y="1670"/>
                  </a:lnTo>
                  <a:lnTo>
                    <a:pt x="5561" y="1678"/>
                  </a:lnTo>
                  <a:lnTo>
                    <a:pt x="5526" y="1683"/>
                  </a:lnTo>
                  <a:lnTo>
                    <a:pt x="5494" y="1685"/>
                  </a:lnTo>
                  <a:lnTo>
                    <a:pt x="5458" y="1686"/>
                  </a:lnTo>
                  <a:lnTo>
                    <a:pt x="5432" y="1685"/>
                  </a:lnTo>
                  <a:lnTo>
                    <a:pt x="5406" y="1683"/>
                  </a:lnTo>
                  <a:lnTo>
                    <a:pt x="5384" y="1679"/>
                  </a:lnTo>
                  <a:lnTo>
                    <a:pt x="5364" y="1674"/>
                  </a:lnTo>
                  <a:lnTo>
                    <a:pt x="5345" y="1667"/>
                  </a:lnTo>
                  <a:lnTo>
                    <a:pt x="5328" y="1658"/>
                  </a:lnTo>
                  <a:lnTo>
                    <a:pt x="5314" y="1648"/>
                  </a:lnTo>
                  <a:lnTo>
                    <a:pt x="5302" y="1636"/>
                  </a:lnTo>
                  <a:lnTo>
                    <a:pt x="5292" y="1622"/>
                  </a:lnTo>
                  <a:lnTo>
                    <a:pt x="5282" y="1605"/>
                  </a:lnTo>
                  <a:lnTo>
                    <a:pt x="5275" y="1587"/>
                  </a:lnTo>
                  <a:lnTo>
                    <a:pt x="5268" y="1566"/>
                  </a:lnTo>
                  <a:lnTo>
                    <a:pt x="5262" y="1517"/>
                  </a:lnTo>
                  <a:lnTo>
                    <a:pt x="5258" y="1459"/>
                  </a:lnTo>
                  <a:lnTo>
                    <a:pt x="5258" y="1026"/>
                  </a:lnTo>
                  <a:lnTo>
                    <a:pt x="5583" y="1026"/>
                  </a:lnTo>
                  <a:lnTo>
                    <a:pt x="5583" y="755"/>
                  </a:lnTo>
                  <a:lnTo>
                    <a:pt x="5258" y="755"/>
                  </a:lnTo>
                  <a:lnTo>
                    <a:pt x="5258" y="365"/>
                  </a:lnTo>
                  <a:lnTo>
                    <a:pt x="4920" y="556"/>
                  </a:lnTo>
                  <a:lnTo>
                    <a:pt x="4920" y="1037"/>
                  </a:lnTo>
                  <a:lnTo>
                    <a:pt x="4920" y="1519"/>
                  </a:lnTo>
                  <a:lnTo>
                    <a:pt x="4921" y="1575"/>
                  </a:lnTo>
                  <a:lnTo>
                    <a:pt x="4926" y="1627"/>
                  </a:lnTo>
                  <a:lnTo>
                    <a:pt x="4935" y="1674"/>
                  </a:lnTo>
                  <a:lnTo>
                    <a:pt x="4946" y="1718"/>
                  </a:lnTo>
                  <a:lnTo>
                    <a:pt x="4962" y="1758"/>
                  </a:lnTo>
                  <a:lnTo>
                    <a:pt x="4981" y="1794"/>
                  </a:lnTo>
                  <a:lnTo>
                    <a:pt x="5003" y="1826"/>
                  </a:lnTo>
                  <a:lnTo>
                    <a:pt x="5030" y="1855"/>
                  </a:lnTo>
                  <a:lnTo>
                    <a:pt x="5044" y="1868"/>
                  </a:lnTo>
                  <a:lnTo>
                    <a:pt x="5060" y="1880"/>
                  </a:lnTo>
                  <a:lnTo>
                    <a:pt x="5093" y="1901"/>
                  </a:lnTo>
                  <a:lnTo>
                    <a:pt x="5130" y="1920"/>
                  </a:lnTo>
                  <a:lnTo>
                    <a:pt x="5171" y="1935"/>
                  </a:lnTo>
                  <a:lnTo>
                    <a:pt x="5216" y="1946"/>
                  </a:lnTo>
                  <a:lnTo>
                    <a:pt x="5265" y="1954"/>
                  </a:lnTo>
                  <a:lnTo>
                    <a:pt x="5317" y="1959"/>
                  </a:lnTo>
                  <a:lnTo>
                    <a:pt x="5374" y="1960"/>
                  </a:lnTo>
                  <a:lnTo>
                    <a:pt x="5431" y="1959"/>
                  </a:lnTo>
                  <a:lnTo>
                    <a:pt x="5484" y="1956"/>
                  </a:lnTo>
                  <a:lnTo>
                    <a:pt x="5538" y="1949"/>
                  </a:lnTo>
                  <a:lnTo>
                    <a:pt x="5598" y="1938"/>
                  </a:lnTo>
                  <a:close/>
                  <a:moveTo>
                    <a:pt x="6796" y="1358"/>
                  </a:moveTo>
                  <a:lnTo>
                    <a:pt x="6796" y="746"/>
                  </a:lnTo>
                  <a:lnTo>
                    <a:pt x="6457" y="746"/>
                  </a:lnTo>
                  <a:lnTo>
                    <a:pt x="6457" y="1358"/>
                  </a:lnTo>
                  <a:lnTo>
                    <a:pt x="6455" y="1440"/>
                  </a:lnTo>
                  <a:lnTo>
                    <a:pt x="6451" y="1476"/>
                  </a:lnTo>
                  <a:lnTo>
                    <a:pt x="6447" y="1508"/>
                  </a:lnTo>
                  <a:lnTo>
                    <a:pt x="6441" y="1538"/>
                  </a:lnTo>
                  <a:lnTo>
                    <a:pt x="6435" y="1564"/>
                  </a:lnTo>
                  <a:lnTo>
                    <a:pt x="6426" y="1587"/>
                  </a:lnTo>
                  <a:lnTo>
                    <a:pt x="6415" y="1607"/>
                  </a:lnTo>
                  <a:lnTo>
                    <a:pt x="6402" y="1624"/>
                  </a:lnTo>
                  <a:lnTo>
                    <a:pt x="6388" y="1639"/>
                  </a:lnTo>
                  <a:lnTo>
                    <a:pt x="6373" y="1650"/>
                  </a:lnTo>
                  <a:lnTo>
                    <a:pt x="6355" y="1660"/>
                  </a:lnTo>
                  <a:lnTo>
                    <a:pt x="6334" y="1668"/>
                  </a:lnTo>
                  <a:lnTo>
                    <a:pt x="6311" y="1673"/>
                  </a:lnTo>
                  <a:lnTo>
                    <a:pt x="6287" y="1676"/>
                  </a:lnTo>
                  <a:lnTo>
                    <a:pt x="6259" y="1677"/>
                  </a:lnTo>
                  <a:lnTo>
                    <a:pt x="6231" y="1676"/>
                  </a:lnTo>
                  <a:lnTo>
                    <a:pt x="6206" y="1673"/>
                  </a:lnTo>
                  <a:lnTo>
                    <a:pt x="6181" y="1668"/>
                  </a:lnTo>
                  <a:lnTo>
                    <a:pt x="6160" y="1660"/>
                  </a:lnTo>
                  <a:lnTo>
                    <a:pt x="6141" y="1652"/>
                  </a:lnTo>
                  <a:lnTo>
                    <a:pt x="6124" y="1640"/>
                  </a:lnTo>
                  <a:lnTo>
                    <a:pt x="6109" y="1626"/>
                  </a:lnTo>
                  <a:lnTo>
                    <a:pt x="6096" y="1609"/>
                  </a:lnTo>
                  <a:lnTo>
                    <a:pt x="6085" y="1590"/>
                  </a:lnTo>
                  <a:lnTo>
                    <a:pt x="6075" y="1569"/>
                  </a:lnTo>
                  <a:lnTo>
                    <a:pt x="6067" y="1545"/>
                  </a:lnTo>
                  <a:lnTo>
                    <a:pt x="6060" y="1517"/>
                  </a:lnTo>
                  <a:lnTo>
                    <a:pt x="6056" y="1487"/>
                  </a:lnTo>
                  <a:lnTo>
                    <a:pt x="6053" y="1454"/>
                  </a:lnTo>
                  <a:lnTo>
                    <a:pt x="6050" y="1417"/>
                  </a:lnTo>
                  <a:lnTo>
                    <a:pt x="6049" y="1378"/>
                  </a:lnTo>
                  <a:lnTo>
                    <a:pt x="6049" y="746"/>
                  </a:lnTo>
                  <a:lnTo>
                    <a:pt x="5710" y="746"/>
                  </a:lnTo>
                  <a:lnTo>
                    <a:pt x="5710" y="1373"/>
                  </a:lnTo>
                  <a:lnTo>
                    <a:pt x="5713" y="1465"/>
                  </a:lnTo>
                  <a:lnTo>
                    <a:pt x="5715" y="1505"/>
                  </a:lnTo>
                  <a:lnTo>
                    <a:pt x="5718" y="1544"/>
                  </a:lnTo>
                  <a:lnTo>
                    <a:pt x="5729" y="1612"/>
                  </a:lnTo>
                  <a:lnTo>
                    <a:pt x="5737" y="1643"/>
                  </a:lnTo>
                  <a:lnTo>
                    <a:pt x="5746" y="1671"/>
                  </a:lnTo>
                  <a:lnTo>
                    <a:pt x="5756" y="1698"/>
                  </a:lnTo>
                  <a:lnTo>
                    <a:pt x="5768" y="1723"/>
                  </a:lnTo>
                  <a:lnTo>
                    <a:pt x="5780" y="1747"/>
                  </a:lnTo>
                  <a:lnTo>
                    <a:pt x="5796" y="1769"/>
                  </a:lnTo>
                  <a:lnTo>
                    <a:pt x="5812" y="1790"/>
                  </a:lnTo>
                  <a:lnTo>
                    <a:pt x="5830" y="1810"/>
                  </a:lnTo>
                  <a:lnTo>
                    <a:pt x="5849" y="1829"/>
                  </a:lnTo>
                  <a:lnTo>
                    <a:pt x="5872" y="1848"/>
                  </a:lnTo>
                  <a:lnTo>
                    <a:pt x="5889" y="1863"/>
                  </a:lnTo>
                  <a:lnTo>
                    <a:pt x="5908" y="1876"/>
                  </a:lnTo>
                  <a:lnTo>
                    <a:pt x="5928" y="1888"/>
                  </a:lnTo>
                  <a:lnTo>
                    <a:pt x="5949" y="1899"/>
                  </a:lnTo>
                  <a:lnTo>
                    <a:pt x="5972" y="1909"/>
                  </a:lnTo>
                  <a:lnTo>
                    <a:pt x="5994" y="1919"/>
                  </a:lnTo>
                  <a:lnTo>
                    <a:pt x="6040" y="1936"/>
                  </a:lnTo>
                  <a:lnTo>
                    <a:pt x="6091" y="1949"/>
                  </a:lnTo>
                  <a:lnTo>
                    <a:pt x="6144" y="1958"/>
                  </a:lnTo>
                  <a:lnTo>
                    <a:pt x="6199" y="1964"/>
                  </a:lnTo>
                  <a:lnTo>
                    <a:pt x="6257" y="1966"/>
                  </a:lnTo>
                  <a:lnTo>
                    <a:pt x="6325" y="1963"/>
                  </a:lnTo>
                  <a:lnTo>
                    <a:pt x="6388" y="1955"/>
                  </a:lnTo>
                  <a:lnTo>
                    <a:pt x="6419" y="1948"/>
                  </a:lnTo>
                  <a:lnTo>
                    <a:pt x="6448" y="1940"/>
                  </a:lnTo>
                  <a:lnTo>
                    <a:pt x="6505" y="1921"/>
                  </a:lnTo>
                  <a:lnTo>
                    <a:pt x="6531" y="1910"/>
                  </a:lnTo>
                  <a:lnTo>
                    <a:pt x="6557" y="1898"/>
                  </a:lnTo>
                  <a:lnTo>
                    <a:pt x="6605" y="1869"/>
                  </a:lnTo>
                  <a:lnTo>
                    <a:pt x="6626" y="1853"/>
                  </a:lnTo>
                  <a:lnTo>
                    <a:pt x="6647" y="1835"/>
                  </a:lnTo>
                  <a:lnTo>
                    <a:pt x="6667" y="1816"/>
                  </a:lnTo>
                  <a:lnTo>
                    <a:pt x="6685" y="1796"/>
                  </a:lnTo>
                  <a:lnTo>
                    <a:pt x="6699" y="1779"/>
                  </a:lnTo>
                  <a:lnTo>
                    <a:pt x="6712" y="1760"/>
                  </a:lnTo>
                  <a:lnTo>
                    <a:pt x="6735" y="1721"/>
                  </a:lnTo>
                  <a:lnTo>
                    <a:pt x="6755" y="1678"/>
                  </a:lnTo>
                  <a:lnTo>
                    <a:pt x="6769" y="1628"/>
                  </a:lnTo>
                  <a:lnTo>
                    <a:pt x="6781" y="1573"/>
                  </a:lnTo>
                  <a:lnTo>
                    <a:pt x="6786" y="1542"/>
                  </a:lnTo>
                  <a:lnTo>
                    <a:pt x="6790" y="1509"/>
                  </a:lnTo>
                  <a:lnTo>
                    <a:pt x="6795" y="1438"/>
                  </a:lnTo>
                  <a:lnTo>
                    <a:pt x="6796" y="1358"/>
                  </a:lnTo>
                  <a:close/>
                  <a:moveTo>
                    <a:pt x="8720" y="1938"/>
                  </a:moveTo>
                  <a:lnTo>
                    <a:pt x="8720" y="1254"/>
                  </a:lnTo>
                  <a:lnTo>
                    <a:pt x="8718" y="1185"/>
                  </a:lnTo>
                  <a:lnTo>
                    <a:pt x="8716" y="1124"/>
                  </a:lnTo>
                  <a:lnTo>
                    <a:pt x="8712" y="1072"/>
                  </a:lnTo>
                  <a:lnTo>
                    <a:pt x="8706" y="1025"/>
                  </a:lnTo>
                  <a:lnTo>
                    <a:pt x="8698" y="985"/>
                  </a:lnTo>
                  <a:lnTo>
                    <a:pt x="8688" y="950"/>
                  </a:lnTo>
                  <a:lnTo>
                    <a:pt x="8676" y="918"/>
                  </a:lnTo>
                  <a:lnTo>
                    <a:pt x="8662" y="891"/>
                  </a:lnTo>
                  <a:lnTo>
                    <a:pt x="8650" y="871"/>
                  </a:lnTo>
                  <a:lnTo>
                    <a:pt x="8636" y="853"/>
                  </a:lnTo>
                  <a:lnTo>
                    <a:pt x="8622" y="836"/>
                  </a:lnTo>
                  <a:lnTo>
                    <a:pt x="8605" y="820"/>
                  </a:lnTo>
                  <a:lnTo>
                    <a:pt x="8589" y="805"/>
                  </a:lnTo>
                  <a:lnTo>
                    <a:pt x="8570" y="791"/>
                  </a:lnTo>
                  <a:lnTo>
                    <a:pt x="8529" y="766"/>
                  </a:lnTo>
                  <a:lnTo>
                    <a:pt x="8506" y="756"/>
                  </a:lnTo>
                  <a:lnTo>
                    <a:pt x="8484" y="747"/>
                  </a:lnTo>
                  <a:lnTo>
                    <a:pt x="8436" y="733"/>
                  </a:lnTo>
                  <a:lnTo>
                    <a:pt x="8385" y="724"/>
                  </a:lnTo>
                  <a:lnTo>
                    <a:pt x="8332" y="721"/>
                  </a:lnTo>
                  <a:lnTo>
                    <a:pt x="8300" y="722"/>
                  </a:lnTo>
                  <a:lnTo>
                    <a:pt x="8269" y="725"/>
                  </a:lnTo>
                  <a:lnTo>
                    <a:pt x="8239" y="731"/>
                  </a:lnTo>
                  <a:lnTo>
                    <a:pt x="8210" y="737"/>
                  </a:lnTo>
                  <a:lnTo>
                    <a:pt x="8182" y="747"/>
                  </a:lnTo>
                  <a:lnTo>
                    <a:pt x="8155" y="758"/>
                  </a:lnTo>
                  <a:lnTo>
                    <a:pt x="8130" y="772"/>
                  </a:lnTo>
                  <a:lnTo>
                    <a:pt x="8106" y="788"/>
                  </a:lnTo>
                  <a:lnTo>
                    <a:pt x="8083" y="806"/>
                  </a:lnTo>
                  <a:lnTo>
                    <a:pt x="8061" y="827"/>
                  </a:lnTo>
                  <a:lnTo>
                    <a:pt x="8040" y="850"/>
                  </a:lnTo>
                  <a:lnTo>
                    <a:pt x="8021" y="874"/>
                  </a:lnTo>
                  <a:lnTo>
                    <a:pt x="8002" y="902"/>
                  </a:lnTo>
                  <a:lnTo>
                    <a:pt x="7984" y="931"/>
                  </a:lnTo>
                  <a:lnTo>
                    <a:pt x="7968" y="963"/>
                  </a:lnTo>
                  <a:lnTo>
                    <a:pt x="7951" y="997"/>
                  </a:lnTo>
                  <a:lnTo>
                    <a:pt x="7942" y="964"/>
                  </a:lnTo>
                  <a:lnTo>
                    <a:pt x="7932" y="933"/>
                  </a:lnTo>
                  <a:lnTo>
                    <a:pt x="7908" y="876"/>
                  </a:lnTo>
                  <a:lnTo>
                    <a:pt x="7893" y="852"/>
                  </a:lnTo>
                  <a:lnTo>
                    <a:pt x="7885" y="840"/>
                  </a:lnTo>
                  <a:lnTo>
                    <a:pt x="7877" y="828"/>
                  </a:lnTo>
                  <a:lnTo>
                    <a:pt x="7869" y="818"/>
                  </a:lnTo>
                  <a:lnTo>
                    <a:pt x="7859" y="808"/>
                  </a:lnTo>
                  <a:lnTo>
                    <a:pt x="7840" y="791"/>
                  </a:lnTo>
                  <a:lnTo>
                    <a:pt x="7820" y="774"/>
                  </a:lnTo>
                  <a:lnTo>
                    <a:pt x="7798" y="760"/>
                  </a:lnTo>
                  <a:lnTo>
                    <a:pt x="7773" y="748"/>
                  </a:lnTo>
                  <a:lnTo>
                    <a:pt x="7748" y="738"/>
                  </a:lnTo>
                  <a:lnTo>
                    <a:pt x="7721" y="731"/>
                  </a:lnTo>
                  <a:lnTo>
                    <a:pt x="7692" y="725"/>
                  </a:lnTo>
                  <a:lnTo>
                    <a:pt x="7662" y="722"/>
                  </a:lnTo>
                  <a:lnTo>
                    <a:pt x="7630" y="721"/>
                  </a:lnTo>
                  <a:lnTo>
                    <a:pt x="7598" y="722"/>
                  </a:lnTo>
                  <a:lnTo>
                    <a:pt x="7567" y="725"/>
                  </a:lnTo>
                  <a:lnTo>
                    <a:pt x="7537" y="730"/>
                  </a:lnTo>
                  <a:lnTo>
                    <a:pt x="7509" y="737"/>
                  </a:lnTo>
                  <a:lnTo>
                    <a:pt x="7481" y="746"/>
                  </a:lnTo>
                  <a:lnTo>
                    <a:pt x="7456" y="757"/>
                  </a:lnTo>
                  <a:lnTo>
                    <a:pt x="7431" y="771"/>
                  </a:lnTo>
                  <a:lnTo>
                    <a:pt x="7408" y="786"/>
                  </a:lnTo>
                  <a:lnTo>
                    <a:pt x="7386" y="804"/>
                  </a:lnTo>
                  <a:lnTo>
                    <a:pt x="7364" y="824"/>
                  </a:lnTo>
                  <a:lnTo>
                    <a:pt x="7344" y="846"/>
                  </a:lnTo>
                  <a:lnTo>
                    <a:pt x="7324" y="871"/>
                  </a:lnTo>
                  <a:lnTo>
                    <a:pt x="7307" y="896"/>
                  </a:lnTo>
                  <a:lnTo>
                    <a:pt x="7288" y="925"/>
                  </a:lnTo>
                  <a:lnTo>
                    <a:pt x="7270" y="956"/>
                  </a:lnTo>
                  <a:lnTo>
                    <a:pt x="7253" y="990"/>
                  </a:lnTo>
                  <a:lnTo>
                    <a:pt x="7253" y="746"/>
                  </a:lnTo>
                  <a:lnTo>
                    <a:pt x="6927" y="746"/>
                  </a:lnTo>
                  <a:lnTo>
                    <a:pt x="6927" y="1342"/>
                  </a:lnTo>
                  <a:lnTo>
                    <a:pt x="6927" y="1938"/>
                  </a:lnTo>
                  <a:lnTo>
                    <a:pt x="7266" y="1938"/>
                  </a:lnTo>
                  <a:lnTo>
                    <a:pt x="7266" y="1384"/>
                  </a:lnTo>
                  <a:lnTo>
                    <a:pt x="7267" y="1329"/>
                  </a:lnTo>
                  <a:lnTo>
                    <a:pt x="7270" y="1283"/>
                  </a:lnTo>
                  <a:lnTo>
                    <a:pt x="7276" y="1242"/>
                  </a:lnTo>
                  <a:lnTo>
                    <a:pt x="7283" y="1207"/>
                  </a:lnTo>
                  <a:lnTo>
                    <a:pt x="7290" y="1187"/>
                  </a:lnTo>
                  <a:lnTo>
                    <a:pt x="7297" y="1169"/>
                  </a:lnTo>
                  <a:lnTo>
                    <a:pt x="7314" y="1135"/>
                  </a:lnTo>
                  <a:lnTo>
                    <a:pt x="7323" y="1118"/>
                  </a:lnTo>
                  <a:lnTo>
                    <a:pt x="7334" y="1104"/>
                  </a:lnTo>
                  <a:lnTo>
                    <a:pt x="7359" y="1078"/>
                  </a:lnTo>
                  <a:lnTo>
                    <a:pt x="7386" y="1058"/>
                  </a:lnTo>
                  <a:lnTo>
                    <a:pt x="7416" y="1043"/>
                  </a:lnTo>
                  <a:lnTo>
                    <a:pt x="7431" y="1037"/>
                  </a:lnTo>
                  <a:lnTo>
                    <a:pt x="7447" y="1034"/>
                  </a:lnTo>
                  <a:lnTo>
                    <a:pt x="7481" y="1031"/>
                  </a:lnTo>
                  <a:lnTo>
                    <a:pt x="7506" y="1032"/>
                  </a:lnTo>
                  <a:lnTo>
                    <a:pt x="7530" y="1037"/>
                  </a:lnTo>
                  <a:lnTo>
                    <a:pt x="7551" y="1045"/>
                  </a:lnTo>
                  <a:lnTo>
                    <a:pt x="7570" y="1056"/>
                  </a:lnTo>
                  <a:lnTo>
                    <a:pt x="7588" y="1069"/>
                  </a:lnTo>
                  <a:lnTo>
                    <a:pt x="7602" y="1086"/>
                  </a:lnTo>
                  <a:lnTo>
                    <a:pt x="7615" y="1106"/>
                  </a:lnTo>
                  <a:lnTo>
                    <a:pt x="7621" y="1116"/>
                  </a:lnTo>
                  <a:lnTo>
                    <a:pt x="7625" y="1127"/>
                  </a:lnTo>
                  <a:lnTo>
                    <a:pt x="7638" y="1165"/>
                  </a:lnTo>
                  <a:lnTo>
                    <a:pt x="7645" y="1211"/>
                  </a:lnTo>
                  <a:lnTo>
                    <a:pt x="7650" y="1268"/>
                  </a:lnTo>
                  <a:lnTo>
                    <a:pt x="7651" y="1342"/>
                  </a:lnTo>
                  <a:lnTo>
                    <a:pt x="7651" y="1938"/>
                  </a:lnTo>
                  <a:lnTo>
                    <a:pt x="7993" y="1938"/>
                  </a:lnTo>
                  <a:lnTo>
                    <a:pt x="7993" y="1364"/>
                  </a:lnTo>
                  <a:lnTo>
                    <a:pt x="7993" y="1325"/>
                  </a:lnTo>
                  <a:lnTo>
                    <a:pt x="7996" y="1287"/>
                  </a:lnTo>
                  <a:lnTo>
                    <a:pt x="8000" y="1253"/>
                  </a:lnTo>
                  <a:lnTo>
                    <a:pt x="8006" y="1221"/>
                  </a:lnTo>
                  <a:lnTo>
                    <a:pt x="8014" y="1191"/>
                  </a:lnTo>
                  <a:lnTo>
                    <a:pt x="8023" y="1164"/>
                  </a:lnTo>
                  <a:lnTo>
                    <a:pt x="8034" y="1138"/>
                  </a:lnTo>
                  <a:lnTo>
                    <a:pt x="8046" y="1116"/>
                  </a:lnTo>
                  <a:lnTo>
                    <a:pt x="8061" y="1096"/>
                  </a:lnTo>
                  <a:lnTo>
                    <a:pt x="8078" y="1079"/>
                  </a:lnTo>
                  <a:lnTo>
                    <a:pt x="8095" y="1064"/>
                  </a:lnTo>
                  <a:lnTo>
                    <a:pt x="8114" y="1052"/>
                  </a:lnTo>
                  <a:lnTo>
                    <a:pt x="8135" y="1043"/>
                  </a:lnTo>
                  <a:lnTo>
                    <a:pt x="8158" y="1036"/>
                  </a:lnTo>
                  <a:lnTo>
                    <a:pt x="8182" y="1032"/>
                  </a:lnTo>
                  <a:lnTo>
                    <a:pt x="8208" y="1031"/>
                  </a:lnTo>
                  <a:lnTo>
                    <a:pt x="8238" y="1032"/>
                  </a:lnTo>
                  <a:lnTo>
                    <a:pt x="8264" y="1037"/>
                  </a:lnTo>
                  <a:lnTo>
                    <a:pt x="8289" y="1046"/>
                  </a:lnTo>
                  <a:lnTo>
                    <a:pt x="8310" y="1058"/>
                  </a:lnTo>
                  <a:lnTo>
                    <a:pt x="8320" y="1066"/>
                  </a:lnTo>
                  <a:lnTo>
                    <a:pt x="8329" y="1075"/>
                  </a:lnTo>
                  <a:lnTo>
                    <a:pt x="8336" y="1084"/>
                  </a:lnTo>
                  <a:lnTo>
                    <a:pt x="8343" y="1095"/>
                  </a:lnTo>
                  <a:lnTo>
                    <a:pt x="8356" y="1118"/>
                  </a:lnTo>
                  <a:lnTo>
                    <a:pt x="8365" y="1146"/>
                  </a:lnTo>
                  <a:lnTo>
                    <a:pt x="8370" y="1178"/>
                  </a:lnTo>
                  <a:lnTo>
                    <a:pt x="8374" y="1219"/>
                  </a:lnTo>
                  <a:lnTo>
                    <a:pt x="8376" y="1268"/>
                  </a:lnTo>
                  <a:lnTo>
                    <a:pt x="8377" y="1324"/>
                  </a:lnTo>
                  <a:lnTo>
                    <a:pt x="8377" y="1938"/>
                  </a:lnTo>
                  <a:lnTo>
                    <a:pt x="8720" y="1938"/>
                  </a:lnTo>
                  <a:close/>
                  <a:moveTo>
                    <a:pt x="2622" y="369"/>
                  </a:moveTo>
                  <a:lnTo>
                    <a:pt x="2584" y="372"/>
                  </a:lnTo>
                  <a:lnTo>
                    <a:pt x="2566" y="376"/>
                  </a:lnTo>
                  <a:lnTo>
                    <a:pt x="2549" y="382"/>
                  </a:lnTo>
                  <a:lnTo>
                    <a:pt x="2534" y="390"/>
                  </a:lnTo>
                  <a:lnTo>
                    <a:pt x="2519" y="399"/>
                  </a:lnTo>
                  <a:lnTo>
                    <a:pt x="2494" y="421"/>
                  </a:lnTo>
                  <a:lnTo>
                    <a:pt x="2483" y="434"/>
                  </a:lnTo>
                  <a:lnTo>
                    <a:pt x="2473" y="450"/>
                  </a:lnTo>
                  <a:lnTo>
                    <a:pt x="2465" y="465"/>
                  </a:lnTo>
                  <a:lnTo>
                    <a:pt x="2458" y="483"/>
                  </a:lnTo>
                  <a:lnTo>
                    <a:pt x="2453" y="502"/>
                  </a:lnTo>
                  <a:lnTo>
                    <a:pt x="2449" y="521"/>
                  </a:lnTo>
                  <a:lnTo>
                    <a:pt x="2446" y="542"/>
                  </a:lnTo>
                  <a:lnTo>
                    <a:pt x="2446" y="564"/>
                  </a:lnTo>
                  <a:lnTo>
                    <a:pt x="2446" y="757"/>
                  </a:lnTo>
                  <a:lnTo>
                    <a:pt x="2692" y="757"/>
                  </a:lnTo>
                  <a:lnTo>
                    <a:pt x="2692" y="1027"/>
                  </a:lnTo>
                  <a:lnTo>
                    <a:pt x="2446" y="1027"/>
                  </a:lnTo>
                  <a:lnTo>
                    <a:pt x="2446" y="1483"/>
                  </a:lnTo>
                  <a:lnTo>
                    <a:pt x="2446" y="1938"/>
                  </a:lnTo>
                  <a:lnTo>
                    <a:pt x="2107" y="1938"/>
                  </a:lnTo>
                  <a:lnTo>
                    <a:pt x="2107" y="1483"/>
                  </a:lnTo>
                  <a:lnTo>
                    <a:pt x="2107" y="1027"/>
                  </a:lnTo>
                  <a:lnTo>
                    <a:pt x="1950" y="1027"/>
                  </a:lnTo>
                  <a:lnTo>
                    <a:pt x="1950" y="757"/>
                  </a:lnTo>
                  <a:lnTo>
                    <a:pt x="2107" y="757"/>
                  </a:lnTo>
                  <a:lnTo>
                    <a:pt x="2107" y="595"/>
                  </a:lnTo>
                  <a:lnTo>
                    <a:pt x="2110" y="501"/>
                  </a:lnTo>
                  <a:lnTo>
                    <a:pt x="2115" y="454"/>
                  </a:lnTo>
                  <a:lnTo>
                    <a:pt x="2122" y="407"/>
                  </a:lnTo>
                  <a:lnTo>
                    <a:pt x="2126" y="385"/>
                  </a:lnTo>
                  <a:lnTo>
                    <a:pt x="2130" y="363"/>
                  </a:lnTo>
                  <a:lnTo>
                    <a:pt x="2144" y="320"/>
                  </a:lnTo>
                  <a:lnTo>
                    <a:pt x="2152" y="299"/>
                  </a:lnTo>
                  <a:lnTo>
                    <a:pt x="2160" y="278"/>
                  </a:lnTo>
                  <a:lnTo>
                    <a:pt x="2182" y="240"/>
                  </a:lnTo>
                  <a:lnTo>
                    <a:pt x="2207" y="203"/>
                  </a:lnTo>
                  <a:lnTo>
                    <a:pt x="2222" y="186"/>
                  </a:lnTo>
                  <a:lnTo>
                    <a:pt x="2238" y="171"/>
                  </a:lnTo>
                  <a:lnTo>
                    <a:pt x="2255" y="156"/>
                  </a:lnTo>
                  <a:lnTo>
                    <a:pt x="2274" y="142"/>
                  </a:lnTo>
                  <a:lnTo>
                    <a:pt x="2316" y="118"/>
                  </a:lnTo>
                  <a:lnTo>
                    <a:pt x="2339" y="108"/>
                  </a:lnTo>
                  <a:lnTo>
                    <a:pt x="2365" y="99"/>
                  </a:lnTo>
                  <a:lnTo>
                    <a:pt x="2391" y="90"/>
                  </a:lnTo>
                  <a:lnTo>
                    <a:pt x="2419" y="83"/>
                  </a:lnTo>
                  <a:lnTo>
                    <a:pt x="2449" y="79"/>
                  </a:lnTo>
                  <a:lnTo>
                    <a:pt x="2481" y="74"/>
                  </a:lnTo>
                  <a:lnTo>
                    <a:pt x="2516" y="72"/>
                  </a:lnTo>
                  <a:lnTo>
                    <a:pt x="2551" y="71"/>
                  </a:lnTo>
                  <a:lnTo>
                    <a:pt x="2615" y="73"/>
                  </a:lnTo>
                  <a:lnTo>
                    <a:pt x="2668" y="79"/>
                  </a:lnTo>
                  <a:lnTo>
                    <a:pt x="2721" y="88"/>
                  </a:lnTo>
                  <a:lnTo>
                    <a:pt x="2782" y="100"/>
                  </a:lnTo>
                  <a:lnTo>
                    <a:pt x="2782" y="390"/>
                  </a:lnTo>
                  <a:lnTo>
                    <a:pt x="2717" y="375"/>
                  </a:lnTo>
                  <a:lnTo>
                    <a:pt x="2676" y="371"/>
                  </a:lnTo>
                  <a:lnTo>
                    <a:pt x="2622" y="369"/>
                  </a:lnTo>
                  <a:close/>
                  <a:moveTo>
                    <a:pt x="1447" y="1554"/>
                  </a:moveTo>
                  <a:lnTo>
                    <a:pt x="1649" y="1903"/>
                  </a:lnTo>
                  <a:lnTo>
                    <a:pt x="1599" y="1930"/>
                  </a:lnTo>
                  <a:lnTo>
                    <a:pt x="1549" y="1955"/>
                  </a:lnTo>
                  <a:lnTo>
                    <a:pt x="1498" y="1976"/>
                  </a:lnTo>
                  <a:lnTo>
                    <a:pt x="1446" y="1995"/>
                  </a:lnTo>
                  <a:lnTo>
                    <a:pt x="1394" y="2010"/>
                  </a:lnTo>
                  <a:lnTo>
                    <a:pt x="1342" y="2024"/>
                  </a:lnTo>
                  <a:lnTo>
                    <a:pt x="1288" y="2035"/>
                  </a:lnTo>
                  <a:lnTo>
                    <a:pt x="1235" y="2042"/>
                  </a:lnTo>
                  <a:lnTo>
                    <a:pt x="1183" y="2047"/>
                  </a:lnTo>
                  <a:lnTo>
                    <a:pt x="1130" y="2050"/>
                  </a:lnTo>
                  <a:lnTo>
                    <a:pt x="1076" y="2050"/>
                  </a:lnTo>
                  <a:lnTo>
                    <a:pt x="1023" y="2048"/>
                  </a:lnTo>
                  <a:lnTo>
                    <a:pt x="971" y="2042"/>
                  </a:lnTo>
                  <a:lnTo>
                    <a:pt x="919" y="2036"/>
                  </a:lnTo>
                  <a:lnTo>
                    <a:pt x="866" y="2026"/>
                  </a:lnTo>
                  <a:lnTo>
                    <a:pt x="815" y="2012"/>
                  </a:lnTo>
                  <a:lnTo>
                    <a:pt x="764" y="1998"/>
                  </a:lnTo>
                  <a:lnTo>
                    <a:pt x="714" y="1981"/>
                  </a:lnTo>
                  <a:lnTo>
                    <a:pt x="690" y="1971"/>
                  </a:lnTo>
                  <a:lnTo>
                    <a:pt x="665" y="1961"/>
                  </a:lnTo>
                  <a:lnTo>
                    <a:pt x="618" y="1939"/>
                  </a:lnTo>
                  <a:lnTo>
                    <a:pt x="570" y="1915"/>
                  </a:lnTo>
                  <a:lnTo>
                    <a:pt x="524" y="1888"/>
                  </a:lnTo>
                  <a:lnTo>
                    <a:pt x="480" y="1859"/>
                  </a:lnTo>
                  <a:lnTo>
                    <a:pt x="436" y="1828"/>
                  </a:lnTo>
                  <a:lnTo>
                    <a:pt x="394" y="1795"/>
                  </a:lnTo>
                  <a:lnTo>
                    <a:pt x="353" y="1759"/>
                  </a:lnTo>
                  <a:lnTo>
                    <a:pt x="314" y="1721"/>
                  </a:lnTo>
                  <a:lnTo>
                    <a:pt x="278" y="1681"/>
                  </a:lnTo>
                  <a:lnTo>
                    <a:pt x="242" y="1639"/>
                  </a:lnTo>
                  <a:lnTo>
                    <a:pt x="209" y="1596"/>
                  </a:lnTo>
                  <a:lnTo>
                    <a:pt x="177" y="1549"/>
                  </a:lnTo>
                  <a:lnTo>
                    <a:pt x="148" y="1502"/>
                  </a:lnTo>
                  <a:lnTo>
                    <a:pt x="120" y="1452"/>
                  </a:lnTo>
                  <a:lnTo>
                    <a:pt x="97" y="1400"/>
                  </a:lnTo>
                  <a:lnTo>
                    <a:pt x="74" y="1349"/>
                  </a:lnTo>
                  <a:lnTo>
                    <a:pt x="55" y="1298"/>
                  </a:lnTo>
                  <a:lnTo>
                    <a:pt x="40" y="1246"/>
                  </a:lnTo>
                  <a:lnTo>
                    <a:pt x="27" y="1193"/>
                  </a:lnTo>
                  <a:lnTo>
                    <a:pt x="17" y="1141"/>
                  </a:lnTo>
                  <a:lnTo>
                    <a:pt x="8" y="1087"/>
                  </a:lnTo>
                  <a:lnTo>
                    <a:pt x="3" y="1034"/>
                  </a:lnTo>
                  <a:lnTo>
                    <a:pt x="0" y="981"/>
                  </a:lnTo>
                  <a:lnTo>
                    <a:pt x="0" y="928"/>
                  </a:lnTo>
                  <a:lnTo>
                    <a:pt x="2" y="875"/>
                  </a:lnTo>
                  <a:lnTo>
                    <a:pt x="8" y="822"/>
                  </a:lnTo>
                  <a:lnTo>
                    <a:pt x="15" y="770"/>
                  </a:lnTo>
                  <a:lnTo>
                    <a:pt x="25" y="718"/>
                  </a:lnTo>
                  <a:lnTo>
                    <a:pt x="38" y="667"/>
                  </a:lnTo>
                  <a:lnTo>
                    <a:pt x="52" y="616"/>
                  </a:lnTo>
                  <a:lnTo>
                    <a:pt x="70" y="566"/>
                  </a:lnTo>
                  <a:lnTo>
                    <a:pt x="79" y="542"/>
                  </a:lnTo>
                  <a:lnTo>
                    <a:pt x="89" y="517"/>
                  </a:lnTo>
                  <a:lnTo>
                    <a:pt x="111" y="470"/>
                  </a:lnTo>
                  <a:lnTo>
                    <a:pt x="135" y="422"/>
                  </a:lnTo>
                  <a:lnTo>
                    <a:pt x="162" y="376"/>
                  </a:lnTo>
                  <a:lnTo>
                    <a:pt x="191" y="332"/>
                  </a:lnTo>
                  <a:lnTo>
                    <a:pt x="222" y="289"/>
                  </a:lnTo>
                  <a:lnTo>
                    <a:pt x="255" y="246"/>
                  </a:lnTo>
                  <a:lnTo>
                    <a:pt x="291" y="205"/>
                  </a:lnTo>
                  <a:lnTo>
                    <a:pt x="329" y="166"/>
                  </a:lnTo>
                  <a:lnTo>
                    <a:pt x="369" y="130"/>
                  </a:lnTo>
                  <a:lnTo>
                    <a:pt x="411" y="94"/>
                  </a:lnTo>
                  <a:lnTo>
                    <a:pt x="455" y="61"/>
                  </a:lnTo>
                  <a:lnTo>
                    <a:pt x="501" y="29"/>
                  </a:lnTo>
                  <a:lnTo>
                    <a:pt x="550" y="0"/>
                  </a:lnTo>
                  <a:lnTo>
                    <a:pt x="825" y="74"/>
                  </a:lnTo>
                  <a:lnTo>
                    <a:pt x="751" y="349"/>
                  </a:lnTo>
                  <a:lnTo>
                    <a:pt x="720" y="369"/>
                  </a:lnTo>
                  <a:lnTo>
                    <a:pt x="690" y="389"/>
                  </a:lnTo>
                  <a:lnTo>
                    <a:pt x="661" y="411"/>
                  </a:lnTo>
                  <a:lnTo>
                    <a:pt x="634" y="434"/>
                  </a:lnTo>
                  <a:lnTo>
                    <a:pt x="608" y="459"/>
                  </a:lnTo>
                  <a:lnTo>
                    <a:pt x="584" y="484"/>
                  </a:lnTo>
                  <a:lnTo>
                    <a:pt x="540" y="537"/>
                  </a:lnTo>
                  <a:lnTo>
                    <a:pt x="520" y="565"/>
                  </a:lnTo>
                  <a:lnTo>
                    <a:pt x="502" y="594"/>
                  </a:lnTo>
                  <a:lnTo>
                    <a:pt x="485" y="624"/>
                  </a:lnTo>
                  <a:lnTo>
                    <a:pt x="470" y="655"/>
                  </a:lnTo>
                  <a:lnTo>
                    <a:pt x="455" y="686"/>
                  </a:lnTo>
                  <a:lnTo>
                    <a:pt x="443" y="717"/>
                  </a:lnTo>
                  <a:lnTo>
                    <a:pt x="424" y="782"/>
                  </a:lnTo>
                  <a:lnTo>
                    <a:pt x="410" y="848"/>
                  </a:lnTo>
                  <a:lnTo>
                    <a:pt x="403" y="915"/>
                  </a:lnTo>
                  <a:lnTo>
                    <a:pt x="401" y="948"/>
                  </a:lnTo>
                  <a:lnTo>
                    <a:pt x="401" y="982"/>
                  </a:lnTo>
                  <a:lnTo>
                    <a:pt x="403" y="1015"/>
                  </a:lnTo>
                  <a:lnTo>
                    <a:pt x="406" y="1048"/>
                  </a:lnTo>
                  <a:lnTo>
                    <a:pt x="411" y="1082"/>
                  </a:lnTo>
                  <a:lnTo>
                    <a:pt x="418" y="1115"/>
                  </a:lnTo>
                  <a:lnTo>
                    <a:pt x="426" y="1147"/>
                  </a:lnTo>
                  <a:lnTo>
                    <a:pt x="435" y="1179"/>
                  </a:lnTo>
                  <a:lnTo>
                    <a:pt x="448" y="1211"/>
                  </a:lnTo>
                  <a:lnTo>
                    <a:pt x="460" y="1242"/>
                  </a:lnTo>
                  <a:lnTo>
                    <a:pt x="475" y="1273"/>
                  </a:lnTo>
                  <a:lnTo>
                    <a:pt x="491" y="1303"/>
                  </a:lnTo>
                  <a:lnTo>
                    <a:pt x="509" y="1332"/>
                  </a:lnTo>
                  <a:lnTo>
                    <a:pt x="528" y="1359"/>
                  </a:lnTo>
                  <a:lnTo>
                    <a:pt x="570" y="1412"/>
                  </a:lnTo>
                  <a:lnTo>
                    <a:pt x="593" y="1436"/>
                  </a:lnTo>
                  <a:lnTo>
                    <a:pt x="618" y="1459"/>
                  </a:lnTo>
                  <a:lnTo>
                    <a:pt x="643" y="1482"/>
                  </a:lnTo>
                  <a:lnTo>
                    <a:pt x="669" y="1503"/>
                  </a:lnTo>
                  <a:lnTo>
                    <a:pt x="724" y="1540"/>
                  </a:lnTo>
                  <a:lnTo>
                    <a:pt x="753" y="1557"/>
                  </a:lnTo>
                  <a:lnTo>
                    <a:pt x="783" y="1573"/>
                  </a:lnTo>
                  <a:lnTo>
                    <a:pt x="844" y="1600"/>
                  </a:lnTo>
                  <a:lnTo>
                    <a:pt x="876" y="1612"/>
                  </a:lnTo>
                  <a:lnTo>
                    <a:pt x="909" y="1622"/>
                  </a:lnTo>
                  <a:lnTo>
                    <a:pt x="974" y="1636"/>
                  </a:lnTo>
                  <a:lnTo>
                    <a:pt x="1007" y="1642"/>
                  </a:lnTo>
                  <a:lnTo>
                    <a:pt x="1042" y="1645"/>
                  </a:lnTo>
                  <a:lnTo>
                    <a:pt x="1075" y="1647"/>
                  </a:lnTo>
                  <a:lnTo>
                    <a:pt x="1110" y="1647"/>
                  </a:lnTo>
                  <a:lnTo>
                    <a:pt x="1144" y="1646"/>
                  </a:lnTo>
                  <a:lnTo>
                    <a:pt x="1178" y="1643"/>
                  </a:lnTo>
                  <a:lnTo>
                    <a:pt x="1213" y="1638"/>
                  </a:lnTo>
                  <a:lnTo>
                    <a:pt x="1246" y="1632"/>
                  </a:lnTo>
                  <a:lnTo>
                    <a:pt x="1281" y="1624"/>
                  </a:lnTo>
                  <a:lnTo>
                    <a:pt x="1315" y="1614"/>
                  </a:lnTo>
                  <a:lnTo>
                    <a:pt x="1348" y="1602"/>
                  </a:lnTo>
                  <a:lnTo>
                    <a:pt x="1382" y="1587"/>
                  </a:lnTo>
                  <a:lnTo>
                    <a:pt x="1415" y="1572"/>
                  </a:lnTo>
                  <a:lnTo>
                    <a:pt x="1447" y="1554"/>
                  </a:lnTo>
                  <a:close/>
                  <a:moveTo>
                    <a:pt x="565" y="1259"/>
                  </a:moveTo>
                  <a:lnTo>
                    <a:pt x="598" y="1309"/>
                  </a:lnTo>
                  <a:lnTo>
                    <a:pt x="634" y="1356"/>
                  </a:lnTo>
                  <a:lnTo>
                    <a:pt x="676" y="1398"/>
                  </a:lnTo>
                  <a:lnTo>
                    <a:pt x="721" y="1435"/>
                  </a:lnTo>
                  <a:lnTo>
                    <a:pt x="745" y="1453"/>
                  </a:lnTo>
                  <a:lnTo>
                    <a:pt x="770" y="1468"/>
                  </a:lnTo>
                  <a:lnTo>
                    <a:pt x="821" y="1497"/>
                  </a:lnTo>
                  <a:lnTo>
                    <a:pt x="847" y="1509"/>
                  </a:lnTo>
                  <a:lnTo>
                    <a:pt x="875" y="1520"/>
                  </a:lnTo>
                  <a:lnTo>
                    <a:pt x="932" y="1539"/>
                  </a:lnTo>
                  <a:lnTo>
                    <a:pt x="990" y="1553"/>
                  </a:lnTo>
                  <a:lnTo>
                    <a:pt x="1049" y="1560"/>
                  </a:lnTo>
                  <a:lnTo>
                    <a:pt x="1108" y="1563"/>
                  </a:lnTo>
                  <a:lnTo>
                    <a:pt x="1168" y="1558"/>
                  </a:lnTo>
                  <a:lnTo>
                    <a:pt x="1228" y="1548"/>
                  </a:lnTo>
                  <a:lnTo>
                    <a:pt x="1288" y="1533"/>
                  </a:lnTo>
                  <a:lnTo>
                    <a:pt x="1347" y="1509"/>
                  </a:lnTo>
                  <a:lnTo>
                    <a:pt x="1405" y="1480"/>
                  </a:lnTo>
                  <a:lnTo>
                    <a:pt x="1460" y="1445"/>
                  </a:lnTo>
                  <a:lnTo>
                    <a:pt x="1485" y="1426"/>
                  </a:lnTo>
                  <a:lnTo>
                    <a:pt x="1508" y="1405"/>
                  </a:lnTo>
                  <a:lnTo>
                    <a:pt x="1553" y="1362"/>
                  </a:lnTo>
                  <a:lnTo>
                    <a:pt x="1592" y="1314"/>
                  </a:lnTo>
                  <a:lnTo>
                    <a:pt x="1625" y="1264"/>
                  </a:lnTo>
                  <a:lnTo>
                    <a:pt x="1639" y="1237"/>
                  </a:lnTo>
                  <a:lnTo>
                    <a:pt x="1653" y="1211"/>
                  </a:lnTo>
                  <a:lnTo>
                    <a:pt x="1665" y="1184"/>
                  </a:lnTo>
                  <a:lnTo>
                    <a:pt x="1676" y="1156"/>
                  </a:lnTo>
                  <a:lnTo>
                    <a:pt x="1693" y="1099"/>
                  </a:lnTo>
                  <a:lnTo>
                    <a:pt x="1705" y="1042"/>
                  </a:lnTo>
                  <a:lnTo>
                    <a:pt x="1709" y="1013"/>
                  </a:lnTo>
                  <a:lnTo>
                    <a:pt x="1712" y="983"/>
                  </a:lnTo>
                  <a:lnTo>
                    <a:pt x="1713" y="924"/>
                  </a:lnTo>
                  <a:lnTo>
                    <a:pt x="1708" y="866"/>
                  </a:lnTo>
                  <a:lnTo>
                    <a:pt x="1697" y="807"/>
                  </a:lnTo>
                  <a:lnTo>
                    <a:pt x="1682" y="751"/>
                  </a:lnTo>
                  <a:lnTo>
                    <a:pt x="1661" y="696"/>
                  </a:lnTo>
                  <a:lnTo>
                    <a:pt x="1634" y="643"/>
                  </a:lnTo>
                  <a:lnTo>
                    <a:pt x="1602" y="593"/>
                  </a:lnTo>
                  <a:lnTo>
                    <a:pt x="1564" y="547"/>
                  </a:lnTo>
                  <a:lnTo>
                    <a:pt x="1523" y="505"/>
                  </a:lnTo>
                  <a:lnTo>
                    <a:pt x="1501" y="485"/>
                  </a:lnTo>
                  <a:lnTo>
                    <a:pt x="1478" y="467"/>
                  </a:lnTo>
                  <a:lnTo>
                    <a:pt x="1454" y="450"/>
                  </a:lnTo>
                  <a:lnTo>
                    <a:pt x="1430" y="434"/>
                  </a:lnTo>
                  <a:lnTo>
                    <a:pt x="1378" y="405"/>
                  </a:lnTo>
                  <a:lnTo>
                    <a:pt x="1352" y="393"/>
                  </a:lnTo>
                  <a:lnTo>
                    <a:pt x="1324" y="382"/>
                  </a:lnTo>
                  <a:lnTo>
                    <a:pt x="1268" y="363"/>
                  </a:lnTo>
                  <a:lnTo>
                    <a:pt x="1240" y="356"/>
                  </a:lnTo>
                  <a:lnTo>
                    <a:pt x="1211" y="350"/>
                  </a:lnTo>
                  <a:lnTo>
                    <a:pt x="1181" y="345"/>
                  </a:lnTo>
                  <a:lnTo>
                    <a:pt x="1152" y="342"/>
                  </a:lnTo>
                  <a:lnTo>
                    <a:pt x="1092" y="340"/>
                  </a:lnTo>
                  <a:lnTo>
                    <a:pt x="1031" y="344"/>
                  </a:lnTo>
                  <a:lnTo>
                    <a:pt x="971" y="354"/>
                  </a:lnTo>
                  <a:lnTo>
                    <a:pt x="911" y="370"/>
                  </a:lnTo>
                  <a:lnTo>
                    <a:pt x="881" y="381"/>
                  </a:lnTo>
                  <a:lnTo>
                    <a:pt x="852" y="393"/>
                  </a:lnTo>
                  <a:lnTo>
                    <a:pt x="823" y="406"/>
                  </a:lnTo>
                  <a:lnTo>
                    <a:pt x="794" y="423"/>
                  </a:lnTo>
                  <a:lnTo>
                    <a:pt x="766" y="440"/>
                  </a:lnTo>
                  <a:lnTo>
                    <a:pt x="740" y="457"/>
                  </a:lnTo>
                  <a:lnTo>
                    <a:pt x="714" y="476"/>
                  </a:lnTo>
                  <a:lnTo>
                    <a:pt x="691" y="497"/>
                  </a:lnTo>
                  <a:lnTo>
                    <a:pt x="646" y="541"/>
                  </a:lnTo>
                  <a:lnTo>
                    <a:pt x="609" y="589"/>
                  </a:lnTo>
                  <a:lnTo>
                    <a:pt x="574" y="639"/>
                  </a:lnTo>
                  <a:lnTo>
                    <a:pt x="560" y="664"/>
                  </a:lnTo>
                  <a:lnTo>
                    <a:pt x="546" y="692"/>
                  </a:lnTo>
                  <a:lnTo>
                    <a:pt x="534" y="718"/>
                  </a:lnTo>
                  <a:lnTo>
                    <a:pt x="524" y="746"/>
                  </a:lnTo>
                  <a:lnTo>
                    <a:pt x="506" y="803"/>
                  </a:lnTo>
                  <a:lnTo>
                    <a:pt x="494" y="861"/>
                  </a:lnTo>
                  <a:lnTo>
                    <a:pt x="488" y="920"/>
                  </a:lnTo>
                  <a:lnTo>
                    <a:pt x="486" y="978"/>
                  </a:lnTo>
                  <a:lnTo>
                    <a:pt x="491" y="1037"/>
                  </a:lnTo>
                  <a:lnTo>
                    <a:pt x="495" y="1066"/>
                  </a:lnTo>
                  <a:lnTo>
                    <a:pt x="501" y="1095"/>
                  </a:lnTo>
                  <a:lnTo>
                    <a:pt x="516" y="1152"/>
                  </a:lnTo>
                  <a:lnTo>
                    <a:pt x="538" y="1207"/>
                  </a:lnTo>
                  <a:lnTo>
                    <a:pt x="565" y="12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0176312" y="5785848"/>
              <a:ext cx="730621" cy="426079"/>
            </a:xfrm>
            <a:custGeom>
              <a:avLst/>
              <a:gdLst>
                <a:gd name="T0" fmla="*/ 0 w 5232"/>
                <a:gd name="T1" fmla="*/ 3051 h 3051"/>
                <a:gd name="T2" fmla="*/ 653 w 5232"/>
                <a:gd name="T3" fmla="*/ 3051 h 3051"/>
                <a:gd name="T4" fmla="*/ 1307 w 5232"/>
                <a:gd name="T5" fmla="*/ 3051 h 3051"/>
                <a:gd name="T6" fmla="*/ 1962 w 5232"/>
                <a:gd name="T7" fmla="*/ 3051 h 3051"/>
                <a:gd name="T8" fmla="*/ 2616 w 5232"/>
                <a:gd name="T9" fmla="*/ 3051 h 3051"/>
                <a:gd name="T10" fmla="*/ 3269 w 5232"/>
                <a:gd name="T11" fmla="*/ 3051 h 3051"/>
                <a:gd name="T12" fmla="*/ 3923 w 5232"/>
                <a:gd name="T13" fmla="*/ 3051 h 3051"/>
                <a:gd name="T14" fmla="*/ 4578 w 5232"/>
                <a:gd name="T15" fmla="*/ 3051 h 3051"/>
                <a:gd name="T16" fmla="*/ 5232 w 5232"/>
                <a:gd name="T17" fmla="*/ 3051 h 3051"/>
                <a:gd name="T18" fmla="*/ 5232 w 5232"/>
                <a:gd name="T19" fmla="*/ 2288 h 3051"/>
                <a:gd name="T20" fmla="*/ 5232 w 5232"/>
                <a:gd name="T21" fmla="*/ 1525 h 3051"/>
                <a:gd name="T22" fmla="*/ 5232 w 5232"/>
                <a:gd name="T23" fmla="*/ 762 h 3051"/>
                <a:gd name="T24" fmla="*/ 5232 w 5232"/>
                <a:gd name="T25" fmla="*/ 0 h 3051"/>
                <a:gd name="T26" fmla="*/ 4578 w 5232"/>
                <a:gd name="T27" fmla="*/ 0 h 3051"/>
                <a:gd name="T28" fmla="*/ 3923 w 5232"/>
                <a:gd name="T29" fmla="*/ 0 h 3051"/>
                <a:gd name="T30" fmla="*/ 3269 w 5232"/>
                <a:gd name="T31" fmla="*/ 0 h 3051"/>
                <a:gd name="T32" fmla="*/ 2616 w 5232"/>
                <a:gd name="T33" fmla="*/ 0 h 3051"/>
                <a:gd name="T34" fmla="*/ 1962 w 5232"/>
                <a:gd name="T35" fmla="*/ 0 h 3051"/>
                <a:gd name="T36" fmla="*/ 1307 w 5232"/>
                <a:gd name="T37" fmla="*/ 0 h 3051"/>
                <a:gd name="T38" fmla="*/ 653 w 5232"/>
                <a:gd name="T39" fmla="*/ 0 h 3051"/>
                <a:gd name="T40" fmla="*/ 0 w 5232"/>
                <a:gd name="T41" fmla="*/ 0 h 3051"/>
                <a:gd name="T42" fmla="*/ 0 w 5232"/>
                <a:gd name="T43" fmla="*/ 762 h 3051"/>
                <a:gd name="T44" fmla="*/ 0 w 5232"/>
                <a:gd name="T45" fmla="*/ 1525 h 3051"/>
                <a:gd name="T46" fmla="*/ 0 w 5232"/>
                <a:gd name="T47" fmla="*/ 2288 h 3051"/>
                <a:gd name="T48" fmla="*/ 0 w 5232"/>
                <a:gd name="T49" fmla="*/ 3051 h 3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32" h="3051">
                  <a:moveTo>
                    <a:pt x="0" y="3051"/>
                  </a:moveTo>
                  <a:lnTo>
                    <a:pt x="653" y="3051"/>
                  </a:lnTo>
                  <a:lnTo>
                    <a:pt x="1307" y="3051"/>
                  </a:lnTo>
                  <a:lnTo>
                    <a:pt x="1962" y="3051"/>
                  </a:lnTo>
                  <a:lnTo>
                    <a:pt x="2616" y="3051"/>
                  </a:lnTo>
                  <a:lnTo>
                    <a:pt x="3269" y="3051"/>
                  </a:lnTo>
                  <a:lnTo>
                    <a:pt x="3923" y="3051"/>
                  </a:lnTo>
                  <a:lnTo>
                    <a:pt x="4578" y="3051"/>
                  </a:lnTo>
                  <a:lnTo>
                    <a:pt x="5232" y="3051"/>
                  </a:lnTo>
                  <a:lnTo>
                    <a:pt x="5232" y="2288"/>
                  </a:lnTo>
                  <a:lnTo>
                    <a:pt x="5232" y="1525"/>
                  </a:lnTo>
                  <a:lnTo>
                    <a:pt x="5232" y="762"/>
                  </a:lnTo>
                  <a:lnTo>
                    <a:pt x="5232" y="0"/>
                  </a:lnTo>
                  <a:lnTo>
                    <a:pt x="4578" y="0"/>
                  </a:lnTo>
                  <a:lnTo>
                    <a:pt x="3923" y="0"/>
                  </a:lnTo>
                  <a:lnTo>
                    <a:pt x="3269" y="0"/>
                  </a:lnTo>
                  <a:lnTo>
                    <a:pt x="2616" y="0"/>
                  </a:lnTo>
                  <a:lnTo>
                    <a:pt x="1962" y="0"/>
                  </a:lnTo>
                  <a:lnTo>
                    <a:pt x="1307" y="0"/>
                  </a:lnTo>
                  <a:lnTo>
                    <a:pt x="653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0" y="1525"/>
                  </a:lnTo>
                  <a:lnTo>
                    <a:pt x="0" y="2288"/>
                  </a:lnTo>
                  <a:lnTo>
                    <a:pt x="0" y="3051"/>
                  </a:lnTo>
                  <a:close/>
                </a:path>
              </a:pathLst>
            </a:custGeom>
            <a:solidFill>
              <a:srgbClr val="377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10293658" y="5873858"/>
              <a:ext cx="491737" cy="272412"/>
            </a:xfrm>
            <a:custGeom>
              <a:avLst/>
              <a:gdLst>
                <a:gd name="T0" fmla="*/ 278 w 3517"/>
                <a:gd name="T1" fmla="*/ 1564 h 1954"/>
                <a:gd name="T2" fmla="*/ 190 w 3517"/>
                <a:gd name="T3" fmla="*/ 1377 h 1954"/>
                <a:gd name="T4" fmla="*/ 466 w 3517"/>
                <a:gd name="T5" fmla="*/ 1198 h 1954"/>
                <a:gd name="T6" fmla="*/ 105 w 3517"/>
                <a:gd name="T7" fmla="*/ 1218 h 1954"/>
                <a:gd name="T8" fmla="*/ 22 w 3517"/>
                <a:gd name="T9" fmla="*/ 1558 h 1954"/>
                <a:gd name="T10" fmla="*/ 508 w 3517"/>
                <a:gd name="T11" fmla="*/ 903 h 1954"/>
                <a:gd name="T12" fmla="*/ 824 w 3517"/>
                <a:gd name="T13" fmla="*/ 1318 h 1954"/>
                <a:gd name="T14" fmla="*/ 1034 w 3517"/>
                <a:gd name="T15" fmla="*/ 1269 h 1954"/>
                <a:gd name="T16" fmla="*/ 800 w 3517"/>
                <a:gd name="T17" fmla="*/ 1165 h 1954"/>
                <a:gd name="T18" fmla="*/ 1476 w 3517"/>
                <a:gd name="T19" fmla="*/ 1679 h 1954"/>
                <a:gd name="T20" fmla="*/ 1372 w 3517"/>
                <a:gd name="T21" fmla="*/ 1161 h 1954"/>
                <a:gd name="T22" fmla="*/ 1104 w 3517"/>
                <a:gd name="T23" fmla="*/ 1333 h 1954"/>
                <a:gd name="T24" fmla="*/ 1201 w 3517"/>
                <a:gd name="T25" fmla="*/ 1684 h 1954"/>
                <a:gd name="T26" fmla="*/ 1288 w 3517"/>
                <a:gd name="T27" fmla="*/ 1514 h 1954"/>
                <a:gd name="T28" fmla="*/ 1370 w 3517"/>
                <a:gd name="T29" fmla="*/ 1318 h 1954"/>
                <a:gd name="T30" fmla="*/ 1506 w 3517"/>
                <a:gd name="T31" fmla="*/ 1482 h 1954"/>
                <a:gd name="T32" fmla="*/ 1977 w 3517"/>
                <a:gd name="T33" fmla="*/ 1198 h 1954"/>
                <a:gd name="T34" fmla="*/ 1980 w 3517"/>
                <a:gd name="T35" fmla="*/ 1323 h 1954"/>
                <a:gd name="T36" fmla="*/ 2300 w 3517"/>
                <a:gd name="T37" fmla="*/ 1364 h 1954"/>
                <a:gd name="T38" fmla="*/ 2142 w 3517"/>
                <a:gd name="T39" fmla="*/ 1162 h 1954"/>
                <a:gd name="T40" fmla="*/ 2902 w 3517"/>
                <a:gd name="T41" fmla="*/ 1848 h 1954"/>
                <a:gd name="T42" fmla="*/ 2659 w 3517"/>
                <a:gd name="T43" fmla="*/ 1168 h 1954"/>
                <a:gd name="T44" fmla="*/ 2361 w 3517"/>
                <a:gd name="T45" fmla="*/ 1305 h 1954"/>
                <a:gd name="T46" fmla="*/ 2418 w 3517"/>
                <a:gd name="T47" fmla="*/ 1656 h 1954"/>
                <a:gd name="T48" fmla="*/ 2734 w 3517"/>
                <a:gd name="T49" fmla="*/ 1666 h 1954"/>
                <a:gd name="T50" fmla="*/ 2605 w 3517"/>
                <a:gd name="T51" fmla="*/ 1790 h 1954"/>
                <a:gd name="T52" fmla="*/ 2549 w 3517"/>
                <a:gd name="T53" fmla="*/ 1532 h 1954"/>
                <a:gd name="T54" fmla="*/ 2599 w 3517"/>
                <a:gd name="T55" fmla="*/ 1323 h 1954"/>
                <a:gd name="T56" fmla="*/ 2756 w 3517"/>
                <a:gd name="T57" fmla="*/ 1468 h 1954"/>
                <a:gd name="T58" fmla="*/ 3141 w 3517"/>
                <a:gd name="T59" fmla="*/ 1179 h 1954"/>
                <a:gd name="T60" fmla="*/ 2975 w 3517"/>
                <a:gd name="T61" fmla="*/ 1475 h 1954"/>
                <a:gd name="T62" fmla="*/ 3206 w 3517"/>
                <a:gd name="T63" fmla="*/ 1719 h 1954"/>
                <a:gd name="T64" fmla="*/ 3308 w 3517"/>
                <a:gd name="T65" fmla="*/ 1577 h 1954"/>
                <a:gd name="T66" fmla="*/ 3512 w 3517"/>
                <a:gd name="T67" fmla="*/ 1376 h 1954"/>
                <a:gd name="T68" fmla="*/ 3284 w 3517"/>
                <a:gd name="T69" fmla="*/ 1161 h 1954"/>
                <a:gd name="T70" fmla="*/ 3150 w 3517"/>
                <a:gd name="T71" fmla="*/ 1336 h 1954"/>
                <a:gd name="T72" fmla="*/ 253 w 3517"/>
                <a:gd name="T73" fmla="*/ 744 h 1954"/>
                <a:gd name="T74" fmla="*/ 99 w 3517"/>
                <a:gd name="T75" fmla="*/ 630 h 1954"/>
                <a:gd name="T76" fmla="*/ 854 w 3517"/>
                <a:gd name="T77" fmla="*/ 734 h 1954"/>
                <a:gd name="T78" fmla="*/ 486 w 3517"/>
                <a:gd name="T79" fmla="*/ 790 h 1954"/>
                <a:gd name="T80" fmla="*/ 341 w 3517"/>
                <a:gd name="T81" fmla="*/ 463 h 1954"/>
                <a:gd name="T82" fmla="*/ 630 w 3517"/>
                <a:gd name="T83" fmla="*/ 255 h 1954"/>
                <a:gd name="T84" fmla="*/ 920 w 3517"/>
                <a:gd name="T85" fmla="*/ 463 h 1954"/>
                <a:gd name="T86" fmla="*/ 643 w 3517"/>
                <a:gd name="T87" fmla="*/ 662 h 1954"/>
                <a:gd name="T88" fmla="*/ 733 w 3517"/>
                <a:gd name="T89" fmla="*/ 465 h 1954"/>
                <a:gd name="T90" fmla="*/ 516 w 3517"/>
                <a:gd name="T91" fmla="*/ 488 h 1954"/>
                <a:gd name="T92" fmla="*/ 1555 w 3517"/>
                <a:gd name="T93" fmla="*/ 440 h 1954"/>
                <a:gd name="T94" fmla="*/ 1383 w 3517"/>
                <a:gd name="T95" fmla="*/ 484 h 1954"/>
                <a:gd name="T96" fmla="*/ 1550 w 3517"/>
                <a:gd name="T97" fmla="*/ 255 h 1954"/>
                <a:gd name="T98" fmla="*/ 1745 w 3517"/>
                <a:gd name="T99" fmla="*/ 422 h 1954"/>
                <a:gd name="T100" fmla="*/ 2184 w 3517"/>
                <a:gd name="T101" fmla="*/ 799 h 1954"/>
                <a:gd name="T102" fmla="*/ 2062 w 3517"/>
                <a:gd name="T103" fmla="*/ 60 h 1954"/>
                <a:gd name="T104" fmla="*/ 2760 w 3517"/>
                <a:gd name="T105" fmla="*/ 258 h 1954"/>
                <a:gd name="T106" fmla="*/ 2927 w 3517"/>
                <a:gd name="T107" fmla="*/ 448 h 1954"/>
                <a:gd name="T108" fmla="*/ 2627 w 3517"/>
                <a:gd name="T109" fmla="*/ 412 h 1954"/>
                <a:gd name="T110" fmla="*/ 3128 w 3517"/>
                <a:gd name="T111" fmla="*/ 592 h 1954"/>
                <a:gd name="T112" fmla="*/ 3386 w 3517"/>
                <a:gd name="T113" fmla="*/ 645 h 1954"/>
                <a:gd name="T114" fmla="*/ 3124 w 3517"/>
                <a:gd name="T115" fmla="*/ 796 h 1954"/>
                <a:gd name="T116" fmla="*/ 2965 w 3517"/>
                <a:gd name="T117" fmla="*/ 492 h 1954"/>
                <a:gd name="T118" fmla="*/ 3213 w 3517"/>
                <a:gd name="T119" fmla="*/ 258 h 1954"/>
                <a:gd name="T120" fmla="*/ 3483 w 3517"/>
                <a:gd name="T121" fmla="*/ 402 h 1954"/>
                <a:gd name="T122" fmla="*/ 3257 w 3517"/>
                <a:gd name="T123" fmla="*/ 382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7" h="1954">
                  <a:moveTo>
                    <a:pt x="296" y="1724"/>
                  </a:moveTo>
                  <a:lnTo>
                    <a:pt x="309" y="1724"/>
                  </a:lnTo>
                  <a:lnTo>
                    <a:pt x="322" y="1724"/>
                  </a:lnTo>
                  <a:lnTo>
                    <a:pt x="336" y="1723"/>
                  </a:lnTo>
                  <a:lnTo>
                    <a:pt x="349" y="1720"/>
                  </a:lnTo>
                  <a:lnTo>
                    <a:pt x="361" y="1719"/>
                  </a:lnTo>
                  <a:lnTo>
                    <a:pt x="373" y="1717"/>
                  </a:lnTo>
                  <a:lnTo>
                    <a:pt x="398" y="1710"/>
                  </a:lnTo>
                  <a:lnTo>
                    <a:pt x="421" y="1704"/>
                  </a:lnTo>
                  <a:lnTo>
                    <a:pt x="432" y="1699"/>
                  </a:lnTo>
                  <a:lnTo>
                    <a:pt x="443" y="1695"/>
                  </a:lnTo>
                  <a:lnTo>
                    <a:pt x="466" y="1684"/>
                  </a:lnTo>
                  <a:lnTo>
                    <a:pt x="487" y="1673"/>
                  </a:lnTo>
                  <a:lnTo>
                    <a:pt x="416" y="1534"/>
                  </a:lnTo>
                  <a:lnTo>
                    <a:pt x="403" y="1540"/>
                  </a:lnTo>
                  <a:lnTo>
                    <a:pt x="391" y="1547"/>
                  </a:lnTo>
                  <a:lnTo>
                    <a:pt x="379" y="1553"/>
                  </a:lnTo>
                  <a:lnTo>
                    <a:pt x="372" y="1555"/>
                  </a:lnTo>
                  <a:lnTo>
                    <a:pt x="366" y="1557"/>
                  </a:lnTo>
                  <a:lnTo>
                    <a:pt x="351" y="1560"/>
                  </a:lnTo>
                  <a:lnTo>
                    <a:pt x="343" y="1563"/>
                  </a:lnTo>
                  <a:lnTo>
                    <a:pt x="336" y="1564"/>
                  </a:lnTo>
                  <a:lnTo>
                    <a:pt x="328" y="1565"/>
                  </a:lnTo>
                  <a:lnTo>
                    <a:pt x="320" y="1565"/>
                  </a:lnTo>
                  <a:lnTo>
                    <a:pt x="303" y="1566"/>
                  </a:lnTo>
                  <a:lnTo>
                    <a:pt x="290" y="1565"/>
                  </a:lnTo>
                  <a:lnTo>
                    <a:pt x="278" y="1564"/>
                  </a:lnTo>
                  <a:lnTo>
                    <a:pt x="266" y="1560"/>
                  </a:lnTo>
                  <a:lnTo>
                    <a:pt x="253" y="1557"/>
                  </a:lnTo>
                  <a:lnTo>
                    <a:pt x="242" y="1553"/>
                  </a:lnTo>
                  <a:lnTo>
                    <a:pt x="232" y="1547"/>
                  </a:lnTo>
                  <a:lnTo>
                    <a:pt x="222" y="1540"/>
                  </a:lnTo>
                  <a:lnTo>
                    <a:pt x="217" y="1537"/>
                  </a:lnTo>
                  <a:lnTo>
                    <a:pt x="212" y="1534"/>
                  </a:lnTo>
                  <a:lnTo>
                    <a:pt x="203" y="1525"/>
                  </a:lnTo>
                  <a:lnTo>
                    <a:pt x="197" y="1516"/>
                  </a:lnTo>
                  <a:lnTo>
                    <a:pt x="192" y="1510"/>
                  </a:lnTo>
                  <a:lnTo>
                    <a:pt x="190" y="1505"/>
                  </a:lnTo>
                  <a:lnTo>
                    <a:pt x="183" y="1495"/>
                  </a:lnTo>
                  <a:lnTo>
                    <a:pt x="181" y="1488"/>
                  </a:lnTo>
                  <a:lnTo>
                    <a:pt x="179" y="1483"/>
                  </a:lnTo>
                  <a:lnTo>
                    <a:pt x="178" y="1476"/>
                  </a:lnTo>
                  <a:lnTo>
                    <a:pt x="176" y="1469"/>
                  </a:lnTo>
                  <a:lnTo>
                    <a:pt x="175" y="1463"/>
                  </a:lnTo>
                  <a:lnTo>
                    <a:pt x="175" y="1456"/>
                  </a:lnTo>
                  <a:lnTo>
                    <a:pt x="173" y="1449"/>
                  </a:lnTo>
                  <a:lnTo>
                    <a:pt x="173" y="1442"/>
                  </a:lnTo>
                  <a:lnTo>
                    <a:pt x="173" y="1434"/>
                  </a:lnTo>
                  <a:lnTo>
                    <a:pt x="175" y="1427"/>
                  </a:lnTo>
                  <a:lnTo>
                    <a:pt x="176" y="1414"/>
                  </a:lnTo>
                  <a:lnTo>
                    <a:pt x="178" y="1407"/>
                  </a:lnTo>
                  <a:lnTo>
                    <a:pt x="179" y="1401"/>
                  </a:lnTo>
                  <a:lnTo>
                    <a:pt x="183" y="1388"/>
                  </a:lnTo>
                  <a:lnTo>
                    <a:pt x="190" y="1377"/>
                  </a:lnTo>
                  <a:lnTo>
                    <a:pt x="192" y="1373"/>
                  </a:lnTo>
                  <a:lnTo>
                    <a:pt x="197" y="1367"/>
                  </a:lnTo>
                  <a:lnTo>
                    <a:pt x="200" y="1363"/>
                  </a:lnTo>
                  <a:lnTo>
                    <a:pt x="203" y="1358"/>
                  </a:lnTo>
                  <a:lnTo>
                    <a:pt x="208" y="1354"/>
                  </a:lnTo>
                  <a:lnTo>
                    <a:pt x="212" y="1349"/>
                  </a:lnTo>
                  <a:lnTo>
                    <a:pt x="222" y="1343"/>
                  </a:lnTo>
                  <a:lnTo>
                    <a:pt x="232" y="1336"/>
                  </a:lnTo>
                  <a:lnTo>
                    <a:pt x="242" y="1331"/>
                  </a:lnTo>
                  <a:lnTo>
                    <a:pt x="248" y="1328"/>
                  </a:lnTo>
                  <a:lnTo>
                    <a:pt x="253" y="1326"/>
                  </a:lnTo>
                  <a:lnTo>
                    <a:pt x="266" y="1322"/>
                  </a:lnTo>
                  <a:lnTo>
                    <a:pt x="271" y="1321"/>
                  </a:lnTo>
                  <a:lnTo>
                    <a:pt x="278" y="1319"/>
                  </a:lnTo>
                  <a:lnTo>
                    <a:pt x="290" y="1318"/>
                  </a:lnTo>
                  <a:lnTo>
                    <a:pt x="303" y="1317"/>
                  </a:lnTo>
                  <a:lnTo>
                    <a:pt x="320" y="1318"/>
                  </a:lnTo>
                  <a:lnTo>
                    <a:pt x="328" y="1318"/>
                  </a:lnTo>
                  <a:lnTo>
                    <a:pt x="336" y="1319"/>
                  </a:lnTo>
                  <a:lnTo>
                    <a:pt x="351" y="1322"/>
                  </a:lnTo>
                  <a:lnTo>
                    <a:pt x="366" y="1326"/>
                  </a:lnTo>
                  <a:lnTo>
                    <a:pt x="379" y="1331"/>
                  </a:lnTo>
                  <a:lnTo>
                    <a:pt x="391" y="1336"/>
                  </a:lnTo>
                  <a:lnTo>
                    <a:pt x="403" y="1343"/>
                  </a:lnTo>
                  <a:lnTo>
                    <a:pt x="416" y="1349"/>
                  </a:lnTo>
                  <a:lnTo>
                    <a:pt x="487" y="1211"/>
                  </a:lnTo>
                  <a:lnTo>
                    <a:pt x="466" y="1198"/>
                  </a:lnTo>
                  <a:lnTo>
                    <a:pt x="443" y="1188"/>
                  </a:lnTo>
                  <a:lnTo>
                    <a:pt x="432" y="1184"/>
                  </a:lnTo>
                  <a:lnTo>
                    <a:pt x="421" y="1179"/>
                  </a:lnTo>
                  <a:lnTo>
                    <a:pt x="409" y="1176"/>
                  </a:lnTo>
                  <a:lnTo>
                    <a:pt x="398" y="1172"/>
                  </a:lnTo>
                  <a:lnTo>
                    <a:pt x="386" y="1169"/>
                  </a:lnTo>
                  <a:lnTo>
                    <a:pt x="373" y="1166"/>
                  </a:lnTo>
                  <a:lnTo>
                    <a:pt x="361" y="1164"/>
                  </a:lnTo>
                  <a:lnTo>
                    <a:pt x="349" y="1163"/>
                  </a:lnTo>
                  <a:lnTo>
                    <a:pt x="336" y="1161"/>
                  </a:lnTo>
                  <a:lnTo>
                    <a:pt x="322" y="1160"/>
                  </a:lnTo>
                  <a:lnTo>
                    <a:pt x="296" y="1158"/>
                  </a:lnTo>
                  <a:lnTo>
                    <a:pt x="279" y="1160"/>
                  </a:lnTo>
                  <a:lnTo>
                    <a:pt x="263" y="1161"/>
                  </a:lnTo>
                  <a:lnTo>
                    <a:pt x="249" y="1162"/>
                  </a:lnTo>
                  <a:lnTo>
                    <a:pt x="233" y="1164"/>
                  </a:lnTo>
                  <a:lnTo>
                    <a:pt x="219" y="1167"/>
                  </a:lnTo>
                  <a:lnTo>
                    <a:pt x="205" y="1171"/>
                  </a:lnTo>
                  <a:lnTo>
                    <a:pt x="198" y="1172"/>
                  </a:lnTo>
                  <a:lnTo>
                    <a:pt x="191" y="1174"/>
                  </a:lnTo>
                  <a:lnTo>
                    <a:pt x="177" y="1179"/>
                  </a:lnTo>
                  <a:lnTo>
                    <a:pt x="165" y="1184"/>
                  </a:lnTo>
                  <a:lnTo>
                    <a:pt x="151" y="1189"/>
                  </a:lnTo>
                  <a:lnTo>
                    <a:pt x="139" y="1196"/>
                  </a:lnTo>
                  <a:lnTo>
                    <a:pt x="127" y="1203"/>
                  </a:lnTo>
                  <a:lnTo>
                    <a:pt x="116" y="1211"/>
                  </a:lnTo>
                  <a:lnTo>
                    <a:pt x="105" y="1218"/>
                  </a:lnTo>
                  <a:lnTo>
                    <a:pt x="94" y="1227"/>
                  </a:lnTo>
                  <a:lnTo>
                    <a:pt x="84" y="1236"/>
                  </a:lnTo>
                  <a:lnTo>
                    <a:pt x="75" y="1245"/>
                  </a:lnTo>
                  <a:lnTo>
                    <a:pt x="65" y="1255"/>
                  </a:lnTo>
                  <a:lnTo>
                    <a:pt x="57" y="1266"/>
                  </a:lnTo>
                  <a:lnTo>
                    <a:pt x="48" y="1277"/>
                  </a:lnTo>
                  <a:lnTo>
                    <a:pt x="41" y="1288"/>
                  </a:lnTo>
                  <a:lnTo>
                    <a:pt x="35" y="1301"/>
                  </a:lnTo>
                  <a:lnTo>
                    <a:pt x="28" y="1313"/>
                  </a:lnTo>
                  <a:lnTo>
                    <a:pt x="22" y="1325"/>
                  </a:lnTo>
                  <a:lnTo>
                    <a:pt x="17" y="1338"/>
                  </a:lnTo>
                  <a:lnTo>
                    <a:pt x="12" y="1352"/>
                  </a:lnTo>
                  <a:lnTo>
                    <a:pt x="9" y="1366"/>
                  </a:lnTo>
                  <a:lnTo>
                    <a:pt x="6" y="1381"/>
                  </a:lnTo>
                  <a:lnTo>
                    <a:pt x="4" y="1395"/>
                  </a:lnTo>
                  <a:lnTo>
                    <a:pt x="2" y="1403"/>
                  </a:lnTo>
                  <a:lnTo>
                    <a:pt x="1" y="1411"/>
                  </a:lnTo>
                  <a:lnTo>
                    <a:pt x="0" y="1426"/>
                  </a:lnTo>
                  <a:lnTo>
                    <a:pt x="0" y="1442"/>
                  </a:lnTo>
                  <a:lnTo>
                    <a:pt x="0" y="1457"/>
                  </a:lnTo>
                  <a:lnTo>
                    <a:pt x="1" y="1473"/>
                  </a:lnTo>
                  <a:lnTo>
                    <a:pt x="4" y="1488"/>
                  </a:lnTo>
                  <a:lnTo>
                    <a:pt x="6" y="1503"/>
                  </a:lnTo>
                  <a:lnTo>
                    <a:pt x="9" y="1517"/>
                  </a:lnTo>
                  <a:lnTo>
                    <a:pt x="12" y="1532"/>
                  </a:lnTo>
                  <a:lnTo>
                    <a:pt x="17" y="1545"/>
                  </a:lnTo>
                  <a:lnTo>
                    <a:pt x="22" y="1558"/>
                  </a:lnTo>
                  <a:lnTo>
                    <a:pt x="25" y="1565"/>
                  </a:lnTo>
                  <a:lnTo>
                    <a:pt x="28" y="1570"/>
                  </a:lnTo>
                  <a:lnTo>
                    <a:pt x="35" y="1583"/>
                  </a:lnTo>
                  <a:lnTo>
                    <a:pt x="41" y="1595"/>
                  </a:lnTo>
                  <a:lnTo>
                    <a:pt x="48" y="1606"/>
                  </a:lnTo>
                  <a:lnTo>
                    <a:pt x="57" y="1617"/>
                  </a:lnTo>
                  <a:lnTo>
                    <a:pt x="65" y="1627"/>
                  </a:lnTo>
                  <a:lnTo>
                    <a:pt x="75" y="1637"/>
                  </a:lnTo>
                  <a:lnTo>
                    <a:pt x="84" y="1647"/>
                  </a:lnTo>
                  <a:lnTo>
                    <a:pt x="94" y="1656"/>
                  </a:lnTo>
                  <a:lnTo>
                    <a:pt x="105" y="1665"/>
                  </a:lnTo>
                  <a:lnTo>
                    <a:pt x="116" y="1673"/>
                  </a:lnTo>
                  <a:lnTo>
                    <a:pt x="127" y="1680"/>
                  </a:lnTo>
                  <a:lnTo>
                    <a:pt x="139" y="1687"/>
                  </a:lnTo>
                  <a:lnTo>
                    <a:pt x="151" y="1693"/>
                  </a:lnTo>
                  <a:lnTo>
                    <a:pt x="165" y="1699"/>
                  </a:lnTo>
                  <a:lnTo>
                    <a:pt x="177" y="1704"/>
                  </a:lnTo>
                  <a:lnTo>
                    <a:pt x="191" y="1708"/>
                  </a:lnTo>
                  <a:lnTo>
                    <a:pt x="205" y="1713"/>
                  </a:lnTo>
                  <a:lnTo>
                    <a:pt x="219" y="1716"/>
                  </a:lnTo>
                  <a:lnTo>
                    <a:pt x="233" y="1719"/>
                  </a:lnTo>
                  <a:lnTo>
                    <a:pt x="249" y="1722"/>
                  </a:lnTo>
                  <a:lnTo>
                    <a:pt x="263" y="1723"/>
                  </a:lnTo>
                  <a:lnTo>
                    <a:pt x="279" y="1724"/>
                  </a:lnTo>
                  <a:lnTo>
                    <a:pt x="296" y="1724"/>
                  </a:lnTo>
                  <a:close/>
                  <a:moveTo>
                    <a:pt x="681" y="903"/>
                  </a:moveTo>
                  <a:lnTo>
                    <a:pt x="508" y="903"/>
                  </a:lnTo>
                  <a:lnTo>
                    <a:pt x="508" y="1707"/>
                  </a:lnTo>
                  <a:lnTo>
                    <a:pt x="681" y="1707"/>
                  </a:lnTo>
                  <a:lnTo>
                    <a:pt x="681" y="1441"/>
                  </a:lnTo>
                  <a:lnTo>
                    <a:pt x="681" y="1424"/>
                  </a:lnTo>
                  <a:lnTo>
                    <a:pt x="683" y="1408"/>
                  </a:lnTo>
                  <a:lnTo>
                    <a:pt x="684" y="1401"/>
                  </a:lnTo>
                  <a:lnTo>
                    <a:pt x="686" y="1394"/>
                  </a:lnTo>
                  <a:lnTo>
                    <a:pt x="687" y="1387"/>
                  </a:lnTo>
                  <a:lnTo>
                    <a:pt x="689" y="1381"/>
                  </a:lnTo>
                  <a:lnTo>
                    <a:pt x="693" y="1368"/>
                  </a:lnTo>
                  <a:lnTo>
                    <a:pt x="698" y="1358"/>
                  </a:lnTo>
                  <a:lnTo>
                    <a:pt x="701" y="1354"/>
                  </a:lnTo>
                  <a:lnTo>
                    <a:pt x="703" y="1349"/>
                  </a:lnTo>
                  <a:lnTo>
                    <a:pt x="707" y="1345"/>
                  </a:lnTo>
                  <a:lnTo>
                    <a:pt x="710" y="1341"/>
                  </a:lnTo>
                  <a:lnTo>
                    <a:pt x="718" y="1334"/>
                  </a:lnTo>
                  <a:lnTo>
                    <a:pt x="726" y="1327"/>
                  </a:lnTo>
                  <a:lnTo>
                    <a:pt x="733" y="1323"/>
                  </a:lnTo>
                  <a:lnTo>
                    <a:pt x="742" y="1318"/>
                  </a:lnTo>
                  <a:lnTo>
                    <a:pt x="752" y="1315"/>
                  </a:lnTo>
                  <a:lnTo>
                    <a:pt x="762" y="1314"/>
                  </a:lnTo>
                  <a:lnTo>
                    <a:pt x="772" y="1312"/>
                  </a:lnTo>
                  <a:lnTo>
                    <a:pt x="783" y="1312"/>
                  </a:lnTo>
                  <a:lnTo>
                    <a:pt x="794" y="1312"/>
                  </a:lnTo>
                  <a:lnTo>
                    <a:pt x="806" y="1314"/>
                  </a:lnTo>
                  <a:lnTo>
                    <a:pt x="816" y="1315"/>
                  </a:lnTo>
                  <a:lnTo>
                    <a:pt x="824" y="1318"/>
                  </a:lnTo>
                  <a:lnTo>
                    <a:pt x="833" y="1323"/>
                  </a:lnTo>
                  <a:lnTo>
                    <a:pt x="841" y="1327"/>
                  </a:lnTo>
                  <a:lnTo>
                    <a:pt x="849" y="1333"/>
                  </a:lnTo>
                  <a:lnTo>
                    <a:pt x="852" y="1336"/>
                  </a:lnTo>
                  <a:lnTo>
                    <a:pt x="856" y="1339"/>
                  </a:lnTo>
                  <a:lnTo>
                    <a:pt x="861" y="1347"/>
                  </a:lnTo>
                  <a:lnTo>
                    <a:pt x="865" y="1355"/>
                  </a:lnTo>
                  <a:lnTo>
                    <a:pt x="868" y="1361"/>
                  </a:lnTo>
                  <a:lnTo>
                    <a:pt x="870" y="1365"/>
                  </a:lnTo>
                  <a:lnTo>
                    <a:pt x="872" y="1369"/>
                  </a:lnTo>
                  <a:lnTo>
                    <a:pt x="873" y="1375"/>
                  </a:lnTo>
                  <a:lnTo>
                    <a:pt x="877" y="1386"/>
                  </a:lnTo>
                  <a:lnTo>
                    <a:pt x="878" y="1399"/>
                  </a:lnTo>
                  <a:lnTo>
                    <a:pt x="879" y="1413"/>
                  </a:lnTo>
                  <a:lnTo>
                    <a:pt x="880" y="1426"/>
                  </a:lnTo>
                  <a:lnTo>
                    <a:pt x="880" y="1707"/>
                  </a:lnTo>
                  <a:lnTo>
                    <a:pt x="1053" y="1707"/>
                  </a:lnTo>
                  <a:lnTo>
                    <a:pt x="1053" y="1378"/>
                  </a:lnTo>
                  <a:lnTo>
                    <a:pt x="1053" y="1364"/>
                  </a:lnTo>
                  <a:lnTo>
                    <a:pt x="1052" y="1351"/>
                  </a:lnTo>
                  <a:lnTo>
                    <a:pt x="1051" y="1338"/>
                  </a:lnTo>
                  <a:lnTo>
                    <a:pt x="1050" y="1325"/>
                  </a:lnTo>
                  <a:lnTo>
                    <a:pt x="1048" y="1314"/>
                  </a:lnTo>
                  <a:lnTo>
                    <a:pt x="1044" y="1302"/>
                  </a:lnTo>
                  <a:lnTo>
                    <a:pt x="1042" y="1291"/>
                  </a:lnTo>
                  <a:lnTo>
                    <a:pt x="1039" y="1281"/>
                  </a:lnTo>
                  <a:lnTo>
                    <a:pt x="1034" y="1269"/>
                  </a:lnTo>
                  <a:lnTo>
                    <a:pt x="1031" y="1261"/>
                  </a:lnTo>
                  <a:lnTo>
                    <a:pt x="1025" y="1251"/>
                  </a:lnTo>
                  <a:lnTo>
                    <a:pt x="1021" y="1243"/>
                  </a:lnTo>
                  <a:lnTo>
                    <a:pt x="1015" y="1234"/>
                  </a:lnTo>
                  <a:lnTo>
                    <a:pt x="1010" y="1226"/>
                  </a:lnTo>
                  <a:lnTo>
                    <a:pt x="1003" y="1218"/>
                  </a:lnTo>
                  <a:lnTo>
                    <a:pt x="998" y="1212"/>
                  </a:lnTo>
                  <a:lnTo>
                    <a:pt x="990" y="1205"/>
                  </a:lnTo>
                  <a:lnTo>
                    <a:pt x="983" y="1199"/>
                  </a:lnTo>
                  <a:lnTo>
                    <a:pt x="975" y="1194"/>
                  </a:lnTo>
                  <a:lnTo>
                    <a:pt x="968" y="1188"/>
                  </a:lnTo>
                  <a:lnTo>
                    <a:pt x="960" y="1184"/>
                  </a:lnTo>
                  <a:lnTo>
                    <a:pt x="952" y="1179"/>
                  </a:lnTo>
                  <a:lnTo>
                    <a:pt x="943" y="1175"/>
                  </a:lnTo>
                  <a:lnTo>
                    <a:pt x="934" y="1172"/>
                  </a:lnTo>
                  <a:lnTo>
                    <a:pt x="924" y="1168"/>
                  </a:lnTo>
                  <a:lnTo>
                    <a:pt x="915" y="1166"/>
                  </a:lnTo>
                  <a:lnTo>
                    <a:pt x="905" y="1164"/>
                  </a:lnTo>
                  <a:lnTo>
                    <a:pt x="895" y="1162"/>
                  </a:lnTo>
                  <a:lnTo>
                    <a:pt x="885" y="1161"/>
                  </a:lnTo>
                  <a:lnTo>
                    <a:pt x="874" y="1160"/>
                  </a:lnTo>
                  <a:lnTo>
                    <a:pt x="864" y="1160"/>
                  </a:lnTo>
                  <a:lnTo>
                    <a:pt x="853" y="1158"/>
                  </a:lnTo>
                  <a:lnTo>
                    <a:pt x="839" y="1160"/>
                  </a:lnTo>
                  <a:lnTo>
                    <a:pt x="826" y="1161"/>
                  </a:lnTo>
                  <a:lnTo>
                    <a:pt x="812" y="1162"/>
                  </a:lnTo>
                  <a:lnTo>
                    <a:pt x="800" y="1165"/>
                  </a:lnTo>
                  <a:lnTo>
                    <a:pt x="788" y="1167"/>
                  </a:lnTo>
                  <a:lnTo>
                    <a:pt x="776" y="1172"/>
                  </a:lnTo>
                  <a:lnTo>
                    <a:pt x="764" y="1176"/>
                  </a:lnTo>
                  <a:lnTo>
                    <a:pt x="753" y="1182"/>
                  </a:lnTo>
                  <a:lnTo>
                    <a:pt x="743" y="1187"/>
                  </a:lnTo>
                  <a:lnTo>
                    <a:pt x="733" y="1194"/>
                  </a:lnTo>
                  <a:lnTo>
                    <a:pt x="723" y="1201"/>
                  </a:lnTo>
                  <a:lnTo>
                    <a:pt x="714" y="1208"/>
                  </a:lnTo>
                  <a:lnTo>
                    <a:pt x="706" y="1217"/>
                  </a:lnTo>
                  <a:lnTo>
                    <a:pt x="702" y="1222"/>
                  </a:lnTo>
                  <a:lnTo>
                    <a:pt x="698" y="1226"/>
                  </a:lnTo>
                  <a:lnTo>
                    <a:pt x="690" y="1236"/>
                  </a:lnTo>
                  <a:lnTo>
                    <a:pt x="683" y="1246"/>
                  </a:lnTo>
                  <a:lnTo>
                    <a:pt x="681" y="1246"/>
                  </a:lnTo>
                  <a:lnTo>
                    <a:pt x="681" y="903"/>
                  </a:lnTo>
                  <a:close/>
                  <a:moveTo>
                    <a:pt x="1341" y="1724"/>
                  </a:moveTo>
                  <a:lnTo>
                    <a:pt x="1356" y="1724"/>
                  </a:lnTo>
                  <a:lnTo>
                    <a:pt x="1372" y="1723"/>
                  </a:lnTo>
                  <a:lnTo>
                    <a:pt x="1386" y="1720"/>
                  </a:lnTo>
                  <a:lnTo>
                    <a:pt x="1400" y="1718"/>
                  </a:lnTo>
                  <a:lnTo>
                    <a:pt x="1412" y="1714"/>
                  </a:lnTo>
                  <a:lnTo>
                    <a:pt x="1424" y="1710"/>
                  </a:lnTo>
                  <a:lnTo>
                    <a:pt x="1436" y="1705"/>
                  </a:lnTo>
                  <a:lnTo>
                    <a:pt x="1448" y="1699"/>
                  </a:lnTo>
                  <a:lnTo>
                    <a:pt x="1458" y="1694"/>
                  </a:lnTo>
                  <a:lnTo>
                    <a:pt x="1468" y="1687"/>
                  </a:lnTo>
                  <a:lnTo>
                    <a:pt x="1476" y="1679"/>
                  </a:lnTo>
                  <a:lnTo>
                    <a:pt x="1485" y="1672"/>
                  </a:lnTo>
                  <a:lnTo>
                    <a:pt x="1493" y="1663"/>
                  </a:lnTo>
                  <a:lnTo>
                    <a:pt x="1501" y="1654"/>
                  </a:lnTo>
                  <a:lnTo>
                    <a:pt x="1508" y="1645"/>
                  </a:lnTo>
                  <a:lnTo>
                    <a:pt x="1514" y="1635"/>
                  </a:lnTo>
                  <a:lnTo>
                    <a:pt x="1516" y="1635"/>
                  </a:lnTo>
                  <a:lnTo>
                    <a:pt x="1516" y="1707"/>
                  </a:lnTo>
                  <a:lnTo>
                    <a:pt x="1690" y="1707"/>
                  </a:lnTo>
                  <a:lnTo>
                    <a:pt x="1690" y="1176"/>
                  </a:lnTo>
                  <a:lnTo>
                    <a:pt x="1516" y="1176"/>
                  </a:lnTo>
                  <a:lnTo>
                    <a:pt x="1516" y="1248"/>
                  </a:lnTo>
                  <a:lnTo>
                    <a:pt x="1514" y="1248"/>
                  </a:lnTo>
                  <a:lnTo>
                    <a:pt x="1508" y="1238"/>
                  </a:lnTo>
                  <a:lnTo>
                    <a:pt x="1501" y="1229"/>
                  </a:lnTo>
                  <a:lnTo>
                    <a:pt x="1493" y="1221"/>
                  </a:lnTo>
                  <a:lnTo>
                    <a:pt x="1485" y="1212"/>
                  </a:lnTo>
                  <a:lnTo>
                    <a:pt x="1476" y="1204"/>
                  </a:lnTo>
                  <a:lnTo>
                    <a:pt x="1468" y="1196"/>
                  </a:lnTo>
                  <a:lnTo>
                    <a:pt x="1463" y="1193"/>
                  </a:lnTo>
                  <a:lnTo>
                    <a:pt x="1458" y="1189"/>
                  </a:lnTo>
                  <a:lnTo>
                    <a:pt x="1448" y="1184"/>
                  </a:lnTo>
                  <a:lnTo>
                    <a:pt x="1436" y="1178"/>
                  </a:lnTo>
                  <a:lnTo>
                    <a:pt x="1424" y="1173"/>
                  </a:lnTo>
                  <a:lnTo>
                    <a:pt x="1412" y="1168"/>
                  </a:lnTo>
                  <a:lnTo>
                    <a:pt x="1400" y="1165"/>
                  </a:lnTo>
                  <a:lnTo>
                    <a:pt x="1386" y="1163"/>
                  </a:lnTo>
                  <a:lnTo>
                    <a:pt x="1372" y="1161"/>
                  </a:lnTo>
                  <a:lnTo>
                    <a:pt x="1356" y="1160"/>
                  </a:lnTo>
                  <a:lnTo>
                    <a:pt x="1341" y="1158"/>
                  </a:lnTo>
                  <a:lnTo>
                    <a:pt x="1328" y="1160"/>
                  </a:lnTo>
                  <a:lnTo>
                    <a:pt x="1315" y="1160"/>
                  </a:lnTo>
                  <a:lnTo>
                    <a:pt x="1303" y="1162"/>
                  </a:lnTo>
                  <a:lnTo>
                    <a:pt x="1291" y="1164"/>
                  </a:lnTo>
                  <a:lnTo>
                    <a:pt x="1279" y="1166"/>
                  </a:lnTo>
                  <a:lnTo>
                    <a:pt x="1266" y="1169"/>
                  </a:lnTo>
                  <a:lnTo>
                    <a:pt x="1254" y="1173"/>
                  </a:lnTo>
                  <a:lnTo>
                    <a:pt x="1243" y="1177"/>
                  </a:lnTo>
                  <a:lnTo>
                    <a:pt x="1232" y="1182"/>
                  </a:lnTo>
                  <a:lnTo>
                    <a:pt x="1221" y="1187"/>
                  </a:lnTo>
                  <a:lnTo>
                    <a:pt x="1211" y="1193"/>
                  </a:lnTo>
                  <a:lnTo>
                    <a:pt x="1201" y="1199"/>
                  </a:lnTo>
                  <a:lnTo>
                    <a:pt x="1191" y="1206"/>
                  </a:lnTo>
                  <a:lnTo>
                    <a:pt x="1181" y="1214"/>
                  </a:lnTo>
                  <a:lnTo>
                    <a:pt x="1172" y="1222"/>
                  </a:lnTo>
                  <a:lnTo>
                    <a:pt x="1163" y="1231"/>
                  </a:lnTo>
                  <a:lnTo>
                    <a:pt x="1155" y="1239"/>
                  </a:lnTo>
                  <a:lnTo>
                    <a:pt x="1147" y="1249"/>
                  </a:lnTo>
                  <a:lnTo>
                    <a:pt x="1140" y="1259"/>
                  </a:lnTo>
                  <a:lnTo>
                    <a:pt x="1132" y="1271"/>
                  </a:lnTo>
                  <a:lnTo>
                    <a:pt x="1125" y="1282"/>
                  </a:lnTo>
                  <a:lnTo>
                    <a:pt x="1120" y="1294"/>
                  </a:lnTo>
                  <a:lnTo>
                    <a:pt x="1114" y="1306"/>
                  </a:lnTo>
                  <a:lnTo>
                    <a:pt x="1109" y="1318"/>
                  </a:lnTo>
                  <a:lnTo>
                    <a:pt x="1104" y="1333"/>
                  </a:lnTo>
                  <a:lnTo>
                    <a:pt x="1101" y="1346"/>
                  </a:lnTo>
                  <a:lnTo>
                    <a:pt x="1098" y="1361"/>
                  </a:lnTo>
                  <a:lnTo>
                    <a:pt x="1094" y="1376"/>
                  </a:lnTo>
                  <a:lnTo>
                    <a:pt x="1092" y="1392"/>
                  </a:lnTo>
                  <a:lnTo>
                    <a:pt x="1091" y="1407"/>
                  </a:lnTo>
                  <a:lnTo>
                    <a:pt x="1090" y="1424"/>
                  </a:lnTo>
                  <a:lnTo>
                    <a:pt x="1089" y="1442"/>
                  </a:lnTo>
                  <a:lnTo>
                    <a:pt x="1090" y="1458"/>
                  </a:lnTo>
                  <a:lnTo>
                    <a:pt x="1091" y="1475"/>
                  </a:lnTo>
                  <a:lnTo>
                    <a:pt x="1092" y="1492"/>
                  </a:lnTo>
                  <a:lnTo>
                    <a:pt x="1094" y="1507"/>
                  </a:lnTo>
                  <a:lnTo>
                    <a:pt x="1098" y="1523"/>
                  </a:lnTo>
                  <a:lnTo>
                    <a:pt x="1101" y="1537"/>
                  </a:lnTo>
                  <a:lnTo>
                    <a:pt x="1104" y="1550"/>
                  </a:lnTo>
                  <a:lnTo>
                    <a:pt x="1109" y="1564"/>
                  </a:lnTo>
                  <a:lnTo>
                    <a:pt x="1114" y="1577"/>
                  </a:lnTo>
                  <a:lnTo>
                    <a:pt x="1120" y="1589"/>
                  </a:lnTo>
                  <a:lnTo>
                    <a:pt x="1125" y="1602"/>
                  </a:lnTo>
                  <a:lnTo>
                    <a:pt x="1132" y="1613"/>
                  </a:lnTo>
                  <a:lnTo>
                    <a:pt x="1140" y="1624"/>
                  </a:lnTo>
                  <a:lnTo>
                    <a:pt x="1147" y="1634"/>
                  </a:lnTo>
                  <a:lnTo>
                    <a:pt x="1155" y="1644"/>
                  </a:lnTo>
                  <a:lnTo>
                    <a:pt x="1163" y="1653"/>
                  </a:lnTo>
                  <a:lnTo>
                    <a:pt x="1172" y="1662"/>
                  </a:lnTo>
                  <a:lnTo>
                    <a:pt x="1181" y="1669"/>
                  </a:lnTo>
                  <a:lnTo>
                    <a:pt x="1191" y="1677"/>
                  </a:lnTo>
                  <a:lnTo>
                    <a:pt x="1201" y="1684"/>
                  </a:lnTo>
                  <a:lnTo>
                    <a:pt x="1211" y="1690"/>
                  </a:lnTo>
                  <a:lnTo>
                    <a:pt x="1221" y="1696"/>
                  </a:lnTo>
                  <a:lnTo>
                    <a:pt x="1232" y="1702"/>
                  </a:lnTo>
                  <a:lnTo>
                    <a:pt x="1243" y="1706"/>
                  </a:lnTo>
                  <a:lnTo>
                    <a:pt x="1254" y="1710"/>
                  </a:lnTo>
                  <a:lnTo>
                    <a:pt x="1266" y="1714"/>
                  </a:lnTo>
                  <a:lnTo>
                    <a:pt x="1279" y="1717"/>
                  </a:lnTo>
                  <a:lnTo>
                    <a:pt x="1291" y="1719"/>
                  </a:lnTo>
                  <a:lnTo>
                    <a:pt x="1303" y="1722"/>
                  </a:lnTo>
                  <a:lnTo>
                    <a:pt x="1315" y="1723"/>
                  </a:lnTo>
                  <a:lnTo>
                    <a:pt x="1328" y="1724"/>
                  </a:lnTo>
                  <a:lnTo>
                    <a:pt x="1341" y="1724"/>
                  </a:lnTo>
                  <a:close/>
                  <a:moveTo>
                    <a:pt x="1389" y="1566"/>
                  </a:moveTo>
                  <a:lnTo>
                    <a:pt x="1376" y="1565"/>
                  </a:lnTo>
                  <a:lnTo>
                    <a:pt x="1370" y="1565"/>
                  </a:lnTo>
                  <a:lnTo>
                    <a:pt x="1364" y="1564"/>
                  </a:lnTo>
                  <a:lnTo>
                    <a:pt x="1352" y="1560"/>
                  </a:lnTo>
                  <a:lnTo>
                    <a:pt x="1346" y="1559"/>
                  </a:lnTo>
                  <a:lnTo>
                    <a:pt x="1341" y="1557"/>
                  </a:lnTo>
                  <a:lnTo>
                    <a:pt x="1330" y="1552"/>
                  </a:lnTo>
                  <a:lnTo>
                    <a:pt x="1325" y="1549"/>
                  </a:lnTo>
                  <a:lnTo>
                    <a:pt x="1320" y="1546"/>
                  </a:lnTo>
                  <a:lnTo>
                    <a:pt x="1315" y="1543"/>
                  </a:lnTo>
                  <a:lnTo>
                    <a:pt x="1311" y="1539"/>
                  </a:lnTo>
                  <a:lnTo>
                    <a:pt x="1302" y="1532"/>
                  </a:lnTo>
                  <a:lnTo>
                    <a:pt x="1294" y="1524"/>
                  </a:lnTo>
                  <a:lnTo>
                    <a:pt x="1288" y="1514"/>
                  </a:lnTo>
                  <a:lnTo>
                    <a:pt x="1282" y="1504"/>
                  </a:lnTo>
                  <a:lnTo>
                    <a:pt x="1279" y="1498"/>
                  </a:lnTo>
                  <a:lnTo>
                    <a:pt x="1276" y="1493"/>
                  </a:lnTo>
                  <a:lnTo>
                    <a:pt x="1272" y="1482"/>
                  </a:lnTo>
                  <a:lnTo>
                    <a:pt x="1270" y="1468"/>
                  </a:lnTo>
                  <a:lnTo>
                    <a:pt x="1269" y="1462"/>
                  </a:lnTo>
                  <a:lnTo>
                    <a:pt x="1268" y="1455"/>
                  </a:lnTo>
                  <a:lnTo>
                    <a:pt x="1268" y="1442"/>
                  </a:lnTo>
                  <a:lnTo>
                    <a:pt x="1268" y="1427"/>
                  </a:lnTo>
                  <a:lnTo>
                    <a:pt x="1270" y="1415"/>
                  </a:lnTo>
                  <a:lnTo>
                    <a:pt x="1271" y="1408"/>
                  </a:lnTo>
                  <a:lnTo>
                    <a:pt x="1272" y="1402"/>
                  </a:lnTo>
                  <a:lnTo>
                    <a:pt x="1276" y="1391"/>
                  </a:lnTo>
                  <a:lnTo>
                    <a:pt x="1279" y="1385"/>
                  </a:lnTo>
                  <a:lnTo>
                    <a:pt x="1282" y="1379"/>
                  </a:lnTo>
                  <a:lnTo>
                    <a:pt x="1288" y="1369"/>
                  </a:lnTo>
                  <a:lnTo>
                    <a:pt x="1294" y="1359"/>
                  </a:lnTo>
                  <a:lnTo>
                    <a:pt x="1302" y="1351"/>
                  </a:lnTo>
                  <a:lnTo>
                    <a:pt x="1306" y="1347"/>
                  </a:lnTo>
                  <a:lnTo>
                    <a:pt x="1311" y="1344"/>
                  </a:lnTo>
                  <a:lnTo>
                    <a:pt x="1315" y="1341"/>
                  </a:lnTo>
                  <a:lnTo>
                    <a:pt x="1320" y="1337"/>
                  </a:lnTo>
                  <a:lnTo>
                    <a:pt x="1330" y="1331"/>
                  </a:lnTo>
                  <a:lnTo>
                    <a:pt x="1341" y="1326"/>
                  </a:lnTo>
                  <a:lnTo>
                    <a:pt x="1352" y="1323"/>
                  </a:lnTo>
                  <a:lnTo>
                    <a:pt x="1364" y="1319"/>
                  </a:lnTo>
                  <a:lnTo>
                    <a:pt x="1370" y="1318"/>
                  </a:lnTo>
                  <a:lnTo>
                    <a:pt x="1376" y="1318"/>
                  </a:lnTo>
                  <a:lnTo>
                    <a:pt x="1389" y="1317"/>
                  </a:lnTo>
                  <a:lnTo>
                    <a:pt x="1402" y="1318"/>
                  </a:lnTo>
                  <a:lnTo>
                    <a:pt x="1414" y="1319"/>
                  </a:lnTo>
                  <a:lnTo>
                    <a:pt x="1426" y="1323"/>
                  </a:lnTo>
                  <a:lnTo>
                    <a:pt x="1432" y="1324"/>
                  </a:lnTo>
                  <a:lnTo>
                    <a:pt x="1438" y="1326"/>
                  </a:lnTo>
                  <a:lnTo>
                    <a:pt x="1449" y="1331"/>
                  </a:lnTo>
                  <a:lnTo>
                    <a:pt x="1454" y="1334"/>
                  </a:lnTo>
                  <a:lnTo>
                    <a:pt x="1459" y="1337"/>
                  </a:lnTo>
                  <a:lnTo>
                    <a:pt x="1463" y="1341"/>
                  </a:lnTo>
                  <a:lnTo>
                    <a:pt x="1469" y="1344"/>
                  </a:lnTo>
                  <a:lnTo>
                    <a:pt x="1476" y="1351"/>
                  </a:lnTo>
                  <a:lnTo>
                    <a:pt x="1484" y="1359"/>
                  </a:lnTo>
                  <a:lnTo>
                    <a:pt x="1492" y="1369"/>
                  </a:lnTo>
                  <a:lnTo>
                    <a:pt x="1498" y="1379"/>
                  </a:lnTo>
                  <a:lnTo>
                    <a:pt x="1500" y="1385"/>
                  </a:lnTo>
                  <a:lnTo>
                    <a:pt x="1503" y="1391"/>
                  </a:lnTo>
                  <a:lnTo>
                    <a:pt x="1506" y="1402"/>
                  </a:lnTo>
                  <a:lnTo>
                    <a:pt x="1510" y="1415"/>
                  </a:lnTo>
                  <a:lnTo>
                    <a:pt x="1511" y="1421"/>
                  </a:lnTo>
                  <a:lnTo>
                    <a:pt x="1511" y="1427"/>
                  </a:lnTo>
                  <a:lnTo>
                    <a:pt x="1512" y="1442"/>
                  </a:lnTo>
                  <a:lnTo>
                    <a:pt x="1511" y="1455"/>
                  </a:lnTo>
                  <a:lnTo>
                    <a:pt x="1510" y="1468"/>
                  </a:lnTo>
                  <a:lnTo>
                    <a:pt x="1509" y="1475"/>
                  </a:lnTo>
                  <a:lnTo>
                    <a:pt x="1506" y="1482"/>
                  </a:lnTo>
                  <a:lnTo>
                    <a:pt x="1503" y="1493"/>
                  </a:lnTo>
                  <a:lnTo>
                    <a:pt x="1500" y="1498"/>
                  </a:lnTo>
                  <a:lnTo>
                    <a:pt x="1498" y="1504"/>
                  </a:lnTo>
                  <a:lnTo>
                    <a:pt x="1492" y="1514"/>
                  </a:lnTo>
                  <a:lnTo>
                    <a:pt x="1484" y="1524"/>
                  </a:lnTo>
                  <a:lnTo>
                    <a:pt x="1476" y="1532"/>
                  </a:lnTo>
                  <a:lnTo>
                    <a:pt x="1473" y="1536"/>
                  </a:lnTo>
                  <a:lnTo>
                    <a:pt x="1469" y="1539"/>
                  </a:lnTo>
                  <a:lnTo>
                    <a:pt x="1463" y="1543"/>
                  </a:lnTo>
                  <a:lnTo>
                    <a:pt x="1459" y="1546"/>
                  </a:lnTo>
                  <a:lnTo>
                    <a:pt x="1449" y="1552"/>
                  </a:lnTo>
                  <a:lnTo>
                    <a:pt x="1438" y="1557"/>
                  </a:lnTo>
                  <a:lnTo>
                    <a:pt x="1426" y="1560"/>
                  </a:lnTo>
                  <a:lnTo>
                    <a:pt x="1414" y="1564"/>
                  </a:lnTo>
                  <a:lnTo>
                    <a:pt x="1402" y="1565"/>
                  </a:lnTo>
                  <a:lnTo>
                    <a:pt x="1389" y="1566"/>
                  </a:lnTo>
                  <a:close/>
                  <a:moveTo>
                    <a:pt x="2100" y="1158"/>
                  </a:moveTo>
                  <a:lnTo>
                    <a:pt x="2086" y="1160"/>
                  </a:lnTo>
                  <a:lnTo>
                    <a:pt x="2072" y="1161"/>
                  </a:lnTo>
                  <a:lnTo>
                    <a:pt x="2058" y="1163"/>
                  </a:lnTo>
                  <a:lnTo>
                    <a:pt x="2046" y="1165"/>
                  </a:lnTo>
                  <a:lnTo>
                    <a:pt x="2034" y="1169"/>
                  </a:lnTo>
                  <a:lnTo>
                    <a:pt x="2022" y="1174"/>
                  </a:lnTo>
                  <a:lnTo>
                    <a:pt x="2010" y="1178"/>
                  </a:lnTo>
                  <a:lnTo>
                    <a:pt x="1998" y="1184"/>
                  </a:lnTo>
                  <a:lnTo>
                    <a:pt x="1987" y="1191"/>
                  </a:lnTo>
                  <a:lnTo>
                    <a:pt x="1977" y="1198"/>
                  </a:lnTo>
                  <a:lnTo>
                    <a:pt x="1967" y="1206"/>
                  </a:lnTo>
                  <a:lnTo>
                    <a:pt x="1959" y="1215"/>
                  </a:lnTo>
                  <a:lnTo>
                    <a:pt x="1950" y="1225"/>
                  </a:lnTo>
                  <a:lnTo>
                    <a:pt x="1941" y="1235"/>
                  </a:lnTo>
                  <a:lnTo>
                    <a:pt x="1933" y="1245"/>
                  </a:lnTo>
                  <a:lnTo>
                    <a:pt x="1926" y="1256"/>
                  </a:lnTo>
                  <a:lnTo>
                    <a:pt x="1924" y="1256"/>
                  </a:lnTo>
                  <a:lnTo>
                    <a:pt x="1924" y="1176"/>
                  </a:lnTo>
                  <a:lnTo>
                    <a:pt x="1754" y="1176"/>
                  </a:lnTo>
                  <a:lnTo>
                    <a:pt x="1754" y="1707"/>
                  </a:lnTo>
                  <a:lnTo>
                    <a:pt x="1927" y="1707"/>
                  </a:lnTo>
                  <a:lnTo>
                    <a:pt x="1927" y="1441"/>
                  </a:lnTo>
                  <a:lnTo>
                    <a:pt x="1927" y="1424"/>
                  </a:lnTo>
                  <a:lnTo>
                    <a:pt x="1930" y="1408"/>
                  </a:lnTo>
                  <a:lnTo>
                    <a:pt x="1931" y="1401"/>
                  </a:lnTo>
                  <a:lnTo>
                    <a:pt x="1932" y="1394"/>
                  </a:lnTo>
                  <a:lnTo>
                    <a:pt x="1933" y="1387"/>
                  </a:lnTo>
                  <a:lnTo>
                    <a:pt x="1935" y="1381"/>
                  </a:lnTo>
                  <a:lnTo>
                    <a:pt x="1940" y="1368"/>
                  </a:lnTo>
                  <a:lnTo>
                    <a:pt x="1944" y="1358"/>
                  </a:lnTo>
                  <a:lnTo>
                    <a:pt x="1947" y="1354"/>
                  </a:lnTo>
                  <a:lnTo>
                    <a:pt x="1950" y="1349"/>
                  </a:lnTo>
                  <a:lnTo>
                    <a:pt x="1953" y="1345"/>
                  </a:lnTo>
                  <a:lnTo>
                    <a:pt x="1956" y="1341"/>
                  </a:lnTo>
                  <a:lnTo>
                    <a:pt x="1964" y="1334"/>
                  </a:lnTo>
                  <a:lnTo>
                    <a:pt x="1972" y="1327"/>
                  </a:lnTo>
                  <a:lnTo>
                    <a:pt x="1980" y="1323"/>
                  </a:lnTo>
                  <a:lnTo>
                    <a:pt x="1989" y="1318"/>
                  </a:lnTo>
                  <a:lnTo>
                    <a:pt x="1998" y="1315"/>
                  </a:lnTo>
                  <a:lnTo>
                    <a:pt x="2008" y="1314"/>
                  </a:lnTo>
                  <a:lnTo>
                    <a:pt x="2018" y="1312"/>
                  </a:lnTo>
                  <a:lnTo>
                    <a:pt x="2030" y="1312"/>
                  </a:lnTo>
                  <a:lnTo>
                    <a:pt x="2041" y="1312"/>
                  </a:lnTo>
                  <a:lnTo>
                    <a:pt x="2052" y="1314"/>
                  </a:lnTo>
                  <a:lnTo>
                    <a:pt x="2063" y="1315"/>
                  </a:lnTo>
                  <a:lnTo>
                    <a:pt x="2072" y="1318"/>
                  </a:lnTo>
                  <a:lnTo>
                    <a:pt x="2081" y="1323"/>
                  </a:lnTo>
                  <a:lnTo>
                    <a:pt x="2088" y="1327"/>
                  </a:lnTo>
                  <a:lnTo>
                    <a:pt x="2096" y="1333"/>
                  </a:lnTo>
                  <a:lnTo>
                    <a:pt x="2100" y="1336"/>
                  </a:lnTo>
                  <a:lnTo>
                    <a:pt x="2103" y="1339"/>
                  </a:lnTo>
                  <a:lnTo>
                    <a:pt x="2108" y="1347"/>
                  </a:lnTo>
                  <a:lnTo>
                    <a:pt x="2113" y="1355"/>
                  </a:lnTo>
                  <a:lnTo>
                    <a:pt x="2115" y="1361"/>
                  </a:lnTo>
                  <a:lnTo>
                    <a:pt x="2117" y="1365"/>
                  </a:lnTo>
                  <a:lnTo>
                    <a:pt x="2121" y="1375"/>
                  </a:lnTo>
                  <a:lnTo>
                    <a:pt x="2124" y="1386"/>
                  </a:lnTo>
                  <a:lnTo>
                    <a:pt x="2125" y="1399"/>
                  </a:lnTo>
                  <a:lnTo>
                    <a:pt x="2127" y="1413"/>
                  </a:lnTo>
                  <a:lnTo>
                    <a:pt x="2127" y="1426"/>
                  </a:lnTo>
                  <a:lnTo>
                    <a:pt x="2127" y="1707"/>
                  </a:lnTo>
                  <a:lnTo>
                    <a:pt x="2300" y="1707"/>
                  </a:lnTo>
                  <a:lnTo>
                    <a:pt x="2300" y="1378"/>
                  </a:lnTo>
                  <a:lnTo>
                    <a:pt x="2300" y="1364"/>
                  </a:lnTo>
                  <a:lnTo>
                    <a:pt x="2298" y="1351"/>
                  </a:lnTo>
                  <a:lnTo>
                    <a:pt x="2297" y="1338"/>
                  </a:lnTo>
                  <a:lnTo>
                    <a:pt x="2296" y="1325"/>
                  </a:lnTo>
                  <a:lnTo>
                    <a:pt x="2294" y="1314"/>
                  </a:lnTo>
                  <a:lnTo>
                    <a:pt x="2291" y="1302"/>
                  </a:lnTo>
                  <a:lnTo>
                    <a:pt x="2288" y="1291"/>
                  </a:lnTo>
                  <a:lnTo>
                    <a:pt x="2285" y="1281"/>
                  </a:lnTo>
                  <a:lnTo>
                    <a:pt x="2281" y="1269"/>
                  </a:lnTo>
                  <a:lnTo>
                    <a:pt x="2277" y="1261"/>
                  </a:lnTo>
                  <a:lnTo>
                    <a:pt x="2272" y="1251"/>
                  </a:lnTo>
                  <a:lnTo>
                    <a:pt x="2267" y="1243"/>
                  </a:lnTo>
                  <a:lnTo>
                    <a:pt x="2262" y="1234"/>
                  </a:lnTo>
                  <a:lnTo>
                    <a:pt x="2256" y="1226"/>
                  </a:lnTo>
                  <a:lnTo>
                    <a:pt x="2250" y="1218"/>
                  </a:lnTo>
                  <a:lnTo>
                    <a:pt x="2244" y="1212"/>
                  </a:lnTo>
                  <a:lnTo>
                    <a:pt x="2236" y="1205"/>
                  </a:lnTo>
                  <a:lnTo>
                    <a:pt x="2230" y="1199"/>
                  </a:lnTo>
                  <a:lnTo>
                    <a:pt x="2222" y="1194"/>
                  </a:lnTo>
                  <a:lnTo>
                    <a:pt x="2214" y="1188"/>
                  </a:lnTo>
                  <a:lnTo>
                    <a:pt x="2206" y="1184"/>
                  </a:lnTo>
                  <a:lnTo>
                    <a:pt x="2198" y="1179"/>
                  </a:lnTo>
                  <a:lnTo>
                    <a:pt x="2190" y="1175"/>
                  </a:lnTo>
                  <a:lnTo>
                    <a:pt x="2181" y="1172"/>
                  </a:lnTo>
                  <a:lnTo>
                    <a:pt x="2171" y="1168"/>
                  </a:lnTo>
                  <a:lnTo>
                    <a:pt x="2162" y="1166"/>
                  </a:lnTo>
                  <a:lnTo>
                    <a:pt x="2152" y="1164"/>
                  </a:lnTo>
                  <a:lnTo>
                    <a:pt x="2142" y="1162"/>
                  </a:lnTo>
                  <a:lnTo>
                    <a:pt x="2132" y="1161"/>
                  </a:lnTo>
                  <a:lnTo>
                    <a:pt x="2121" y="1160"/>
                  </a:lnTo>
                  <a:lnTo>
                    <a:pt x="2111" y="1160"/>
                  </a:lnTo>
                  <a:lnTo>
                    <a:pt x="2100" y="1158"/>
                  </a:lnTo>
                  <a:close/>
                  <a:moveTo>
                    <a:pt x="2651" y="1954"/>
                  </a:moveTo>
                  <a:lnTo>
                    <a:pt x="2668" y="1954"/>
                  </a:lnTo>
                  <a:lnTo>
                    <a:pt x="2685" y="1953"/>
                  </a:lnTo>
                  <a:lnTo>
                    <a:pt x="2701" y="1951"/>
                  </a:lnTo>
                  <a:lnTo>
                    <a:pt x="2716" y="1950"/>
                  </a:lnTo>
                  <a:lnTo>
                    <a:pt x="2731" y="1948"/>
                  </a:lnTo>
                  <a:lnTo>
                    <a:pt x="2745" y="1946"/>
                  </a:lnTo>
                  <a:lnTo>
                    <a:pt x="2759" y="1943"/>
                  </a:lnTo>
                  <a:lnTo>
                    <a:pt x="2773" y="1939"/>
                  </a:lnTo>
                  <a:lnTo>
                    <a:pt x="2779" y="1937"/>
                  </a:lnTo>
                  <a:lnTo>
                    <a:pt x="2786" y="1935"/>
                  </a:lnTo>
                  <a:lnTo>
                    <a:pt x="2798" y="1930"/>
                  </a:lnTo>
                  <a:lnTo>
                    <a:pt x="2810" y="1925"/>
                  </a:lnTo>
                  <a:lnTo>
                    <a:pt x="2822" y="1919"/>
                  </a:lnTo>
                  <a:lnTo>
                    <a:pt x="2833" y="1914"/>
                  </a:lnTo>
                  <a:lnTo>
                    <a:pt x="2844" y="1907"/>
                  </a:lnTo>
                  <a:lnTo>
                    <a:pt x="2853" y="1900"/>
                  </a:lnTo>
                  <a:lnTo>
                    <a:pt x="2863" y="1893"/>
                  </a:lnTo>
                  <a:lnTo>
                    <a:pt x="2872" y="1885"/>
                  </a:lnTo>
                  <a:lnTo>
                    <a:pt x="2879" y="1877"/>
                  </a:lnTo>
                  <a:lnTo>
                    <a:pt x="2887" y="1868"/>
                  </a:lnTo>
                  <a:lnTo>
                    <a:pt x="2895" y="1858"/>
                  </a:lnTo>
                  <a:lnTo>
                    <a:pt x="2902" y="1848"/>
                  </a:lnTo>
                  <a:lnTo>
                    <a:pt x="2907" y="1838"/>
                  </a:lnTo>
                  <a:lnTo>
                    <a:pt x="2913" y="1827"/>
                  </a:lnTo>
                  <a:lnTo>
                    <a:pt x="2918" y="1816"/>
                  </a:lnTo>
                  <a:lnTo>
                    <a:pt x="2923" y="1804"/>
                  </a:lnTo>
                  <a:lnTo>
                    <a:pt x="2926" y="1792"/>
                  </a:lnTo>
                  <a:lnTo>
                    <a:pt x="2929" y="1779"/>
                  </a:lnTo>
                  <a:lnTo>
                    <a:pt x="2932" y="1766"/>
                  </a:lnTo>
                  <a:lnTo>
                    <a:pt x="2934" y="1752"/>
                  </a:lnTo>
                  <a:lnTo>
                    <a:pt x="2936" y="1737"/>
                  </a:lnTo>
                  <a:lnTo>
                    <a:pt x="2937" y="1723"/>
                  </a:lnTo>
                  <a:lnTo>
                    <a:pt x="2937" y="1707"/>
                  </a:lnTo>
                  <a:lnTo>
                    <a:pt x="2937" y="1176"/>
                  </a:lnTo>
                  <a:lnTo>
                    <a:pt x="2764" y="1176"/>
                  </a:lnTo>
                  <a:lnTo>
                    <a:pt x="2764" y="1248"/>
                  </a:lnTo>
                  <a:lnTo>
                    <a:pt x="2762" y="1248"/>
                  </a:lnTo>
                  <a:lnTo>
                    <a:pt x="2755" y="1238"/>
                  </a:lnTo>
                  <a:lnTo>
                    <a:pt x="2748" y="1229"/>
                  </a:lnTo>
                  <a:lnTo>
                    <a:pt x="2741" y="1221"/>
                  </a:lnTo>
                  <a:lnTo>
                    <a:pt x="2733" y="1212"/>
                  </a:lnTo>
                  <a:lnTo>
                    <a:pt x="2724" y="1204"/>
                  </a:lnTo>
                  <a:lnTo>
                    <a:pt x="2715" y="1196"/>
                  </a:lnTo>
                  <a:lnTo>
                    <a:pt x="2709" y="1193"/>
                  </a:lnTo>
                  <a:lnTo>
                    <a:pt x="2705" y="1189"/>
                  </a:lnTo>
                  <a:lnTo>
                    <a:pt x="2694" y="1184"/>
                  </a:lnTo>
                  <a:lnTo>
                    <a:pt x="2684" y="1178"/>
                  </a:lnTo>
                  <a:lnTo>
                    <a:pt x="2672" y="1173"/>
                  </a:lnTo>
                  <a:lnTo>
                    <a:pt x="2659" y="1168"/>
                  </a:lnTo>
                  <a:lnTo>
                    <a:pt x="2646" y="1165"/>
                  </a:lnTo>
                  <a:lnTo>
                    <a:pt x="2633" y="1163"/>
                  </a:lnTo>
                  <a:lnTo>
                    <a:pt x="2618" y="1161"/>
                  </a:lnTo>
                  <a:lnTo>
                    <a:pt x="2604" y="1160"/>
                  </a:lnTo>
                  <a:lnTo>
                    <a:pt x="2587" y="1158"/>
                  </a:lnTo>
                  <a:lnTo>
                    <a:pt x="2575" y="1160"/>
                  </a:lnTo>
                  <a:lnTo>
                    <a:pt x="2562" y="1160"/>
                  </a:lnTo>
                  <a:lnTo>
                    <a:pt x="2537" y="1164"/>
                  </a:lnTo>
                  <a:lnTo>
                    <a:pt x="2525" y="1166"/>
                  </a:lnTo>
                  <a:lnTo>
                    <a:pt x="2513" y="1169"/>
                  </a:lnTo>
                  <a:lnTo>
                    <a:pt x="2502" y="1173"/>
                  </a:lnTo>
                  <a:lnTo>
                    <a:pt x="2491" y="1177"/>
                  </a:lnTo>
                  <a:lnTo>
                    <a:pt x="2479" y="1182"/>
                  </a:lnTo>
                  <a:lnTo>
                    <a:pt x="2468" y="1187"/>
                  </a:lnTo>
                  <a:lnTo>
                    <a:pt x="2457" y="1193"/>
                  </a:lnTo>
                  <a:lnTo>
                    <a:pt x="2447" y="1199"/>
                  </a:lnTo>
                  <a:lnTo>
                    <a:pt x="2437" y="1206"/>
                  </a:lnTo>
                  <a:lnTo>
                    <a:pt x="2428" y="1214"/>
                  </a:lnTo>
                  <a:lnTo>
                    <a:pt x="2419" y="1222"/>
                  </a:lnTo>
                  <a:lnTo>
                    <a:pt x="2411" y="1231"/>
                  </a:lnTo>
                  <a:lnTo>
                    <a:pt x="2402" y="1239"/>
                  </a:lnTo>
                  <a:lnTo>
                    <a:pt x="2394" y="1249"/>
                  </a:lnTo>
                  <a:lnTo>
                    <a:pt x="2386" y="1259"/>
                  </a:lnTo>
                  <a:lnTo>
                    <a:pt x="2379" y="1271"/>
                  </a:lnTo>
                  <a:lnTo>
                    <a:pt x="2373" y="1282"/>
                  </a:lnTo>
                  <a:lnTo>
                    <a:pt x="2366" y="1293"/>
                  </a:lnTo>
                  <a:lnTo>
                    <a:pt x="2361" y="1305"/>
                  </a:lnTo>
                  <a:lnTo>
                    <a:pt x="2356" y="1318"/>
                  </a:lnTo>
                  <a:lnTo>
                    <a:pt x="2352" y="1332"/>
                  </a:lnTo>
                  <a:lnTo>
                    <a:pt x="2347" y="1346"/>
                  </a:lnTo>
                  <a:lnTo>
                    <a:pt x="2346" y="1353"/>
                  </a:lnTo>
                  <a:lnTo>
                    <a:pt x="2344" y="1361"/>
                  </a:lnTo>
                  <a:lnTo>
                    <a:pt x="2342" y="1375"/>
                  </a:lnTo>
                  <a:lnTo>
                    <a:pt x="2340" y="1391"/>
                  </a:lnTo>
                  <a:lnTo>
                    <a:pt x="2337" y="1407"/>
                  </a:lnTo>
                  <a:lnTo>
                    <a:pt x="2336" y="1424"/>
                  </a:lnTo>
                  <a:lnTo>
                    <a:pt x="2336" y="1441"/>
                  </a:lnTo>
                  <a:lnTo>
                    <a:pt x="2336" y="1457"/>
                  </a:lnTo>
                  <a:lnTo>
                    <a:pt x="2337" y="1474"/>
                  </a:lnTo>
                  <a:lnTo>
                    <a:pt x="2338" y="1489"/>
                  </a:lnTo>
                  <a:lnTo>
                    <a:pt x="2341" y="1505"/>
                  </a:lnTo>
                  <a:lnTo>
                    <a:pt x="2344" y="1519"/>
                  </a:lnTo>
                  <a:lnTo>
                    <a:pt x="2347" y="1534"/>
                  </a:lnTo>
                  <a:lnTo>
                    <a:pt x="2352" y="1548"/>
                  </a:lnTo>
                  <a:lnTo>
                    <a:pt x="2356" y="1562"/>
                  </a:lnTo>
                  <a:lnTo>
                    <a:pt x="2361" y="1574"/>
                  </a:lnTo>
                  <a:lnTo>
                    <a:pt x="2366" y="1586"/>
                  </a:lnTo>
                  <a:lnTo>
                    <a:pt x="2372" y="1597"/>
                  </a:lnTo>
                  <a:lnTo>
                    <a:pt x="2378" y="1608"/>
                  </a:lnTo>
                  <a:lnTo>
                    <a:pt x="2386" y="1619"/>
                  </a:lnTo>
                  <a:lnTo>
                    <a:pt x="2393" y="1629"/>
                  </a:lnTo>
                  <a:lnTo>
                    <a:pt x="2401" y="1638"/>
                  </a:lnTo>
                  <a:lnTo>
                    <a:pt x="2409" y="1647"/>
                  </a:lnTo>
                  <a:lnTo>
                    <a:pt x="2418" y="1656"/>
                  </a:lnTo>
                  <a:lnTo>
                    <a:pt x="2427" y="1664"/>
                  </a:lnTo>
                  <a:lnTo>
                    <a:pt x="2436" y="1670"/>
                  </a:lnTo>
                  <a:lnTo>
                    <a:pt x="2446" y="1677"/>
                  </a:lnTo>
                  <a:lnTo>
                    <a:pt x="2456" y="1684"/>
                  </a:lnTo>
                  <a:lnTo>
                    <a:pt x="2467" y="1689"/>
                  </a:lnTo>
                  <a:lnTo>
                    <a:pt x="2477" y="1695"/>
                  </a:lnTo>
                  <a:lnTo>
                    <a:pt x="2488" y="1699"/>
                  </a:lnTo>
                  <a:lnTo>
                    <a:pt x="2501" y="1703"/>
                  </a:lnTo>
                  <a:lnTo>
                    <a:pt x="2512" y="1706"/>
                  </a:lnTo>
                  <a:lnTo>
                    <a:pt x="2524" y="1709"/>
                  </a:lnTo>
                  <a:lnTo>
                    <a:pt x="2536" y="1712"/>
                  </a:lnTo>
                  <a:lnTo>
                    <a:pt x="2548" y="1714"/>
                  </a:lnTo>
                  <a:lnTo>
                    <a:pt x="2561" y="1715"/>
                  </a:lnTo>
                  <a:lnTo>
                    <a:pt x="2574" y="1716"/>
                  </a:lnTo>
                  <a:lnTo>
                    <a:pt x="2586" y="1716"/>
                  </a:lnTo>
                  <a:lnTo>
                    <a:pt x="2603" y="1716"/>
                  </a:lnTo>
                  <a:lnTo>
                    <a:pt x="2618" y="1715"/>
                  </a:lnTo>
                  <a:lnTo>
                    <a:pt x="2634" y="1713"/>
                  </a:lnTo>
                  <a:lnTo>
                    <a:pt x="2647" y="1709"/>
                  </a:lnTo>
                  <a:lnTo>
                    <a:pt x="2661" y="1706"/>
                  </a:lnTo>
                  <a:lnTo>
                    <a:pt x="2673" y="1702"/>
                  </a:lnTo>
                  <a:lnTo>
                    <a:pt x="2685" y="1697"/>
                  </a:lnTo>
                  <a:lnTo>
                    <a:pt x="2696" y="1692"/>
                  </a:lnTo>
                  <a:lnTo>
                    <a:pt x="2706" y="1686"/>
                  </a:lnTo>
                  <a:lnTo>
                    <a:pt x="2716" y="1679"/>
                  </a:lnTo>
                  <a:lnTo>
                    <a:pt x="2725" y="1673"/>
                  </a:lnTo>
                  <a:lnTo>
                    <a:pt x="2734" y="1666"/>
                  </a:lnTo>
                  <a:lnTo>
                    <a:pt x="2742" y="1658"/>
                  </a:lnTo>
                  <a:lnTo>
                    <a:pt x="2748" y="1652"/>
                  </a:lnTo>
                  <a:lnTo>
                    <a:pt x="2755" y="1644"/>
                  </a:lnTo>
                  <a:lnTo>
                    <a:pt x="2762" y="1636"/>
                  </a:lnTo>
                  <a:lnTo>
                    <a:pt x="2764" y="1636"/>
                  </a:lnTo>
                  <a:lnTo>
                    <a:pt x="2764" y="1670"/>
                  </a:lnTo>
                  <a:lnTo>
                    <a:pt x="2763" y="1687"/>
                  </a:lnTo>
                  <a:lnTo>
                    <a:pt x="2762" y="1703"/>
                  </a:lnTo>
                  <a:lnTo>
                    <a:pt x="2759" y="1716"/>
                  </a:lnTo>
                  <a:lnTo>
                    <a:pt x="2758" y="1723"/>
                  </a:lnTo>
                  <a:lnTo>
                    <a:pt x="2756" y="1728"/>
                  </a:lnTo>
                  <a:lnTo>
                    <a:pt x="2754" y="1734"/>
                  </a:lnTo>
                  <a:lnTo>
                    <a:pt x="2752" y="1739"/>
                  </a:lnTo>
                  <a:lnTo>
                    <a:pt x="2747" y="1749"/>
                  </a:lnTo>
                  <a:lnTo>
                    <a:pt x="2741" y="1758"/>
                  </a:lnTo>
                  <a:lnTo>
                    <a:pt x="2737" y="1763"/>
                  </a:lnTo>
                  <a:lnTo>
                    <a:pt x="2734" y="1766"/>
                  </a:lnTo>
                  <a:lnTo>
                    <a:pt x="2725" y="1773"/>
                  </a:lnTo>
                  <a:lnTo>
                    <a:pt x="2716" y="1778"/>
                  </a:lnTo>
                  <a:lnTo>
                    <a:pt x="2706" y="1783"/>
                  </a:lnTo>
                  <a:lnTo>
                    <a:pt x="2695" y="1786"/>
                  </a:lnTo>
                  <a:lnTo>
                    <a:pt x="2683" y="1789"/>
                  </a:lnTo>
                  <a:lnTo>
                    <a:pt x="2668" y="1790"/>
                  </a:lnTo>
                  <a:lnTo>
                    <a:pt x="2654" y="1792"/>
                  </a:lnTo>
                  <a:lnTo>
                    <a:pt x="2638" y="1792"/>
                  </a:lnTo>
                  <a:lnTo>
                    <a:pt x="2623" y="1792"/>
                  </a:lnTo>
                  <a:lnTo>
                    <a:pt x="2605" y="1790"/>
                  </a:lnTo>
                  <a:lnTo>
                    <a:pt x="2585" y="1789"/>
                  </a:lnTo>
                  <a:lnTo>
                    <a:pt x="2563" y="1787"/>
                  </a:lnTo>
                  <a:lnTo>
                    <a:pt x="2538" y="1783"/>
                  </a:lnTo>
                  <a:lnTo>
                    <a:pt x="2513" y="1778"/>
                  </a:lnTo>
                  <a:lnTo>
                    <a:pt x="2484" y="1773"/>
                  </a:lnTo>
                  <a:lnTo>
                    <a:pt x="2452" y="1766"/>
                  </a:lnTo>
                  <a:lnTo>
                    <a:pt x="2424" y="1928"/>
                  </a:lnTo>
                  <a:lnTo>
                    <a:pt x="2456" y="1934"/>
                  </a:lnTo>
                  <a:lnTo>
                    <a:pt x="2489" y="1939"/>
                  </a:lnTo>
                  <a:lnTo>
                    <a:pt x="2521" y="1944"/>
                  </a:lnTo>
                  <a:lnTo>
                    <a:pt x="2551" y="1948"/>
                  </a:lnTo>
                  <a:lnTo>
                    <a:pt x="2578" y="1950"/>
                  </a:lnTo>
                  <a:lnTo>
                    <a:pt x="2605" y="1953"/>
                  </a:lnTo>
                  <a:lnTo>
                    <a:pt x="2629" y="1954"/>
                  </a:lnTo>
                  <a:lnTo>
                    <a:pt x="2651" y="1954"/>
                  </a:lnTo>
                  <a:close/>
                  <a:moveTo>
                    <a:pt x="2636" y="1566"/>
                  </a:moveTo>
                  <a:lnTo>
                    <a:pt x="2623" y="1565"/>
                  </a:lnTo>
                  <a:lnTo>
                    <a:pt x="2617" y="1565"/>
                  </a:lnTo>
                  <a:lnTo>
                    <a:pt x="2611" y="1564"/>
                  </a:lnTo>
                  <a:lnTo>
                    <a:pt x="2599" y="1560"/>
                  </a:lnTo>
                  <a:lnTo>
                    <a:pt x="2594" y="1559"/>
                  </a:lnTo>
                  <a:lnTo>
                    <a:pt x="2588" y="1557"/>
                  </a:lnTo>
                  <a:lnTo>
                    <a:pt x="2577" y="1552"/>
                  </a:lnTo>
                  <a:lnTo>
                    <a:pt x="2567" y="1546"/>
                  </a:lnTo>
                  <a:lnTo>
                    <a:pt x="2563" y="1543"/>
                  </a:lnTo>
                  <a:lnTo>
                    <a:pt x="2558" y="1539"/>
                  </a:lnTo>
                  <a:lnTo>
                    <a:pt x="2549" y="1532"/>
                  </a:lnTo>
                  <a:lnTo>
                    <a:pt x="2542" y="1524"/>
                  </a:lnTo>
                  <a:lnTo>
                    <a:pt x="2535" y="1514"/>
                  </a:lnTo>
                  <a:lnTo>
                    <a:pt x="2528" y="1504"/>
                  </a:lnTo>
                  <a:lnTo>
                    <a:pt x="2526" y="1498"/>
                  </a:lnTo>
                  <a:lnTo>
                    <a:pt x="2524" y="1493"/>
                  </a:lnTo>
                  <a:lnTo>
                    <a:pt x="2519" y="1482"/>
                  </a:lnTo>
                  <a:lnTo>
                    <a:pt x="2516" y="1468"/>
                  </a:lnTo>
                  <a:lnTo>
                    <a:pt x="2515" y="1462"/>
                  </a:lnTo>
                  <a:lnTo>
                    <a:pt x="2515" y="1455"/>
                  </a:lnTo>
                  <a:lnTo>
                    <a:pt x="2514" y="1442"/>
                  </a:lnTo>
                  <a:lnTo>
                    <a:pt x="2515" y="1427"/>
                  </a:lnTo>
                  <a:lnTo>
                    <a:pt x="2516" y="1415"/>
                  </a:lnTo>
                  <a:lnTo>
                    <a:pt x="2518" y="1408"/>
                  </a:lnTo>
                  <a:lnTo>
                    <a:pt x="2519" y="1402"/>
                  </a:lnTo>
                  <a:lnTo>
                    <a:pt x="2524" y="1391"/>
                  </a:lnTo>
                  <a:lnTo>
                    <a:pt x="2526" y="1385"/>
                  </a:lnTo>
                  <a:lnTo>
                    <a:pt x="2528" y="1379"/>
                  </a:lnTo>
                  <a:lnTo>
                    <a:pt x="2535" y="1369"/>
                  </a:lnTo>
                  <a:lnTo>
                    <a:pt x="2542" y="1359"/>
                  </a:lnTo>
                  <a:lnTo>
                    <a:pt x="2549" y="1351"/>
                  </a:lnTo>
                  <a:lnTo>
                    <a:pt x="2554" y="1347"/>
                  </a:lnTo>
                  <a:lnTo>
                    <a:pt x="2558" y="1344"/>
                  </a:lnTo>
                  <a:lnTo>
                    <a:pt x="2563" y="1341"/>
                  </a:lnTo>
                  <a:lnTo>
                    <a:pt x="2567" y="1337"/>
                  </a:lnTo>
                  <a:lnTo>
                    <a:pt x="2577" y="1331"/>
                  </a:lnTo>
                  <a:lnTo>
                    <a:pt x="2588" y="1326"/>
                  </a:lnTo>
                  <a:lnTo>
                    <a:pt x="2599" y="1323"/>
                  </a:lnTo>
                  <a:lnTo>
                    <a:pt x="2611" y="1319"/>
                  </a:lnTo>
                  <a:lnTo>
                    <a:pt x="2617" y="1318"/>
                  </a:lnTo>
                  <a:lnTo>
                    <a:pt x="2623" y="1318"/>
                  </a:lnTo>
                  <a:lnTo>
                    <a:pt x="2636" y="1317"/>
                  </a:lnTo>
                  <a:lnTo>
                    <a:pt x="2649" y="1318"/>
                  </a:lnTo>
                  <a:lnTo>
                    <a:pt x="2662" y="1319"/>
                  </a:lnTo>
                  <a:lnTo>
                    <a:pt x="2674" y="1323"/>
                  </a:lnTo>
                  <a:lnTo>
                    <a:pt x="2679" y="1324"/>
                  </a:lnTo>
                  <a:lnTo>
                    <a:pt x="2685" y="1326"/>
                  </a:lnTo>
                  <a:lnTo>
                    <a:pt x="2696" y="1331"/>
                  </a:lnTo>
                  <a:lnTo>
                    <a:pt x="2701" y="1334"/>
                  </a:lnTo>
                  <a:lnTo>
                    <a:pt x="2706" y="1337"/>
                  </a:lnTo>
                  <a:lnTo>
                    <a:pt x="2711" y="1341"/>
                  </a:lnTo>
                  <a:lnTo>
                    <a:pt x="2715" y="1344"/>
                  </a:lnTo>
                  <a:lnTo>
                    <a:pt x="2724" y="1351"/>
                  </a:lnTo>
                  <a:lnTo>
                    <a:pt x="2732" y="1359"/>
                  </a:lnTo>
                  <a:lnTo>
                    <a:pt x="2738" y="1369"/>
                  </a:lnTo>
                  <a:lnTo>
                    <a:pt x="2745" y="1379"/>
                  </a:lnTo>
                  <a:lnTo>
                    <a:pt x="2747" y="1385"/>
                  </a:lnTo>
                  <a:lnTo>
                    <a:pt x="2749" y="1391"/>
                  </a:lnTo>
                  <a:lnTo>
                    <a:pt x="2754" y="1402"/>
                  </a:lnTo>
                  <a:lnTo>
                    <a:pt x="2756" y="1415"/>
                  </a:lnTo>
                  <a:lnTo>
                    <a:pt x="2757" y="1421"/>
                  </a:lnTo>
                  <a:lnTo>
                    <a:pt x="2758" y="1427"/>
                  </a:lnTo>
                  <a:lnTo>
                    <a:pt x="2759" y="1442"/>
                  </a:lnTo>
                  <a:lnTo>
                    <a:pt x="2758" y="1455"/>
                  </a:lnTo>
                  <a:lnTo>
                    <a:pt x="2756" y="1468"/>
                  </a:lnTo>
                  <a:lnTo>
                    <a:pt x="2755" y="1475"/>
                  </a:lnTo>
                  <a:lnTo>
                    <a:pt x="2754" y="1482"/>
                  </a:lnTo>
                  <a:lnTo>
                    <a:pt x="2749" y="1493"/>
                  </a:lnTo>
                  <a:lnTo>
                    <a:pt x="2747" y="1498"/>
                  </a:lnTo>
                  <a:lnTo>
                    <a:pt x="2745" y="1504"/>
                  </a:lnTo>
                  <a:lnTo>
                    <a:pt x="2738" y="1514"/>
                  </a:lnTo>
                  <a:lnTo>
                    <a:pt x="2732" y="1524"/>
                  </a:lnTo>
                  <a:lnTo>
                    <a:pt x="2724" y="1532"/>
                  </a:lnTo>
                  <a:lnTo>
                    <a:pt x="2719" y="1536"/>
                  </a:lnTo>
                  <a:lnTo>
                    <a:pt x="2715" y="1539"/>
                  </a:lnTo>
                  <a:lnTo>
                    <a:pt x="2711" y="1543"/>
                  </a:lnTo>
                  <a:lnTo>
                    <a:pt x="2706" y="1546"/>
                  </a:lnTo>
                  <a:lnTo>
                    <a:pt x="2696" y="1552"/>
                  </a:lnTo>
                  <a:lnTo>
                    <a:pt x="2685" y="1557"/>
                  </a:lnTo>
                  <a:lnTo>
                    <a:pt x="2674" y="1560"/>
                  </a:lnTo>
                  <a:lnTo>
                    <a:pt x="2662" y="1564"/>
                  </a:lnTo>
                  <a:lnTo>
                    <a:pt x="2649" y="1565"/>
                  </a:lnTo>
                  <a:lnTo>
                    <a:pt x="2636" y="1566"/>
                  </a:lnTo>
                  <a:close/>
                  <a:moveTo>
                    <a:pt x="3254" y="1160"/>
                  </a:moveTo>
                  <a:lnTo>
                    <a:pt x="3239" y="1161"/>
                  </a:lnTo>
                  <a:lnTo>
                    <a:pt x="3224" y="1162"/>
                  </a:lnTo>
                  <a:lnTo>
                    <a:pt x="3209" y="1163"/>
                  </a:lnTo>
                  <a:lnTo>
                    <a:pt x="3195" y="1165"/>
                  </a:lnTo>
                  <a:lnTo>
                    <a:pt x="3181" y="1167"/>
                  </a:lnTo>
                  <a:lnTo>
                    <a:pt x="3167" y="1171"/>
                  </a:lnTo>
                  <a:lnTo>
                    <a:pt x="3154" y="1175"/>
                  </a:lnTo>
                  <a:lnTo>
                    <a:pt x="3141" y="1179"/>
                  </a:lnTo>
                  <a:lnTo>
                    <a:pt x="3129" y="1184"/>
                  </a:lnTo>
                  <a:lnTo>
                    <a:pt x="3117" y="1189"/>
                  </a:lnTo>
                  <a:lnTo>
                    <a:pt x="3105" y="1196"/>
                  </a:lnTo>
                  <a:lnTo>
                    <a:pt x="3094" y="1203"/>
                  </a:lnTo>
                  <a:lnTo>
                    <a:pt x="3083" y="1209"/>
                  </a:lnTo>
                  <a:lnTo>
                    <a:pt x="3073" y="1217"/>
                  </a:lnTo>
                  <a:lnTo>
                    <a:pt x="3063" y="1226"/>
                  </a:lnTo>
                  <a:lnTo>
                    <a:pt x="3053" y="1235"/>
                  </a:lnTo>
                  <a:lnTo>
                    <a:pt x="3044" y="1244"/>
                  </a:lnTo>
                  <a:lnTo>
                    <a:pt x="3035" y="1254"/>
                  </a:lnTo>
                  <a:lnTo>
                    <a:pt x="3027" y="1264"/>
                  </a:lnTo>
                  <a:lnTo>
                    <a:pt x="3019" y="1275"/>
                  </a:lnTo>
                  <a:lnTo>
                    <a:pt x="3013" y="1287"/>
                  </a:lnTo>
                  <a:lnTo>
                    <a:pt x="3006" y="1298"/>
                  </a:lnTo>
                  <a:lnTo>
                    <a:pt x="3003" y="1305"/>
                  </a:lnTo>
                  <a:lnTo>
                    <a:pt x="2999" y="1311"/>
                  </a:lnTo>
                  <a:lnTo>
                    <a:pt x="2995" y="1324"/>
                  </a:lnTo>
                  <a:lnTo>
                    <a:pt x="2989" y="1337"/>
                  </a:lnTo>
                  <a:lnTo>
                    <a:pt x="2986" y="1352"/>
                  </a:lnTo>
                  <a:lnTo>
                    <a:pt x="2982" y="1365"/>
                  </a:lnTo>
                  <a:lnTo>
                    <a:pt x="2979" y="1381"/>
                  </a:lnTo>
                  <a:lnTo>
                    <a:pt x="2977" y="1395"/>
                  </a:lnTo>
                  <a:lnTo>
                    <a:pt x="2975" y="1412"/>
                  </a:lnTo>
                  <a:lnTo>
                    <a:pt x="2974" y="1427"/>
                  </a:lnTo>
                  <a:lnTo>
                    <a:pt x="2974" y="1444"/>
                  </a:lnTo>
                  <a:lnTo>
                    <a:pt x="2974" y="1459"/>
                  </a:lnTo>
                  <a:lnTo>
                    <a:pt x="2975" y="1475"/>
                  </a:lnTo>
                  <a:lnTo>
                    <a:pt x="2977" y="1489"/>
                  </a:lnTo>
                  <a:lnTo>
                    <a:pt x="2979" y="1505"/>
                  </a:lnTo>
                  <a:lnTo>
                    <a:pt x="2982" y="1518"/>
                  </a:lnTo>
                  <a:lnTo>
                    <a:pt x="2986" y="1533"/>
                  </a:lnTo>
                  <a:lnTo>
                    <a:pt x="2990" y="1546"/>
                  </a:lnTo>
                  <a:lnTo>
                    <a:pt x="2993" y="1553"/>
                  </a:lnTo>
                  <a:lnTo>
                    <a:pt x="2995" y="1559"/>
                  </a:lnTo>
                  <a:lnTo>
                    <a:pt x="3000" y="1572"/>
                  </a:lnTo>
                  <a:lnTo>
                    <a:pt x="3006" y="1584"/>
                  </a:lnTo>
                  <a:lnTo>
                    <a:pt x="3013" y="1596"/>
                  </a:lnTo>
                  <a:lnTo>
                    <a:pt x="3020" y="1607"/>
                  </a:lnTo>
                  <a:lnTo>
                    <a:pt x="3028" y="1617"/>
                  </a:lnTo>
                  <a:lnTo>
                    <a:pt x="3037" y="1628"/>
                  </a:lnTo>
                  <a:lnTo>
                    <a:pt x="3046" y="1638"/>
                  </a:lnTo>
                  <a:lnTo>
                    <a:pt x="3055" y="1647"/>
                  </a:lnTo>
                  <a:lnTo>
                    <a:pt x="3065" y="1656"/>
                  </a:lnTo>
                  <a:lnTo>
                    <a:pt x="3076" y="1665"/>
                  </a:lnTo>
                  <a:lnTo>
                    <a:pt x="3086" y="1673"/>
                  </a:lnTo>
                  <a:lnTo>
                    <a:pt x="3098" y="1680"/>
                  </a:lnTo>
                  <a:lnTo>
                    <a:pt x="3110" y="1687"/>
                  </a:lnTo>
                  <a:lnTo>
                    <a:pt x="3123" y="1693"/>
                  </a:lnTo>
                  <a:lnTo>
                    <a:pt x="3135" y="1699"/>
                  </a:lnTo>
                  <a:lnTo>
                    <a:pt x="3148" y="1704"/>
                  </a:lnTo>
                  <a:lnTo>
                    <a:pt x="3163" y="1709"/>
                  </a:lnTo>
                  <a:lnTo>
                    <a:pt x="3177" y="1713"/>
                  </a:lnTo>
                  <a:lnTo>
                    <a:pt x="3191" y="1716"/>
                  </a:lnTo>
                  <a:lnTo>
                    <a:pt x="3206" y="1719"/>
                  </a:lnTo>
                  <a:lnTo>
                    <a:pt x="3221" y="1722"/>
                  </a:lnTo>
                  <a:lnTo>
                    <a:pt x="3237" y="1723"/>
                  </a:lnTo>
                  <a:lnTo>
                    <a:pt x="3254" y="1724"/>
                  </a:lnTo>
                  <a:lnTo>
                    <a:pt x="3270" y="1724"/>
                  </a:lnTo>
                  <a:lnTo>
                    <a:pt x="3287" y="1724"/>
                  </a:lnTo>
                  <a:lnTo>
                    <a:pt x="3304" y="1723"/>
                  </a:lnTo>
                  <a:lnTo>
                    <a:pt x="3319" y="1722"/>
                  </a:lnTo>
                  <a:lnTo>
                    <a:pt x="3335" y="1719"/>
                  </a:lnTo>
                  <a:lnTo>
                    <a:pt x="3350" y="1717"/>
                  </a:lnTo>
                  <a:lnTo>
                    <a:pt x="3365" y="1714"/>
                  </a:lnTo>
                  <a:lnTo>
                    <a:pt x="3379" y="1710"/>
                  </a:lnTo>
                  <a:lnTo>
                    <a:pt x="3393" y="1706"/>
                  </a:lnTo>
                  <a:lnTo>
                    <a:pt x="3406" y="1702"/>
                  </a:lnTo>
                  <a:lnTo>
                    <a:pt x="3419" y="1697"/>
                  </a:lnTo>
                  <a:lnTo>
                    <a:pt x="3445" y="1686"/>
                  </a:lnTo>
                  <a:lnTo>
                    <a:pt x="3456" y="1680"/>
                  </a:lnTo>
                  <a:lnTo>
                    <a:pt x="3468" y="1675"/>
                  </a:lnTo>
                  <a:lnTo>
                    <a:pt x="3489" y="1663"/>
                  </a:lnTo>
                  <a:lnTo>
                    <a:pt x="3426" y="1532"/>
                  </a:lnTo>
                  <a:lnTo>
                    <a:pt x="3413" y="1539"/>
                  </a:lnTo>
                  <a:lnTo>
                    <a:pt x="3397" y="1548"/>
                  </a:lnTo>
                  <a:lnTo>
                    <a:pt x="3380" y="1556"/>
                  </a:lnTo>
                  <a:lnTo>
                    <a:pt x="3361" y="1564"/>
                  </a:lnTo>
                  <a:lnTo>
                    <a:pt x="3340" y="1570"/>
                  </a:lnTo>
                  <a:lnTo>
                    <a:pt x="3330" y="1573"/>
                  </a:lnTo>
                  <a:lnTo>
                    <a:pt x="3319" y="1575"/>
                  </a:lnTo>
                  <a:lnTo>
                    <a:pt x="3308" y="1577"/>
                  </a:lnTo>
                  <a:lnTo>
                    <a:pt x="3296" y="1578"/>
                  </a:lnTo>
                  <a:lnTo>
                    <a:pt x="3285" y="1579"/>
                  </a:lnTo>
                  <a:lnTo>
                    <a:pt x="3273" y="1579"/>
                  </a:lnTo>
                  <a:lnTo>
                    <a:pt x="3259" y="1579"/>
                  </a:lnTo>
                  <a:lnTo>
                    <a:pt x="3247" y="1578"/>
                  </a:lnTo>
                  <a:lnTo>
                    <a:pt x="3235" y="1576"/>
                  </a:lnTo>
                  <a:lnTo>
                    <a:pt x="3223" y="1574"/>
                  </a:lnTo>
                  <a:lnTo>
                    <a:pt x="3217" y="1573"/>
                  </a:lnTo>
                  <a:lnTo>
                    <a:pt x="3211" y="1570"/>
                  </a:lnTo>
                  <a:lnTo>
                    <a:pt x="3201" y="1566"/>
                  </a:lnTo>
                  <a:lnTo>
                    <a:pt x="3191" y="1562"/>
                  </a:lnTo>
                  <a:lnTo>
                    <a:pt x="3183" y="1556"/>
                  </a:lnTo>
                  <a:lnTo>
                    <a:pt x="3174" y="1549"/>
                  </a:lnTo>
                  <a:lnTo>
                    <a:pt x="3166" y="1543"/>
                  </a:lnTo>
                  <a:lnTo>
                    <a:pt x="3159" y="1535"/>
                  </a:lnTo>
                  <a:lnTo>
                    <a:pt x="3153" y="1526"/>
                  </a:lnTo>
                  <a:lnTo>
                    <a:pt x="3147" y="1516"/>
                  </a:lnTo>
                  <a:lnTo>
                    <a:pt x="3143" y="1506"/>
                  </a:lnTo>
                  <a:lnTo>
                    <a:pt x="3139" y="1495"/>
                  </a:lnTo>
                  <a:lnTo>
                    <a:pt x="3138" y="1489"/>
                  </a:lnTo>
                  <a:lnTo>
                    <a:pt x="3137" y="1483"/>
                  </a:lnTo>
                  <a:lnTo>
                    <a:pt x="3517" y="1483"/>
                  </a:lnTo>
                  <a:lnTo>
                    <a:pt x="3517" y="1444"/>
                  </a:lnTo>
                  <a:lnTo>
                    <a:pt x="3517" y="1426"/>
                  </a:lnTo>
                  <a:lnTo>
                    <a:pt x="3516" y="1409"/>
                  </a:lnTo>
                  <a:lnTo>
                    <a:pt x="3515" y="1393"/>
                  </a:lnTo>
                  <a:lnTo>
                    <a:pt x="3512" y="1376"/>
                  </a:lnTo>
                  <a:lnTo>
                    <a:pt x="3509" y="1362"/>
                  </a:lnTo>
                  <a:lnTo>
                    <a:pt x="3508" y="1354"/>
                  </a:lnTo>
                  <a:lnTo>
                    <a:pt x="3507" y="1346"/>
                  </a:lnTo>
                  <a:lnTo>
                    <a:pt x="3502" y="1332"/>
                  </a:lnTo>
                  <a:lnTo>
                    <a:pt x="3498" y="1318"/>
                  </a:lnTo>
                  <a:lnTo>
                    <a:pt x="3494" y="1305"/>
                  </a:lnTo>
                  <a:lnTo>
                    <a:pt x="3488" y="1293"/>
                  </a:lnTo>
                  <a:lnTo>
                    <a:pt x="3483" y="1281"/>
                  </a:lnTo>
                  <a:lnTo>
                    <a:pt x="3476" y="1269"/>
                  </a:lnTo>
                  <a:lnTo>
                    <a:pt x="3469" y="1259"/>
                  </a:lnTo>
                  <a:lnTo>
                    <a:pt x="3461" y="1248"/>
                  </a:lnTo>
                  <a:lnTo>
                    <a:pt x="3454" y="1239"/>
                  </a:lnTo>
                  <a:lnTo>
                    <a:pt x="3446" y="1229"/>
                  </a:lnTo>
                  <a:lnTo>
                    <a:pt x="3437" y="1222"/>
                  </a:lnTo>
                  <a:lnTo>
                    <a:pt x="3427" y="1214"/>
                  </a:lnTo>
                  <a:lnTo>
                    <a:pt x="3418" y="1206"/>
                  </a:lnTo>
                  <a:lnTo>
                    <a:pt x="3407" y="1199"/>
                  </a:lnTo>
                  <a:lnTo>
                    <a:pt x="3397" y="1193"/>
                  </a:lnTo>
                  <a:lnTo>
                    <a:pt x="3386" y="1187"/>
                  </a:lnTo>
                  <a:lnTo>
                    <a:pt x="3375" y="1182"/>
                  </a:lnTo>
                  <a:lnTo>
                    <a:pt x="3363" y="1177"/>
                  </a:lnTo>
                  <a:lnTo>
                    <a:pt x="3350" y="1173"/>
                  </a:lnTo>
                  <a:lnTo>
                    <a:pt x="3337" y="1169"/>
                  </a:lnTo>
                  <a:lnTo>
                    <a:pt x="3325" y="1167"/>
                  </a:lnTo>
                  <a:lnTo>
                    <a:pt x="3311" y="1164"/>
                  </a:lnTo>
                  <a:lnTo>
                    <a:pt x="3297" y="1163"/>
                  </a:lnTo>
                  <a:lnTo>
                    <a:pt x="3284" y="1161"/>
                  </a:lnTo>
                  <a:lnTo>
                    <a:pt x="3269" y="1161"/>
                  </a:lnTo>
                  <a:lnTo>
                    <a:pt x="3254" y="1160"/>
                  </a:lnTo>
                  <a:close/>
                  <a:moveTo>
                    <a:pt x="3248" y="1283"/>
                  </a:moveTo>
                  <a:lnTo>
                    <a:pt x="3258" y="1284"/>
                  </a:lnTo>
                  <a:lnTo>
                    <a:pt x="3268" y="1285"/>
                  </a:lnTo>
                  <a:lnTo>
                    <a:pt x="3278" y="1287"/>
                  </a:lnTo>
                  <a:lnTo>
                    <a:pt x="3287" y="1289"/>
                  </a:lnTo>
                  <a:lnTo>
                    <a:pt x="3296" y="1293"/>
                  </a:lnTo>
                  <a:lnTo>
                    <a:pt x="3305" y="1297"/>
                  </a:lnTo>
                  <a:lnTo>
                    <a:pt x="3311" y="1303"/>
                  </a:lnTo>
                  <a:lnTo>
                    <a:pt x="3319" y="1308"/>
                  </a:lnTo>
                  <a:lnTo>
                    <a:pt x="3323" y="1312"/>
                  </a:lnTo>
                  <a:lnTo>
                    <a:pt x="3326" y="1315"/>
                  </a:lnTo>
                  <a:lnTo>
                    <a:pt x="3331" y="1323"/>
                  </a:lnTo>
                  <a:lnTo>
                    <a:pt x="3336" y="1331"/>
                  </a:lnTo>
                  <a:lnTo>
                    <a:pt x="3340" y="1339"/>
                  </a:lnTo>
                  <a:lnTo>
                    <a:pt x="3344" y="1348"/>
                  </a:lnTo>
                  <a:lnTo>
                    <a:pt x="3347" y="1358"/>
                  </a:lnTo>
                  <a:lnTo>
                    <a:pt x="3348" y="1364"/>
                  </a:lnTo>
                  <a:lnTo>
                    <a:pt x="3348" y="1369"/>
                  </a:lnTo>
                  <a:lnTo>
                    <a:pt x="3349" y="1375"/>
                  </a:lnTo>
                  <a:lnTo>
                    <a:pt x="3349" y="1381"/>
                  </a:lnTo>
                  <a:lnTo>
                    <a:pt x="3138" y="1381"/>
                  </a:lnTo>
                  <a:lnTo>
                    <a:pt x="3139" y="1368"/>
                  </a:lnTo>
                  <a:lnTo>
                    <a:pt x="3143" y="1357"/>
                  </a:lnTo>
                  <a:lnTo>
                    <a:pt x="3146" y="1346"/>
                  </a:lnTo>
                  <a:lnTo>
                    <a:pt x="3150" y="1336"/>
                  </a:lnTo>
                  <a:lnTo>
                    <a:pt x="3153" y="1332"/>
                  </a:lnTo>
                  <a:lnTo>
                    <a:pt x="3155" y="1327"/>
                  </a:lnTo>
                  <a:lnTo>
                    <a:pt x="3160" y="1319"/>
                  </a:lnTo>
                  <a:lnTo>
                    <a:pt x="3167" y="1313"/>
                  </a:lnTo>
                  <a:lnTo>
                    <a:pt x="3174" y="1306"/>
                  </a:lnTo>
                  <a:lnTo>
                    <a:pt x="3181" y="1301"/>
                  </a:lnTo>
                  <a:lnTo>
                    <a:pt x="3189" y="1296"/>
                  </a:lnTo>
                  <a:lnTo>
                    <a:pt x="3198" y="1292"/>
                  </a:lnTo>
                  <a:lnTo>
                    <a:pt x="3207" y="1288"/>
                  </a:lnTo>
                  <a:lnTo>
                    <a:pt x="3217" y="1286"/>
                  </a:lnTo>
                  <a:lnTo>
                    <a:pt x="3227" y="1284"/>
                  </a:lnTo>
                  <a:lnTo>
                    <a:pt x="3237" y="1283"/>
                  </a:lnTo>
                  <a:lnTo>
                    <a:pt x="3248" y="1283"/>
                  </a:lnTo>
                  <a:close/>
                  <a:moveTo>
                    <a:pt x="292" y="601"/>
                  </a:moveTo>
                  <a:lnTo>
                    <a:pt x="292" y="614"/>
                  </a:lnTo>
                  <a:lnTo>
                    <a:pt x="292" y="626"/>
                  </a:lnTo>
                  <a:lnTo>
                    <a:pt x="290" y="651"/>
                  </a:lnTo>
                  <a:lnTo>
                    <a:pt x="288" y="662"/>
                  </a:lnTo>
                  <a:lnTo>
                    <a:pt x="286" y="672"/>
                  </a:lnTo>
                  <a:lnTo>
                    <a:pt x="283" y="683"/>
                  </a:lnTo>
                  <a:lnTo>
                    <a:pt x="280" y="693"/>
                  </a:lnTo>
                  <a:lnTo>
                    <a:pt x="277" y="702"/>
                  </a:lnTo>
                  <a:lnTo>
                    <a:pt x="273" y="712"/>
                  </a:lnTo>
                  <a:lnTo>
                    <a:pt x="269" y="721"/>
                  </a:lnTo>
                  <a:lnTo>
                    <a:pt x="265" y="729"/>
                  </a:lnTo>
                  <a:lnTo>
                    <a:pt x="259" y="736"/>
                  </a:lnTo>
                  <a:lnTo>
                    <a:pt x="253" y="744"/>
                  </a:lnTo>
                  <a:lnTo>
                    <a:pt x="248" y="751"/>
                  </a:lnTo>
                  <a:lnTo>
                    <a:pt x="242" y="757"/>
                  </a:lnTo>
                  <a:lnTo>
                    <a:pt x="236" y="763"/>
                  </a:lnTo>
                  <a:lnTo>
                    <a:pt x="228" y="770"/>
                  </a:lnTo>
                  <a:lnTo>
                    <a:pt x="221" y="774"/>
                  </a:lnTo>
                  <a:lnTo>
                    <a:pt x="213" y="780"/>
                  </a:lnTo>
                  <a:lnTo>
                    <a:pt x="205" y="784"/>
                  </a:lnTo>
                  <a:lnTo>
                    <a:pt x="196" y="789"/>
                  </a:lnTo>
                  <a:lnTo>
                    <a:pt x="187" y="792"/>
                  </a:lnTo>
                  <a:lnTo>
                    <a:pt x="178" y="795"/>
                  </a:lnTo>
                  <a:lnTo>
                    <a:pt x="168" y="797"/>
                  </a:lnTo>
                  <a:lnTo>
                    <a:pt x="157" y="801"/>
                  </a:lnTo>
                  <a:lnTo>
                    <a:pt x="147" y="803"/>
                  </a:lnTo>
                  <a:lnTo>
                    <a:pt x="136" y="804"/>
                  </a:lnTo>
                  <a:lnTo>
                    <a:pt x="123" y="805"/>
                  </a:lnTo>
                  <a:lnTo>
                    <a:pt x="111" y="806"/>
                  </a:lnTo>
                  <a:lnTo>
                    <a:pt x="99" y="807"/>
                  </a:lnTo>
                  <a:lnTo>
                    <a:pt x="86" y="807"/>
                  </a:lnTo>
                  <a:lnTo>
                    <a:pt x="29" y="807"/>
                  </a:lnTo>
                  <a:lnTo>
                    <a:pt x="29" y="641"/>
                  </a:lnTo>
                  <a:lnTo>
                    <a:pt x="68" y="641"/>
                  </a:lnTo>
                  <a:lnTo>
                    <a:pt x="78" y="640"/>
                  </a:lnTo>
                  <a:lnTo>
                    <a:pt x="82" y="639"/>
                  </a:lnTo>
                  <a:lnTo>
                    <a:pt x="87" y="637"/>
                  </a:lnTo>
                  <a:lnTo>
                    <a:pt x="91" y="635"/>
                  </a:lnTo>
                  <a:lnTo>
                    <a:pt x="96" y="633"/>
                  </a:lnTo>
                  <a:lnTo>
                    <a:pt x="99" y="630"/>
                  </a:lnTo>
                  <a:lnTo>
                    <a:pt x="102" y="626"/>
                  </a:lnTo>
                  <a:lnTo>
                    <a:pt x="108" y="619"/>
                  </a:lnTo>
                  <a:lnTo>
                    <a:pt x="110" y="614"/>
                  </a:lnTo>
                  <a:lnTo>
                    <a:pt x="111" y="610"/>
                  </a:lnTo>
                  <a:lnTo>
                    <a:pt x="112" y="604"/>
                  </a:lnTo>
                  <a:lnTo>
                    <a:pt x="113" y="597"/>
                  </a:lnTo>
                  <a:lnTo>
                    <a:pt x="115" y="591"/>
                  </a:lnTo>
                  <a:lnTo>
                    <a:pt x="115" y="584"/>
                  </a:lnTo>
                  <a:lnTo>
                    <a:pt x="115" y="0"/>
                  </a:lnTo>
                  <a:lnTo>
                    <a:pt x="292" y="0"/>
                  </a:lnTo>
                  <a:lnTo>
                    <a:pt x="292" y="601"/>
                  </a:lnTo>
                  <a:close/>
                  <a:moveTo>
                    <a:pt x="929" y="539"/>
                  </a:moveTo>
                  <a:lnTo>
                    <a:pt x="929" y="554"/>
                  </a:lnTo>
                  <a:lnTo>
                    <a:pt x="928" y="570"/>
                  </a:lnTo>
                  <a:lnTo>
                    <a:pt x="925" y="584"/>
                  </a:lnTo>
                  <a:lnTo>
                    <a:pt x="923" y="600"/>
                  </a:lnTo>
                  <a:lnTo>
                    <a:pt x="920" y="614"/>
                  </a:lnTo>
                  <a:lnTo>
                    <a:pt x="917" y="627"/>
                  </a:lnTo>
                  <a:lnTo>
                    <a:pt x="912" y="641"/>
                  </a:lnTo>
                  <a:lnTo>
                    <a:pt x="907" y="654"/>
                  </a:lnTo>
                  <a:lnTo>
                    <a:pt x="901" y="667"/>
                  </a:lnTo>
                  <a:lnTo>
                    <a:pt x="894" y="680"/>
                  </a:lnTo>
                  <a:lnTo>
                    <a:pt x="888" y="691"/>
                  </a:lnTo>
                  <a:lnTo>
                    <a:pt x="880" y="703"/>
                  </a:lnTo>
                  <a:lnTo>
                    <a:pt x="872" y="713"/>
                  </a:lnTo>
                  <a:lnTo>
                    <a:pt x="863" y="724"/>
                  </a:lnTo>
                  <a:lnTo>
                    <a:pt x="854" y="734"/>
                  </a:lnTo>
                  <a:lnTo>
                    <a:pt x="844" y="743"/>
                  </a:lnTo>
                  <a:lnTo>
                    <a:pt x="834" y="753"/>
                  </a:lnTo>
                  <a:lnTo>
                    <a:pt x="823" y="761"/>
                  </a:lnTo>
                  <a:lnTo>
                    <a:pt x="812" y="769"/>
                  </a:lnTo>
                  <a:lnTo>
                    <a:pt x="800" y="776"/>
                  </a:lnTo>
                  <a:lnTo>
                    <a:pt x="789" y="783"/>
                  </a:lnTo>
                  <a:lnTo>
                    <a:pt x="776" y="790"/>
                  </a:lnTo>
                  <a:lnTo>
                    <a:pt x="763" y="795"/>
                  </a:lnTo>
                  <a:lnTo>
                    <a:pt x="750" y="801"/>
                  </a:lnTo>
                  <a:lnTo>
                    <a:pt x="736" y="805"/>
                  </a:lnTo>
                  <a:lnTo>
                    <a:pt x="722" y="810"/>
                  </a:lnTo>
                  <a:lnTo>
                    <a:pt x="708" y="813"/>
                  </a:lnTo>
                  <a:lnTo>
                    <a:pt x="692" y="816"/>
                  </a:lnTo>
                  <a:lnTo>
                    <a:pt x="678" y="819"/>
                  </a:lnTo>
                  <a:lnTo>
                    <a:pt x="662" y="820"/>
                  </a:lnTo>
                  <a:lnTo>
                    <a:pt x="647" y="821"/>
                  </a:lnTo>
                  <a:lnTo>
                    <a:pt x="630" y="821"/>
                  </a:lnTo>
                  <a:lnTo>
                    <a:pt x="614" y="821"/>
                  </a:lnTo>
                  <a:lnTo>
                    <a:pt x="599" y="820"/>
                  </a:lnTo>
                  <a:lnTo>
                    <a:pt x="583" y="819"/>
                  </a:lnTo>
                  <a:lnTo>
                    <a:pt x="568" y="816"/>
                  </a:lnTo>
                  <a:lnTo>
                    <a:pt x="553" y="813"/>
                  </a:lnTo>
                  <a:lnTo>
                    <a:pt x="539" y="810"/>
                  </a:lnTo>
                  <a:lnTo>
                    <a:pt x="526" y="805"/>
                  </a:lnTo>
                  <a:lnTo>
                    <a:pt x="511" y="801"/>
                  </a:lnTo>
                  <a:lnTo>
                    <a:pt x="498" y="795"/>
                  </a:lnTo>
                  <a:lnTo>
                    <a:pt x="486" y="790"/>
                  </a:lnTo>
                  <a:lnTo>
                    <a:pt x="473" y="783"/>
                  </a:lnTo>
                  <a:lnTo>
                    <a:pt x="461" y="776"/>
                  </a:lnTo>
                  <a:lnTo>
                    <a:pt x="449" y="769"/>
                  </a:lnTo>
                  <a:lnTo>
                    <a:pt x="438" y="761"/>
                  </a:lnTo>
                  <a:lnTo>
                    <a:pt x="428" y="753"/>
                  </a:lnTo>
                  <a:lnTo>
                    <a:pt x="417" y="743"/>
                  </a:lnTo>
                  <a:lnTo>
                    <a:pt x="408" y="734"/>
                  </a:lnTo>
                  <a:lnTo>
                    <a:pt x="398" y="724"/>
                  </a:lnTo>
                  <a:lnTo>
                    <a:pt x="390" y="713"/>
                  </a:lnTo>
                  <a:lnTo>
                    <a:pt x="381" y="703"/>
                  </a:lnTo>
                  <a:lnTo>
                    <a:pt x="375" y="691"/>
                  </a:lnTo>
                  <a:lnTo>
                    <a:pt x="367" y="680"/>
                  </a:lnTo>
                  <a:lnTo>
                    <a:pt x="361" y="667"/>
                  </a:lnTo>
                  <a:lnTo>
                    <a:pt x="355" y="654"/>
                  </a:lnTo>
                  <a:lnTo>
                    <a:pt x="350" y="641"/>
                  </a:lnTo>
                  <a:lnTo>
                    <a:pt x="346" y="627"/>
                  </a:lnTo>
                  <a:lnTo>
                    <a:pt x="341" y="614"/>
                  </a:lnTo>
                  <a:lnTo>
                    <a:pt x="338" y="600"/>
                  </a:lnTo>
                  <a:lnTo>
                    <a:pt x="336" y="584"/>
                  </a:lnTo>
                  <a:lnTo>
                    <a:pt x="335" y="570"/>
                  </a:lnTo>
                  <a:lnTo>
                    <a:pt x="333" y="554"/>
                  </a:lnTo>
                  <a:lnTo>
                    <a:pt x="332" y="539"/>
                  </a:lnTo>
                  <a:lnTo>
                    <a:pt x="333" y="523"/>
                  </a:lnTo>
                  <a:lnTo>
                    <a:pt x="335" y="508"/>
                  </a:lnTo>
                  <a:lnTo>
                    <a:pt x="336" y="492"/>
                  </a:lnTo>
                  <a:lnTo>
                    <a:pt x="338" y="478"/>
                  </a:lnTo>
                  <a:lnTo>
                    <a:pt x="341" y="463"/>
                  </a:lnTo>
                  <a:lnTo>
                    <a:pt x="346" y="449"/>
                  </a:lnTo>
                  <a:lnTo>
                    <a:pt x="350" y="435"/>
                  </a:lnTo>
                  <a:lnTo>
                    <a:pt x="355" y="422"/>
                  </a:lnTo>
                  <a:lnTo>
                    <a:pt x="361" y="410"/>
                  </a:lnTo>
                  <a:lnTo>
                    <a:pt x="367" y="398"/>
                  </a:lnTo>
                  <a:lnTo>
                    <a:pt x="375" y="385"/>
                  </a:lnTo>
                  <a:lnTo>
                    <a:pt x="381" y="374"/>
                  </a:lnTo>
                  <a:lnTo>
                    <a:pt x="390" y="363"/>
                  </a:lnTo>
                  <a:lnTo>
                    <a:pt x="398" y="353"/>
                  </a:lnTo>
                  <a:lnTo>
                    <a:pt x="408" y="343"/>
                  </a:lnTo>
                  <a:lnTo>
                    <a:pt x="417" y="333"/>
                  </a:lnTo>
                  <a:lnTo>
                    <a:pt x="428" y="324"/>
                  </a:lnTo>
                  <a:lnTo>
                    <a:pt x="438" y="315"/>
                  </a:lnTo>
                  <a:lnTo>
                    <a:pt x="449" y="308"/>
                  </a:lnTo>
                  <a:lnTo>
                    <a:pt x="461" y="300"/>
                  </a:lnTo>
                  <a:lnTo>
                    <a:pt x="473" y="293"/>
                  </a:lnTo>
                  <a:lnTo>
                    <a:pt x="486" y="288"/>
                  </a:lnTo>
                  <a:lnTo>
                    <a:pt x="498" y="281"/>
                  </a:lnTo>
                  <a:lnTo>
                    <a:pt x="511" y="276"/>
                  </a:lnTo>
                  <a:lnTo>
                    <a:pt x="526" y="271"/>
                  </a:lnTo>
                  <a:lnTo>
                    <a:pt x="539" y="268"/>
                  </a:lnTo>
                  <a:lnTo>
                    <a:pt x="553" y="264"/>
                  </a:lnTo>
                  <a:lnTo>
                    <a:pt x="568" y="261"/>
                  </a:lnTo>
                  <a:lnTo>
                    <a:pt x="583" y="259"/>
                  </a:lnTo>
                  <a:lnTo>
                    <a:pt x="599" y="258"/>
                  </a:lnTo>
                  <a:lnTo>
                    <a:pt x="614" y="256"/>
                  </a:lnTo>
                  <a:lnTo>
                    <a:pt x="630" y="255"/>
                  </a:lnTo>
                  <a:lnTo>
                    <a:pt x="647" y="256"/>
                  </a:lnTo>
                  <a:lnTo>
                    <a:pt x="662" y="258"/>
                  </a:lnTo>
                  <a:lnTo>
                    <a:pt x="678" y="259"/>
                  </a:lnTo>
                  <a:lnTo>
                    <a:pt x="692" y="261"/>
                  </a:lnTo>
                  <a:lnTo>
                    <a:pt x="708" y="264"/>
                  </a:lnTo>
                  <a:lnTo>
                    <a:pt x="722" y="268"/>
                  </a:lnTo>
                  <a:lnTo>
                    <a:pt x="736" y="271"/>
                  </a:lnTo>
                  <a:lnTo>
                    <a:pt x="750" y="276"/>
                  </a:lnTo>
                  <a:lnTo>
                    <a:pt x="763" y="281"/>
                  </a:lnTo>
                  <a:lnTo>
                    <a:pt x="776" y="288"/>
                  </a:lnTo>
                  <a:lnTo>
                    <a:pt x="789" y="293"/>
                  </a:lnTo>
                  <a:lnTo>
                    <a:pt x="800" y="300"/>
                  </a:lnTo>
                  <a:lnTo>
                    <a:pt x="812" y="308"/>
                  </a:lnTo>
                  <a:lnTo>
                    <a:pt x="823" y="315"/>
                  </a:lnTo>
                  <a:lnTo>
                    <a:pt x="834" y="324"/>
                  </a:lnTo>
                  <a:lnTo>
                    <a:pt x="844" y="333"/>
                  </a:lnTo>
                  <a:lnTo>
                    <a:pt x="854" y="343"/>
                  </a:lnTo>
                  <a:lnTo>
                    <a:pt x="863" y="353"/>
                  </a:lnTo>
                  <a:lnTo>
                    <a:pt x="872" y="363"/>
                  </a:lnTo>
                  <a:lnTo>
                    <a:pt x="880" y="374"/>
                  </a:lnTo>
                  <a:lnTo>
                    <a:pt x="888" y="385"/>
                  </a:lnTo>
                  <a:lnTo>
                    <a:pt x="894" y="398"/>
                  </a:lnTo>
                  <a:lnTo>
                    <a:pt x="901" y="410"/>
                  </a:lnTo>
                  <a:lnTo>
                    <a:pt x="907" y="422"/>
                  </a:lnTo>
                  <a:lnTo>
                    <a:pt x="912" y="435"/>
                  </a:lnTo>
                  <a:lnTo>
                    <a:pt x="917" y="449"/>
                  </a:lnTo>
                  <a:lnTo>
                    <a:pt x="920" y="463"/>
                  </a:lnTo>
                  <a:lnTo>
                    <a:pt x="923" y="478"/>
                  </a:lnTo>
                  <a:lnTo>
                    <a:pt x="925" y="492"/>
                  </a:lnTo>
                  <a:lnTo>
                    <a:pt x="928" y="508"/>
                  </a:lnTo>
                  <a:lnTo>
                    <a:pt x="929" y="523"/>
                  </a:lnTo>
                  <a:lnTo>
                    <a:pt x="929" y="539"/>
                  </a:lnTo>
                  <a:close/>
                  <a:moveTo>
                    <a:pt x="506" y="539"/>
                  </a:moveTo>
                  <a:lnTo>
                    <a:pt x="507" y="552"/>
                  </a:lnTo>
                  <a:lnTo>
                    <a:pt x="509" y="565"/>
                  </a:lnTo>
                  <a:lnTo>
                    <a:pt x="511" y="577"/>
                  </a:lnTo>
                  <a:lnTo>
                    <a:pt x="513" y="584"/>
                  </a:lnTo>
                  <a:lnTo>
                    <a:pt x="516" y="590"/>
                  </a:lnTo>
                  <a:lnTo>
                    <a:pt x="521" y="601"/>
                  </a:lnTo>
                  <a:lnTo>
                    <a:pt x="527" y="611"/>
                  </a:lnTo>
                  <a:lnTo>
                    <a:pt x="534" y="621"/>
                  </a:lnTo>
                  <a:lnTo>
                    <a:pt x="542" y="629"/>
                  </a:lnTo>
                  <a:lnTo>
                    <a:pt x="547" y="633"/>
                  </a:lnTo>
                  <a:lnTo>
                    <a:pt x="551" y="636"/>
                  </a:lnTo>
                  <a:lnTo>
                    <a:pt x="556" y="640"/>
                  </a:lnTo>
                  <a:lnTo>
                    <a:pt x="561" y="643"/>
                  </a:lnTo>
                  <a:lnTo>
                    <a:pt x="571" y="649"/>
                  </a:lnTo>
                  <a:lnTo>
                    <a:pt x="582" y="654"/>
                  </a:lnTo>
                  <a:lnTo>
                    <a:pt x="593" y="657"/>
                  </a:lnTo>
                  <a:lnTo>
                    <a:pt x="606" y="661"/>
                  </a:lnTo>
                  <a:lnTo>
                    <a:pt x="611" y="661"/>
                  </a:lnTo>
                  <a:lnTo>
                    <a:pt x="618" y="662"/>
                  </a:lnTo>
                  <a:lnTo>
                    <a:pt x="630" y="663"/>
                  </a:lnTo>
                  <a:lnTo>
                    <a:pt x="643" y="662"/>
                  </a:lnTo>
                  <a:lnTo>
                    <a:pt x="656" y="661"/>
                  </a:lnTo>
                  <a:lnTo>
                    <a:pt x="668" y="657"/>
                  </a:lnTo>
                  <a:lnTo>
                    <a:pt x="673" y="656"/>
                  </a:lnTo>
                  <a:lnTo>
                    <a:pt x="679" y="654"/>
                  </a:lnTo>
                  <a:lnTo>
                    <a:pt x="690" y="649"/>
                  </a:lnTo>
                  <a:lnTo>
                    <a:pt x="696" y="646"/>
                  </a:lnTo>
                  <a:lnTo>
                    <a:pt x="700" y="643"/>
                  </a:lnTo>
                  <a:lnTo>
                    <a:pt x="706" y="640"/>
                  </a:lnTo>
                  <a:lnTo>
                    <a:pt x="710" y="636"/>
                  </a:lnTo>
                  <a:lnTo>
                    <a:pt x="719" y="629"/>
                  </a:lnTo>
                  <a:lnTo>
                    <a:pt x="727" y="621"/>
                  </a:lnTo>
                  <a:lnTo>
                    <a:pt x="733" y="611"/>
                  </a:lnTo>
                  <a:lnTo>
                    <a:pt x="740" y="601"/>
                  </a:lnTo>
                  <a:lnTo>
                    <a:pt x="742" y="595"/>
                  </a:lnTo>
                  <a:lnTo>
                    <a:pt x="744" y="590"/>
                  </a:lnTo>
                  <a:lnTo>
                    <a:pt x="749" y="577"/>
                  </a:lnTo>
                  <a:lnTo>
                    <a:pt x="752" y="565"/>
                  </a:lnTo>
                  <a:lnTo>
                    <a:pt x="753" y="552"/>
                  </a:lnTo>
                  <a:lnTo>
                    <a:pt x="754" y="539"/>
                  </a:lnTo>
                  <a:lnTo>
                    <a:pt x="753" y="524"/>
                  </a:lnTo>
                  <a:lnTo>
                    <a:pt x="753" y="517"/>
                  </a:lnTo>
                  <a:lnTo>
                    <a:pt x="752" y="511"/>
                  </a:lnTo>
                  <a:lnTo>
                    <a:pt x="749" y="499"/>
                  </a:lnTo>
                  <a:lnTo>
                    <a:pt x="747" y="493"/>
                  </a:lnTo>
                  <a:lnTo>
                    <a:pt x="744" y="488"/>
                  </a:lnTo>
                  <a:lnTo>
                    <a:pt x="740" y="476"/>
                  </a:lnTo>
                  <a:lnTo>
                    <a:pt x="733" y="465"/>
                  </a:lnTo>
                  <a:lnTo>
                    <a:pt x="727" y="456"/>
                  </a:lnTo>
                  <a:lnTo>
                    <a:pt x="719" y="448"/>
                  </a:lnTo>
                  <a:lnTo>
                    <a:pt x="714" y="444"/>
                  </a:lnTo>
                  <a:lnTo>
                    <a:pt x="710" y="440"/>
                  </a:lnTo>
                  <a:lnTo>
                    <a:pt x="706" y="436"/>
                  </a:lnTo>
                  <a:lnTo>
                    <a:pt x="700" y="433"/>
                  </a:lnTo>
                  <a:lnTo>
                    <a:pt x="690" y="428"/>
                  </a:lnTo>
                  <a:lnTo>
                    <a:pt x="679" y="423"/>
                  </a:lnTo>
                  <a:lnTo>
                    <a:pt x="668" y="420"/>
                  </a:lnTo>
                  <a:lnTo>
                    <a:pt x="656" y="416"/>
                  </a:lnTo>
                  <a:lnTo>
                    <a:pt x="643" y="415"/>
                  </a:lnTo>
                  <a:lnTo>
                    <a:pt x="630" y="414"/>
                  </a:lnTo>
                  <a:lnTo>
                    <a:pt x="618" y="415"/>
                  </a:lnTo>
                  <a:lnTo>
                    <a:pt x="606" y="416"/>
                  </a:lnTo>
                  <a:lnTo>
                    <a:pt x="593" y="420"/>
                  </a:lnTo>
                  <a:lnTo>
                    <a:pt x="588" y="421"/>
                  </a:lnTo>
                  <a:lnTo>
                    <a:pt x="582" y="423"/>
                  </a:lnTo>
                  <a:lnTo>
                    <a:pt x="571" y="428"/>
                  </a:lnTo>
                  <a:lnTo>
                    <a:pt x="566" y="431"/>
                  </a:lnTo>
                  <a:lnTo>
                    <a:pt x="561" y="433"/>
                  </a:lnTo>
                  <a:lnTo>
                    <a:pt x="556" y="436"/>
                  </a:lnTo>
                  <a:lnTo>
                    <a:pt x="551" y="440"/>
                  </a:lnTo>
                  <a:lnTo>
                    <a:pt x="542" y="448"/>
                  </a:lnTo>
                  <a:lnTo>
                    <a:pt x="534" y="456"/>
                  </a:lnTo>
                  <a:lnTo>
                    <a:pt x="527" y="465"/>
                  </a:lnTo>
                  <a:lnTo>
                    <a:pt x="521" y="476"/>
                  </a:lnTo>
                  <a:lnTo>
                    <a:pt x="516" y="488"/>
                  </a:lnTo>
                  <a:lnTo>
                    <a:pt x="511" y="499"/>
                  </a:lnTo>
                  <a:lnTo>
                    <a:pt x="509" y="511"/>
                  </a:lnTo>
                  <a:lnTo>
                    <a:pt x="507" y="524"/>
                  </a:lnTo>
                  <a:lnTo>
                    <a:pt x="507" y="531"/>
                  </a:lnTo>
                  <a:lnTo>
                    <a:pt x="506" y="539"/>
                  </a:lnTo>
                  <a:close/>
                  <a:moveTo>
                    <a:pt x="1145" y="175"/>
                  </a:moveTo>
                  <a:lnTo>
                    <a:pt x="959" y="175"/>
                  </a:lnTo>
                  <a:lnTo>
                    <a:pt x="959" y="1"/>
                  </a:lnTo>
                  <a:lnTo>
                    <a:pt x="1145" y="1"/>
                  </a:lnTo>
                  <a:lnTo>
                    <a:pt x="1145" y="175"/>
                  </a:lnTo>
                  <a:close/>
                  <a:moveTo>
                    <a:pt x="965" y="273"/>
                  </a:moveTo>
                  <a:lnTo>
                    <a:pt x="1139" y="273"/>
                  </a:lnTo>
                  <a:lnTo>
                    <a:pt x="1139" y="804"/>
                  </a:lnTo>
                  <a:lnTo>
                    <a:pt x="965" y="804"/>
                  </a:lnTo>
                  <a:lnTo>
                    <a:pt x="965" y="273"/>
                  </a:lnTo>
                  <a:close/>
                  <a:moveTo>
                    <a:pt x="1750" y="475"/>
                  </a:moveTo>
                  <a:lnTo>
                    <a:pt x="1750" y="804"/>
                  </a:lnTo>
                  <a:lnTo>
                    <a:pt x="1578" y="804"/>
                  </a:lnTo>
                  <a:lnTo>
                    <a:pt x="1578" y="523"/>
                  </a:lnTo>
                  <a:lnTo>
                    <a:pt x="1576" y="509"/>
                  </a:lnTo>
                  <a:lnTo>
                    <a:pt x="1575" y="495"/>
                  </a:lnTo>
                  <a:lnTo>
                    <a:pt x="1573" y="483"/>
                  </a:lnTo>
                  <a:lnTo>
                    <a:pt x="1571" y="472"/>
                  </a:lnTo>
                  <a:lnTo>
                    <a:pt x="1568" y="462"/>
                  </a:lnTo>
                  <a:lnTo>
                    <a:pt x="1563" y="452"/>
                  </a:lnTo>
                  <a:lnTo>
                    <a:pt x="1559" y="444"/>
                  </a:lnTo>
                  <a:lnTo>
                    <a:pt x="1555" y="440"/>
                  </a:lnTo>
                  <a:lnTo>
                    <a:pt x="1552" y="436"/>
                  </a:lnTo>
                  <a:lnTo>
                    <a:pt x="1546" y="430"/>
                  </a:lnTo>
                  <a:lnTo>
                    <a:pt x="1539" y="424"/>
                  </a:lnTo>
                  <a:lnTo>
                    <a:pt x="1531" y="420"/>
                  </a:lnTo>
                  <a:lnTo>
                    <a:pt x="1522" y="415"/>
                  </a:lnTo>
                  <a:lnTo>
                    <a:pt x="1512" y="412"/>
                  </a:lnTo>
                  <a:lnTo>
                    <a:pt x="1502" y="410"/>
                  </a:lnTo>
                  <a:lnTo>
                    <a:pt x="1491" y="409"/>
                  </a:lnTo>
                  <a:lnTo>
                    <a:pt x="1480" y="409"/>
                  </a:lnTo>
                  <a:lnTo>
                    <a:pt x="1469" y="409"/>
                  </a:lnTo>
                  <a:lnTo>
                    <a:pt x="1463" y="410"/>
                  </a:lnTo>
                  <a:lnTo>
                    <a:pt x="1459" y="410"/>
                  </a:lnTo>
                  <a:lnTo>
                    <a:pt x="1449" y="412"/>
                  </a:lnTo>
                  <a:lnTo>
                    <a:pt x="1439" y="415"/>
                  </a:lnTo>
                  <a:lnTo>
                    <a:pt x="1430" y="420"/>
                  </a:lnTo>
                  <a:lnTo>
                    <a:pt x="1425" y="422"/>
                  </a:lnTo>
                  <a:lnTo>
                    <a:pt x="1421" y="424"/>
                  </a:lnTo>
                  <a:lnTo>
                    <a:pt x="1413" y="431"/>
                  </a:lnTo>
                  <a:lnTo>
                    <a:pt x="1410" y="434"/>
                  </a:lnTo>
                  <a:lnTo>
                    <a:pt x="1406" y="438"/>
                  </a:lnTo>
                  <a:lnTo>
                    <a:pt x="1403" y="442"/>
                  </a:lnTo>
                  <a:lnTo>
                    <a:pt x="1400" y="445"/>
                  </a:lnTo>
                  <a:lnTo>
                    <a:pt x="1394" y="455"/>
                  </a:lnTo>
                  <a:lnTo>
                    <a:pt x="1389" y="465"/>
                  </a:lnTo>
                  <a:lnTo>
                    <a:pt x="1386" y="471"/>
                  </a:lnTo>
                  <a:lnTo>
                    <a:pt x="1385" y="478"/>
                  </a:lnTo>
                  <a:lnTo>
                    <a:pt x="1383" y="484"/>
                  </a:lnTo>
                  <a:lnTo>
                    <a:pt x="1382" y="491"/>
                  </a:lnTo>
                  <a:lnTo>
                    <a:pt x="1379" y="504"/>
                  </a:lnTo>
                  <a:lnTo>
                    <a:pt x="1378" y="520"/>
                  </a:lnTo>
                  <a:lnTo>
                    <a:pt x="1378" y="537"/>
                  </a:lnTo>
                  <a:lnTo>
                    <a:pt x="1378" y="804"/>
                  </a:lnTo>
                  <a:lnTo>
                    <a:pt x="1203" y="804"/>
                  </a:lnTo>
                  <a:lnTo>
                    <a:pt x="1203" y="273"/>
                  </a:lnTo>
                  <a:lnTo>
                    <a:pt x="1374" y="273"/>
                  </a:lnTo>
                  <a:lnTo>
                    <a:pt x="1374" y="353"/>
                  </a:lnTo>
                  <a:lnTo>
                    <a:pt x="1376" y="353"/>
                  </a:lnTo>
                  <a:lnTo>
                    <a:pt x="1383" y="342"/>
                  </a:lnTo>
                  <a:lnTo>
                    <a:pt x="1391" y="331"/>
                  </a:lnTo>
                  <a:lnTo>
                    <a:pt x="1400" y="321"/>
                  </a:lnTo>
                  <a:lnTo>
                    <a:pt x="1409" y="312"/>
                  </a:lnTo>
                  <a:lnTo>
                    <a:pt x="1418" y="303"/>
                  </a:lnTo>
                  <a:lnTo>
                    <a:pt x="1422" y="299"/>
                  </a:lnTo>
                  <a:lnTo>
                    <a:pt x="1428" y="295"/>
                  </a:lnTo>
                  <a:lnTo>
                    <a:pt x="1438" y="288"/>
                  </a:lnTo>
                  <a:lnTo>
                    <a:pt x="1449" y="281"/>
                  </a:lnTo>
                  <a:lnTo>
                    <a:pt x="1460" y="275"/>
                  </a:lnTo>
                  <a:lnTo>
                    <a:pt x="1472" y="270"/>
                  </a:lnTo>
                  <a:lnTo>
                    <a:pt x="1483" y="265"/>
                  </a:lnTo>
                  <a:lnTo>
                    <a:pt x="1496" y="262"/>
                  </a:lnTo>
                  <a:lnTo>
                    <a:pt x="1509" y="260"/>
                  </a:lnTo>
                  <a:lnTo>
                    <a:pt x="1522" y="258"/>
                  </a:lnTo>
                  <a:lnTo>
                    <a:pt x="1535" y="256"/>
                  </a:lnTo>
                  <a:lnTo>
                    <a:pt x="1550" y="255"/>
                  </a:lnTo>
                  <a:lnTo>
                    <a:pt x="1571" y="256"/>
                  </a:lnTo>
                  <a:lnTo>
                    <a:pt x="1582" y="258"/>
                  </a:lnTo>
                  <a:lnTo>
                    <a:pt x="1592" y="259"/>
                  </a:lnTo>
                  <a:lnTo>
                    <a:pt x="1602" y="261"/>
                  </a:lnTo>
                  <a:lnTo>
                    <a:pt x="1612" y="263"/>
                  </a:lnTo>
                  <a:lnTo>
                    <a:pt x="1621" y="265"/>
                  </a:lnTo>
                  <a:lnTo>
                    <a:pt x="1630" y="269"/>
                  </a:lnTo>
                  <a:lnTo>
                    <a:pt x="1640" y="272"/>
                  </a:lnTo>
                  <a:lnTo>
                    <a:pt x="1647" y="276"/>
                  </a:lnTo>
                  <a:lnTo>
                    <a:pt x="1656" y="281"/>
                  </a:lnTo>
                  <a:lnTo>
                    <a:pt x="1664" y="285"/>
                  </a:lnTo>
                  <a:lnTo>
                    <a:pt x="1672" y="291"/>
                  </a:lnTo>
                  <a:lnTo>
                    <a:pt x="1680" y="296"/>
                  </a:lnTo>
                  <a:lnTo>
                    <a:pt x="1686" y="302"/>
                  </a:lnTo>
                  <a:lnTo>
                    <a:pt x="1693" y="309"/>
                  </a:lnTo>
                  <a:lnTo>
                    <a:pt x="1700" y="315"/>
                  </a:lnTo>
                  <a:lnTo>
                    <a:pt x="1706" y="323"/>
                  </a:lnTo>
                  <a:lnTo>
                    <a:pt x="1712" y="331"/>
                  </a:lnTo>
                  <a:lnTo>
                    <a:pt x="1717" y="339"/>
                  </a:lnTo>
                  <a:lnTo>
                    <a:pt x="1722" y="348"/>
                  </a:lnTo>
                  <a:lnTo>
                    <a:pt x="1726" y="358"/>
                  </a:lnTo>
                  <a:lnTo>
                    <a:pt x="1731" y="366"/>
                  </a:lnTo>
                  <a:lnTo>
                    <a:pt x="1735" y="376"/>
                  </a:lnTo>
                  <a:lnTo>
                    <a:pt x="1739" y="388"/>
                  </a:lnTo>
                  <a:lnTo>
                    <a:pt x="1741" y="399"/>
                  </a:lnTo>
                  <a:lnTo>
                    <a:pt x="1744" y="410"/>
                  </a:lnTo>
                  <a:lnTo>
                    <a:pt x="1745" y="422"/>
                  </a:lnTo>
                  <a:lnTo>
                    <a:pt x="1747" y="434"/>
                  </a:lnTo>
                  <a:lnTo>
                    <a:pt x="1749" y="448"/>
                  </a:lnTo>
                  <a:lnTo>
                    <a:pt x="1750" y="461"/>
                  </a:lnTo>
                  <a:lnTo>
                    <a:pt x="1750" y="475"/>
                  </a:lnTo>
                  <a:close/>
                  <a:moveTo>
                    <a:pt x="2235" y="418"/>
                  </a:moveTo>
                  <a:lnTo>
                    <a:pt x="2235" y="577"/>
                  </a:lnTo>
                  <a:lnTo>
                    <a:pt x="2236" y="594"/>
                  </a:lnTo>
                  <a:lnTo>
                    <a:pt x="2238" y="609"/>
                  </a:lnTo>
                  <a:lnTo>
                    <a:pt x="2240" y="614"/>
                  </a:lnTo>
                  <a:lnTo>
                    <a:pt x="2242" y="620"/>
                  </a:lnTo>
                  <a:lnTo>
                    <a:pt x="2244" y="624"/>
                  </a:lnTo>
                  <a:lnTo>
                    <a:pt x="2247" y="629"/>
                  </a:lnTo>
                  <a:lnTo>
                    <a:pt x="2251" y="632"/>
                  </a:lnTo>
                  <a:lnTo>
                    <a:pt x="2255" y="635"/>
                  </a:lnTo>
                  <a:lnTo>
                    <a:pt x="2260" y="637"/>
                  </a:lnTo>
                  <a:lnTo>
                    <a:pt x="2265" y="640"/>
                  </a:lnTo>
                  <a:lnTo>
                    <a:pt x="2271" y="641"/>
                  </a:lnTo>
                  <a:lnTo>
                    <a:pt x="2277" y="642"/>
                  </a:lnTo>
                  <a:lnTo>
                    <a:pt x="2285" y="643"/>
                  </a:lnTo>
                  <a:lnTo>
                    <a:pt x="2293" y="643"/>
                  </a:lnTo>
                  <a:lnTo>
                    <a:pt x="2313" y="643"/>
                  </a:lnTo>
                  <a:lnTo>
                    <a:pt x="2313" y="804"/>
                  </a:lnTo>
                  <a:lnTo>
                    <a:pt x="2240" y="804"/>
                  </a:lnTo>
                  <a:lnTo>
                    <a:pt x="2221" y="803"/>
                  </a:lnTo>
                  <a:lnTo>
                    <a:pt x="2211" y="803"/>
                  </a:lnTo>
                  <a:lnTo>
                    <a:pt x="2202" y="802"/>
                  </a:lnTo>
                  <a:lnTo>
                    <a:pt x="2184" y="799"/>
                  </a:lnTo>
                  <a:lnTo>
                    <a:pt x="2166" y="794"/>
                  </a:lnTo>
                  <a:lnTo>
                    <a:pt x="2158" y="791"/>
                  </a:lnTo>
                  <a:lnTo>
                    <a:pt x="2151" y="787"/>
                  </a:lnTo>
                  <a:lnTo>
                    <a:pt x="2143" y="784"/>
                  </a:lnTo>
                  <a:lnTo>
                    <a:pt x="2136" y="781"/>
                  </a:lnTo>
                  <a:lnTo>
                    <a:pt x="2130" y="776"/>
                  </a:lnTo>
                  <a:lnTo>
                    <a:pt x="2123" y="772"/>
                  </a:lnTo>
                  <a:lnTo>
                    <a:pt x="2116" y="767"/>
                  </a:lnTo>
                  <a:lnTo>
                    <a:pt x="2111" y="762"/>
                  </a:lnTo>
                  <a:lnTo>
                    <a:pt x="2105" y="756"/>
                  </a:lnTo>
                  <a:lnTo>
                    <a:pt x="2100" y="751"/>
                  </a:lnTo>
                  <a:lnTo>
                    <a:pt x="2090" y="737"/>
                  </a:lnTo>
                  <a:lnTo>
                    <a:pt x="2085" y="730"/>
                  </a:lnTo>
                  <a:lnTo>
                    <a:pt x="2082" y="723"/>
                  </a:lnTo>
                  <a:lnTo>
                    <a:pt x="2075" y="706"/>
                  </a:lnTo>
                  <a:lnTo>
                    <a:pt x="2070" y="689"/>
                  </a:lnTo>
                  <a:lnTo>
                    <a:pt x="2067" y="679"/>
                  </a:lnTo>
                  <a:lnTo>
                    <a:pt x="2065" y="669"/>
                  </a:lnTo>
                  <a:lnTo>
                    <a:pt x="2064" y="659"/>
                  </a:lnTo>
                  <a:lnTo>
                    <a:pt x="2063" y="647"/>
                  </a:lnTo>
                  <a:lnTo>
                    <a:pt x="2062" y="636"/>
                  </a:lnTo>
                  <a:lnTo>
                    <a:pt x="2062" y="624"/>
                  </a:lnTo>
                  <a:lnTo>
                    <a:pt x="2062" y="418"/>
                  </a:lnTo>
                  <a:lnTo>
                    <a:pt x="1959" y="418"/>
                  </a:lnTo>
                  <a:lnTo>
                    <a:pt x="1959" y="273"/>
                  </a:lnTo>
                  <a:lnTo>
                    <a:pt x="2062" y="273"/>
                  </a:lnTo>
                  <a:lnTo>
                    <a:pt x="2062" y="60"/>
                  </a:lnTo>
                  <a:lnTo>
                    <a:pt x="2235" y="60"/>
                  </a:lnTo>
                  <a:lnTo>
                    <a:pt x="2235" y="273"/>
                  </a:lnTo>
                  <a:lnTo>
                    <a:pt x="2345" y="273"/>
                  </a:lnTo>
                  <a:lnTo>
                    <a:pt x="2345" y="418"/>
                  </a:lnTo>
                  <a:lnTo>
                    <a:pt x="2235" y="418"/>
                  </a:lnTo>
                  <a:close/>
                  <a:moveTo>
                    <a:pt x="2556" y="343"/>
                  </a:moveTo>
                  <a:lnTo>
                    <a:pt x="2558" y="343"/>
                  </a:lnTo>
                  <a:lnTo>
                    <a:pt x="2565" y="333"/>
                  </a:lnTo>
                  <a:lnTo>
                    <a:pt x="2573" y="323"/>
                  </a:lnTo>
                  <a:lnTo>
                    <a:pt x="2581" y="314"/>
                  </a:lnTo>
                  <a:lnTo>
                    <a:pt x="2585" y="310"/>
                  </a:lnTo>
                  <a:lnTo>
                    <a:pt x="2589" y="305"/>
                  </a:lnTo>
                  <a:lnTo>
                    <a:pt x="2598" y="298"/>
                  </a:lnTo>
                  <a:lnTo>
                    <a:pt x="2608" y="291"/>
                  </a:lnTo>
                  <a:lnTo>
                    <a:pt x="2618" y="284"/>
                  </a:lnTo>
                  <a:lnTo>
                    <a:pt x="2628" y="279"/>
                  </a:lnTo>
                  <a:lnTo>
                    <a:pt x="2639" y="273"/>
                  </a:lnTo>
                  <a:lnTo>
                    <a:pt x="2651" y="269"/>
                  </a:lnTo>
                  <a:lnTo>
                    <a:pt x="2663" y="264"/>
                  </a:lnTo>
                  <a:lnTo>
                    <a:pt x="2675" y="261"/>
                  </a:lnTo>
                  <a:lnTo>
                    <a:pt x="2687" y="259"/>
                  </a:lnTo>
                  <a:lnTo>
                    <a:pt x="2694" y="258"/>
                  </a:lnTo>
                  <a:lnTo>
                    <a:pt x="2701" y="258"/>
                  </a:lnTo>
                  <a:lnTo>
                    <a:pt x="2714" y="256"/>
                  </a:lnTo>
                  <a:lnTo>
                    <a:pt x="2728" y="255"/>
                  </a:lnTo>
                  <a:lnTo>
                    <a:pt x="2749" y="256"/>
                  </a:lnTo>
                  <a:lnTo>
                    <a:pt x="2760" y="258"/>
                  </a:lnTo>
                  <a:lnTo>
                    <a:pt x="2770" y="259"/>
                  </a:lnTo>
                  <a:lnTo>
                    <a:pt x="2780" y="261"/>
                  </a:lnTo>
                  <a:lnTo>
                    <a:pt x="2790" y="263"/>
                  </a:lnTo>
                  <a:lnTo>
                    <a:pt x="2799" y="265"/>
                  </a:lnTo>
                  <a:lnTo>
                    <a:pt x="2809" y="269"/>
                  </a:lnTo>
                  <a:lnTo>
                    <a:pt x="2818" y="272"/>
                  </a:lnTo>
                  <a:lnTo>
                    <a:pt x="2826" y="276"/>
                  </a:lnTo>
                  <a:lnTo>
                    <a:pt x="2835" y="281"/>
                  </a:lnTo>
                  <a:lnTo>
                    <a:pt x="2843" y="285"/>
                  </a:lnTo>
                  <a:lnTo>
                    <a:pt x="2850" y="291"/>
                  </a:lnTo>
                  <a:lnTo>
                    <a:pt x="2858" y="296"/>
                  </a:lnTo>
                  <a:lnTo>
                    <a:pt x="2865" y="302"/>
                  </a:lnTo>
                  <a:lnTo>
                    <a:pt x="2872" y="309"/>
                  </a:lnTo>
                  <a:lnTo>
                    <a:pt x="2878" y="315"/>
                  </a:lnTo>
                  <a:lnTo>
                    <a:pt x="2885" y="323"/>
                  </a:lnTo>
                  <a:lnTo>
                    <a:pt x="2890" y="331"/>
                  </a:lnTo>
                  <a:lnTo>
                    <a:pt x="2896" y="339"/>
                  </a:lnTo>
                  <a:lnTo>
                    <a:pt x="2900" y="348"/>
                  </a:lnTo>
                  <a:lnTo>
                    <a:pt x="2905" y="358"/>
                  </a:lnTo>
                  <a:lnTo>
                    <a:pt x="2909" y="366"/>
                  </a:lnTo>
                  <a:lnTo>
                    <a:pt x="2914" y="376"/>
                  </a:lnTo>
                  <a:lnTo>
                    <a:pt x="2917" y="388"/>
                  </a:lnTo>
                  <a:lnTo>
                    <a:pt x="2919" y="399"/>
                  </a:lnTo>
                  <a:lnTo>
                    <a:pt x="2923" y="410"/>
                  </a:lnTo>
                  <a:lnTo>
                    <a:pt x="2925" y="422"/>
                  </a:lnTo>
                  <a:lnTo>
                    <a:pt x="2926" y="434"/>
                  </a:lnTo>
                  <a:lnTo>
                    <a:pt x="2927" y="448"/>
                  </a:lnTo>
                  <a:lnTo>
                    <a:pt x="2928" y="461"/>
                  </a:lnTo>
                  <a:lnTo>
                    <a:pt x="2928" y="475"/>
                  </a:lnTo>
                  <a:lnTo>
                    <a:pt x="2928" y="804"/>
                  </a:lnTo>
                  <a:lnTo>
                    <a:pt x="2755" y="804"/>
                  </a:lnTo>
                  <a:lnTo>
                    <a:pt x="2755" y="523"/>
                  </a:lnTo>
                  <a:lnTo>
                    <a:pt x="2754" y="509"/>
                  </a:lnTo>
                  <a:lnTo>
                    <a:pt x="2753" y="495"/>
                  </a:lnTo>
                  <a:lnTo>
                    <a:pt x="2752" y="483"/>
                  </a:lnTo>
                  <a:lnTo>
                    <a:pt x="2748" y="472"/>
                  </a:lnTo>
                  <a:lnTo>
                    <a:pt x="2745" y="462"/>
                  </a:lnTo>
                  <a:lnTo>
                    <a:pt x="2741" y="452"/>
                  </a:lnTo>
                  <a:lnTo>
                    <a:pt x="2738" y="448"/>
                  </a:lnTo>
                  <a:lnTo>
                    <a:pt x="2736" y="444"/>
                  </a:lnTo>
                  <a:lnTo>
                    <a:pt x="2733" y="440"/>
                  </a:lnTo>
                  <a:lnTo>
                    <a:pt x="2731" y="436"/>
                  </a:lnTo>
                  <a:lnTo>
                    <a:pt x="2724" y="430"/>
                  </a:lnTo>
                  <a:lnTo>
                    <a:pt x="2716" y="424"/>
                  </a:lnTo>
                  <a:lnTo>
                    <a:pt x="2708" y="420"/>
                  </a:lnTo>
                  <a:lnTo>
                    <a:pt x="2699" y="415"/>
                  </a:lnTo>
                  <a:lnTo>
                    <a:pt x="2691" y="412"/>
                  </a:lnTo>
                  <a:lnTo>
                    <a:pt x="2681" y="410"/>
                  </a:lnTo>
                  <a:lnTo>
                    <a:pt x="2669" y="409"/>
                  </a:lnTo>
                  <a:lnTo>
                    <a:pt x="2658" y="409"/>
                  </a:lnTo>
                  <a:lnTo>
                    <a:pt x="2647" y="409"/>
                  </a:lnTo>
                  <a:lnTo>
                    <a:pt x="2642" y="410"/>
                  </a:lnTo>
                  <a:lnTo>
                    <a:pt x="2637" y="410"/>
                  </a:lnTo>
                  <a:lnTo>
                    <a:pt x="2627" y="412"/>
                  </a:lnTo>
                  <a:lnTo>
                    <a:pt x="2617" y="415"/>
                  </a:lnTo>
                  <a:lnTo>
                    <a:pt x="2608" y="420"/>
                  </a:lnTo>
                  <a:lnTo>
                    <a:pt x="2604" y="422"/>
                  </a:lnTo>
                  <a:lnTo>
                    <a:pt x="2599" y="424"/>
                  </a:lnTo>
                  <a:lnTo>
                    <a:pt x="2592" y="431"/>
                  </a:lnTo>
                  <a:lnTo>
                    <a:pt x="2588" y="434"/>
                  </a:lnTo>
                  <a:lnTo>
                    <a:pt x="2585" y="438"/>
                  </a:lnTo>
                  <a:lnTo>
                    <a:pt x="2582" y="442"/>
                  </a:lnTo>
                  <a:lnTo>
                    <a:pt x="2578" y="445"/>
                  </a:lnTo>
                  <a:lnTo>
                    <a:pt x="2573" y="455"/>
                  </a:lnTo>
                  <a:lnTo>
                    <a:pt x="2567" y="465"/>
                  </a:lnTo>
                  <a:lnTo>
                    <a:pt x="2566" y="471"/>
                  </a:lnTo>
                  <a:lnTo>
                    <a:pt x="2564" y="478"/>
                  </a:lnTo>
                  <a:lnTo>
                    <a:pt x="2562" y="484"/>
                  </a:lnTo>
                  <a:lnTo>
                    <a:pt x="2561" y="491"/>
                  </a:lnTo>
                  <a:lnTo>
                    <a:pt x="2558" y="504"/>
                  </a:lnTo>
                  <a:lnTo>
                    <a:pt x="2556" y="520"/>
                  </a:lnTo>
                  <a:lnTo>
                    <a:pt x="2556" y="537"/>
                  </a:lnTo>
                  <a:lnTo>
                    <a:pt x="2556" y="804"/>
                  </a:lnTo>
                  <a:lnTo>
                    <a:pt x="2383" y="804"/>
                  </a:lnTo>
                  <a:lnTo>
                    <a:pt x="2383" y="0"/>
                  </a:lnTo>
                  <a:lnTo>
                    <a:pt x="2556" y="0"/>
                  </a:lnTo>
                  <a:lnTo>
                    <a:pt x="2556" y="343"/>
                  </a:lnTo>
                  <a:close/>
                  <a:moveTo>
                    <a:pt x="3506" y="541"/>
                  </a:moveTo>
                  <a:lnTo>
                    <a:pt x="3506" y="580"/>
                  </a:lnTo>
                  <a:lnTo>
                    <a:pt x="3125" y="580"/>
                  </a:lnTo>
                  <a:lnTo>
                    <a:pt x="3128" y="592"/>
                  </a:lnTo>
                  <a:lnTo>
                    <a:pt x="3131" y="603"/>
                  </a:lnTo>
                  <a:lnTo>
                    <a:pt x="3136" y="613"/>
                  </a:lnTo>
                  <a:lnTo>
                    <a:pt x="3141" y="623"/>
                  </a:lnTo>
                  <a:lnTo>
                    <a:pt x="3147" y="632"/>
                  </a:lnTo>
                  <a:lnTo>
                    <a:pt x="3155" y="640"/>
                  </a:lnTo>
                  <a:lnTo>
                    <a:pt x="3163" y="646"/>
                  </a:lnTo>
                  <a:lnTo>
                    <a:pt x="3170" y="653"/>
                  </a:lnTo>
                  <a:lnTo>
                    <a:pt x="3180" y="659"/>
                  </a:lnTo>
                  <a:lnTo>
                    <a:pt x="3189" y="663"/>
                  </a:lnTo>
                  <a:lnTo>
                    <a:pt x="3200" y="667"/>
                  </a:lnTo>
                  <a:lnTo>
                    <a:pt x="3211" y="671"/>
                  </a:lnTo>
                  <a:lnTo>
                    <a:pt x="3223" y="673"/>
                  </a:lnTo>
                  <a:lnTo>
                    <a:pt x="3229" y="674"/>
                  </a:lnTo>
                  <a:lnTo>
                    <a:pt x="3235" y="675"/>
                  </a:lnTo>
                  <a:lnTo>
                    <a:pt x="3248" y="676"/>
                  </a:lnTo>
                  <a:lnTo>
                    <a:pt x="3260" y="676"/>
                  </a:lnTo>
                  <a:lnTo>
                    <a:pt x="3273" y="676"/>
                  </a:lnTo>
                  <a:lnTo>
                    <a:pt x="3285" y="675"/>
                  </a:lnTo>
                  <a:lnTo>
                    <a:pt x="3296" y="674"/>
                  </a:lnTo>
                  <a:lnTo>
                    <a:pt x="3307" y="672"/>
                  </a:lnTo>
                  <a:lnTo>
                    <a:pt x="3318" y="670"/>
                  </a:lnTo>
                  <a:lnTo>
                    <a:pt x="3329" y="666"/>
                  </a:lnTo>
                  <a:lnTo>
                    <a:pt x="3349" y="661"/>
                  </a:lnTo>
                  <a:lnTo>
                    <a:pt x="3359" y="656"/>
                  </a:lnTo>
                  <a:lnTo>
                    <a:pt x="3368" y="653"/>
                  </a:lnTo>
                  <a:lnTo>
                    <a:pt x="3377" y="649"/>
                  </a:lnTo>
                  <a:lnTo>
                    <a:pt x="3386" y="645"/>
                  </a:lnTo>
                  <a:lnTo>
                    <a:pt x="3401" y="636"/>
                  </a:lnTo>
                  <a:lnTo>
                    <a:pt x="3415" y="627"/>
                  </a:lnTo>
                  <a:lnTo>
                    <a:pt x="3478" y="759"/>
                  </a:lnTo>
                  <a:lnTo>
                    <a:pt x="3467" y="765"/>
                  </a:lnTo>
                  <a:lnTo>
                    <a:pt x="3456" y="772"/>
                  </a:lnTo>
                  <a:lnTo>
                    <a:pt x="3445" y="777"/>
                  </a:lnTo>
                  <a:lnTo>
                    <a:pt x="3433" y="783"/>
                  </a:lnTo>
                  <a:lnTo>
                    <a:pt x="3408" y="794"/>
                  </a:lnTo>
                  <a:lnTo>
                    <a:pt x="3395" y="799"/>
                  </a:lnTo>
                  <a:lnTo>
                    <a:pt x="3381" y="803"/>
                  </a:lnTo>
                  <a:lnTo>
                    <a:pt x="3367" y="807"/>
                  </a:lnTo>
                  <a:lnTo>
                    <a:pt x="3353" y="811"/>
                  </a:lnTo>
                  <a:lnTo>
                    <a:pt x="3338" y="814"/>
                  </a:lnTo>
                  <a:lnTo>
                    <a:pt x="3324" y="816"/>
                  </a:lnTo>
                  <a:lnTo>
                    <a:pt x="3308" y="819"/>
                  </a:lnTo>
                  <a:lnTo>
                    <a:pt x="3291" y="820"/>
                  </a:lnTo>
                  <a:lnTo>
                    <a:pt x="3276" y="821"/>
                  </a:lnTo>
                  <a:lnTo>
                    <a:pt x="3258" y="821"/>
                  </a:lnTo>
                  <a:lnTo>
                    <a:pt x="3243" y="821"/>
                  </a:lnTo>
                  <a:lnTo>
                    <a:pt x="3226" y="820"/>
                  </a:lnTo>
                  <a:lnTo>
                    <a:pt x="3210" y="819"/>
                  </a:lnTo>
                  <a:lnTo>
                    <a:pt x="3195" y="816"/>
                  </a:lnTo>
                  <a:lnTo>
                    <a:pt x="3179" y="813"/>
                  </a:lnTo>
                  <a:lnTo>
                    <a:pt x="3165" y="810"/>
                  </a:lnTo>
                  <a:lnTo>
                    <a:pt x="3150" y="805"/>
                  </a:lnTo>
                  <a:lnTo>
                    <a:pt x="3137" y="801"/>
                  </a:lnTo>
                  <a:lnTo>
                    <a:pt x="3124" y="796"/>
                  </a:lnTo>
                  <a:lnTo>
                    <a:pt x="3110" y="790"/>
                  </a:lnTo>
                  <a:lnTo>
                    <a:pt x="3098" y="784"/>
                  </a:lnTo>
                  <a:lnTo>
                    <a:pt x="3087" y="777"/>
                  </a:lnTo>
                  <a:lnTo>
                    <a:pt x="3080" y="773"/>
                  </a:lnTo>
                  <a:lnTo>
                    <a:pt x="3075" y="770"/>
                  </a:lnTo>
                  <a:lnTo>
                    <a:pt x="3064" y="762"/>
                  </a:lnTo>
                  <a:lnTo>
                    <a:pt x="3054" y="753"/>
                  </a:lnTo>
                  <a:lnTo>
                    <a:pt x="3044" y="744"/>
                  </a:lnTo>
                  <a:lnTo>
                    <a:pt x="3034" y="735"/>
                  </a:lnTo>
                  <a:lnTo>
                    <a:pt x="3025" y="725"/>
                  </a:lnTo>
                  <a:lnTo>
                    <a:pt x="3017" y="714"/>
                  </a:lnTo>
                  <a:lnTo>
                    <a:pt x="3009" y="704"/>
                  </a:lnTo>
                  <a:lnTo>
                    <a:pt x="3002" y="692"/>
                  </a:lnTo>
                  <a:lnTo>
                    <a:pt x="2995" y="681"/>
                  </a:lnTo>
                  <a:lnTo>
                    <a:pt x="2989" y="669"/>
                  </a:lnTo>
                  <a:lnTo>
                    <a:pt x="2984" y="655"/>
                  </a:lnTo>
                  <a:lnTo>
                    <a:pt x="2978" y="643"/>
                  </a:lnTo>
                  <a:lnTo>
                    <a:pt x="2974" y="630"/>
                  </a:lnTo>
                  <a:lnTo>
                    <a:pt x="2970" y="615"/>
                  </a:lnTo>
                  <a:lnTo>
                    <a:pt x="2967" y="601"/>
                  </a:lnTo>
                  <a:lnTo>
                    <a:pt x="2965" y="586"/>
                  </a:lnTo>
                  <a:lnTo>
                    <a:pt x="2964" y="572"/>
                  </a:lnTo>
                  <a:lnTo>
                    <a:pt x="2963" y="556"/>
                  </a:lnTo>
                  <a:lnTo>
                    <a:pt x="2963" y="541"/>
                  </a:lnTo>
                  <a:lnTo>
                    <a:pt x="2963" y="524"/>
                  </a:lnTo>
                  <a:lnTo>
                    <a:pt x="2964" y="508"/>
                  </a:lnTo>
                  <a:lnTo>
                    <a:pt x="2965" y="492"/>
                  </a:lnTo>
                  <a:lnTo>
                    <a:pt x="2967" y="478"/>
                  </a:lnTo>
                  <a:lnTo>
                    <a:pt x="2970" y="462"/>
                  </a:lnTo>
                  <a:lnTo>
                    <a:pt x="2974" y="448"/>
                  </a:lnTo>
                  <a:lnTo>
                    <a:pt x="2978" y="434"/>
                  </a:lnTo>
                  <a:lnTo>
                    <a:pt x="2983" y="421"/>
                  </a:lnTo>
                  <a:lnTo>
                    <a:pt x="2988" y="408"/>
                  </a:lnTo>
                  <a:lnTo>
                    <a:pt x="2994" y="395"/>
                  </a:lnTo>
                  <a:lnTo>
                    <a:pt x="3000" y="383"/>
                  </a:lnTo>
                  <a:lnTo>
                    <a:pt x="3008" y="372"/>
                  </a:lnTo>
                  <a:lnTo>
                    <a:pt x="3015" y="361"/>
                  </a:lnTo>
                  <a:lnTo>
                    <a:pt x="3024" y="351"/>
                  </a:lnTo>
                  <a:lnTo>
                    <a:pt x="3032" y="341"/>
                  </a:lnTo>
                  <a:lnTo>
                    <a:pt x="3042" y="332"/>
                  </a:lnTo>
                  <a:lnTo>
                    <a:pt x="3050" y="323"/>
                  </a:lnTo>
                  <a:lnTo>
                    <a:pt x="3060" y="314"/>
                  </a:lnTo>
                  <a:lnTo>
                    <a:pt x="3072" y="306"/>
                  </a:lnTo>
                  <a:lnTo>
                    <a:pt x="3083" y="300"/>
                  </a:lnTo>
                  <a:lnTo>
                    <a:pt x="3094" y="293"/>
                  </a:lnTo>
                  <a:lnTo>
                    <a:pt x="3105" y="286"/>
                  </a:lnTo>
                  <a:lnTo>
                    <a:pt x="3117" y="281"/>
                  </a:lnTo>
                  <a:lnTo>
                    <a:pt x="3130" y="276"/>
                  </a:lnTo>
                  <a:lnTo>
                    <a:pt x="3143" y="272"/>
                  </a:lnTo>
                  <a:lnTo>
                    <a:pt x="3156" y="268"/>
                  </a:lnTo>
                  <a:lnTo>
                    <a:pt x="3169" y="264"/>
                  </a:lnTo>
                  <a:lnTo>
                    <a:pt x="3184" y="262"/>
                  </a:lnTo>
                  <a:lnTo>
                    <a:pt x="3198" y="260"/>
                  </a:lnTo>
                  <a:lnTo>
                    <a:pt x="3213" y="258"/>
                  </a:lnTo>
                  <a:lnTo>
                    <a:pt x="3227" y="258"/>
                  </a:lnTo>
                  <a:lnTo>
                    <a:pt x="3243" y="256"/>
                  </a:lnTo>
                  <a:lnTo>
                    <a:pt x="3257" y="258"/>
                  </a:lnTo>
                  <a:lnTo>
                    <a:pt x="3271" y="258"/>
                  </a:lnTo>
                  <a:lnTo>
                    <a:pt x="3286" y="260"/>
                  </a:lnTo>
                  <a:lnTo>
                    <a:pt x="3299" y="261"/>
                  </a:lnTo>
                  <a:lnTo>
                    <a:pt x="3313" y="263"/>
                  </a:lnTo>
                  <a:lnTo>
                    <a:pt x="3326" y="266"/>
                  </a:lnTo>
                  <a:lnTo>
                    <a:pt x="3339" y="270"/>
                  </a:lnTo>
                  <a:lnTo>
                    <a:pt x="3345" y="272"/>
                  </a:lnTo>
                  <a:lnTo>
                    <a:pt x="3351" y="274"/>
                  </a:lnTo>
                  <a:lnTo>
                    <a:pt x="3363" y="279"/>
                  </a:lnTo>
                  <a:lnTo>
                    <a:pt x="3375" y="284"/>
                  </a:lnTo>
                  <a:lnTo>
                    <a:pt x="3386" y="290"/>
                  </a:lnTo>
                  <a:lnTo>
                    <a:pt x="3396" y="296"/>
                  </a:lnTo>
                  <a:lnTo>
                    <a:pt x="3406" y="303"/>
                  </a:lnTo>
                  <a:lnTo>
                    <a:pt x="3411" y="306"/>
                  </a:lnTo>
                  <a:lnTo>
                    <a:pt x="3416" y="311"/>
                  </a:lnTo>
                  <a:lnTo>
                    <a:pt x="3425" y="319"/>
                  </a:lnTo>
                  <a:lnTo>
                    <a:pt x="3434" y="326"/>
                  </a:lnTo>
                  <a:lnTo>
                    <a:pt x="3443" y="336"/>
                  </a:lnTo>
                  <a:lnTo>
                    <a:pt x="3450" y="345"/>
                  </a:lnTo>
                  <a:lnTo>
                    <a:pt x="3458" y="355"/>
                  </a:lnTo>
                  <a:lnTo>
                    <a:pt x="3465" y="366"/>
                  </a:lnTo>
                  <a:lnTo>
                    <a:pt x="3471" y="378"/>
                  </a:lnTo>
                  <a:lnTo>
                    <a:pt x="3477" y="390"/>
                  </a:lnTo>
                  <a:lnTo>
                    <a:pt x="3483" y="402"/>
                  </a:lnTo>
                  <a:lnTo>
                    <a:pt x="3487" y="415"/>
                  </a:lnTo>
                  <a:lnTo>
                    <a:pt x="3489" y="422"/>
                  </a:lnTo>
                  <a:lnTo>
                    <a:pt x="3491" y="429"/>
                  </a:lnTo>
                  <a:lnTo>
                    <a:pt x="3495" y="443"/>
                  </a:lnTo>
                  <a:lnTo>
                    <a:pt x="3498" y="458"/>
                  </a:lnTo>
                  <a:lnTo>
                    <a:pt x="3501" y="473"/>
                  </a:lnTo>
                  <a:lnTo>
                    <a:pt x="3502" y="490"/>
                  </a:lnTo>
                  <a:lnTo>
                    <a:pt x="3505" y="506"/>
                  </a:lnTo>
                  <a:lnTo>
                    <a:pt x="3506" y="523"/>
                  </a:lnTo>
                  <a:lnTo>
                    <a:pt x="3506" y="541"/>
                  </a:lnTo>
                  <a:close/>
                  <a:moveTo>
                    <a:pt x="3126" y="478"/>
                  </a:moveTo>
                  <a:lnTo>
                    <a:pt x="3338" y="478"/>
                  </a:lnTo>
                  <a:lnTo>
                    <a:pt x="3337" y="466"/>
                  </a:lnTo>
                  <a:lnTo>
                    <a:pt x="3335" y="455"/>
                  </a:lnTo>
                  <a:lnTo>
                    <a:pt x="3333" y="445"/>
                  </a:lnTo>
                  <a:lnTo>
                    <a:pt x="3329" y="436"/>
                  </a:lnTo>
                  <a:lnTo>
                    <a:pt x="3325" y="428"/>
                  </a:lnTo>
                  <a:lnTo>
                    <a:pt x="3319" y="420"/>
                  </a:lnTo>
                  <a:lnTo>
                    <a:pt x="3317" y="415"/>
                  </a:lnTo>
                  <a:lnTo>
                    <a:pt x="3314" y="412"/>
                  </a:lnTo>
                  <a:lnTo>
                    <a:pt x="3308" y="405"/>
                  </a:lnTo>
                  <a:lnTo>
                    <a:pt x="3300" y="400"/>
                  </a:lnTo>
                  <a:lnTo>
                    <a:pt x="3293" y="394"/>
                  </a:lnTo>
                  <a:lnTo>
                    <a:pt x="3285" y="390"/>
                  </a:lnTo>
                  <a:lnTo>
                    <a:pt x="3276" y="386"/>
                  </a:lnTo>
                  <a:lnTo>
                    <a:pt x="3267" y="383"/>
                  </a:lnTo>
                  <a:lnTo>
                    <a:pt x="3257" y="382"/>
                  </a:lnTo>
                  <a:lnTo>
                    <a:pt x="3247" y="380"/>
                  </a:lnTo>
                  <a:lnTo>
                    <a:pt x="3237" y="380"/>
                  </a:lnTo>
                  <a:lnTo>
                    <a:pt x="3226" y="380"/>
                  </a:lnTo>
                  <a:lnTo>
                    <a:pt x="3216" y="381"/>
                  </a:lnTo>
                  <a:lnTo>
                    <a:pt x="3206" y="383"/>
                  </a:lnTo>
                  <a:lnTo>
                    <a:pt x="3196" y="385"/>
                  </a:lnTo>
                  <a:lnTo>
                    <a:pt x="3187" y="389"/>
                  </a:lnTo>
                  <a:lnTo>
                    <a:pt x="3178" y="393"/>
                  </a:lnTo>
                  <a:lnTo>
                    <a:pt x="3170" y="398"/>
                  </a:lnTo>
                  <a:lnTo>
                    <a:pt x="3163" y="403"/>
                  </a:lnTo>
                  <a:lnTo>
                    <a:pt x="3156" y="409"/>
                  </a:lnTo>
                  <a:lnTo>
                    <a:pt x="3149" y="416"/>
                  </a:lnTo>
                  <a:lnTo>
                    <a:pt x="3144" y="424"/>
                  </a:lnTo>
                  <a:lnTo>
                    <a:pt x="3139" y="433"/>
                  </a:lnTo>
                  <a:lnTo>
                    <a:pt x="3137" y="438"/>
                  </a:lnTo>
                  <a:lnTo>
                    <a:pt x="3135" y="443"/>
                  </a:lnTo>
                  <a:lnTo>
                    <a:pt x="3131" y="453"/>
                  </a:lnTo>
                  <a:lnTo>
                    <a:pt x="3128" y="465"/>
                  </a:lnTo>
                  <a:lnTo>
                    <a:pt x="3126" y="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599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6"/>
            <a:ext cx="352891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060578"/>
            <a:ext cx="3528913" cy="4032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760" y="2060810"/>
            <a:ext cx="3456000" cy="4032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8112280" y="1484730"/>
            <a:ext cx="3528490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760" y="1484730"/>
            <a:ext cx="3456480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112280" y="2060810"/>
            <a:ext cx="3528000" cy="4032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23792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968208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1.6.2018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2" preserve="1" userDrawn="1">
  <p:cSld name="title_and_pictur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6" y="1484313"/>
            <a:ext cx="5833166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1.6.2018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72262" y="4"/>
            <a:ext cx="5519739" cy="609282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0866" y="476250"/>
            <a:ext cx="5833166" cy="7205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Picture" preserve="1" userDrawn="1">
  <p:cSld name="title_and_pictur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6" y="1484313"/>
            <a:ext cx="5833166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1.6.2018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72262" y="1484314"/>
            <a:ext cx="4968875" cy="4608512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1" preserve="1" userDrawn="1">
  <p:cSld name="title_and_pictur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1.6.2018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0864" y="1484314"/>
            <a:ext cx="11090274" cy="4608512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Half Picture" preserve="1" userDrawn="1">
  <p:cSld name="content_and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72262" y="4"/>
            <a:ext cx="5519739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6" y="1484313"/>
            <a:ext cx="5833166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1.6.2018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0866" y="476250"/>
            <a:ext cx="5833166" cy="7205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0418400" y="6307200"/>
            <a:ext cx="1216800" cy="288000"/>
          </a:xfrm>
          <a:blipFill>
            <a:blip r:embed="rId2"/>
            <a:stretch>
              <a:fillRect/>
            </a:stretch>
          </a:blipFill>
          <a:effectLst>
            <a:outerShdw blurRad="254000" algn="ctr" rotWithShape="0">
              <a:prstClr val="black">
                <a:alpha val="3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44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Full Picture" preserve="1" userDrawn="1">
  <p:cSld name="content_and_full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Select shape and insert picture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1.6.2018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0418400" y="6307200"/>
            <a:ext cx="1216800" cy="288000"/>
          </a:xfrm>
          <a:blipFill>
            <a:blip r:embed="rId2"/>
            <a:stretch>
              <a:fillRect/>
            </a:stretch>
          </a:blipFill>
          <a:effectLst>
            <a:outerShdw blurRad="254000" algn="ctr" rotWithShape="0">
              <a:prstClr val="black">
                <a:alpha val="3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classification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50864" y="1484317"/>
            <a:ext cx="11090274" cy="460851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full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Select shape and insert picture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1.6.2018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0418400" y="6307200"/>
            <a:ext cx="1216800" cy="28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classification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864" y="476250"/>
            <a:ext cx="11090274" cy="720502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1.6.2018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8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1.6.2018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oga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1.6.2018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864" y="2564908"/>
            <a:ext cx="11090272" cy="1656457"/>
          </a:xfrm>
        </p:spPr>
        <p:txBody>
          <a:bodyPr anchor="ctr" anchorCtr="0"/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6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6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1.6.2018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6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Name / Title / Date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-2098"/>
            <a:ext cx="1299600" cy="831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classification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0418400" y="6307200"/>
            <a:ext cx="1216800" cy="288000"/>
          </a:xfrm>
          <a:blipFill>
            <a:blip r:embed="rId3"/>
            <a:stretch>
              <a:fillRect/>
            </a:stretch>
          </a:blipFill>
          <a:effectLst>
            <a:outerShdw blurRad="254000" algn="ctr" rotWithShape="0">
              <a:prstClr val="black">
                <a:alpha val="3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67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16.9.2016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91B9-0159-407A-9ED6-A303FD4F8A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9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pictur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6" y="1484313"/>
            <a:ext cx="5833166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6FA5-AA6C-4BC7-84BE-58107CB9823A}" type="datetime1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72262" y="1484314"/>
            <a:ext cx="4968875" cy="4608512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 2" preserve="1" userDrawn="1">
  <p:cSld name="title_slide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1.6.2018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-2098"/>
            <a:ext cx="1299600" cy="831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classification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0418400" y="6307200"/>
            <a:ext cx="1216800" cy="288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50866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50866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6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16710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icture 3" preserve="1" userDrawn="1">
  <p:cSld name="title_slide_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128448" y="5733256"/>
            <a:ext cx="1728192" cy="1008111"/>
            <a:chOff x="10128448" y="5733256"/>
            <a:chExt cx="1728192" cy="1008111"/>
          </a:xfrm>
        </p:grpSpPr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10200456" y="6165304"/>
              <a:ext cx="1656184" cy="576063"/>
            </a:xfrm>
            <a:custGeom>
              <a:avLst/>
              <a:gdLst>
                <a:gd name="T0" fmla="*/ 0 w 10464"/>
                <a:gd name="T1" fmla="*/ 3488 h 3488"/>
                <a:gd name="T2" fmla="*/ 653 w 10464"/>
                <a:gd name="T3" fmla="*/ 3488 h 3488"/>
                <a:gd name="T4" fmla="*/ 1307 w 10464"/>
                <a:gd name="T5" fmla="*/ 3488 h 3488"/>
                <a:gd name="T6" fmla="*/ 1962 w 10464"/>
                <a:gd name="T7" fmla="*/ 3488 h 3488"/>
                <a:gd name="T8" fmla="*/ 2616 w 10464"/>
                <a:gd name="T9" fmla="*/ 3488 h 3488"/>
                <a:gd name="T10" fmla="*/ 3269 w 10464"/>
                <a:gd name="T11" fmla="*/ 3488 h 3488"/>
                <a:gd name="T12" fmla="*/ 3923 w 10464"/>
                <a:gd name="T13" fmla="*/ 3488 h 3488"/>
                <a:gd name="T14" fmla="*/ 4578 w 10464"/>
                <a:gd name="T15" fmla="*/ 3488 h 3488"/>
                <a:gd name="T16" fmla="*/ 5232 w 10464"/>
                <a:gd name="T17" fmla="*/ 3488 h 3488"/>
                <a:gd name="T18" fmla="*/ 5885 w 10464"/>
                <a:gd name="T19" fmla="*/ 3488 h 3488"/>
                <a:gd name="T20" fmla="*/ 6539 w 10464"/>
                <a:gd name="T21" fmla="*/ 3488 h 3488"/>
                <a:gd name="T22" fmla="*/ 7193 w 10464"/>
                <a:gd name="T23" fmla="*/ 3488 h 3488"/>
                <a:gd name="T24" fmla="*/ 7848 w 10464"/>
                <a:gd name="T25" fmla="*/ 3488 h 3488"/>
                <a:gd name="T26" fmla="*/ 8501 w 10464"/>
                <a:gd name="T27" fmla="*/ 3488 h 3488"/>
                <a:gd name="T28" fmla="*/ 9155 w 10464"/>
                <a:gd name="T29" fmla="*/ 3488 h 3488"/>
                <a:gd name="T30" fmla="*/ 9809 w 10464"/>
                <a:gd name="T31" fmla="*/ 3488 h 3488"/>
                <a:gd name="T32" fmla="*/ 10464 w 10464"/>
                <a:gd name="T33" fmla="*/ 3488 h 3488"/>
                <a:gd name="T34" fmla="*/ 10464 w 10464"/>
                <a:gd name="T35" fmla="*/ 2616 h 3488"/>
                <a:gd name="T36" fmla="*/ 10464 w 10464"/>
                <a:gd name="T37" fmla="*/ 1744 h 3488"/>
                <a:gd name="T38" fmla="*/ 10464 w 10464"/>
                <a:gd name="T39" fmla="*/ 872 h 3488"/>
                <a:gd name="T40" fmla="*/ 10464 w 10464"/>
                <a:gd name="T41" fmla="*/ 0 h 3488"/>
                <a:gd name="T42" fmla="*/ 9809 w 10464"/>
                <a:gd name="T43" fmla="*/ 0 h 3488"/>
                <a:gd name="T44" fmla="*/ 9155 w 10464"/>
                <a:gd name="T45" fmla="*/ 0 h 3488"/>
                <a:gd name="T46" fmla="*/ 8501 w 10464"/>
                <a:gd name="T47" fmla="*/ 0 h 3488"/>
                <a:gd name="T48" fmla="*/ 7848 w 10464"/>
                <a:gd name="T49" fmla="*/ 0 h 3488"/>
                <a:gd name="T50" fmla="*/ 7193 w 10464"/>
                <a:gd name="T51" fmla="*/ 0 h 3488"/>
                <a:gd name="T52" fmla="*/ 6539 w 10464"/>
                <a:gd name="T53" fmla="*/ 0 h 3488"/>
                <a:gd name="T54" fmla="*/ 5885 w 10464"/>
                <a:gd name="T55" fmla="*/ 0 h 3488"/>
                <a:gd name="T56" fmla="*/ 5232 w 10464"/>
                <a:gd name="T57" fmla="*/ 0 h 3488"/>
                <a:gd name="T58" fmla="*/ 4578 w 10464"/>
                <a:gd name="T59" fmla="*/ 0 h 3488"/>
                <a:gd name="T60" fmla="*/ 3923 w 10464"/>
                <a:gd name="T61" fmla="*/ 0 h 3488"/>
                <a:gd name="T62" fmla="*/ 3269 w 10464"/>
                <a:gd name="T63" fmla="*/ 0 h 3488"/>
                <a:gd name="T64" fmla="*/ 2616 w 10464"/>
                <a:gd name="T65" fmla="*/ 0 h 3488"/>
                <a:gd name="T66" fmla="*/ 1962 w 10464"/>
                <a:gd name="T67" fmla="*/ 0 h 3488"/>
                <a:gd name="T68" fmla="*/ 1307 w 10464"/>
                <a:gd name="T69" fmla="*/ 0 h 3488"/>
                <a:gd name="T70" fmla="*/ 653 w 10464"/>
                <a:gd name="T71" fmla="*/ 0 h 3488"/>
                <a:gd name="T72" fmla="*/ 0 w 10464"/>
                <a:gd name="T73" fmla="*/ 0 h 3488"/>
                <a:gd name="T74" fmla="*/ 0 w 10464"/>
                <a:gd name="T75" fmla="*/ 872 h 3488"/>
                <a:gd name="T76" fmla="*/ 0 w 10464"/>
                <a:gd name="T77" fmla="*/ 1744 h 3488"/>
                <a:gd name="T78" fmla="*/ 0 w 10464"/>
                <a:gd name="T79" fmla="*/ 2616 h 3488"/>
                <a:gd name="T80" fmla="*/ 0 w 10464"/>
                <a:gd name="T81" fmla="*/ 3488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4" h="3488">
                  <a:moveTo>
                    <a:pt x="0" y="3488"/>
                  </a:moveTo>
                  <a:lnTo>
                    <a:pt x="653" y="3488"/>
                  </a:lnTo>
                  <a:lnTo>
                    <a:pt x="1307" y="3488"/>
                  </a:lnTo>
                  <a:lnTo>
                    <a:pt x="1962" y="3488"/>
                  </a:lnTo>
                  <a:lnTo>
                    <a:pt x="2616" y="3488"/>
                  </a:lnTo>
                  <a:lnTo>
                    <a:pt x="3269" y="3488"/>
                  </a:lnTo>
                  <a:lnTo>
                    <a:pt x="3923" y="3488"/>
                  </a:lnTo>
                  <a:lnTo>
                    <a:pt x="4578" y="3488"/>
                  </a:lnTo>
                  <a:lnTo>
                    <a:pt x="5232" y="3488"/>
                  </a:lnTo>
                  <a:lnTo>
                    <a:pt x="5885" y="3488"/>
                  </a:lnTo>
                  <a:lnTo>
                    <a:pt x="6539" y="3488"/>
                  </a:lnTo>
                  <a:lnTo>
                    <a:pt x="7193" y="3488"/>
                  </a:lnTo>
                  <a:lnTo>
                    <a:pt x="7848" y="3488"/>
                  </a:lnTo>
                  <a:lnTo>
                    <a:pt x="8501" y="3488"/>
                  </a:lnTo>
                  <a:lnTo>
                    <a:pt x="9155" y="3488"/>
                  </a:lnTo>
                  <a:lnTo>
                    <a:pt x="9809" y="3488"/>
                  </a:lnTo>
                  <a:lnTo>
                    <a:pt x="10464" y="3488"/>
                  </a:lnTo>
                  <a:lnTo>
                    <a:pt x="10464" y="2616"/>
                  </a:lnTo>
                  <a:lnTo>
                    <a:pt x="10464" y="1744"/>
                  </a:lnTo>
                  <a:lnTo>
                    <a:pt x="10464" y="872"/>
                  </a:lnTo>
                  <a:lnTo>
                    <a:pt x="10464" y="0"/>
                  </a:lnTo>
                  <a:lnTo>
                    <a:pt x="9809" y="0"/>
                  </a:lnTo>
                  <a:lnTo>
                    <a:pt x="9155" y="0"/>
                  </a:lnTo>
                  <a:lnTo>
                    <a:pt x="8501" y="0"/>
                  </a:lnTo>
                  <a:lnTo>
                    <a:pt x="7848" y="0"/>
                  </a:lnTo>
                  <a:lnTo>
                    <a:pt x="7193" y="0"/>
                  </a:lnTo>
                  <a:lnTo>
                    <a:pt x="6539" y="0"/>
                  </a:lnTo>
                  <a:lnTo>
                    <a:pt x="5885" y="0"/>
                  </a:lnTo>
                  <a:lnTo>
                    <a:pt x="5232" y="0"/>
                  </a:lnTo>
                  <a:lnTo>
                    <a:pt x="4578" y="0"/>
                  </a:lnTo>
                  <a:lnTo>
                    <a:pt x="3923" y="0"/>
                  </a:lnTo>
                  <a:lnTo>
                    <a:pt x="3269" y="0"/>
                  </a:lnTo>
                  <a:lnTo>
                    <a:pt x="2616" y="0"/>
                  </a:lnTo>
                  <a:lnTo>
                    <a:pt x="1962" y="0"/>
                  </a:lnTo>
                  <a:lnTo>
                    <a:pt x="1307" y="0"/>
                  </a:lnTo>
                  <a:lnTo>
                    <a:pt x="653" y="0"/>
                  </a:lnTo>
                  <a:lnTo>
                    <a:pt x="0" y="0"/>
                  </a:lnTo>
                  <a:lnTo>
                    <a:pt x="0" y="872"/>
                  </a:lnTo>
                  <a:lnTo>
                    <a:pt x="0" y="1744"/>
                  </a:lnTo>
                  <a:lnTo>
                    <a:pt x="0" y="2616"/>
                  </a:lnTo>
                  <a:lnTo>
                    <a:pt x="0" y="3488"/>
                  </a:lnTo>
                  <a:close/>
                </a:path>
              </a:pathLst>
            </a:custGeom>
            <a:solidFill>
              <a:srgbClr val="5AC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7"/>
            <p:cNvSpPr>
              <a:spLocks noEditPoints="1"/>
            </p:cNvSpPr>
            <p:nvPr userDrawn="1"/>
          </p:nvSpPr>
          <p:spPr bwMode="auto">
            <a:xfrm>
              <a:off x="10419386" y="6306922"/>
              <a:ext cx="1218166" cy="286381"/>
            </a:xfrm>
            <a:custGeom>
              <a:avLst/>
              <a:gdLst>
                <a:gd name="T0" fmla="*/ 3454 w 8720"/>
                <a:gd name="T1" fmla="*/ 1049 h 2050"/>
                <a:gd name="T2" fmla="*/ 3166 w 8720"/>
                <a:gd name="T3" fmla="*/ 1051 h 2050"/>
                <a:gd name="T4" fmla="*/ 3068 w 8720"/>
                <a:gd name="T5" fmla="*/ 1409 h 2050"/>
                <a:gd name="T6" fmla="*/ 3261 w 8720"/>
                <a:gd name="T7" fmla="*/ 1675 h 2050"/>
                <a:gd name="T8" fmla="*/ 3519 w 8720"/>
                <a:gd name="T9" fmla="*/ 1539 h 2050"/>
                <a:gd name="T10" fmla="*/ 3863 w 8720"/>
                <a:gd name="T11" fmla="*/ 1565 h 2050"/>
                <a:gd name="T12" fmla="*/ 3603 w 8720"/>
                <a:gd name="T13" fmla="*/ 1898 h 2050"/>
                <a:gd name="T14" fmla="*/ 3188 w 8720"/>
                <a:gd name="T15" fmla="*/ 1959 h 2050"/>
                <a:gd name="T16" fmla="*/ 2786 w 8720"/>
                <a:gd name="T17" fmla="*/ 1655 h 2050"/>
                <a:gd name="T18" fmla="*/ 2732 w 8720"/>
                <a:gd name="T19" fmla="*/ 1207 h 2050"/>
                <a:gd name="T20" fmla="*/ 3018 w 8720"/>
                <a:gd name="T21" fmla="*/ 786 h 2050"/>
                <a:gd name="T22" fmla="*/ 3503 w 8720"/>
                <a:gd name="T23" fmla="*/ 740 h 2050"/>
                <a:gd name="T24" fmla="*/ 3857 w 8720"/>
                <a:gd name="T25" fmla="*/ 1088 h 2050"/>
                <a:gd name="T26" fmla="*/ 4586 w 8720"/>
                <a:gd name="T27" fmla="*/ 1045 h 2050"/>
                <a:gd name="T28" fmla="*/ 4361 w 8720"/>
                <a:gd name="T29" fmla="*/ 1327 h 2050"/>
                <a:gd name="T30" fmla="*/ 4391 w 8720"/>
                <a:gd name="T31" fmla="*/ 895 h 2050"/>
                <a:gd name="T32" fmla="*/ 4703 w 8720"/>
                <a:gd name="T33" fmla="*/ 728 h 2050"/>
                <a:gd name="T34" fmla="*/ 5384 w 8720"/>
                <a:gd name="T35" fmla="*/ 1679 h 2050"/>
                <a:gd name="T36" fmla="*/ 5258 w 8720"/>
                <a:gd name="T37" fmla="*/ 1026 h 2050"/>
                <a:gd name="T38" fmla="*/ 4962 w 8720"/>
                <a:gd name="T39" fmla="*/ 1758 h 2050"/>
                <a:gd name="T40" fmla="*/ 5374 w 8720"/>
                <a:gd name="T41" fmla="*/ 1960 h 2050"/>
                <a:gd name="T42" fmla="*/ 6441 w 8720"/>
                <a:gd name="T43" fmla="*/ 1538 h 2050"/>
                <a:gd name="T44" fmla="*/ 6231 w 8720"/>
                <a:gd name="T45" fmla="*/ 1676 h 2050"/>
                <a:gd name="T46" fmla="*/ 6056 w 8720"/>
                <a:gd name="T47" fmla="*/ 1487 h 2050"/>
                <a:gd name="T48" fmla="*/ 5746 w 8720"/>
                <a:gd name="T49" fmla="*/ 1671 h 2050"/>
                <a:gd name="T50" fmla="*/ 5949 w 8720"/>
                <a:gd name="T51" fmla="*/ 1899 h 2050"/>
                <a:gd name="T52" fmla="*/ 6505 w 8720"/>
                <a:gd name="T53" fmla="*/ 1921 h 2050"/>
                <a:gd name="T54" fmla="*/ 6769 w 8720"/>
                <a:gd name="T55" fmla="*/ 1628 h 2050"/>
                <a:gd name="T56" fmla="*/ 8698 w 8720"/>
                <a:gd name="T57" fmla="*/ 985 h 2050"/>
                <a:gd name="T58" fmla="*/ 8484 w 8720"/>
                <a:gd name="T59" fmla="*/ 747 h 2050"/>
                <a:gd name="T60" fmla="*/ 8083 w 8720"/>
                <a:gd name="T61" fmla="*/ 806 h 2050"/>
                <a:gd name="T62" fmla="*/ 7885 w 8720"/>
                <a:gd name="T63" fmla="*/ 840 h 2050"/>
                <a:gd name="T64" fmla="*/ 7630 w 8720"/>
                <a:gd name="T65" fmla="*/ 721 h 2050"/>
                <a:gd name="T66" fmla="*/ 7324 w 8720"/>
                <a:gd name="T67" fmla="*/ 871 h 2050"/>
                <a:gd name="T68" fmla="*/ 7270 w 8720"/>
                <a:gd name="T69" fmla="*/ 1283 h 2050"/>
                <a:gd name="T70" fmla="*/ 7447 w 8720"/>
                <a:gd name="T71" fmla="*/ 1034 h 2050"/>
                <a:gd name="T72" fmla="*/ 7645 w 8720"/>
                <a:gd name="T73" fmla="*/ 1211 h 2050"/>
                <a:gd name="T74" fmla="*/ 8034 w 8720"/>
                <a:gd name="T75" fmla="*/ 1138 h 2050"/>
                <a:gd name="T76" fmla="*/ 8289 w 8720"/>
                <a:gd name="T77" fmla="*/ 1046 h 2050"/>
                <a:gd name="T78" fmla="*/ 8377 w 8720"/>
                <a:gd name="T79" fmla="*/ 1938 h 2050"/>
                <a:gd name="T80" fmla="*/ 2458 w 8720"/>
                <a:gd name="T81" fmla="*/ 483 h 2050"/>
                <a:gd name="T82" fmla="*/ 2107 w 8720"/>
                <a:gd name="T83" fmla="*/ 1483 h 2050"/>
                <a:gd name="T84" fmla="*/ 2152 w 8720"/>
                <a:gd name="T85" fmla="*/ 299 h 2050"/>
                <a:gd name="T86" fmla="*/ 2419 w 8720"/>
                <a:gd name="T87" fmla="*/ 83 h 2050"/>
                <a:gd name="T88" fmla="*/ 2622 w 8720"/>
                <a:gd name="T89" fmla="*/ 369 h 2050"/>
                <a:gd name="T90" fmla="*/ 1130 w 8720"/>
                <a:gd name="T91" fmla="*/ 2050 h 2050"/>
                <a:gd name="T92" fmla="*/ 570 w 8720"/>
                <a:gd name="T93" fmla="*/ 1915 h 2050"/>
                <a:gd name="T94" fmla="*/ 120 w 8720"/>
                <a:gd name="T95" fmla="*/ 1452 h 2050"/>
                <a:gd name="T96" fmla="*/ 8 w 8720"/>
                <a:gd name="T97" fmla="*/ 822 h 2050"/>
                <a:gd name="T98" fmla="*/ 222 w 8720"/>
                <a:gd name="T99" fmla="*/ 289 h 2050"/>
                <a:gd name="T100" fmla="*/ 690 w 8720"/>
                <a:gd name="T101" fmla="*/ 389 h 2050"/>
                <a:gd name="T102" fmla="*/ 424 w 8720"/>
                <a:gd name="T103" fmla="*/ 782 h 2050"/>
                <a:gd name="T104" fmla="*/ 460 w 8720"/>
                <a:gd name="T105" fmla="*/ 1242 h 2050"/>
                <a:gd name="T106" fmla="*/ 783 w 8720"/>
                <a:gd name="T107" fmla="*/ 1573 h 2050"/>
                <a:gd name="T108" fmla="*/ 1246 w 8720"/>
                <a:gd name="T109" fmla="*/ 1632 h 2050"/>
                <a:gd name="T110" fmla="*/ 745 w 8720"/>
                <a:gd name="T111" fmla="*/ 1453 h 2050"/>
                <a:gd name="T112" fmla="*/ 1347 w 8720"/>
                <a:gd name="T113" fmla="*/ 1509 h 2050"/>
                <a:gd name="T114" fmla="*/ 1693 w 8720"/>
                <a:gd name="T115" fmla="*/ 1099 h 2050"/>
                <a:gd name="T116" fmla="*/ 1523 w 8720"/>
                <a:gd name="T117" fmla="*/ 505 h 2050"/>
                <a:gd name="T118" fmla="*/ 1152 w 8720"/>
                <a:gd name="T119" fmla="*/ 342 h 2050"/>
                <a:gd name="T120" fmla="*/ 691 w 8720"/>
                <a:gd name="T121" fmla="*/ 497 h 2050"/>
                <a:gd name="T122" fmla="*/ 491 w 8720"/>
                <a:gd name="T123" fmla="*/ 10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20" h="2050">
                  <a:moveTo>
                    <a:pt x="3554" y="1338"/>
                  </a:moveTo>
                  <a:lnTo>
                    <a:pt x="3553" y="1299"/>
                  </a:lnTo>
                  <a:lnTo>
                    <a:pt x="3550" y="1263"/>
                  </a:lnTo>
                  <a:lnTo>
                    <a:pt x="3546" y="1228"/>
                  </a:lnTo>
                  <a:lnTo>
                    <a:pt x="3538" y="1196"/>
                  </a:lnTo>
                  <a:lnTo>
                    <a:pt x="3529" y="1165"/>
                  </a:lnTo>
                  <a:lnTo>
                    <a:pt x="3518" y="1137"/>
                  </a:lnTo>
                  <a:lnTo>
                    <a:pt x="3511" y="1124"/>
                  </a:lnTo>
                  <a:lnTo>
                    <a:pt x="3504" y="1112"/>
                  </a:lnTo>
                  <a:lnTo>
                    <a:pt x="3490" y="1088"/>
                  </a:lnTo>
                  <a:lnTo>
                    <a:pt x="3473" y="1068"/>
                  </a:lnTo>
                  <a:lnTo>
                    <a:pt x="3454" y="1049"/>
                  </a:lnTo>
                  <a:lnTo>
                    <a:pt x="3436" y="1034"/>
                  </a:lnTo>
                  <a:lnTo>
                    <a:pt x="3413" y="1022"/>
                  </a:lnTo>
                  <a:lnTo>
                    <a:pt x="3390" y="1012"/>
                  </a:lnTo>
                  <a:lnTo>
                    <a:pt x="3366" y="1004"/>
                  </a:lnTo>
                  <a:lnTo>
                    <a:pt x="3339" y="1000"/>
                  </a:lnTo>
                  <a:lnTo>
                    <a:pt x="3311" y="998"/>
                  </a:lnTo>
                  <a:lnTo>
                    <a:pt x="3283" y="1000"/>
                  </a:lnTo>
                  <a:lnTo>
                    <a:pt x="3257" y="1004"/>
                  </a:lnTo>
                  <a:lnTo>
                    <a:pt x="3232" y="1012"/>
                  </a:lnTo>
                  <a:lnTo>
                    <a:pt x="3209" y="1022"/>
                  </a:lnTo>
                  <a:lnTo>
                    <a:pt x="3187" y="1035"/>
                  </a:lnTo>
                  <a:lnTo>
                    <a:pt x="3166" y="1051"/>
                  </a:lnTo>
                  <a:lnTo>
                    <a:pt x="3148" y="1069"/>
                  </a:lnTo>
                  <a:lnTo>
                    <a:pt x="3130" y="1091"/>
                  </a:lnTo>
                  <a:lnTo>
                    <a:pt x="3116" y="1114"/>
                  </a:lnTo>
                  <a:lnTo>
                    <a:pt x="3102" y="1139"/>
                  </a:lnTo>
                  <a:lnTo>
                    <a:pt x="3090" y="1167"/>
                  </a:lnTo>
                  <a:lnTo>
                    <a:pt x="3081" y="1197"/>
                  </a:lnTo>
                  <a:lnTo>
                    <a:pt x="3073" y="1228"/>
                  </a:lnTo>
                  <a:lnTo>
                    <a:pt x="3068" y="1263"/>
                  </a:lnTo>
                  <a:lnTo>
                    <a:pt x="3065" y="1298"/>
                  </a:lnTo>
                  <a:lnTo>
                    <a:pt x="3063" y="1336"/>
                  </a:lnTo>
                  <a:lnTo>
                    <a:pt x="3065" y="1374"/>
                  </a:lnTo>
                  <a:lnTo>
                    <a:pt x="3068" y="1409"/>
                  </a:lnTo>
                  <a:lnTo>
                    <a:pt x="3073" y="1444"/>
                  </a:lnTo>
                  <a:lnTo>
                    <a:pt x="3081" y="1477"/>
                  </a:lnTo>
                  <a:lnTo>
                    <a:pt x="3091" y="1507"/>
                  </a:lnTo>
                  <a:lnTo>
                    <a:pt x="3102" y="1536"/>
                  </a:lnTo>
                  <a:lnTo>
                    <a:pt x="3117" y="1562"/>
                  </a:lnTo>
                  <a:lnTo>
                    <a:pt x="3132" y="1586"/>
                  </a:lnTo>
                  <a:lnTo>
                    <a:pt x="3149" y="1607"/>
                  </a:lnTo>
                  <a:lnTo>
                    <a:pt x="3169" y="1626"/>
                  </a:lnTo>
                  <a:lnTo>
                    <a:pt x="3189" y="1643"/>
                  </a:lnTo>
                  <a:lnTo>
                    <a:pt x="3211" y="1656"/>
                  </a:lnTo>
                  <a:lnTo>
                    <a:pt x="3236" y="1667"/>
                  </a:lnTo>
                  <a:lnTo>
                    <a:pt x="3261" y="1675"/>
                  </a:lnTo>
                  <a:lnTo>
                    <a:pt x="3288" y="1679"/>
                  </a:lnTo>
                  <a:lnTo>
                    <a:pt x="3317" y="1680"/>
                  </a:lnTo>
                  <a:lnTo>
                    <a:pt x="3343" y="1679"/>
                  </a:lnTo>
                  <a:lnTo>
                    <a:pt x="3369" y="1675"/>
                  </a:lnTo>
                  <a:lnTo>
                    <a:pt x="3393" y="1667"/>
                  </a:lnTo>
                  <a:lnTo>
                    <a:pt x="3417" y="1657"/>
                  </a:lnTo>
                  <a:lnTo>
                    <a:pt x="3438" y="1644"/>
                  </a:lnTo>
                  <a:lnTo>
                    <a:pt x="3458" y="1628"/>
                  </a:lnTo>
                  <a:lnTo>
                    <a:pt x="3476" y="1609"/>
                  </a:lnTo>
                  <a:lnTo>
                    <a:pt x="3491" y="1588"/>
                  </a:lnTo>
                  <a:lnTo>
                    <a:pt x="3506" y="1565"/>
                  </a:lnTo>
                  <a:lnTo>
                    <a:pt x="3519" y="1539"/>
                  </a:lnTo>
                  <a:lnTo>
                    <a:pt x="3529" y="1512"/>
                  </a:lnTo>
                  <a:lnTo>
                    <a:pt x="3538" y="1480"/>
                  </a:lnTo>
                  <a:lnTo>
                    <a:pt x="3546" y="1448"/>
                  </a:lnTo>
                  <a:lnTo>
                    <a:pt x="3550" y="1414"/>
                  </a:lnTo>
                  <a:lnTo>
                    <a:pt x="3553" y="1377"/>
                  </a:lnTo>
                  <a:lnTo>
                    <a:pt x="3554" y="1338"/>
                  </a:lnTo>
                  <a:close/>
                  <a:moveTo>
                    <a:pt x="3897" y="1340"/>
                  </a:moveTo>
                  <a:lnTo>
                    <a:pt x="3893" y="1408"/>
                  </a:lnTo>
                  <a:lnTo>
                    <a:pt x="3885" y="1474"/>
                  </a:lnTo>
                  <a:lnTo>
                    <a:pt x="3880" y="1505"/>
                  </a:lnTo>
                  <a:lnTo>
                    <a:pt x="3872" y="1536"/>
                  </a:lnTo>
                  <a:lnTo>
                    <a:pt x="3863" y="1565"/>
                  </a:lnTo>
                  <a:lnTo>
                    <a:pt x="3853" y="1595"/>
                  </a:lnTo>
                  <a:lnTo>
                    <a:pt x="3843" y="1623"/>
                  </a:lnTo>
                  <a:lnTo>
                    <a:pt x="3831" y="1649"/>
                  </a:lnTo>
                  <a:lnTo>
                    <a:pt x="3803" y="1701"/>
                  </a:lnTo>
                  <a:lnTo>
                    <a:pt x="3771" y="1749"/>
                  </a:lnTo>
                  <a:lnTo>
                    <a:pt x="3753" y="1773"/>
                  </a:lnTo>
                  <a:lnTo>
                    <a:pt x="3734" y="1794"/>
                  </a:lnTo>
                  <a:lnTo>
                    <a:pt x="3716" y="1814"/>
                  </a:lnTo>
                  <a:lnTo>
                    <a:pt x="3694" y="1834"/>
                  </a:lnTo>
                  <a:lnTo>
                    <a:pt x="3650" y="1868"/>
                  </a:lnTo>
                  <a:lnTo>
                    <a:pt x="3627" y="1884"/>
                  </a:lnTo>
                  <a:lnTo>
                    <a:pt x="3603" y="1898"/>
                  </a:lnTo>
                  <a:lnTo>
                    <a:pt x="3552" y="1924"/>
                  </a:lnTo>
                  <a:lnTo>
                    <a:pt x="3526" y="1935"/>
                  </a:lnTo>
                  <a:lnTo>
                    <a:pt x="3498" y="1944"/>
                  </a:lnTo>
                  <a:lnTo>
                    <a:pt x="3470" y="1951"/>
                  </a:lnTo>
                  <a:lnTo>
                    <a:pt x="3441" y="1958"/>
                  </a:lnTo>
                  <a:lnTo>
                    <a:pt x="3411" y="1964"/>
                  </a:lnTo>
                  <a:lnTo>
                    <a:pt x="3381" y="1967"/>
                  </a:lnTo>
                  <a:lnTo>
                    <a:pt x="3319" y="1970"/>
                  </a:lnTo>
                  <a:lnTo>
                    <a:pt x="3285" y="1969"/>
                  </a:lnTo>
                  <a:lnTo>
                    <a:pt x="3252" y="1967"/>
                  </a:lnTo>
                  <a:lnTo>
                    <a:pt x="3220" y="1964"/>
                  </a:lnTo>
                  <a:lnTo>
                    <a:pt x="3188" y="1959"/>
                  </a:lnTo>
                  <a:lnTo>
                    <a:pt x="3158" y="1953"/>
                  </a:lnTo>
                  <a:lnTo>
                    <a:pt x="3128" y="1945"/>
                  </a:lnTo>
                  <a:lnTo>
                    <a:pt x="3071" y="1926"/>
                  </a:lnTo>
                  <a:lnTo>
                    <a:pt x="3018" y="1901"/>
                  </a:lnTo>
                  <a:lnTo>
                    <a:pt x="2993" y="1887"/>
                  </a:lnTo>
                  <a:lnTo>
                    <a:pt x="2969" y="1871"/>
                  </a:lnTo>
                  <a:lnTo>
                    <a:pt x="2924" y="1837"/>
                  </a:lnTo>
                  <a:lnTo>
                    <a:pt x="2882" y="1798"/>
                  </a:lnTo>
                  <a:lnTo>
                    <a:pt x="2864" y="1777"/>
                  </a:lnTo>
                  <a:lnTo>
                    <a:pt x="2846" y="1755"/>
                  </a:lnTo>
                  <a:lnTo>
                    <a:pt x="2814" y="1707"/>
                  </a:lnTo>
                  <a:lnTo>
                    <a:pt x="2786" y="1655"/>
                  </a:lnTo>
                  <a:lnTo>
                    <a:pt x="2775" y="1627"/>
                  </a:lnTo>
                  <a:lnTo>
                    <a:pt x="2764" y="1598"/>
                  </a:lnTo>
                  <a:lnTo>
                    <a:pt x="2754" y="1569"/>
                  </a:lnTo>
                  <a:lnTo>
                    <a:pt x="2746" y="1538"/>
                  </a:lnTo>
                  <a:lnTo>
                    <a:pt x="2738" y="1507"/>
                  </a:lnTo>
                  <a:lnTo>
                    <a:pt x="2732" y="1474"/>
                  </a:lnTo>
                  <a:lnTo>
                    <a:pt x="2728" y="1440"/>
                  </a:lnTo>
                  <a:lnTo>
                    <a:pt x="2725" y="1407"/>
                  </a:lnTo>
                  <a:lnTo>
                    <a:pt x="2722" y="1372"/>
                  </a:lnTo>
                  <a:lnTo>
                    <a:pt x="2721" y="1336"/>
                  </a:lnTo>
                  <a:lnTo>
                    <a:pt x="2725" y="1271"/>
                  </a:lnTo>
                  <a:lnTo>
                    <a:pt x="2732" y="1207"/>
                  </a:lnTo>
                  <a:lnTo>
                    <a:pt x="2738" y="1177"/>
                  </a:lnTo>
                  <a:lnTo>
                    <a:pt x="2746" y="1147"/>
                  </a:lnTo>
                  <a:lnTo>
                    <a:pt x="2764" y="1089"/>
                  </a:lnTo>
                  <a:lnTo>
                    <a:pt x="2775" y="1062"/>
                  </a:lnTo>
                  <a:lnTo>
                    <a:pt x="2787" y="1035"/>
                  </a:lnTo>
                  <a:lnTo>
                    <a:pt x="2815" y="983"/>
                  </a:lnTo>
                  <a:lnTo>
                    <a:pt x="2847" y="936"/>
                  </a:lnTo>
                  <a:lnTo>
                    <a:pt x="2865" y="913"/>
                  </a:lnTo>
                  <a:lnTo>
                    <a:pt x="2884" y="892"/>
                  </a:lnTo>
                  <a:lnTo>
                    <a:pt x="2925" y="852"/>
                  </a:lnTo>
                  <a:lnTo>
                    <a:pt x="2969" y="817"/>
                  </a:lnTo>
                  <a:lnTo>
                    <a:pt x="3018" y="786"/>
                  </a:lnTo>
                  <a:lnTo>
                    <a:pt x="3070" y="761"/>
                  </a:lnTo>
                  <a:lnTo>
                    <a:pt x="3098" y="750"/>
                  </a:lnTo>
                  <a:lnTo>
                    <a:pt x="3126" y="741"/>
                  </a:lnTo>
                  <a:lnTo>
                    <a:pt x="3155" y="732"/>
                  </a:lnTo>
                  <a:lnTo>
                    <a:pt x="3185" y="725"/>
                  </a:lnTo>
                  <a:lnTo>
                    <a:pt x="3216" y="721"/>
                  </a:lnTo>
                  <a:lnTo>
                    <a:pt x="3247" y="716"/>
                  </a:lnTo>
                  <a:lnTo>
                    <a:pt x="3311" y="713"/>
                  </a:lnTo>
                  <a:lnTo>
                    <a:pt x="3379" y="716"/>
                  </a:lnTo>
                  <a:lnTo>
                    <a:pt x="3411" y="720"/>
                  </a:lnTo>
                  <a:lnTo>
                    <a:pt x="3443" y="725"/>
                  </a:lnTo>
                  <a:lnTo>
                    <a:pt x="3503" y="740"/>
                  </a:lnTo>
                  <a:lnTo>
                    <a:pt x="3559" y="760"/>
                  </a:lnTo>
                  <a:lnTo>
                    <a:pt x="3586" y="772"/>
                  </a:lnTo>
                  <a:lnTo>
                    <a:pt x="3611" y="785"/>
                  </a:lnTo>
                  <a:lnTo>
                    <a:pt x="3636" y="800"/>
                  </a:lnTo>
                  <a:lnTo>
                    <a:pt x="3660" y="815"/>
                  </a:lnTo>
                  <a:lnTo>
                    <a:pt x="3703" y="851"/>
                  </a:lnTo>
                  <a:lnTo>
                    <a:pt x="3723" y="870"/>
                  </a:lnTo>
                  <a:lnTo>
                    <a:pt x="3743" y="890"/>
                  </a:lnTo>
                  <a:lnTo>
                    <a:pt x="3778" y="934"/>
                  </a:lnTo>
                  <a:lnTo>
                    <a:pt x="3809" y="982"/>
                  </a:lnTo>
                  <a:lnTo>
                    <a:pt x="3835" y="1033"/>
                  </a:lnTo>
                  <a:lnTo>
                    <a:pt x="3857" y="1088"/>
                  </a:lnTo>
                  <a:lnTo>
                    <a:pt x="3867" y="1117"/>
                  </a:lnTo>
                  <a:lnTo>
                    <a:pt x="3874" y="1147"/>
                  </a:lnTo>
                  <a:lnTo>
                    <a:pt x="3887" y="1208"/>
                  </a:lnTo>
                  <a:lnTo>
                    <a:pt x="3894" y="1273"/>
                  </a:lnTo>
                  <a:lnTo>
                    <a:pt x="3897" y="1340"/>
                  </a:lnTo>
                  <a:close/>
                  <a:moveTo>
                    <a:pt x="4810" y="1073"/>
                  </a:moveTo>
                  <a:lnTo>
                    <a:pt x="4769" y="1056"/>
                  </a:lnTo>
                  <a:lnTo>
                    <a:pt x="4732" y="1045"/>
                  </a:lnTo>
                  <a:lnTo>
                    <a:pt x="4694" y="1039"/>
                  </a:lnTo>
                  <a:lnTo>
                    <a:pt x="4653" y="1038"/>
                  </a:lnTo>
                  <a:lnTo>
                    <a:pt x="4619" y="1039"/>
                  </a:lnTo>
                  <a:lnTo>
                    <a:pt x="4586" y="1045"/>
                  </a:lnTo>
                  <a:lnTo>
                    <a:pt x="4555" y="1053"/>
                  </a:lnTo>
                  <a:lnTo>
                    <a:pt x="4526" y="1064"/>
                  </a:lnTo>
                  <a:lnTo>
                    <a:pt x="4501" y="1078"/>
                  </a:lnTo>
                  <a:lnTo>
                    <a:pt x="4476" y="1095"/>
                  </a:lnTo>
                  <a:lnTo>
                    <a:pt x="4453" y="1115"/>
                  </a:lnTo>
                  <a:lnTo>
                    <a:pt x="4433" y="1137"/>
                  </a:lnTo>
                  <a:lnTo>
                    <a:pt x="4415" y="1163"/>
                  </a:lnTo>
                  <a:lnTo>
                    <a:pt x="4400" y="1191"/>
                  </a:lnTo>
                  <a:lnTo>
                    <a:pt x="4386" y="1222"/>
                  </a:lnTo>
                  <a:lnTo>
                    <a:pt x="4375" y="1254"/>
                  </a:lnTo>
                  <a:lnTo>
                    <a:pt x="4366" y="1289"/>
                  </a:lnTo>
                  <a:lnTo>
                    <a:pt x="4361" y="1327"/>
                  </a:lnTo>
                  <a:lnTo>
                    <a:pt x="4356" y="1367"/>
                  </a:lnTo>
                  <a:lnTo>
                    <a:pt x="4355" y="1408"/>
                  </a:lnTo>
                  <a:lnTo>
                    <a:pt x="4355" y="1938"/>
                  </a:lnTo>
                  <a:lnTo>
                    <a:pt x="4017" y="1938"/>
                  </a:lnTo>
                  <a:lnTo>
                    <a:pt x="4017" y="1342"/>
                  </a:lnTo>
                  <a:lnTo>
                    <a:pt x="4017" y="746"/>
                  </a:lnTo>
                  <a:lnTo>
                    <a:pt x="4343" y="746"/>
                  </a:lnTo>
                  <a:lnTo>
                    <a:pt x="4343" y="1017"/>
                  </a:lnTo>
                  <a:lnTo>
                    <a:pt x="4352" y="984"/>
                  </a:lnTo>
                  <a:lnTo>
                    <a:pt x="4363" y="953"/>
                  </a:lnTo>
                  <a:lnTo>
                    <a:pt x="4375" y="923"/>
                  </a:lnTo>
                  <a:lnTo>
                    <a:pt x="4391" y="895"/>
                  </a:lnTo>
                  <a:lnTo>
                    <a:pt x="4408" y="870"/>
                  </a:lnTo>
                  <a:lnTo>
                    <a:pt x="4425" y="846"/>
                  </a:lnTo>
                  <a:lnTo>
                    <a:pt x="4446" y="824"/>
                  </a:lnTo>
                  <a:lnTo>
                    <a:pt x="4468" y="805"/>
                  </a:lnTo>
                  <a:lnTo>
                    <a:pt x="4492" y="787"/>
                  </a:lnTo>
                  <a:lnTo>
                    <a:pt x="4517" y="772"/>
                  </a:lnTo>
                  <a:lnTo>
                    <a:pt x="4544" y="758"/>
                  </a:lnTo>
                  <a:lnTo>
                    <a:pt x="4573" y="748"/>
                  </a:lnTo>
                  <a:lnTo>
                    <a:pt x="4603" y="740"/>
                  </a:lnTo>
                  <a:lnTo>
                    <a:pt x="4635" y="734"/>
                  </a:lnTo>
                  <a:lnTo>
                    <a:pt x="4669" y="730"/>
                  </a:lnTo>
                  <a:lnTo>
                    <a:pt x="4703" y="728"/>
                  </a:lnTo>
                  <a:lnTo>
                    <a:pt x="4753" y="732"/>
                  </a:lnTo>
                  <a:lnTo>
                    <a:pt x="4810" y="741"/>
                  </a:lnTo>
                  <a:lnTo>
                    <a:pt x="4810" y="1073"/>
                  </a:lnTo>
                  <a:close/>
                  <a:moveTo>
                    <a:pt x="5598" y="1938"/>
                  </a:moveTo>
                  <a:lnTo>
                    <a:pt x="5598" y="1670"/>
                  </a:lnTo>
                  <a:lnTo>
                    <a:pt x="5561" y="1678"/>
                  </a:lnTo>
                  <a:lnTo>
                    <a:pt x="5526" y="1683"/>
                  </a:lnTo>
                  <a:lnTo>
                    <a:pt x="5494" y="1685"/>
                  </a:lnTo>
                  <a:lnTo>
                    <a:pt x="5458" y="1686"/>
                  </a:lnTo>
                  <a:lnTo>
                    <a:pt x="5432" y="1685"/>
                  </a:lnTo>
                  <a:lnTo>
                    <a:pt x="5406" y="1683"/>
                  </a:lnTo>
                  <a:lnTo>
                    <a:pt x="5384" y="1679"/>
                  </a:lnTo>
                  <a:lnTo>
                    <a:pt x="5364" y="1674"/>
                  </a:lnTo>
                  <a:lnTo>
                    <a:pt x="5345" y="1667"/>
                  </a:lnTo>
                  <a:lnTo>
                    <a:pt x="5328" y="1658"/>
                  </a:lnTo>
                  <a:lnTo>
                    <a:pt x="5314" y="1648"/>
                  </a:lnTo>
                  <a:lnTo>
                    <a:pt x="5302" y="1636"/>
                  </a:lnTo>
                  <a:lnTo>
                    <a:pt x="5292" y="1622"/>
                  </a:lnTo>
                  <a:lnTo>
                    <a:pt x="5282" y="1605"/>
                  </a:lnTo>
                  <a:lnTo>
                    <a:pt x="5275" y="1587"/>
                  </a:lnTo>
                  <a:lnTo>
                    <a:pt x="5268" y="1566"/>
                  </a:lnTo>
                  <a:lnTo>
                    <a:pt x="5262" y="1517"/>
                  </a:lnTo>
                  <a:lnTo>
                    <a:pt x="5258" y="1459"/>
                  </a:lnTo>
                  <a:lnTo>
                    <a:pt x="5258" y="1026"/>
                  </a:lnTo>
                  <a:lnTo>
                    <a:pt x="5583" y="1026"/>
                  </a:lnTo>
                  <a:lnTo>
                    <a:pt x="5583" y="755"/>
                  </a:lnTo>
                  <a:lnTo>
                    <a:pt x="5258" y="755"/>
                  </a:lnTo>
                  <a:lnTo>
                    <a:pt x="5258" y="365"/>
                  </a:lnTo>
                  <a:lnTo>
                    <a:pt x="4920" y="556"/>
                  </a:lnTo>
                  <a:lnTo>
                    <a:pt x="4920" y="1037"/>
                  </a:lnTo>
                  <a:lnTo>
                    <a:pt x="4920" y="1519"/>
                  </a:lnTo>
                  <a:lnTo>
                    <a:pt x="4921" y="1575"/>
                  </a:lnTo>
                  <a:lnTo>
                    <a:pt x="4926" y="1627"/>
                  </a:lnTo>
                  <a:lnTo>
                    <a:pt x="4935" y="1674"/>
                  </a:lnTo>
                  <a:lnTo>
                    <a:pt x="4946" y="1718"/>
                  </a:lnTo>
                  <a:lnTo>
                    <a:pt x="4962" y="1758"/>
                  </a:lnTo>
                  <a:lnTo>
                    <a:pt x="4981" y="1794"/>
                  </a:lnTo>
                  <a:lnTo>
                    <a:pt x="5003" y="1826"/>
                  </a:lnTo>
                  <a:lnTo>
                    <a:pt x="5030" y="1855"/>
                  </a:lnTo>
                  <a:lnTo>
                    <a:pt x="5044" y="1868"/>
                  </a:lnTo>
                  <a:lnTo>
                    <a:pt x="5060" y="1880"/>
                  </a:lnTo>
                  <a:lnTo>
                    <a:pt x="5093" y="1901"/>
                  </a:lnTo>
                  <a:lnTo>
                    <a:pt x="5130" y="1920"/>
                  </a:lnTo>
                  <a:lnTo>
                    <a:pt x="5171" y="1935"/>
                  </a:lnTo>
                  <a:lnTo>
                    <a:pt x="5216" y="1946"/>
                  </a:lnTo>
                  <a:lnTo>
                    <a:pt x="5265" y="1954"/>
                  </a:lnTo>
                  <a:lnTo>
                    <a:pt x="5317" y="1959"/>
                  </a:lnTo>
                  <a:lnTo>
                    <a:pt x="5374" y="1960"/>
                  </a:lnTo>
                  <a:lnTo>
                    <a:pt x="5431" y="1959"/>
                  </a:lnTo>
                  <a:lnTo>
                    <a:pt x="5484" y="1956"/>
                  </a:lnTo>
                  <a:lnTo>
                    <a:pt x="5538" y="1949"/>
                  </a:lnTo>
                  <a:lnTo>
                    <a:pt x="5598" y="1938"/>
                  </a:lnTo>
                  <a:close/>
                  <a:moveTo>
                    <a:pt x="6796" y="1358"/>
                  </a:moveTo>
                  <a:lnTo>
                    <a:pt x="6796" y="746"/>
                  </a:lnTo>
                  <a:lnTo>
                    <a:pt x="6457" y="746"/>
                  </a:lnTo>
                  <a:lnTo>
                    <a:pt x="6457" y="1358"/>
                  </a:lnTo>
                  <a:lnTo>
                    <a:pt x="6455" y="1440"/>
                  </a:lnTo>
                  <a:lnTo>
                    <a:pt x="6451" y="1476"/>
                  </a:lnTo>
                  <a:lnTo>
                    <a:pt x="6447" y="1508"/>
                  </a:lnTo>
                  <a:lnTo>
                    <a:pt x="6441" y="1538"/>
                  </a:lnTo>
                  <a:lnTo>
                    <a:pt x="6435" y="1564"/>
                  </a:lnTo>
                  <a:lnTo>
                    <a:pt x="6426" y="1587"/>
                  </a:lnTo>
                  <a:lnTo>
                    <a:pt x="6415" y="1607"/>
                  </a:lnTo>
                  <a:lnTo>
                    <a:pt x="6402" y="1624"/>
                  </a:lnTo>
                  <a:lnTo>
                    <a:pt x="6388" y="1639"/>
                  </a:lnTo>
                  <a:lnTo>
                    <a:pt x="6373" y="1650"/>
                  </a:lnTo>
                  <a:lnTo>
                    <a:pt x="6355" y="1660"/>
                  </a:lnTo>
                  <a:lnTo>
                    <a:pt x="6334" y="1668"/>
                  </a:lnTo>
                  <a:lnTo>
                    <a:pt x="6311" y="1673"/>
                  </a:lnTo>
                  <a:lnTo>
                    <a:pt x="6287" y="1676"/>
                  </a:lnTo>
                  <a:lnTo>
                    <a:pt x="6259" y="1677"/>
                  </a:lnTo>
                  <a:lnTo>
                    <a:pt x="6231" y="1676"/>
                  </a:lnTo>
                  <a:lnTo>
                    <a:pt x="6206" y="1673"/>
                  </a:lnTo>
                  <a:lnTo>
                    <a:pt x="6181" y="1668"/>
                  </a:lnTo>
                  <a:lnTo>
                    <a:pt x="6160" y="1660"/>
                  </a:lnTo>
                  <a:lnTo>
                    <a:pt x="6141" y="1652"/>
                  </a:lnTo>
                  <a:lnTo>
                    <a:pt x="6124" y="1640"/>
                  </a:lnTo>
                  <a:lnTo>
                    <a:pt x="6109" y="1626"/>
                  </a:lnTo>
                  <a:lnTo>
                    <a:pt x="6096" y="1609"/>
                  </a:lnTo>
                  <a:lnTo>
                    <a:pt x="6085" y="1590"/>
                  </a:lnTo>
                  <a:lnTo>
                    <a:pt x="6075" y="1569"/>
                  </a:lnTo>
                  <a:lnTo>
                    <a:pt x="6067" y="1545"/>
                  </a:lnTo>
                  <a:lnTo>
                    <a:pt x="6060" y="1517"/>
                  </a:lnTo>
                  <a:lnTo>
                    <a:pt x="6056" y="1487"/>
                  </a:lnTo>
                  <a:lnTo>
                    <a:pt x="6053" y="1454"/>
                  </a:lnTo>
                  <a:lnTo>
                    <a:pt x="6050" y="1417"/>
                  </a:lnTo>
                  <a:lnTo>
                    <a:pt x="6049" y="1378"/>
                  </a:lnTo>
                  <a:lnTo>
                    <a:pt x="6049" y="746"/>
                  </a:lnTo>
                  <a:lnTo>
                    <a:pt x="5710" y="746"/>
                  </a:lnTo>
                  <a:lnTo>
                    <a:pt x="5710" y="1373"/>
                  </a:lnTo>
                  <a:lnTo>
                    <a:pt x="5713" y="1465"/>
                  </a:lnTo>
                  <a:lnTo>
                    <a:pt x="5715" y="1505"/>
                  </a:lnTo>
                  <a:lnTo>
                    <a:pt x="5718" y="1544"/>
                  </a:lnTo>
                  <a:lnTo>
                    <a:pt x="5729" y="1612"/>
                  </a:lnTo>
                  <a:lnTo>
                    <a:pt x="5737" y="1643"/>
                  </a:lnTo>
                  <a:lnTo>
                    <a:pt x="5746" y="1671"/>
                  </a:lnTo>
                  <a:lnTo>
                    <a:pt x="5756" y="1698"/>
                  </a:lnTo>
                  <a:lnTo>
                    <a:pt x="5768" y="1723"/>
                  </a:lnTo>
                  <a:lnTo>
                    <a:pt x="5780" y="1747"/>
                  </a:lnTo>
                  <a:lnTo>
                    <a:pt x="5796" y="1769"/>
                  </a:lnTo>
                  <a:lnTo>
                    <a:pt x="5812" y="1790"/>
                  </a:lnTo>
                  <a:lnTo>
                    <a:pt x="5830" y="1810"/>
                  </a:lnTo>
                  <a:lnTo>
                    <a:pt x="5849" y="1829"/>
                  </a:lnTo>
                  <a:lnTo>
                    <a:pt x="5872" y="1848"/>
                  </a:lnTo>
                  <a:lnTo>
                    <a:pt x="5889" y="1863"/>
                  </a:lnTo>
                  <a:lnTo>
                    <a:pt x="5908" y="1876"/>
                  </a:lnTo>
                  <a:lnTo>
                    <a:pt x="5928" y="1888"/>
                  </a:lnTo>
                  <a:lnTo>
                    <a:pt x="5949" y="1899"/>
                  </a:lnTo>
                  <a:lnTo>
                    <a:pt x="5972" y="1909"/>
                  </a:lnTo>
                  <a:lnTo>
                    <a:pt x="5994" y="1919"/>
                  </a:lnTo>
                  <a:lnTo>
                    <a:pt x="6040" y="1936"/>
                  </a:lnTo>
                  <a:lnTo>
                    <a:pt x="6091" y="1949"/>
                  </a:lnTo>
                  <a:lnTo>
                    <a:pt x="6144" y="1958"/>
                  </a:lnTo>
                  <a:lnTo>
                    <a:pt x="6199" y="1964"/>
                  </a:lnTo>
                  <a:lnTo>
                    <a:pt x="6257" y="1966"/>
                  </a:lnTo>
                  <a:lnTo>
                    <a:pt x="6325" y="1963"/>
                  </a:lnTo>
                  <a:lnTo>
                    <a:pt x="6388" y="1955"/>
                  </a:lnTo>
                  <a:lnTo>
                    <a:pt x="6419" y="1948"/>
                  </a:lnTo>
                  <a:lnTo>
                    <a:pt x="6448" y="1940"/>
                  </a:lnTo>
                  <a:lnTo>
                    <a:pt x="6505" y="1921"/>
                  </a:lnTo>
                  <a:lnTo>
                    <a:pt x="6531" y="1910"/>
                  </a:lnTo>
                  <a:lnTo>
                    <a:pt x="6557" y="1898"/>
                  </a:lnTo>
                  <a:lnTo>
                    <a:pt x="6605" y="1869"/>
                  </a:lnTo>
                  <a:lnTo>
                    <a:pt x="6626" y="1853"/>
                  </a:lnTo>
                  <a:lnTo>
                    <a:pt x="6647" y="1835"/>
                  </a:lnTo>
                  <a:lnTo>
                    <a:pt x="6667" y="1816"/>
                  </a:lnTo>
                  <a:lnTo>
                    <a:pt x="6685" y="1796"/>
                  </a:lnTo>
                  <a:lnTo>
                    <a:pt x="6699" y="1779"/>
                  </a:lnTo>
                  <a:lnTo>
                    <a:pt x="6712" y="1760"/>
                  </a:lnTo>
                  <a:lnTo>
                    <a:pt x="6735" y="1721"/>
                  </a:lnTo>
                  <a:lnTo>
                    <a:pt x="6755" y="1678"/>
                  </a:lnTo>
                  <a:lnTo>
                    <a:pt x="6769" y="1628"/>
                  </a:lnTo>
                  <a:lnTo>
                    <a:pt x="6781" y="1573"/>
                  </a:lnTo>
                  <a:lnTo>
                    <a:pt x="6786" y="1542"/>
                  </a:lnTo>
                  <a:lnTo>
                    <a:pt x="6790" y="1509"/>
                  </a:lnTo>
                  <a:lnTo>
                    <a:pt x="6795" y="1438"/>
                  </a:lnTo>
                  <a:lnTo>
                    <a:pt x="6796" y="1358"/>
                  </a:lnTo>
                  <a:close/>
                  <a:moveTo>
                    <a:pt x="8720" y="1938"/>
                  </a:moveTo>
                  <a:lnTo>
                    <a:pt x="8720" y="1254"/>
                  </a:lnTo>
                  <a:lnTo>
                    <a:pt x="8718" y="1185"/>
                  </a:lnTo>
                  <a:lnTo>
                    <a:pt x="8716" y="1124"/>
                  </a:lnTo>
                  <a:lnTo>
                    <a:pt x="8712" y="1072"/>
                  </a:lnTo>
                  <a:lnTo>
                    <a:pt x="8706" y="1025"/>
                  </a:lnTo>
                  <a:lnTo>
                    <a:pt x="8698" y="985"/>
                  </a:lnTo>
                  <a:lnTo>
                    <a:pt x="8688" y="950"/>
                  </a:lnTo>
                  <a:lnTo>
                    <a:pt x="8676" y="918"/>
                  </a:lnTo>
                  <a:lnTo>
                    <a:pt x="8662" y="891"/>
                  </a:lnTo>
                  <a:lnTo>
                    <a:pt x="8650" y="871"/>
                  </a:lnTo>
                  <a:lnTo>
                    <a:pt x="8636" y="853"/>
                  </a:lnTo>
                  <a:lnTo>
                    <a:pt x="8622" y="836"/>
                  </a:lnTo>
                  <a:lnTo>
                    <a:pt x="8605" y="820"/>
                  </a:lnTo>
                  <a:lnTo>
                    <a:pt x="8589" y="805"/>
                  </a:lnTo>
                  <a:lnTo>
                    <a:pt x="8570" y="791"/>
                  </a:lnTo>
                  <a:lnTo>
                    <a:pt x="8529" y="766"/>
                  </a:lnTo>
                  <a:lnTo>
                    <a:pt x="8506" y="756"/>
                  </a:lnTo>
                  <a:lnTo>
                    <a:pt x="8484" y="747"/>
                  </a:lnTo>
                  <a:lnTo>
                    <a:pt x="8436" y="733"/>
                  </a:lnTo>
                  <a:lnTo>
                    <a:pt x="8385" y="724"/>
                  </a:lnTo>
                  <a:lnTo>
                    <a:pt x="8332" y="721"/>
                  </a:lnTo>
                  <a:lnTo>
                    <a:pt x="8300" y="722"/>
                  </a:lnTo>
                  <a:lnTo>
                    <a:pt x="8269" y="725"/>
                  </a:lnTo>
                  <a:lnTo>
                    <a:pt x="8239" y="731"/>
                  </a:lnTo>
                  <a:lnTo>
                    <a:pt x="8210" y="737"/>
                  </a:lnTo>
                  <a:lnTo>
                    <a:pt x="8182" y="747"/>
                  </a:lnTo>
                  <a:lnTo>
                    <a:pt x="8155" y="758"/>
                  </a:lnTo>
                  <a:lnTo>
                    <a:pt x="8130" y="772"/>
                  </a:lnTo>
                  <a:lnTo>
                    <a:pt x="8106" y="788"/>
                  </a:lnTo>
                  <a:lnTo>
                    <a:pt x="8083" y="806"/>
                  </a:lnTo>
                  <a:lnTo>
                    <a:pt x="8061" y="827"/>
                  </a:lnTo>
                  <a:lnTo>
                    <a:pt x="8040" y="850"/>
                  </a:lnTo>
                  <a:lnTo>
                    <a:pt x="8021" y="874"/>
                  </a:lnTo>
                  <a:lnTo>
                    <a:pt x="8002" y="902"/>
                  </a:lnTo>
                  <a:lnTo>
                    <a:pt x="7984" y="931"/>
                  </a:lnTo>
                  <a:lnTo>
                    <a:pt x="7968" y="963"/>
                  </a:lnTo>
                  <a:lnTo>
                    <a:pt x="7951" y="997"/>
                  </a:lnTo>
                  <a:lnTo>
                    <a:pt x="7942" y="964"/>
                  </a:lnTo>
                  <a:lnTo>
                    <a:pt x="7932" y="933"/>
                  </a:lnTo>
                  <a:lnTo>
                    <a:pt x="7908" y="876"/>
                  </a:lnTo>
                  <a:lnTo>
                    <a:pt x="7893" y="852"/>
                  </a:lnTo>
                  <a:lnTo>
                    <a:pt x="7885" y="840"/>
                  </a:lnTo>
                  <a:lnTo>
                    <a:pt x="7877" y="828"/>
                  </a:lnTo>
                  <a:lnTo>
                    <a:pt x="7869" y="818"/>
                  </a:lnTo>
                  <a:lnTo>
                    <a:pt x="7859" y="808"/>
                  </a:lnTo>
                  <a:lnTo>
                    <a:pt x="7840" y="791"/>
                  </a:lnTo>
                  <a:lnTo>
                    <a:pt x="7820" y="774"/>
                  </a:lnTo>
                  <a:lnTo>
                    <a:pt x="7798" y="760"/>
                  </a:lnTo>
                  <a:lnTo>
                    <a:pt x="7773" y="748"/>
                  </a:lnTo>
                  <a:lnTo>
                    <a:pt x="7748" y="738"/>
                  </a:lnTo>
                  <a:lnTo>
                    <a:pt x="7721" y="731"/>
                  </a:lnTo>
                  <a:lnTo>
                    <a:pt x="7692" y="725"/>
                  </a:lnTo>
                  <a:lnTo>
                    <a:pt x="7662" y="722"/>
                  </a:lnTo>
                  <a:lnTo>
                    <a:pt x="7630" y="721"/>
                  </a:lnTo>
                  <a:lnTo>
                    <a:pt x="7598" y="722"/>
                  </a:lnTo>
                  <a:lnTo>
                    <a:pt x="7567" y="725"/>
                  </a:lnTo>
                  <a:lnTo>
                    <a:pt x="7537" y="730"/>
                  </a:lnTo>
                  <a:lnTo>
                    <a:pt x="7509" y="737"/>
                  </a:lnTo>
                  <a:lnTo>
                    <a:pt x="7481" y="746"/>
                  </a:lnTo>
                  <a:lnTo>
                    <a:pt x="7456" y="757"/>
                  </a:lnTo>
                  <a:lnTo>
                    <a:pt x="7431" y="771"/>
                  </a:lnTo>
                  <a:lnTo>
                    <a:pt x="7408" y="786"/>
                  </a:lnTo>
                  <a:lnTo>
                    <a:pt x="7386" y="804"/>
                  </a:lnTo>
                  <a:lnTo>
                    <a:pt x="7364" y="824"/>
                  </a:lnTo>
                  <a:lnTo>
                    <a:pt x="7344" y="846"/>
                  </a:lnTo>
                  <a:lnTo>
                    <a:pt x="7324" y="871"/>
                  </a:lnTo>
                  <a:lnTo>
                    <a:pt x="7307" y="896"/>
                  </a:lnTo>
                  <a:lnTo>
                    <a:pt x="7288" y="925"/>
                  </a:lnTo>
                  <a:lnTo>
                    <a:pt x="7270" y="956"/>
                  </a:lnTo>
                  <a:lnTo>
                    <a:pt x="7253" y="990"/>
                  </a:lnTo>
                  <a:lnTo>
                    <a:pt x="7253" y="746"/>
                  </a:lnTo>
                  <a:lnTo>
                    <a:pt x="6927" y="746"/>
                  </a:lnTo>
                  <a:lnTo>
                    <a:pt x="6927" y="1342"/>
                  </a:lnTo>
                  <a:lnTo>
                    <a:pt x="6927" y="1938"/>
                  </a:lnTo>
                  <a:lnTo>
                    <a:pt x="7266" y="1938"/>
                  </a:lnTo>
                  <a:lnTo>
                    <a:pt x="7266" y="1384"/>
                  </a:lnTo>
                  <a:lnTo>
                    <a:pt x="7267" y="1329"/>
                  </a:lnTo>
                  <a:lnTo>
                    <a:pt x="7270" y="1283"/>
                  </a:lnTo>
                  <a:lnTo>
                    <a:pt x="7276" y="1242"/>
                  </a:lnTo>
                  <a:lnTo>
                    <a:pt x="7283" y="1207"/>
                  </a:lnTo>
                  <a:lnTo>
                    <a:pt x="7290" y="1187"/>
                  </a:lnTo>
                  <a:lnTo>
                    <a:pt x="7297" y="1169"/>
                  </a:lnTo>
                  <a:lnTo>
                    <a:pt x="7314" y="1135"/>
                  </a:lnTo>
                  <a:lnTo>
                    <a:pt x="7323" y="1118"/>
                  </a:lnTo>
                  <a:lnTo>
                    <a:pt x="7334" y="1104"/>
                  </a:lnTo>
                  <a:lnTo>
                    <a:pt x="7359" y="1078"/>
                  </a:lnTo>
                  <a:lnTo>
                    <a:pt x="7386" y="1058"/>
                  </a:lnTo>
                  <a:lnTo>
                    <a:pt x="7416" y="1043"/>
                  </a:lnTo>
                  <a:lnTo>
                    <a:pt x="7431" y="1037"/>
                  </a:lnTo>
                  <a:lnTo>
                    <a:pt x="7447" y="1034"/>
                  </a:lnTo>
                  <a:lnTo>
                    <a:pt x="7481" y="1031"/>
                  </a:lnTo>
                  <a:lnTo>
                    <a:pt x="7506" y="1032"/>
                  </a:lnTo>
                  <a:lnTo>
                    <a:pt x="7530" y="1037"/>
                  </a:lnTo>
                  <a:lnTo>
                    <a:pt x="7551" y="1045"/>
                  </a:lnTo>
                  <a:lnTo>
                    <a:pt x="7570" y="1056"/>
                  </a:lnTo>
                  <a:lnTo>
                    <a:pt x="7588" y="1069"/>
                  </a:lnTo>
                  <a:lnTo>
                    <a:pt x="7602" y="1086"/>
                  </a:lnTo>
                  <a:lnTo>
                    <a:pt x="7615" y="1106"/>
                  </a:lnTo>
                  <a:lnTo>
                    <a:pt x="7621" y="1116"/>
                  </a:lnTo>
                  <a:lnTo>
                    <a:pt x="7625" y="1127"/>
                  </a:lnTo>
                  <a:lnTo>
                    <a:pt x="7638" y="1165"/>
                  </a:lnTo>
                  <a:lnTo>
                    <a:pt x="7645" y="1211"/>
                  </a:lnTo>
                  <a:lnTo>
                    <a:pt x="7650" y="1268"/>
                  </a:lnTo>
                  <a:lnTo>
                    <a:pt x="7651" y="1342"/>
                  </a:lnTo>
                  <a:lnTo>
                    <a:pt x="7651" y="1938"/>
                  </a:lnTo>
                  <a:lnTo>
                    <a:pt x="7993" y="1938"/>
                  </a:lnTo>
                  <a:lnTo>
                    <a:pt x="7993" y="1364"/>
                  </a:lnTo>
                  <a:lnTo>
                    <a:pt x="7993" y="1325"/>
                  </a:lnTo>
                  <a:lnTo>
                    <a:pt x="7996" y="1287"/>
                  </a:lnTo>
                  <a:lnTo>
                    <a:pt x="8000" y="1253"/>
                  </a:lnTo>
                  <a:lnTo>
                    <a:pt x="8006" y="1221"/>
                  </a:lnTo>
                  <a:lnTo>
                    <a:pt x="8014" y="1191"/>
                  </a:lnTo>
                  <a:lnTo>
                    <a:pt x="8023" y="1164"/>
                  </a:lnTo>
                  <a:lnTo>
                    <a:pt x="8034" y="1138"/>
                  </a:lnTo>
                  <a:lnTo>
                    <a:pt x="8046" y="1116"/>
                  </a:lnTo>
                  <a:lnTo>
                    <a:pt x="8061" y="1096"/>
                  </a:lnTo>
                  <a:lnTo>
                    <a:pt x="8078" y="1079"/>
                  </a:lnTo>
                  <a:lnTo>
                    <a:pt x="8095" y="1064"/>
                  </a:lnTo>
                  <a:lnTo>
                    <a:pt x="8114" y="1052"/>
                  </a:lnTo>
                  <a:lnTo>
                    <a:pt x="8135" y="1043"/>
                  </a:lnTo>
                  <a:lnTo>
                    <a:pt x="8158" y="1036"/>
                  </a:lnTo>
                  <a:lnTo>
                    <a:pt x="8182" y="1032"/>
                  </a:lnTo>
                  <a:lnTo>
                    <a:pt x="8208" y="1031"/>
                  </a:lnTo>
                  <a:lnTo>
                    <a:pt x="8238" y="1032"/>
                  </a:lnTo>
                  <a:lnTo>
                    <a:pt x="8264" y="1037"/>
                  </a:lnTo>
                  <a:lnTo>
                    <a:pt x="8289" y="1046"/>
                  </a:lnTo>
                  <a:lnTo>
                    <a:pt x="8310" y="1058"/>
                  </a:lnTo>
                  <a:lnTo>
                    <a:pt x="8320" y="1066"/>
                  </a:lnTo>
                  <a:lnTo>
                    <a:pt x="8329" y="1075"/>
                  </a:lnTo>
                  <a:lnTo>
                    <a:pt x="8336" y="1084"/>
                  </a:lnTo>
                  <a:lnTo>
                    <a:pt x="8343" y="1095"/>
                  </a:lnTo>
                  <a:lnTo>
                    <a:pt x="8356" y="1118"/>
                  </a:lnTo>
                  <a:lnTo>
                    <a:pt x="8365" y="1146"/>
                  </a:lnTo>
                  <a:lnTo>
                    <a:pt x="8370" y="1178"/>
                  </a:lnTo>
                  <a:lnTo>
                    <a:pt x="8374" y="1219"/>
                  </a:lnTo>
                  <a:lnTo>
                    <a:pt x="8376" y="1268"/>
                  </a:lnTo>
                  <a:lnTo>
                    <a:pt x="8377" y="1324"/>
                  </a:lnTo>
                  <a:lnTo>
                    <a:pt x="8377" y="1938"/>
                  </a:lnTo>
                  <a:lnTo>
                    <a:pt x="8720" y="1938"/>
                  </a:lnTo>
                  <a:close/>
                  <a:moveTo>
                    <a:pt x="2622" y="369"/>
                  </a:moveTo>
                  <a:lnTo>
                    <a:pt x="2584" y="372"/>
                  </a:lnTo>
                  <a:lnTo>
                    <a:pt x="2566" y="376"/>
                  </a:lnTo>
                  <a:lnTo>
                    <a:pt x="2549" y="382"/>
                  </a:lnTo>
                  <a:lnTo>
                    <a:pt x="2534" y="390"/>
                  </a:lnTo>
                  <a:lnTo>
                    <a:pt x="2519" y="399"/>
                  </a:lnTo>
                  <a:lnTo>
                    <a:pt x="2494" y="421"/>
                  </a:lnTo>
                  <a:lnTo>
                    <a:pt x="2483" y="434"/>
                  </a:lnTo>
                  <a:lnTo>
                    <a:pt x="2473" y="450"/>
                  </a:lnTo>
                  <a:lnTo>
                    <a:pt x="2465" y="465"/>
                  </a:lnTo>
                  <a:lnTo>
                    <a:pt x="2458" y="483"/>
                  </a:lnTo>
                  <a:lnTo>
                    <a:pt x="2453" y="502"/>
                  </a:lnTo>
                  <a:lnTo>
                    <a:pt x="2449" y="521"/>
                  </a:lnTo>
                  <a:lnTo>
                    <a:pt x="2446" y="542"/>
                  </a:lnTo>
                  <a:lnTo>
                    <a:pt x="2446" y="564"/>
                  </a:lnTo>
                  <a:lnTo>
                    <a:pt x="2446" y="757"/>
                  </a:lnTo>
                  <a:lnTo>
                    <a:pt x="2692" y="757"/>
                  </a:lnTo>
                  <a:lnTo>
                    <a:pt x="2692" y="1027"/>
                  </a:lnTo>
                  <a:lnTo>
                    <a:pt x="2446" y="1027"/>
                  </a:lnTo>
                  <a:lnTo>
                    <a:pt x="2446" y="1483"/>
                  </a:lnTo>
                  <a:lnTo>
                    <a:pt x="2446" y="1938"/>
                  </a:lnTo>
                  <a:lnTo>
                    <a:pt x="2107" y="1938"/>
                  </a:lnTo>
                  <a:lnTo>
                    <a:pt x="2107" y="1483"/>
                  </a:lnTo>
                  <a:lnTo>
                    <a:pt x="2107" y="1027"/>
                  </a:lnTo>
                  <a:lnTo>
                    <a:pt x="1950" y="1027"/>
                  </a:lnTo>
                  <a:lnTo>
                    <a:pt x="1950" y="757"/>
                  </a:lnTo>
                  <a:lnTo>
                    <a:pt x="2107" y="757"/>
                  </a:lnTo>
                  <a:lnTo>
                    <a:pt x="2107" y="595"/>
                  </a:lnTo>
                  <a:lnTo>
                    <a:pt x="2110" y="501"/>
                  </a:lnTo>
                  <a:lnTo>
                    <a:pt x="2115" y="454"/>
                  </a:lnTo>
                  <a:lnTo>
                    <a:pt x="2122" y="407"/>
                  </a:lnTo>
                  <a:lnTo>
                    <a:pt x="2126" y="385"/>
                  </a:lnTo>
                  <a:lnTo>
                    <a:pt x="2130" y="363"/>
                  </a:lnTo>
                  <a:lnTo>
                    <a:pt x="2144" y="320"/>
                  </a:lnTo>
                  <a:lnTo>
                    <a:pt x="2152" y="299"/>
                  </a:lnTo>
                  <a:lnTo>
                    <a:pt x="2160" y="278"/>
                  </a:lnTo>
                  <a:lnTo>
                    <a:pt x="2182" y="240"/>
                  </a:lnTo>
                  <a:lnTo>
                    <a:pt x="2207" y="203"/>
                  </a:lnTo>
                  <a:lnTo>
                    <a:pt x="2222" y="186"/>
                  </a:lnTo>
                  <a:lnTo>
                    <a:pt x="2238" y="171"/>
                  </a:lnTo>
                  <a:lnTo>
                    <a:pt x="2255" y="156"/>
                  </a:lnTo>
                  <a:lnTo>
                    <a:pt x="2274" y="142"/>
                  </a:lnTo>
                  <a:lnTo>
                    <a:pt x="2316" y="118"/>
                  </a:lnTo>
                  <a:lnTo>
                    <a:pt x="2339" y="108"/>
                  </a:lnTo>
                  <a:lnTo>
                    <a:pt x="2365" y="99"/>
                  </a:lnTo>
                  <a:lnTo>
                    <a:pt x="2391" y="90"/>
                  </a:lnTo>
                  <a:lnTo>
                    <a:pt x="2419" y="83"/>
                  </a:lnTo>
                  <a:lnTo>
                    <a:pt x="2449" y="79"/>
                  </a:lnTo>
                  <a:lnTo>
                    <a:pt x="2481" y="74"/>
                  </a:lnTo>
                  <a:lnTo>
                    <a:pt x="2516" y="72"/>
                  </a:lnTo>
                  <a:lnTo>
                    <a:pt x="2551" y="71"/>
                  </a:lnTo>
                  <a:lnTo>
                    <a:pt x="2615" y="73"/>
                  </a:lnTo>
                  <a:lnTo>
                    <a:pt x="2668" y="79"/>
                  </a:lnTo>
                  <a:lnTo>
                    <a:pt x="2721" y="88"/>
                  </a:lnTo>
                  <a:lnTo>
                    <a:pt x="2782" y="100"/>
                  </a:lnTo>
                  <a:lnTo>
                    <a:pt x="2782" y="390"/>
                  </a:lnTo>
                  <a:lnTo>
                    <a:pt x="2717" y="375"/>
                  </a:lnTo>
                  <a:lnTo>
                    <a:pt x="2676" y="371"/>
                  </a:lnTo>
                  <a:lnTo>
                    <a:pt x="2622" y="369"/>
                  </a:lnTo>
                  <a:close/>
                  <a:moveTo>
                    <a:pt x="1447" y="1554"/>
                  </a:moveTo>
                  <a:lnTo>
                    <a:pt x="1649" y="1903"/>
                  </a:lnTo>
                  <a:lnTo>
                    <a:pt x="1599" y="1930"/>
                  </a:lnTo>
                  <a:lnTo>
                    <a:pt x="1549" y="1955"/>
                  </a:lnTo>
                  <a:lnTo>
                    <a:pt x="1498" y="1976"/>
                  </a:lnTo>
                  <a:lnTo>
                    <a:pt x="1446" y="1995"/>
                  </a:lnTo>
                  <a:lnTo>
                    <a:pt x="1394" y="2010"/>
                  </a:lnTo>
                  <a:lnTo>
                    <a:pt x="1342" y="2024"/>
                  </a:lnTo>
                  <a:lnTo>
                    <a:pt x="1288" y="2035"/>
                  </a:lnTo>
                  <a:lnTo>
                    <a:pt x="1235" y="2042"/>
                  </a:lnTo>
                  <a:lnTo>
                    <a:pt x="1183" y="2047"/>
                  </a:lnTo>
                  <a:lnTo>
                    <a:pt x="1130" y="2050"/>
                  </a:lnTo>
                  <a:lnTo>
                    <a:pt x="1076" y="2050"/>
                  </a:lnTo>
                  <a:lnTo>
                    <a:pt x="1023" y="2048"/>
                  </a:lnTo>
                  <a:lnTo>
                    <a:pt x="971" y="2042"/>
                  </a:lnTo>
                  <a:lnTo>
                    <a:pt x="919" y="2036"/>
                  </a:lnTo>
                  <a:lnTo>
                    <a:pt x="866" y="2026"/>
                  </a:lnTo>
                  <a:lnTo>
                    <a:pt x="815" y="2012"/>
                  </a:lnTo>
                  <a:lnTo>
                    <a:pt x="764" y="1998"/>
                  </a:lnTo>
                  <a:lnTo>
                    <a:pt x="714" y="1981"/>
                  </a:lnTo>
                  <a:lnTo>
                    <a:pt x="690" y="1971"/>
                  </a:lnTo>
                  <a:lnTo>
                    <a:pt x="665" y="1961"/>
                  </a:lnTo>
                  <a:lnTo>
                    <a:pt x="618" y="1939"/>
                  </a:lnTo>
                  <a:lnTo>
                    <a:pt x="570" y="1915"/>
                  </a:lnTo>
                  <a:lnTo>
                    <a:pt x="524" y="1888"/>
                  </a:lnTo>
                  <a:lnTo>
                    <a:pt x="480" y="1859"/>
                  </a:lnTo>
                  <a:lnTo>
                    <a:pt x="436" y="1828"/>
                  </a:lnTo>
                  <a:lnTo>
                    <a:pt x="394" y="1795"/>
                  </a:lnTo>
                  <a:lnTo>
                    <a:pt x="353" y="1759"/>
                  </a:lnTo>
                  <a:lnTo>
                    <a:pt x="314" y="1721"/>
                  </a:lnTo>
                  <a:lnTo>
                    <a:pt x="278" y="1681"/>
                  </a:lnTo>
                  <a:lnTo>
                    <a:pt x="242" y="1639"/>
                  </a:lnTo>
                  <a:lnTo>
                    <a:pt x="209" y="1596"/>
                  </a:lnTo>
                  <a:lnTo>
                    <a:pt x="177" y="1549"/>
                  </a:lnTo>
                  <a:lnTo>
                    <a:pt x="148" y="1502"/>
                  </a:lnTo>
                  <a:lnTo>
                    <a:pt x="120" y="1452"/>
                  </a:lnTo>
                  <a:lnTo>
                    <a:pt x="97" y="1400"/>
                  </a:lnTo>
                  <a:lnTo>
                    <a:pt x="74" y="1349"/>
                  </a:lnTo>
                  <a:lnTo>
                    <a:pt x="55" y="1298"/>
                  </a:lnTo>
                  <a:lnTo>
                    <a:pt x="40" y="1246"/>
                  </a:lnTo>
                  <a:lnTo>
                    <a:pt x="27" y="1193"/>
                  </a:lnTo>
                  <a:lnTo>
                    <a:pt x="17" y="1141"/>
                  </a:lnTo>
                  <a:lnTo>
                    <a:pt x="8" y="1087"/>
                  </a:lnTo>
                  <a:lnTo>
                    <a:pt x="3" y="1034"/>
                  </a:lnTo>
                  <a:lnTo>
                    <a:pt x="0" y="981"/>
                  </a:lnTo>
                  <a:lnTo>
                    <a:pt x="0" y="928"/>
                  </a:lnTo>
                  <a:lnTo>
                    <a:pt x="2" y="875"/>
                  </a:lnTo>
                  <a:lnTo>
                    <a:pt x="8" y="822"/>
                  </a:lnTo>
                  <a:lnTo>
                    <a:pt x="15" y="770"/>
                  </a:lnTo>
                  <a:lnTo>
                    <a:pt x="25" y="718"/>
                  </a:lnTo>
                  <a:lnTo>
                    <a:pt x="38" y="667"/>
                  </a:lnTo>
                  <a:lnTo>
                    <a:pt x="52" y="616"/>
                  </a:lnTo>
                  <a:lnTo>
                    <a:pt x="70" y="566"/>
                  </a:lnTo>
                  <a:lnTo>
                    <a:pt x="79" y="542"/>
                  </a:lnTo>
                  <a:lnTo>
                    <a:pt x="89" y="517"/>
                  </a:lnTo>
                  <a:lnTo>
                    <a:pt x="111" y="470"/>
                  </a:lnTo>
                  <a:lnTo>
                    <a:pt x="135" y="422"/>
                  </a:lnTo>
                  <a:lnTo>
                    <a:pt x="162" y="376"/>
                  </a:lnTo>
                  <a:lnTo>
                    <a:pt x="191" y="332"/>
                  </a:lnTo>
                  <a:lnTo>
                    <a:pt x="222" y="289"/>
                  </a:lnTo>
                  <a:lnTo>
                    <a:pt x="255" y="246"/>
                  </a:lnTo>
                  <a:lnTo>
                    <a:pt x="291" y="205"/>
                  </a:lnTo>
                  <a:lnTo>
                    <a:pt x="329" y="166"/>
                  </a:lnTo>
                  <a:lnTo>
                    <a:pt x="369" y="130"/>
                  </a:lnTo>
                  <a:lnTo>
                    <a:pt x="411" y="94"/>
                  </a:lnTo>
                  <a:lnTo>
                    <a:pt x="455" y="61"/>
                  </a:lnTo>
                  <a:lnTo>
                    <a:pt x="501" y="29"/>
                  </a:lnTo>
                  <a:lnTo>
                    <a:pt x="550" y="0"/>
                  </a:lnTo>
                  <a:lnTo>
                    <a:pt x="825" y="74"/>
                  </a:lnTo>
                  <a:lnTo>
                    <a:pt x="751" y="349"/>
                  </a:lnTo>
                  <a:lnTo>
                    <a:pt x="720" y="369"/>
                  </a:lnTo>
                  <a:lnTo>
                    <a:pt x="690" y="389"/>
                  </a:lnTo>
                  <a:lnTo>
                    <a:pt x="661" y="411"/>
                  </a:lnTo>
                  <a:lnTo>
                    <a:pt x="634" y="434"/>
                  </a:lnTo>
                  <a:lnTo>
                    <a:pt x="608" y="459"/>
                  </a:lnTo>
                  <a:lnTo>
                    <a:pt x="584" y="484"/>
                  </a:lnTo>
                  <a:lnTo>
                    <a:pt x="540" y="537"/>
                  </a:lnTo>
                  <a:lnTo>
                    <a:pt x="520" y="565"/>
                  </a:lnTo>
                  <a:lnTo>
                    <a:pt x="502" y="594"/>
                  </a:lnTo>
                  <a:lnTo>
                    <a:pt x="485" y="624"/>
                  </a:lnTo>
                  <a:lnTo>
                    <a:pt x="470" y="655"/>
                  </a:lnTo>
                  <a:lnTo>
                    <a:pt x="455" y="686"/>
                  </a:lnTo>
                  <a:lnTo>
                    <a:pt x="443" y="717"/>
                  </a:lnTo>
                  <a:lnTo>
                    <a:pt x="424" y="782"/>
                  </a:lnTo>
                  <a:lnTo>
                    <a:pt x="410" y="848"/>
                  </a:lnTo>
                  <a:lnTo>
                    <a:pt x="403" y="915"/>
                  </a:lnTo>
                  <a:lnTo>
                    <a:pt x="401" y="948"/>
                  </a:lnTo>
                  <a:lnTo>
                    <a:pt x="401" y="982"/>
                  </a:lnTo>
                  <a:lnTo>
                    <a:pt x="403" y="1015"/>
                  </a:lnTo>
                  <a:lnTo>
                    <a:pt x="406" y="1048"/>
                  </a:lnTo>
                  <a:lnTo>
                    <a:pt x="411" y="1082"/>
                  </a:lnTo>
                  <a:lnTo>
                    <a:pt x="418" y="1115"/>
                  </a:lnTo>
                  <a:lnTo>
                    <a:pt x="426" y="1147"/>
                  </a:lnTo>
                  <a:lnTo>
                    <a:pt x="435" y="1179"/>
                  </a:lnTo>
                  <a:lnTo>
                    <a:pt x="448" y="1211"/>
                  </a:lnTo>
                  <a:lnTo>
                    <a:pt x="460" y="1242"/>
                  </a:lnTo>
                  <a:lnTo>
                    <a:pt x="475" y="1273"/>
                  </a:lnTo>
                  <a:lnTo>
                    <a:pt x="491" y="1303"/>
                  </a:lnTo>
                  <a:lnTo>
                    <a:pt x="509" y="1332"/>
                  </a:lnTo>
                  <a:lnTo>
                    <a:pt x="528" y="1359"/>
                  </a:lnTo>
                  <a:lnTo>
                    <a:pt x="570" y="1412"/>
                  </a:lnTo>
                  <a:lnTo>
                    <a:pt x="593" y="1436"/>
                  </a:lnTo>
                  <a:lnTo>
                    <a:pt x="618" y="1459"/>
                  </a:lnTo>
                  <a:lnTo>
                    <a:pt x="643" y="1482"/>
                  </a:lnTo>
                  <a:lnTo>
                    <a:pt x="669" y="1503"/>
                  </a:lnTo>
                  <a:lnTo>
                    <a:pt x="724" y="1540"/>
                  </a:lnTo>
                  <a:lnTo>
                    <a:pt x="753" y="1557"/>
                  </a:lnTo>
                  <a:lnTo>
                    <a:pt x="783" y="1573"/>
                  </a:lnTo>
                  <a:lnTo>
                    <a:pt x="844" y="1600"/>
                  </a:lnTo>
                  <a:lnTo>
                    <a:pt x="876" y="1612"/>
                  </a:lnTo>
                  <a:lnTo>
                    <a:pt x="909" y="1622"/>
                  </a:lnTo>
                  <a:lnTo>
                    <a:pt x="974" y="1636"/>
                  </a:lnTo>
                  <a:lnTo>
                    <a:pt x="1007" y="1642"/>
                  </a:lnTo>
                  <a:lnTo>
                    <a:pt x="1042" y="1645"/>
                  </a:lnTo>
                  <a:lnTo>
                    <a:pt x="1075" y="1647"/>
                  </a:lnTo>
                  <a:lnTo>
                    <a:pt x="1110" y="1647"/>
                  </a:lnTo>
                  <a:lnTo>
                    <a:pt x="1144" y="1646"/>
                  </a:lnTo>
                  <a:lnTo>
                    <a:pt x="1178" y="1643"/>
                  </a:lnTo>
                  <a:lnTo>
                    <a:pt x="1213" y="1638"/>
                  </a:lnTo>
                  <a:lnTo>
                    <a:pt x="1246" y="1632"/>
                  </a:lnTo>
                  <a:lnTo>
                    <a:pt x="1281" y="1624"/>
                  </a:lnTo>
                  <a:lnTo>
                    <a:pt x="1315" y="1614"/>
                  </a:lnTo>
                  <a:lnTo>
                    <a:pt x="1348" y="1602"/>
                  </a:lnTo>
                  <a:lnTo>
                    <a:pt x="1382" y="1587"/>
                  </a:lnTo>
                  <a:lnTo>
                    <a:pt x="1415" y="1572"/>
                  </a:lnTo>
                  <a:lnTo>
                    <a:pt x="1447" y="1554"/>
                  </a:lnTo>
                  <a:close/>
                  <a:moveTo>
                    <a:pt x="565" y="1259"/>
                  </a:moveTo>
                  <a:lnTo>
                    <a:pt x="598" y="1309"/>
                  </a:lnTo>
                  <a:lnTo>
                    <a:pt x="634" y="1356"/>
                  </a:lnTo>
                  <a:lnTo>
                    <a:pt x="676" y="1398"/>
                  </a:lnTo>
                  <a:lnTo>
                    <a:pt x="721" y="1435"/>
                  </a:lnTo>
                  <a:lnTo>
                    <a:pt x="745" y="1453"/>
                  </a:lnTo>
                  <a:lnTo>
                    <a:pt x="770" y="1468"/>
                  </a:lnTo>
                  <a:lnTo>
                    <a:pt x="821" y="1497"/>
                  </a:lnTo>
                  <a:lnTo>
                    <a:pt x="847" y="1509"/>
                  </a:lnTo>
                  <a:lnTo>
                    <a:pt x="875" y="1520"/>
                  </a:lnTo>
                  <a:lnTo>
                    <a:pt x="932" y="1539"/>
                  </a:lnTo>
                  <a:lnTo>
                    <a:pt x="990" y="1553"/>
                  </a:lnTo>
                  <a:lnTo>
                    <a:pt x="1049" y="1560"/>
                  </a:lnTo>
                  <a:lnTo>
                    <a:pt x="1108" y="1563"/>
                  </a:lnTo>
                  <a:lnTo>
                    <a:pt x="1168" y="1558"/>
                  </a:lnTo>
                  <a:lnTo>
                    <a:pt x="1228" y="1548"/>
                  </a:lnTo>
                  <a:lnTo>
                    <a:pt x="1288" y="1533"/>
                  </a:lnTo>
                  <a:lnTo>
                    <a:pt x="1347" y="1509"/>
                  </a:lnTo>
                  <a:lnTo>
                    <a:pt x="1405" y="1480"/>
                  </a:lnTo>
                  <a:lnTo>
                    <a:pt x="1460" y="1445"/>
                  </a:lnTo>
                  <a:lnTo>
                    <a:pt x="1485" y="1426"/>
                  </a:lnTo>
                  <a:lnTo>
                    <a:pt x="1508" y="1405"/>
                  </a:lnTo>
                  <a:lnTo>
                    <a:pt x="1553" y="1362"/>
                  </a:lnTo>
                  <a:lnTo>
                    <a:pt x="1592" y="1314"/>
                  </a:lnTo>
                  <a:lnTo>
                    <a:pt x="1625" y="1264"/>
                  </a:lnTo>
                  <a:lnTo>
                    <a:pt x="1639" y="1237"/>
                  </a:lnTo>
                  <a:lnTo>
                    <a:pt x="1653" y="1211"/>
                  </a:lnTo>
                  <a:lnTo>
                    <a:pt x="1665" y="1184"/>
                  </a:lnTo>
                  <a:lnTo>
                    <a:pt x="1676" y="1156"/>
                  </a:lnTo>
                  <a:lnTo>
                    <a:pt x="1693" y="1099"/>
                  </a:lnTo>
                  <a:lnTo>
                    <a:pt x="1705" y="1042"/>
                  </a:lnTo>
                  <a:lnTo>
                    <a:pt x="1709" y="1013"/>
                  </a:lnTo>
                  <a:lnTo>
                    <a:pt x="1712" y="983"/>
                  </a:lnTo>
                  <a:lnTo>
                    <a:pt x="1713" y="924"/>
                  </a:lnTo>
                  <a:lnTo>
                    <a:pt x="1708" y="866"/>
                  </a:lnTo>
                  <a:lnTo>
                    <a:pt x="1697" y="807"/>
                  </a:lnTo>
                  <a:lnTo>
                    <a:pt x="1682" y="751"/>
                  </a:lnTo>
                  <a:lnTo>
                    <a:pt x="1661" y="696"/>
                  </a:lnTo>
                  <a:lnTo>
                    <a:pt x="1634" y="643"/>
                  </a:lnTo>
                  <a:lnTo>
                    <a:pt x="1602" y="593"/>
                  </a:lnTo>
                  <a:lnTo>
                    <a:pt x="1564" y="547"/>
                  </a:lnTo>
                  <a:lnTo>
                    <a:pt x="1523" y="505"/>
                  </a:lnTo>
                  <a:lnTo>
                    <a:pt x="1501" y="485"/>
                  </a:lnTo>
                  <a:lnTo>
                    <a:pt x="1478" y="467"/>
                  </a:lnTo>
                  <a:lnTo>
                    <a:pt x="1454" y="450"/>
                  </a:lnTo>
                  <a:lnTo>
                    <a:pt x="1430" y="434"/>
                  </a:lnTo>
                  <a:lnTo>
                    <a:pt x="1378" y="405"/>
                  </a:lnTo>
                  <a:lnTo>
                    <a:pt x="1352" y="393"/>
                  </a:lnTo>
                  <a:lnTo>
                    <a:pt x="1324" y="382"/>
                  </a:lnTo>
                  <a:lnTo>
                    <a:pt x="1268" y="363"/>
                  </a:lnTo>
                  <a:lnTo>
                    <a:pt x="1240" y="356"/>
                  </a:lnTo>
                  <a:lnTo>
                    <a:pt x="1211" y="350"/>
                  </a:lnTo>
                  <a:lnTo>
                    <a:pt x="1181" y="345"/>
                  </a:lnTo>
                  <a:lnTo>
                    <a:pt x="1152" y="342"/>
                  </a:lnTo>
                  <a:lnTo>
                    <a:pt x="1092" y="340"/>
                  </a:lnTo>
                  <a:lnTo>
                    <a:pt x="1031" y="344"/>
                  </a:lnTo>
                  <a:lnTo>
                    <a:pt x="971" y="354"/>
                  </a:lnTo>
                  <a:lnTo>
                    <a:pt x="911" y="370"/>
                  </a:lnTo>
                  <a:lnTo>
                    <a:pt x="881" y="381"/>
                  </a:lnTo>
                  <a:lnTo>
                    <a:pt x="852" y="393"/>
                  </a:lnTo>
                  <a:lnTo>
                    <a:pt x="823" y="406"/>
                  </a:lnTo>
                  <a:lnTo>
                    <a:pt x="794" y="423"/>
                  </a:lnTo>
                  <a:lnTo>
                    <a:pt x="766" y="440"/>
                  </a:lnTo>
                  <a:lnTo>
                    <a:pt x="740" y="457"/>
                  </a:lnTo>
                  <a:lnTo>
                    <a:pt x="714" y="476"/>
                  </a:lnTo>
                  <a:lnTo>
                    <a:pt x="691" y="497"/>
                  </a:lnTo>
                  <a:lnTo>
                    <a:pt x="646" y="541"/>
                  </a:lnTo>
                  <a:lnTo>
                    <a:pt x="609" y="589"/>
                  </a:lnTo>
                  <a:lnTo>
                    <a:pt x="574" y="639"/>
                  </a:lnTo>
                  <a:lnTo>
                    <a:pt x="560" y="664"/>
                  </a:lnTo>
                  <a:lnTo>
                    <a:pt x="546" y="692"/>
                  </a:lnTo>
                  <a:lnTo>
                    <a:pt x="534" y="718"/>
                  </a:lnTo>
                  <a:lnTo>
                    <a:pt x="524" y="746"/>
                  </a:lnTo>
                  <a:lnTo>
                    <a:pt x="506" y="803"/>
                  </a:lnTo>
                  <a:lnTo>
                    <a:pt x="494" y="861"/>
                  </a:lnTo>
                  <a:lnTo>
                    <a:pt x="488" y="920"/>
                  </a:lnTo>
                  <a:lnTo>
                    <a:pt x="486" y="978"/>
                  </a:lnTo>
                  <a:lnTo>
                    <a:pt x="491" y="1037"/>
                  </a:lnTo>
                  <a:lnTo>
                    <a:pt x="495" y="1066"/>
                  </a:lnTo>
                  <a:lnTo>
                    <a:pt x="501" y="1095"/>
                  </a:lnTo>
                  <a:lnTo>
                    <a:pt x="516" y="1152"/>
                  </a:lnTo>
                  <a:lnTo>
                    <a:pt x="538" y="1207"/>
                  </a:lnTo>
                  <a:lnTo>
                    <a:pt x="565" y="12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10128448" y="5733256"/>
              <a:ext cx="864096" cy="478671"/>
            </a:xfrm>
            <a:custGeom>
              <a:avLst/>
              <a:gdLst>
                <a:gd name="T0" fmla="*/ 0 w 5232"/>
                <a:gd name="T1" fmla="*/ 3051 h 3051"/>
                <a:gd name="T2" fmla="*/ 653 w 5232"/>
                <a:gd name="T3" fmla="*/ 3051 h 3051"/>
                <a:gd name="T4" fmla="*/ 1307 w 5232"/>
                <a:gd name="T5" fmla="*/ 3051 h 3051"/>
                <a:gd name="T6" fmla="*/ 1962 w 5232"/>
                <a:gd name="T7" fmla="*/ 3051 h 3051"/>
                <a:gd name="T8" fmla="*/ 2616 w 5232"/>
                <a:gd name="T9" fmla="*/ 3051 h 3051"/>
                <a:gd name="T10" fmla="*/ 3269 w 5232"/>
                <a:gd name="T11" fmla="*/ 3051 h 3051"/>
                <a:gd name="T12" fmla="*/ 3923 w 5232"/>
                <a:gd name="T13" fmla="*/ 3051 h 3051"/>
                <a:gd name="T14" fmla="*/ 4578 w 5232"/>
                <a:gd name="T15" fmla="*/ 3051 h 3051"/>
                <a:gd name="T16" fmla="*/ 5232 w 5232"/>
                <a:gd name="T17" fmla="*/ 3051 h 3051"/>
                <a:gd name="T18" fmla="*/ 5232 w 5232"/>
                <a:gd name="T19" fmla="*/ 2288 h 3051"/>
                <a:gd name="T20" fmla="*/ 5232 w 5232"/>
                <a:gd name="T21" fmla="*/ 1525 h 3051"/>
                <a:gd name="T22" fmla="*/ 5232 w 5232"/>
                <a:gd name="T23" fmla="*/ 762 h 3051"/>
                <a:gd name="T24" fmla="*/ 5232 w 5232"/>
                <a:gd name="T25" fmla="*/ 0 h 3051"/>
                <a:gd name="T26" fmla="*/ 4578 w 5232"/>
                <a:gd name="T27" fmla="*/ 0 h 3051"/>
                <a:gd name="T28" fmla="*/ 3923 w 5232"/>
                <a:gd name="T29" fmla="*/ 0 h 3051"/>
                <a:gd name="T30" fmla="*/ 3269 w 5232"/>
                <a:gd name="T31" fmla="*/ 0 h 3051"/>
                <a:gd name="T32" fmla="*/ 2616 w 5232"/>
                <a:gd name="T33" fmla="*/ 0 h 3051"/>
                <a:gd name="T34" fmla="*/ 1962 w 5232"/>
                <a:gd name="T35" fmla="*/ 0 h 3051"/>
                <a:gd name="T36" fmla="*/ 1307 w 5232"/>
                <a:gd name="T37" fmla="*/ 0 h 3051"/>
                <a:gd name="T38" fmla="*/ 653 w 5232"/>
                <a:gd name="T39" fmla="*/ 0 h 3051"/>
                <a:gd name="T40" fmla="*/ 0 w 5232"/>
                <a:gd name="T41" fmla="*/ 0 h 3051"/>
                <a:gd name="T42" fmla="*/ 0 w 5232"/>
                <a:gd name="T43" fmla="*/ 762 h 3051"/>
                <a:gd name="T44" fmla="*/ 0 w 5232"/>
                <a:gd name="T45" fmla="*/ 1525 h 3051"/>
                <a:gd name="T46" fmla="*/ 0 w 5232"/>
                <a:gd name="T47" fmla="*/ 2288 h 3051"/>
                <a:gd name="T48" fmla="*/ 0 w 5232"/>
                <a:gd name="T49" fmla="*/ 3051 h 3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32" h="3051">
                  <a:moveTo>
                    <a:pt x="0" y="3051"/>
                  </a:moveTo>
                  <a:lnTo>
                    <a:pt x="653" y="3051"/>
                  </a:lnTo>
                  <a:lnTo>
                    <a:pt x="1307" y="3051"/>
                  </a:lnTo>
                  <a:lnTo>
                    <a:pt x="1962" y="3051"/>
                  </a:lnTo>
                  <a:lnTo>
                    <a:pt x="2616" y="3051"/>
                  </a:lnTo>
                  <a:lnTo>
                    <a:pt x="3269" y="3051"/>
                  </a:lnTo>
                  <a:lnTo>
                    <a:pt x="3923" y="3051"/>
                  </a:lnTo>
                  <a:lnTo>
                    <a:pt x="4578" y="3051"/>
                  </a:lnTo>
                  <a:lnTo>
                    <a:pt x="5232" y="3051"/>
                  </a:lnTo>
                  <a:lnTo>
                    <a:pt x="5232" y="2288"/>
                  </a:lnTo>
                  <a:lnTo>
                    <a:pt x="5232" y="1525"/>
                  </a:lnTo>
                  <a:lnTo>
                    <a:pt x="5232" y="762"/>
                  </a:lnTo>
                  <a:lnTo>
                    <a:pt x="5232" y="0"/>
                  </a:lnTo>
                  <a:lnTo>
                    <a:pt x="4578" y="0"/>
                  </a:lnTo>
                  <a:lnTo>
                    <a:pt x="3923" y="0"/>
                  </a:lnTo>
                  <a:lnTo>
                    <a:pt x="3269" y="0"/>
                  </a:lnTo>
                  <a:lnTo>
                    <a:pt x="2616" y="0"/>
                  </a:lnTo>
                  <a:lnTo>
                    <a:pt x="1962" y="0"/>
                  </a:lnTo>
                  <a:lnTo>
                    <a:pt x="1307" y="0"/>
                  </a:lnTo>
                  <a:lnTo>
                    <a:pt x="653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0" y="1525"/>
                  </a:lnTo>
                  <a:lnTo>
                    <a:pt x="0" y="2288"/>
                  </a:lnTo>
                  <a:lnTo>
                    <a:pt x="0" y="3051"/>
                  </a:lnTo>
                  <a:close/>
                </a:path>
              </a:pathLst>
            </a:custGeom>
            <a:solidFill>
              <a:srgbClr val="377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10293658" y="5873858"/>
              <a:ext cx="491737" cy="272412"/>
            </a:xfrm>
            <a:custGeom>
              <a:avLst/>
              <a:gdLst>
                <a:gd name="T0" fmla="*/ 278 w 3517"/>
                <a:gd name="T1" fmla="*/ 1564 h 1954"/>
                <a:gd name="T2" fmla="*/ 190 w 3517"/>
                <a:gd name="T3" fmla="*/ 1377 h 1954"/>
                <a:gd name="T4" fmla="*/ 466 w 3517"/>
                <a:gd name="T5" fmla="*/ 1198 h 1954"/>
                <a:gd name="T6" fmla="*/ 105 w 3517"/>
                <a:gd name="T7" fmla="*/ 1218 h 1954"/>
                <a:gd name="T8" fmla="*/ 22 w 3517"/>
                <a:gd name="T9" fmla="*/ 1558 h 1954"/>
                <a:gd name="T10" fmla="*/ 508 w 3517"/>
                <a:gd name="T11" fmla="*/ 903 h 1954"/>
                <a:gd name="T12" fmla="*/ 824 w 3517"/>
                <a:gd name="T13" fmla="*/ 1318 h 1954"/>
                <a:gd name="T14" fmla="*/ 1034 w 3517"/>
                <a:gd name="T15" fmla="*/ 1269 h 1954"/>
                <a:gd name="T16" fmla="*/ 800 w 3517"/>
                <a:gd name="T17" fmla="*/ 1165 h 1954"/>
                <a:gd name="T18" fmla="*/ 1476 w 3517"/>
                <a:gd name="T19" fmla="*/ 1679 h 1954"/>
                <a:gd name="T20" fmla="*/ 1372 w 3517"/>
                <a:gd name="T21" fmla="*/ 1161 h 1954"/>
                <a:gd name="T22" fmla="*/ 1104 w 3517"/>
                <a:gd name="T23" fmla="*/ 1333 h 1954"/>
                <a:gd name="T24" fmla="*/ 1201 w 3517"/>
                <a:gd name="T25" fmla="*/ 1684 h 1954"/>
                <a:gd name="T26" fmla="*/ 1288 w 3517"/>
                <a:gd name="T27" fmla="*/ 1514 h 1954"/>
                <a:gd name="T28" fmla="*/ 1370 w 3517"/>
                <a:gd name="T29" fmla="*/ 1318 h 1954"/>
                <a:gd name="T30" fmla="*/ 1506 w 3517"/>
                <a:gd name="T31" fmla="*/ 1482 h 1954"/>
                <a:gd name="T32" fmla="*/ 1977 w 3517"/>
                <a:gd name="T33" fmla="*/ 1198 h 1954"/>
                <a:gd name="T34" fmla="*/ 1980 w 3517"/>
                <a:gd name="T35" fmla="*/ 1323 h 1954"/>
                <a:gd name="T36" fmla="*/ 2300 w 3517"/>
                <a:gd name="T37" fmla="*/ 1364 h 1954"/>
                <a:gd name="T38" fmla="*/ 2142 w 3517"/>
                <a:gd name="T39" fmla="*/ 1162 h 1954"/>
                <a:gd name="T40" fmla="*/ 2902 w 3517"/>
                <a:gd name="T41" fmla="*/ 1848 h 1954"/>
                <a:gd name="T42" fmla="*/ 2659 w 3517"/>
                <a:gd name="T43" fmla="*/ 1168 h 1954"/>
                <a:gd name="T44" fmla="*/ 2361 w 3517"/>
                <a:gd name="T45" fmla="*/ 1305 h 1954"/>
                <a:gd name="T46" fmla="*/ 2418 w 3517"/>
                <a:gd name="T47" fmla="*/ 1656 h 1954"/>
                <a:gd name="T48" fmla="*/ 2734 w 3517"/>
                <a:gd name="T49" fmla="*/ 1666 h 1954"/>
                <a:gd name="T50" fmla="*/ 2605 w 3517"/>
                <a:gd name="T51" fmla="*/ 1790 h 1954"/>
                <a:gd name="T52" fmla="*/ 2549 w 3517"/>
                <a:gd name="T53" fmla="*/ 1532 h 1954"/>
                <a:gd name="T54" fmla="*/ 2599 w 3517"/>
                <a:gd name="T55" fmla="*/ 1323 h 1954"/>
                <a:gd name="T56" fmla="*/ 2756 w 3517"/>
                <a:gd name="T57" fmla="*/ 1468 h 1954"/>
                <a:gd name="T58" fmla="*/ 3141 w 3517"/>
                <a:gd name="T59" fmla="*/ 1179 h 1954"/>
                <a:gd name="T60" fmla="*/ 2975 w 3517"/>
                <a:gd name="T61" fmla="*/ 1475 h 1954"/>
                <a:gd name="T62" fmla="*/ 3206 w 3517"/>
                <a:gd name="T63" fmla="*/ 1719 h 1954"/>
                <a:gd name="T64" fmla="*/ 3308 w 3517"/>
                <a:gd name="T65" fmla="*/ 1577 h 1954"/>
                <a:gd name="T66" fmla="*/ 3512 w 3517"/>
                <a:gd name="T67" fmla="*/ 1376 h 1954"/>
                <a:gd name="T68" fmla="*/ 3284 w 3517"/>
                <a:gd name="T69" fmla="*/ 1161 h 1954"/>
                <a:gd name="T70" fmla="*/ 3150 w 3517"/>
                <a:gd name="T71" fmla="*/ 1336 h 1954"/>
                <a:gd name="T72" fmla="*/ 253 w 3517"/>
                <a:gd name="T73" fmla="*/ 744 h 1954"/>
                <a:gd name="T74" fmla="*/ 99 w 3517"/>
                <a:gd name="T75" fmla="*/ 630 h 1954"/>
                <a:gd name="T76" fmla="*/ 854 w 3517"/>
                <a:gd name="T77" fmla="*/ 734 h 1954"/>
                <a:gd name="T78" fmla="*/ 486 w 3517"/>
                <a:gd name="T79" fmla="*/ 790 h 1954"/>
                <a:gd name="T80" fmla="*/ 341 w 3517"/>
                <a:gd name="T81" fmla="*/ 463 h 1954"/>
                <a:gd name="T82" fmla="*/ 630 w 3517"/>
                <a:gd name="T83" fmla="*/ 255 h 1954"/>
                <a:gd name="T84" fmla="*/ 920 w 3517"/>
                <a:gd name="T85" fmla="*/ 463 h 1954"/>
                <a:gd name="T86" fmla="*/ 643 w 3517"/>
                <a:gd name="T87" fmla="*/ 662 h 1954"/>
                <a:gd name="T88" fmla="*/ 733 w 3517"/>
                <a:gd name="T89" fmla="*/ 465 h 1954"/>
                <a:gd name="T90" fmla="*/ 516 w 3517"/>
                <a:gd name="T91" fmla="*/ 488 h 1954"/>
                <a:gd name="T92" fmla="*/ 1555 w 3517"/>
                <a:gd name="T93" fmla="*/ 440 h 1954"/>
                <a:gd name="T94" fmla="*/ 1383 w 3517"/>
                <a:gd name="T95" fmla="*/ 484 h 1954"/>
                <a:gd name="T96" fmla="*/ 1550 w 3517"/>
                <a:gd name="T97" fmla="*/ 255 h 1954"/>
                <a:gd name="T98" fmla="*/ 1745 w 3517"/>
                <a:gd name="T99" fmla="*/ 422 h 1954"/>
                <a:gd name="T100" fmla="*/ 2184 w 3517"/>
                <a:gd name="T101" fmla="*/ 799 h 1954"/>
                <a:gd name="T102" fmla="*/ 2062 w 3517"/>
                <a:gd name="T103" fmla="*/ 60 h 1954"/>
                <a:gd name="T104" fmla="*/ 2760 w 3517"/>
                <a:gd name="T105" fmla="*/ 258 h 1954"/>
                <a:gd name="T106" fmla="*/ 2927 w 3517"/>
                <a:gd name="T107" fmla="*/ 448 h 1954"/>
                <a:gd name="T108" fmla="*/ 2627 w 3517"/>
                <a:gd name="T109" fmla="*/ 412 h 1954"/>
                <a:gd name="T110" fmla="*/ 3128 w 3517"/>
                <a:gd name="T111" fmla="*/ 592 h 1954"/>
                <a:gd name="T112" fmla="*/ 3386 w 3517"/>
                <a:gd name="T113" fmla="*/ 645 h 1954"/>
                <a:gd name="T114" fmla="*/ 3124 w 3517"/>
                <a:gd name="T115" fmla="*/ 796 h 1954"/>
                <a:gd name="T116" fmla="*/ 2965 w 3517"/>
                <a:gd name="T117" fmla="*/ 492 h 1954"/>
                <a:gd name="T118" fmla="*/ 3213 w 3517"/>
                <a:gd name="T119" fmla="*/ 258 h 1954"/>
                <a:gd name="T120" fmla="*/ 3483 w 3517"/>
                <a:gd name="T121" fmla="*/ 402 h 1954"/>
                <a:gd name="T122" fmla="*/ 3257 w 3517"/>
                <a:gd name="T123" fmla="*/ 382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7" h="1954">
                  <a:moveTo>
                    <a:pt x="296" y="1724"/>
                  </a:moveTo>
                  <a:lnTo>
                    <a:pt x="309" y="1724"/>
                  </a:lnTo>
                  <a:lnTo>
                    <a:pt x="322" y="1724"/>
                  </a:lnTo>
                  <a:lnTo>
                    <a:pt x="336" y="1723"/>
                  </a:lnTo>
                  <a:lnTo>
                    <a:pt x="349" y="1720"/>
                  </a:lnTo>
                  <a:lnTo>
                    <a:pt x="361" y="1719"/>
                  </a:lnTo>
                  <a:lnTo>
                    <a:pt x="373" y="1717"/>
                  </a:lnTo>
                  <a:lnTo>
                    <a:pt x="398" y="1710"/>
                  </a:lnTo>
                  <a:lnTo>
                    <a:pt x="421" y="1704"/>
                  </a:lnTo>
                  <a:lnTo>
                    <a:pt x="432" y="1699"/>
                  </a:lnTo>
                  <a:lnTo>
                    <a:pt x="443" y="1695"/>
                  </a:lnTo>
                  <a:lnTo>
                    <a:pt x="466" y="1684"/>
                  </a:lnTo>
                  <a:lnTo>
                    <a:pt x="487" y="1673"/>
                  </a:lnTo>
                  <a:lnTo>
                    <a:pt x="416" y="1534"/>
                  </a:lnTo>
                  <a:lnTo>
                    <a:pt x="403" y="1540"/>
                  </a:lnTo>
                  <a:lnTo>
                    <a:pt x="391" y="1547"/>
                  </a:lnTo>
                  <a:lnTo>
                    <a:pt x="379" y="1553"/>
                  </a:lnTo>
                  <a:lnTo>
                    <a:pt x="372" y="1555"/>
                  </a:lnTo>
                  <a:lnTo>
                    <a:pt x="366" y="1557"/>
                  </a:lnTo>
                  <a:lnTo>
                    <a:pt x="351" y="1560"/>
                  </a:lnTo>
                  <a:lnTo>
                    <a:pt x="343" y="1563"/>
                  </a:lnTo>
                  <a:lnTo>
                    <a:pt x="336" y="1564"/>
                  </a:lnTo>
                  <a:lnTo>
                    <a:pt x="328" y="1565"/>
                  </a:lnTo>
                  <a:lnTo>
                    <a:pt x="320" y="1565"/>
                  </a:lnTo>
                  <a:lnTo>
                    <a:pt x="303" y="1566"/>
                  </a:lnTo>
                  <a:lnTo>
                    <a:pt x="290" y="1565"/>
                  </a:lnTo>
                  <a:lnTo>
                    <a:pt x="278" y="1564"/>
                  </a:lnTo>
                  <a:lnTo>
                    <a:pt x="266" y="1560"/>
                  </a:lnTo>
                  <a:lnTo>
                    <a:pt x="253" y="1557"/>
                  </a:lnTo>
                  <a:lnTo>
                    <a:pt x="242" y="1553"/>
                  </a:lnTo>
                  <a:lnTo>
                    <a:pt x="232" y="1547"/>
                  </a:lnTo>
                  <a:lnTo>
                    <a:pt x="222" y="1540"/>
                  </a:lnTo>
                  <a:lnTo>
                    <a:pt x="217" y="1537"/>
                  </a:lnTo>
                  <a:lnTo>
                    <a:pt x="212" y="1534"/>
                  </a:lnTo>
                  <a:lnTo>
                    <a:pt x="203" y="1525"/>
                  </a:lnTo>
                  <a:lnTo>
                    <a:pt x="197" y="1516"/>
                  </a:lnTo>
                  <a:lnTo>
                    <a:pt x="192" y="1510"/>
                  </a:lnTo>
                  <a:lnTo>
                    <a:pt x="190" y="1505"/>
                  </a:lnTo>
                  <a:lnTo>
                    <a:pt x="183" y="1495"/>
                  </a:lnTo>
                  <a:lnTo>
                    <a:pt x="181" y="1488"/>
                  </a:lnTo>
                  <a:lnTo>
                    <a:pt x="179" y="1483"/>
                  </a:lnTo>
                  <a:lnTo>
                    <a:pt x="178" y="1476"/>
                  </a:lnTo>
                  <a:lnTo>
                    <a:pt x="176" y="1469"/>
                  </a:lnTo>
                  <a:lnTo>
                    <a:pt x="175" y="1463"/>
                  </a:lnTo>
                  <a:lnTo>
                    <a:pt x="175" y="1456"/>
                  </a:lnTo>
                  <a:lnTo>
                    <a:pt x="173" y="1449"/>
                  </a:lnTo>
                  <a:lnTo>
                    <a:pt x="173" y="1442"/>
                  </a:lnTo>
                  <a:lnTo>
                    <a:pt x="173" y="1434"/>
                  </a:lnTo>
                  <a:lnTo>
                    <a:pt x="175" y="1427"/>
                  </a:lnTo>
                  <a:lnTo>
                    <a:pt x="176" y="1414"/>
                  </a:lnTo>
                  <a:lnTo>
                    <a:pt x="178" y="1407"/>
                  </a:lnTo>
                  <a:lnTo>
                    <a:pt x="179" y="1401"/>
                  </a:lnTo>
                  <a:lnTo>
                    <a:pt x="183" y="1388"/>
                  </a:lnTo>
                  <a:lnTo>
                    <a:pt x="190" y="1377"/>
                  </a:lnTo>
                  <a:lnTo>
                    <a:pt x="192" y="1373"/>
                  </a:lnTo>
                  <a:lnTo>
                    <a:pt x="197" y="1367"/>
                  </a:lnTo>
                  <a:lnTo>
                    <a:pt x="200" y="1363"/>
                  </a:lnTo>
                  <a:lnTo>
                    <a:pt x="203" y="1358"/>
                  </a:lnTo>
                  <a:lnTo>
                    <a:pt x="208" y="1354"/>
                  </a:lnTo>
                  <a:lnTo>
                    <a:pt x="212" y="1349"/>
                  </a:lnTo>
                  <a:lnTo>
                    <a:pt x="222" y="1343"/>
                  </a:lnTo>
                  <a:lnTo>
                    <a:pt x="232" y="1336"/>
                  </a:lnTo>
                  <a:lnTo>
                    <a:pt x="242" y="1331"/>
                  </a:lnTo>
                  <a:lnTo>
                    <a:pt x="248" y="1328"/>
                  </a:lnTo>
                  <a:lnTo>
                    <a:pt x="253" y="1326"/>
                  </a:lnTo>
                  <a:lnTo>
                    <a:pt x="266" y="1322"/>
                  </a:lnTo>
                  <a:lnTo>
                    <a:pt x="271" y="1321"/>
                  </a:lnTo>
                  <a:lnTo>
                    <a:pt x="278" y="1319"/>
                  </a:lnTo>
                  <a:lnTo>
                    <a:pt x="290" y="1318"/>
                  </a:lnTo>
                  <a:lnTo>
                    <a:pt x="303" y="1317"/>
                  </a:lnTo>
                  <a:lnTo>
                    <a:pt x="320" y="1318"/>
                  </a:lnTo>
                  <a:lnTo>
                    <a:pt x="328" y="1318"/>
                  </a:lnTo>
                  <a:lnTo>
                    <a:pt x="336" y="1319"/>
                  </a:lnTo>
                  <a:lnTo>
                    <a:pt x="351" y="1322"/>
                  </a:lnTo>
                  <a:lnTo>
                    <a:pt x="366" y="1326"/>
                  </a:lnTo>
                  <a:lnTo>
                    <a:pt x="379" y="1331"/>
                  </a:lnTo>
                  <a:lnTo>
                    <a:pt x="391" y="1336"/>
                  </a:lnTo>
                  <a:lnTo>
                    <a:pt x="403" y="1343"/>
                  </a:lnTo>
                  <a:lnTo>
                    <a:pt x="416" y="1349"/>
                  </a:lnTo>
                  <a:lnTo>
                    <a:pt x="487" y="1211"/>
                  </a:lnTo>
                  <a:lnTo>
                    <a:pt x="466" y="1198"/>
                  </a:lnTo>
                  <a:lnTo>
                    <a:pt x="443" y="1188"/>
                  </a:lnTo>
                  <a:lnTo>
                    <a:pt x="432" y="1184"/>
                  </a:lnTo>
                  <a:lnTo>
                    <a:pt x="421" y="1179"/>
                  </a:lnTo>
                  <a:lnTo>
                    <a:pt x="409" y="1176"/>
                  </a:lnTo>
                  <a:lnTo>
                    <a:pt x="398" y="1172"/>
                  </a:lnTo>
                  <a:lnTo>
                    <a:pt x="386" y="1169"/>
                  </a:lnTo>
                  <a:lnTo>
                    <a:pt x="373" y="1166"/>
                  </a:lnTo>
                  <a:lnTo>
                    <a:pt x="361" y="1164"/>
                  </a:lnTo>
                  <a:lnTo>
                    <a:pt x="349" y="1163"/>
                  </a:lnTo>
                  <a:lnTo>
                    <a:pt x="336" y="1161"/>
                  </a:lnTo>
                  <a:lnTo>
                    <a:pt x="322" y="1160"/>
                  </a:lnTo>
                  <a:lnTo>
                    <a:pt x="296" y="1158"/>
                  </a:lnTo>
                  <a:lnTo>
                    <a:pt x="279" y="1160"/>
                  </a:lnTo>
                  <a:lnTo>
                    <a:pt x="263" y="1161"/>
                  </a:lnTo>
                  <a:lnTo>
                    <a:pt x="249" y="1162"/>
                  </a:lnTo>
                  <a:lnTo>
                    <a:pt x="233" y="1164"/>
                  </a:lnTo>
                  <a:lnTo>
                    <a:pt x="219" y="1167"/>
                  </a:lnTo>
                  <a:lnTo>
                    <a:pt x="205" y="1171"/>
                  </a:lnTo>
                  <a:lnTo>
                    <a:pt x="198" y="1172"/>
                  </a:lnTo>
                  <a:lnTo>
                    <a:pt x="191" y="1174"/>
                  </a:lnTo>
                  <a:lnTo>
                    <a:pt x="177" y="1179"/>
                  </a:lnTo>
                  <a:lnTo>
                    <a:pt x="165" y="1184"/>
                  </a:lnTo>
                  <a:lnTo>
                    <a:pt x="151" y="1189"/>
                  </a:lnTo>
                  <a:lnTo>
                    <a:pt x="139" y="1196"/>
                  </a:lnTo>
                  <a:lnTo>
                    <a:pt x="127" y="1203"/>
                  </a:lnTo>
                  <a:lnTo>
                    <a:pt x="116" y="1211"/>
                  </a:lnTo>
                  <a:lnTo>
                    <a:pt x="105" y="1218"/>
                  </a:lnTo>
                  <a:lnTo>
                    <a:pt x="94" y="1227"/>
                  </a:lnTo>
                  <a:lnTo>
                    <a:pt x="84" y="1236"/>
                  </a:lnTo>
                  <a:lnTo>
                    <a:pt x="75" y="1245"/>
                  </a:lnTo>
                  <a:lnTo>
                    <a:pt x="65" y="1255"/>
                  </a:lnTo>
                  <a:lnTo>
                    <a:pt x="57" y="1266"/>
                  </a:lnTo>
                  <a:lnTo>
                    <a:pt x="48" y="1277"/>
                  </a:lnTo>
                  <a:lnTo>
                    <a:pt x="41" y="1288"/>
                  </a:lnTo>
                  <a:lnTo>
                    <a:pt x="35" y="1301"/>
                  </a:lnTo>
                  <a:lnTo>
                    <a:pt x="28" y="1313"/>
                  </a:lnTo>
                  <a:lnTo>
                    <a:pt x="22" y="1325"/>
                  </a:lnTo>
                  <a:lnTo>
                    <a:pt x="17" y="1338"/>
                  </a:lnTo>
                  <a:lnTo>
                    <a:pt x="12" y="1352"/>
                  </a:lnTo>
                  <a:lnTo>
                    <a:pt x="9" y="1366"/>
                  </a:lnTo>
                  <a:lnTo>
                    <a:pt x="6" y="1381"/>
                  </a:lnTo>
                  <a:lnTo>
                    <a:pt x="4" y="1395"/>
                  </a:lnTo>
                  <a:lnTo>
                    <a:pt x="2" y="1403"/>
                  </a:lnTo>
                  <a:lnTo>
                    <a:pt x="1" y="1411"/>
                  </a:lnTo>
                  <a:lnTo>
                    <a:pt x="0" y="1426"/>
                  </a:lnTo>
                  <a:lnTo>
                    <a:pt x="0" y="1442"/>
                  </a:lnTo>
                  <a:lnTo>
                    <a:pt x="0" y="1457"/>
                  </a:lnTo>
                  <a:lnTo>
                    <a:pt x="1" y="1473"/>
                  </a:lnTo>
                  <a:lnTo>
                    <a:pt x="4" y="1488"/>
                  </a:lnTo>
                  <a:lnTo>
                    <a:pt x="6" y="1503"/>
                  </a:lnTo>
                  <a:lnTo>
                    <a:pt x="9" y="1517"/>
                  </a:lnTo>
                  <a:lnTo>
                    <a:pt x="12" y="1532"/>
                  </a:lnTo>
                  <a:lnTo>
                    <a:pt x="17" y="1545"/>
                  </a:lnTo>
                  <a:lnTo>
                    <a:pt x="22" y="1558"/>
                  </a:lnTo>
                  <a:lnTo>
                    <a:pt x="25" y="1565"/>
                  </a:lnTo>
                  <a:lnTo>
                    <a:pt x="28" y="1570"/>
                  </a:lnTo>
                  <a:lnTo>
                    <a:pt x="35" y="1583"/>
                  </a:lnTo>
                  <a:lnTo>
                    <a:pt x="41" y="1595"/>
                  </a:lnTo>
                  <a:lnTo>
                    <a:pt x="48" y="1606"/>
                  </a:lnTo>
                  <a:lnTo>
                    <a:pt x="57" y="1617"/>
                  </a:lnTo>
                  <a:lnTo>
                    <a:pt x="65" y="1627"/>
                  </a:lnTo>
                  <a:lnTo>
                    <a:pt x="75" y="1637"/>
                  </a:lnTo>
                  <a:lnTo>
                    <a:pt x="84" y="1647"/>
                  </a:lnTo>
                  <a:lnTo>
                    <a:pt x="94" y="1656"/>
                  </a:lnTo>
                  <a:lnTo>
                    <a:pt x="105" y="1665"/>
                  </a:lnTo>
                  <a:lnTo>
                    <a:pt x="116" y="1673"/>
                  </a:lnTo>
                  <a:lnTo>
                    <a:pt x="127" y="1680"/>
                  </a:lnTo>
                  <a:lnTo>
                    <a:pt x="139" y="1687"/>
                  </a:lnTo>
                  <a:lnTo>
                    <a:pt x="151" y="1693"/>
                  </a:lnTo>
                  <a:lnTo>
                    <a:pt x="165" y="1699"/>
                  </a:lnTo>
                  <a:lnTo>
                    <a:pt x="177" y="1704"/>
                  </a:lnTo>
                  <a:lnTo>
                    <a:pt x="191" y="1708"/>
                  </a:lnTo>
                  <a:lnTo>
                    <a:pt x="205" y="1713"/>
                  </a:lnTo>
                  <a:lnTo>
                    <a:pt x="219" y="1716"/>
                  </a:lnTo>
                  <a:lnTo>
                    <a:pt x="233" y="1719"/>
                  </a:lnTo>
                  <a:lnTo>
                    <a:pt x="249" y="1722"/>
                  </a:lnTo>
                  <a:lnTo>
                    <a:pt x="263" y="1723"/>
                  </a:lnTo>
                  <a:lnTo>
                    <a:pt x="279" y="1724"/>
                  </a:lnTo>
                  <a:lnTo>
                    <a:pt x="296" y="1724"/>
                  </a:lnTo>
                  <a:close/>
                  <a:moveTo>
                    <a:pt x="681" y="903"/>
                  </a:moveTo>
                  <a:lnTo>
                    <a:pt x="508" y="903"/>
                  </a:lnTo>
                  <a:lnTo>
                    <a:pt x="508" y="1707"/>
                  </a:lnTo>
                  <a:lnTo>
                    <a:pt x="681" y="1707"/>
                  </a:lnTo>
                  <a:lnTo>
                    <a:pt x="681" y="1441"/>
                  </a:lnTo>
                  <a:lnTo>
                    <a:pt x="681" y="1424"/>
                  </a:lnTo>
                  <a:lnTo>
                    <a:pt x="683" y="1408"/>
                  </a:lnTo>
                  <a:lnTo>
                    <a:pt x="684" y="1401"/>
                  </a:lnTo>
                  <a:lnTo>
                    <a:pt x="686" y="1394"/>
                  </a:lnTo>
                  <a:lnTo>
                    <a:pt x="687" y="1387"/>
                  </a:lnTo>
                  <a:lnTo>
                    <a:pt x="689" y="1381"/>
                  </a:lnTo>
                  <a:lnTo>
                    <a:pt x="693" y="1368"/>
                  </a:lnTo>
                  <a:lnTo>
                    <a:pt x="698" y="1358"/>
                  </a:lnTo>
                  <a:lnTo>
                    <a:pt x="701" y="1354"/>
                  </a:lnTo>
                  <a:lnTo>
                    <a:pt x="703" y="1349"/>
                  </a:lnTo>
                  <a:lnTo>
                    <a:pt x="707" y="1345"/>
                  </a:lnTo>
                  <a:lnTo>
                    <a:pt x="710" y="1341"/>
                  </a:lnTo>
                  <a:lnTo>
                    <a:pt x="718" y="1334"/>
                  </a:lnTo>
                  <a:lnTo>
                    <a:pt x="726" y="1327"/>
                  </a:lnTo>
                  <a:lnTo>
                    <a:pt x="733" y="1323"/>
                  </a:lnTo>
                  <a:lnTo>
                    <a:pt x="742" y="1318"/>
                  </a:lnTo>
                  <a:lnTo>
                    <a:pt x="752" y="1315"/>
                  </a:lnTo>
                  <a:lnTo>
                    <a:pt x="762" y="1314"/>
                  </a:lnTo>
                  <a:lnTo>
                    <a:pt x="772" y="1312"/>
                  </a:lnTo>
                  <a:lnTo>
                    <a:pt x="783" y="1312"/>
                  </a:lnTo>
                  <a:lnTo>
                    <a:pt x="794" y="1312"/>
                  </a:lnTo>
                  <a:lnTo>
                    <a:pt x="806" y="1314"/>
                  </a:lnTo>
                  <a:lnTo>
                    <a:pt x="816" y="1315"/>
                  </a:lnTo>
                  <a:lnTo>
                    <a:pt x="824" y="1318"/>
                  </a:lnTo>
                  <a:lnTo>
                    <a:pt x="833" y="1323"/>
                  </a:lnTo>
                  <a:lnTo>
                    <a:pt x="841" y="1327"/>
                  </a:lnTo>
                  <a:lnTo>
                    <a:pt x="849" y="1333"/>
                  </a:lnTo>
                  <a:lnTo>
                    <a:pt x="852" y="1336"/>
                  </a:lnTo>
                  <a:lnTo>
                    <a:pt x="856" y="1339"/>
                  </a:lnTo>
                  <a:lnTo>
                    <a:pt x="861" y="1347"/>
                  </a:lnTo>
                  <a:lnTo>
                    <a:pt x="865" y="1355"/>
                  </a:lnTo>
                  <a:lnTo>
                    <a:pt x="868" y="1361"/>
                  </a:lnTo>
                  <a:lnTo>
                    <a:pt x="870" y="1365"/>
                  </a:lnTo>
                  <a:lnTo>
                    <a:pt x="872" y="1369"/>
                  </a:lnTo>
                  <a:lnTo>
                    <a:pt x="873" y="1375"/>
                  </a:lnTo>
                  <a:lnTo>
                    <a:pt x="877" y="1386"/>
                  </a:lnTo>
                  <a:lnTo>
                    <a:pt x="878" y="1399"/>
                  </a:lnTo>
                  <a:lnTo>
                    <a:pt x="879" y="1413"/>
                  </a:lnTo>
                  <a:lnTo>
                    <a:pt x="880" y="1426"/>
                  </a:lnTo>
                  <a:lnTo>
                    <a:pt x="880" y="1707"/>
                  </a:lnTo>
                  <a:lnTo>
                    <a:pt x="1053" y="1707"/>
                  </a:lnTo>
                  <a:lnTo>
                    <a:pt x="1053" y="1378"/>
                  </a:lnTo>
                  <a:lnTo>
                    <a:pt x="1053" y="1364"/>
                  </a:lnTo>
                  <a:lnTo>
                    <a:pt x="1052" y="1351"/>
                  </a:lnTo>
                  <a:lnTo>
                    <a:pt x="1051" y="1338"/>
                  </a:lnTo>
                  <a:lnTo>
                    <a:pt x="1050" y="1325"/>
                  </a:lnTo>
                  <a:lnTo>
                    <a:pt x="1048" y="1314"/>
                  </a:lnTo>
                  <a:lnTo>
                    <a:pt x="1044" y="1302"/>
                  </a:lnTo>
                  <a:lnTo>
                    <a:pt x="1042" y="1291"/>
                  </a:lnTo>
                  <a:lnTo>
                    <a:pt x="1039" y="1281"/>
                  </a:lnTo>
                  <a:lnTo>
                    <a:pt x="1034" y="1269"/>
                  </a:lnTo>
                  <a:lnTo>
                    <a:pt x="1031" y="1261"/>
                  </a:lnTo>
                  <a:lnTo>
                    <a:pt x="1025" y="1251"/>
                  </a:lnTo>
                  <a:lnTo>
                    <a:pt x="1021" y="1243"/>
                  </a:lnTo>
                  <a:lnTo>
                    <a:pt x="1015" y="1234"/>
                  </a:lnTo>
                  <a:lnTo>
                    <a:pt x="1010" y="1226"/>
                  </a:lnTo>
                  <a:lnTo>
                    <a:pt x="1003" y="1218"/>
                  </a:lnTo>
                  <a:lnTo>
                    <a:pt x="998" y="1212"/>
                  </a:lnTo>
                  <a:lnTo>
                    <a:pt x="990" y="1205"/>
                  </a:lnTo>
                  <a:lnTo>
                    <a:pt x="983" y="1199"/>
                  </a:lnTo>
                  <a:lnTo>
                    <a:pt x="975" y="1194"/>
                  </a:lnTo>
                  <a:lnTo>
                    <a:pt x="968" y="1188"/>
                  </a:lnTo>
                  <a:lnTo>
                    <a:pt x="960" y="1184"/>
                  </a:lnTo>
                  <a:lnTo>
                    <a:pt x="952" y="1179"/>
                  </a:lnTo>
                  <a:lnTo>
                    <a:pt x="943" y="1175"/>
                  </a:lnTo>
                  <a:lnTo>
                    <a:pt x="934" y="1172"/>
                  </a:lnTo>
                  <a:lnTo>
                    <a:pt x="924" y="1168"/>
                  </a:lnTo>
                  <a:lnTo>
                    <a:pt x="915" y="1166"/>
                  </a:lnTo>
                  <a:lnTo>
                    <a:pt x="905" y="1164"/>
                  </a:lnTo>
                  <a:lnTo>
                    <a:pt x="895" y="1162"/>
                  </a:lnTo>
                  <a:lnTo>
                    <a:pt x="885" y="1161"/>
                  </a:lnTo>
                  <a:lnTo>
                    <a:pt x="874" y="1160"/>
                  </a:lnTo>
                  <a:lnTo>
                    <a:pt x="864" y="1160"/>
                  </a:lnTo>
                  <a:lnTo>
                    <a:pt x="853" y="1158"/>
                  </a:lnTo>
                  <a:lnTo>
                    <a:pt x="839" y="1160"/>
                  </a:lnTo>
                  <a:lnTo>
                    <a:pt x="826" y="1161"/>
                  </a:lnTo>
                  <a:lnTo>
                    <a:pt x="812" y="1162"/>
                  </a:lnTo>
                  <a:lnTo>
                    <a:pt x="800" y="1165"/>
                  </a:lnTo>
                  <a:lnTo>
                    <a:pt x="788" y="1167"/>
                  </a:lnTo>
                  <a:lnTo>
                    <a:pt x="776" y="1172"/>
                  </a:lnTo>
                  <a:lnTo>
                    <a:pt x="764" y="1176"/>
                  </a:lnTo>
                  <a:lnTo>
                    <a:pt x="753" y="1182"/>
                  </a:lnTo>
                  <a:lnTo>
                    <a:pt x="743" y="1187"/>
                  </a:lnTo>
                  <a:lnTo>
                    <a:pt x="733" y="1194"/>
                  </a:lnTo>
                  <a:lnTo>
                    <a:pt x="723" y="1201"/>
                  </a:lnTo>
                  <a:lnTo>
                    <a:pt x="714" y="1208"/>
                  </a:lnTo>
                  <a:lnTo>
                    <a:pt x="706" y="1217"/>
                  </a:lnTo>
                  <a:lnTo>
                    <a:pt x="702" y="1222"/>
                  </a:lnTo>
                  <a:lnTo>
                    <a:pt x="698" y="1226"/>
                  </a:lnTo>
                  <a:lnTo>
                    <a:pt x="690" y="1236"/>
                  </a:lnTo>
                  <a:lnTo>
                    <a:pt x="683" y="1246"/>
                  </a:lnTo>
                  <a:lnTo>
                    <a:pt x="681" y="1246"/>
                  </a:lnTo>
                  <a:lnTo>
                    <a:pt x="681" y="903"/>
                  </a:lnTo>
                  <a:close/>
                  <a:moveTo>
                    <a:pt x="1341" y="1724"/>
                  </a:moveTo>
                  <a:lnTo>
                    <a:pt x="1356" y="1724"/>
                  </a:lnTo>
                  <a:lnTo>
                    <a:pt x="1372" y="1723"/>
                  </a:lnTo>
                  <a:lnTo>
                    <a:pt x="1386" y="1720"/>
                  </a:lnTo>
                  <a:lnTo>
                    <a:pt x="1400" y="1718"/>
                  </a:lnTo>
                  <a:lnTo>
                    <a:pt x="1412" y="1714"/>
                  </a:lnTo>
                  <a:lnTo>
                    <a:pt x="1424" y="1710"/>
                  </a:lnTo>
                  <a:lnTo>
                    <a:pt x="1436" y="1705"/>
                  </a:lnTo>
                  <a:lnTo>
                    <a:pt x="1448" y="1699"/>
                  </a:lnTo>
                  <a:lnTo>
                    <a:pt x="1458" y="1694"/>
                  </a:lnTo>
                  <a:lnTo>
                    <a:pt x="1468" y="1687"/>
                  </a:lnTo>
                  <a:lnTo>
                    <a:pt x="1476" y="1679"/>
                  </a:lnTo>
                  <a:lnTo>
                    <a:pt x="1485" y="1672"/>
                  </a:lnTo>
                  <a:lnTo>
                    <a:pt x="1493" y="1663"/>
                  </a:lnTo>
                  <a:lnTo>
                    <a:pt x="1501" y="1654"/>
                  </a:lnTo>
                  <a:lnTo>
                    <a:pt x="1508" y="1645"/>
                  </a:lnTo>
                  <a:lnTo>
                    <a:pt x="1514" y="1635"/>
                  </a:lnTo>
                  <a:lnTo>
                    <a:pt x="1516" y="1635"/>
                  </a:lnTo>
                  <a:lnTo>
                    <a:pt x="1516" y="1707"/>
                  </a:lnTo>
                  <a:lnTo>
                    <a:pt x="1690" y="1707"/>
                  </a:lnTo>
                  <a:lnTo>
                    <a:pt x="1690" y="1176"/>
                  </a:lnTo>
                  <a:lnTo>
                    <a:pt x="1516" y="1176"/>
                  </a:lnTo>
                  <a:lnTo>
                    <a:pt x="1516" y="1248"/>
                  </a:lnTo>
                  <a:lnTo>
                    <a:pt x="1514" y="1248"/>
                  </a:lnTo>
                  <a:lnTo>
                    <a:pt x="1508" y="1238"/>
                  </a:lnTo>
                  <a:lnTo>
                    <a:pt x="1501" y="1229"/>
                  </a:lnTo>
                  <a:lnTo>
                    <a:pt x="1493" y="1221"/>
                  </a:lnTo>
                  <a:lnTo>
                    <a:pt x="1485" y="1212"/>
                  </a:lnTo>
                  <a:lnTo>
                    <a:pt x="1476" y="1204"/>
                  </a:lnTo>
                  <a:lnTo>
                    <a:pt x="1468" y="1196"/>
                  </a:lnTo>
                  <a:lnTo>
                    <a:pt x="1463" y="1193"/>
                  </a:lnTo>
                  <a:lnTo>
                    <a:pt x="1458" y="1189"/>
                  </a:lnTo>
                  <a:lnTo>
                    <a:pt x="1448" y="1184"/>
                  </a:lnTo>
                  <a:lnTo>
                    <a:pt x="1436" y="1178"/>
                  </a:lnTo>
                  <a:lnTo>
                    <a:pt x="1424" y="1173"/>
                  </a:lnTo>
                  <a:lnTo>
                    <a:pt x="1412" y="1168"/>
                  </a:lnTo>
                  <a:lnTo>
                    <a:pt x="1400" y="1165"/>
                  </a:lnTo>
                  <a:lnTo>
                    <a:pt x="1386" y="1163"/>
                  </a:lnTo>
                  <a:lnTo>
                    <a:pt x="1372" y="1161"/>
                  </a:lnTo>
                  <a:lnTo>
                    <a:pt x="1356" y="1160"/>
                  </a:lnTo>
                  <a:lnTo>
                    <a:pt x="1341" y="1158"/>
                  </a:lnTo>
                  <a:lnTo>
                    <a:pt x="1328" y="1160"/>
                  </a:lnTo>
                  <a:lnTo>
                    <a:pt x="1315" y="1160"/>
                  </a:lnTo>
                  <a:lnTo>
                    <a:pt x="1303" y="1162"/>
                  </a:lnTo>
                  <a:lnTo>
                    <a:pt x="1291" y="1164"/>
                  </a:lnTo>
                  <a:lnTo>
                    <a:pt x="1279" y="1166"/>
                  </a:lnTo>
                  <a:lnTo>
                    <a:pt x="1266" y="1169"/>
                  </a:lnTo>
                  <a:lnTo>
                    <a:pt x="1254" y="1173"/>
                  </a:lnTo>
                  <a:lnTo>
                    <a:pt x="1243" y="1177"/>
                  </a:lnTo>
                  <a:lnTo>
                    <a:pt x="1232" y="1182"/>
                  </a:lnTo>
                  <a:lnTo>
                    <a:pt x="1221" y="1187"/>
                  </a:lnTo>
                  <a:lnTo>
                    <a:pt x="1211" y="1193"/>
                  </a:lnTo>
                  <a:lnTo>
                    <a:pt x="1201" y="1199"/>
                  </a:lnTo>
                  <a:lnTo>
                    <a:pt x="1191" y="1206"/>
                  </a:lnTo>
                  <a:lnTo>
                    <a:pt x="1181" y="1214"/>
                  </a:lnTo>
                  <a:lnTo>
                    <a:pt x="1172" y="1222"/>
                  </a:lnTo>
                  <a:lnTo>
                    <a:pt x="1163" y="1231"/>
                  </a:lnTo>
                  <a:lnTo>
                    <a:pt x="1155" y="1239"/>
                  </a:lnTo>
                  <a:lnTo>
                    <a:pt x="1147" y="1249"/>
                  </a:lnTo>
                  <a:lnTo>
                    <a:pt x="1140" y="1259"/>
                  </a:lnTo>
                  <a:lnTo>
                    <a:pt x="1132" y="1271"/>
                  </a:lnTo>
                  <a:lnTo>
                    <a:pt x="1125" y="1282"/>
                  </a:lnTo>
                  <a:lnTo>
                    <a:pt x="1120" y="1294"/>
                  </a:lnTo>
                  <a:lnTo>
                    <a:pt x="1114" y="1306"/>
                  </a:lnTo>
                  <a:lnTo>
                    <a:pt x="1109" y="1318"/>
                  </a:lnTo>
                  <a:lnTo>
                    <a:pt x="1104" y="1333"/>
                  </a:lnTo>
                  <a:lnTo>
                    <a:pt x="1101" y="1346"/>
                  </a:lnTo>
                  <a:lnTo>
                    <a:pt x="1098" y="1361"/>
                  </a:lnTo>
                  <a:lnTo>
                    <a:pt x="1094" y="1376"/>
                  </a:lnTo>
                  <a:lnTo>
                    <a:pt x="1092" y="1392"/>
                  </a:lnTo>
                  <a:lnTo>
                    <a:pt x="1091" y="1407"/>
                  </a:lnTo>
                  <a:lnTo>
                    <a:pt x="1090" y="1424"/>
                  </a:lnTo>
                  <a:lnTo>
                    <a:pt x="1089" y="1442"/>
                  </a:lnTo>
                  <a:lnTo>
                    <a:pt x="1090" y="1458"/>
                  </a:lnTo>
                  <a:lnTo>
                    <a:pt x="1091" y="1475"/>
                  </a:lnTo>
                  <a:lnTo>
                    <a:pt x="1092" y="1492"/>
                  </a:lnTo>
                  <a:lnTo>
                    <a:pt x="1094" y="1507"/>
                  </a:lnTo>
                  <a:lnTo>
                    <a:pt x="1098" y="1523"/>
                  </a:lnTo>
                  <a:lnTo>
                    <a:pt x="1101" y="1537"/>
                  </a:lnTo>
                  <a:lnTo>
                    <a:pt x="1104" y="1550"/>
                  </a:lnTo>
                  <a:lnTo>
                    <a:pt x="1109" y="1564"/>
                  </a:lnTo>
                  <a:lnTo>
                    <a:pt x="1114" y="1577"/>
                  </a:lnTo>
                  <a:lnTo>
                    <a:pt x="1120" y="1589"/>
                  </a:lnTo>
                  <a:lnTo>
                    <a:pt x="1125" y="1602"/>
                  </a:lnTo>
                  <a:lnTo>
                    <a:pt x="1132" y="1613"/>
                  </a:lnTo>
                  <a:lnTo>
                    <a:pt x="1140" y="1624"/>
                  </a:lnTo>
                  <a:lnTo>
                    <a:pt x="1147" y="1634"/>
                  </a:lnTo>
                  <a:lnTo>
                    <a:pt x="1155" y="1644"/>
                  </a:lnTo>
                  <a:lnTo>
                    <a:pt x="1163" y="1653"/>
                  </a:lnTo>
                  <a:lnTo>
                    <a:pt x="1172" y="1662"/>
                  </a:lnTo>
                  <a:lnTo>
                    <a:pt x="1181" y="1669"/>
                  </a:lnTo>
                  <a:lnTo>
                    <a:pt x="1191" y="1677"/>
                  </a:lnTo>
                  <a:lnTo>
                    <a:pt x="1201" y="1684"/>
                  </a:lnTo>
                  <a:lnTo>
                    <a:pt x="1211" y="1690"/>
                  </a:lnTo>
                  <a:lnTo>
                    <a:pt x="1221" y="1696"/>
                  </a:lnTo>
                  <a:lnTo>
                    <a:pt x="1232" y="1702"/>
                  </a:lnTo>
                  <a:lnTo>
                    <a:pt x="1243" y="1706"/>
                  </a:lnTo>
                  <a:lnTo>
                    <a:pt x="1254" y="1710"/>
                  </a:lnTo>
                  <a:lnTo>
                    <a:pt x="1266" y="1714"/>
                  </a:lnTo>
                  <a:lnTo>
                    <a:pt x="1279" y="1717"/>
                  </a:lnTo>
                  <a:lnTo>
                    <a:pt x="1291" y="1719"/>
                  </a:lnTo>
                  <a:lnTo>
                    <a:pt x="1303" y="1722"/>
                  </a:lnTo>
                  <a:lnTo>
                    <a:pt x="1315" y="1723"/>
                  </a:lnTo>
                  <a:lnTo>
                    <a:pt x="1328" y="1724"/>
                  </a:lnTo>
                  <a:lnTo>
                    <a:pt x="1341" y="1724"/>
                  </a:lnTo>
                  <a:close/>
                  <a:moveTo>
                    <a:pt x="1389" y="1566"/>
                  </a:moveTo>
                  <a:lnTo>
                    <a:pt x="1376" y="1565"/>
                  </a:lnTo>
                  <a:lnTo>
                    <a:pt x="1370" y="1565"/>
                  </a:lnTo>
                  <a:lnTo>
                    <a:pt x="1364" y="1564"/>
                  </a:lnTo>
                  <a:lnTo>
                    <a:pt x="1352" y="1560"/>
                  </a:lnTo>
                  <a:lnTo>
                    <a:pt x="1346" y="1559"/>
                  </a:lnTo>
                  <a:lnTo>
                    <a:pt x="1341" y="1557"/>
                  </a:lnTo>
                  <a:lnTo>
                    <a:pt x="1330" y="1552"/>
                  </a:lnTo>
                  <a:lnTo>
                    <a:pt x="1325" y="1549"/>
                  </a:lnTo>
                  <a:lnTo>
                    <a:pt x="1320" y="1546"/>
                  </a:lnTo>
                  <a:lnTo>
                    <a:pt x="1315" y="1543"/>
                  </a:lnTo>
                  <a:lnTo>
                    <a:pt x="1311" y="1539"/>
                  </a:lnTo>
                  <a:lnTo>
                    <a:pt x="1302" y="1532"/>
                  </a:lnTo>
                  <a:lnTo>
                    <a:pt x="1294" y="1524"/>
                  </a:lnTo>
                  <a:lnTo>
                    <a:pt x="1288" y="1514"/>
                  </a:lnTo>
                  <a:lnTo>
                    <a:pt x="1282" y="1504"/>
                  </a:lnTo>
                  <a:lnTo>
                    <a:pt x="1279" y="1498"/>
                  </a:lnTo>
                  <a:lnTo>
                    <a:pt x="1276" y="1493"/>
                  </a:lnTo>
                  <a:lnTo>
                    <a:pt x="1272" y="1482"/>
                  </a:lnTo>
                  <a:lnTo>
                    <a:pt x="1270" y="1468"/>
                  </a:lnTo>
                  <a:lnTo>
                    <a:pt x="1269" y="1462"/>
                  </a:lnTo>
                  <a:lnTo>
                    <a:pt x="1268" y="1455"/>
                  </a:lnTo>
                  <a:lnTo>
                    <a:pt x="1268" y="1442"/>
                  </a:lnTo>
                  <a:lnTo>
                    <a:pt x="1268" y="1427"/>
                  </a:lnTo>
                  <a:lnTo>
                    <a:pt x="1270" y="1415"/>
                  </a:lnTo>
                  <a:lnTo>
                    <a:pt x="1271" y="1408"/>
                  </a:lnTo>
                  <a:lnTo>
                    <a:pt x="1272" y="1402"/>
                  </a:lnTo>
                  <a:lnTo>
                    <a:pt x="1276" y="1391"/>
                  </a:lnTo>
                  <a:lnTo>
                    <a:pt x="1279" y="1385"/>
                  </a:lnTo>
                  <a:lnTo>
                    <a:pt x="1282" y="1379"/>
                  </a:lnTo>
                  <a:lnTo>
                    <a:pt x="1288" y="1369"/>
                  </a:lnTo>
                  <a:lnTo>
                    <a:pt x="1294" y="1359"/>
                  </a:lnTo>
                  <a:lnTo>
                    <a:pt x="1302" y="1351"/>
                  </a:lnTo>
                  <a:lnTo>
                    <a:pt x="1306" y="1347"/>
                  </a:lnTo>
                  <a:lnTo>
                    <a:pt x="1311" y="1344"/>
                  </a:lnTo>
                  <a:lnTo>
                    <a:pt x="1315" y="1341"/>
                  </a:lnTo>
                  <a:lnTo>
                    <a:pt x="1320" y="1337"/>
                  </a:lnTo>
                  <a:lnTo>
                    <a:pt x="1330" y="1331"/>
                  </a:lnTo>
                  <a:lnTo>
                    <a:pt x="1341" y="1326"/>
                  </a:lnTo>
                  <a:lnTo>
                    <a:pt x="1352" y="1323"/>
                  </a:lnTo>
                  <a:lnTo>
                    <a:pt x="1364" y="1319"/>
                  </a:lnTo>
                  <a:lnTo>
                    <a:pt x="1370" y="1318"/>
                  </a:lnTo>
                  <a:lnTo>
                    <a:pt x="1376" y="1318"/>
                  </a:lnTo>
                  <a:lnTo>
                    <a:pt x="1389" y="1317"/>
                  </a:lnTo>
                  <a:lnTo>
                    <a:pt x="1402" y="1318"/>
                  </a:lnTo>
                  <a:lnTo>
                    <a:pt x="1414" y="1319"/>
                  </a:lnTo>
                  <a:lnTo>
                    <a:pt x="1426" y="1323"/>
                  </a:lnTo>
                  <a:lnTo>
                    <a:pt x="1432" y="1324"/>
                  </a:lnTo>
                  <a:lnTo>
                    <a:pt x="1438" y="1326"/>
                  </a:lnTo>
                  <a:lnTo>
                    <a:pt x="1449" y="1331"/>
                  </a:lnTo>
                  <a:lnTo>
                    <a:pt x="1454" y="1334"/>
                  </a:lnTo>
                  <a:lnTo>
                    <a:pt x="1459" y="1337"/>
                  </a:lnTo>
                  <a:lnTo>
                    <a:pt x="1463" y="1341"/>
                  </a:lnTo>
                  <a:lnTo>
                    <a:pt x="1469" y="1344"/>
                  </a:lnTo>
                  <a:lnTo>
                    <a:pt x="1476" y="1351"/>
                  </a:lnTo>
                  <a:lnTo>
                    <a:pt x="1484" y="1359"/>
                  </a:lnTo>
                  <a:lnTo>
                    <a:pt x="1492" y="1369"/>
                  </a:lnTo>
                  <a:lnTo>
                    <a:pt x="1498" y="1379"/>
                  </a:lnTo>
                  <a:lnTo>
                    <a:pt x="1500" y="1385"/>
                  </a:lnTo>
                  <a:lnTo>
                    <a:pt x="1503" y="1391"/>
                  </a:lnTo>
                  <a:lnTo>
                    <a:pt x="1506" y="1402"/>
                  </a:lnTo>
                  <a:lnTo>
                    <a:pt x="1510" y="1415"/>
                  </a:lnTo>
                  <a:lnTo>
                    <a:pt x="1511" y="1421"/>
                  </a:lnTo>
                  <a:lnTo>
                    <a:pt x="1511" y="1427"/>
                  </a:lnTo>
                  <a:lnTo>
                    <a:pt x="1512" y="1442"/>
                  </a:lnTo>
                  <a:lnTo>
                    <a:pt x="1511" y="1455"/>
                  </a:lnTo>
                  <a:lnTo>
                    <a:pt x="1510" y="1468"/>
                  </a:lnTo>
                  <a:lnTo>
                    <a:pt x="1509" y="1475"/>
                  </a:lnTo>
                  <a:lnTo>
                    <a:pt x="1506" y="1482"/>
                  </a:lnTo>
                  <a:lnTo>
                    <a:pt x="1503" y="1493"/>
                  </a:lnTo>
                  <a:lnTo>
                    <a:pt x="1500" y="1498"/>
                  </a:lnTo>
                  <a:lnTo>
                    <a:pt x="1498" y="1504"/>
                  </a:lnTo>
                  <a:lnTo>
                    <a:pt x="1492" y="1514"/>
                  </a:lnTo>
                  <a:lnTo>
                    <a:pt x="1484" y="1524"/>
                  </a:lnTo>
                  <a:lnTo>
                    <a:pt x="1476" y="1532"/>
                  </a:lnTo>
                  <a:lnTo>
                    <a:pt x="1473" y="1536"/>
                  </a:lnTo>
                  <a:lnTo>
                    <a:pt x="1469" y="1539"/>
                  </a:lnTo>
                  <a:lnTo>
                    <a:pt x="1463" y="1543"/>
                  </a:lnTo>
                  <a:lnTo>
                    <a:pt x="1459" y="1546"/>
                  </a:lnTo>
                  <a:lnTo>
                    <a:pt x="1449" y="1552"/>
                  </a:lnTo>
                  <a:lnTo>
                    <a:pt x="1438" y="1557"/>
                  </a:lnTo>
                  <a:lnTo>
                    <a:pt x="1426" y="1560"/>
                  </a:lnTo>
                  <a:lnTo>
                    <a:pt x="1414" y="1564"/>
                  </a:lnTo>
                  <a:lnTo>
                    <a:pt x="1402" y="1565"/>
                  </a:lnTo>
                  <a:lnTo>
                    <a:pt x="1389" y="1566"/>
                  </a:lnTo>
                  <a:close/>
                  <a:moveTo>
                    <a:pt x="2100" y="1158"/>
                  </a:moveTo>
                  <a:lnTo>
                    <a:pt x="2086" y="1160"/>
                  </a:lnTo>
                  <a:lnTo>
                    <a:pt x="2072" y="1161"/>
                  </a:lnTo>
                  <a:lnTo>
                    <a:pt x="2058" y="1163"/>
                  </a:lnTo>
                  <a:lnTo>
                    <a:pt x="2046" y="1165"/>
                  </a:lnTo>
                  <a:lnTo>
                    <a:pt x="2034" y="1169"/>
                  </a:lnTo>
                  <a:lnTo>
                    <a:pt x="2022" y="1174"/>
                  </a:lnTo>
                  <a:lnTo>
                    <a:pt x="2010" y="1178"/>
                  </a:lnTo>
                  <a:lnTo>
                    <a:pt x="1998" y="1184"/>
                  </a:lnTo>
                  <a:lnTo>
                    <a:pt x="1987" y="1191"/>
                  </a:lnTo>
                  <a:lnTo>
                    <a:pt x="1977" y="1198"/>
                  </a:lnTo>
                  <a:lnTo>
                    <a:pt x="1967" y="1206"/>
                  </a:lnTo>
                  <a:lnTo>
                    <a:pt x="1959" y="1215"/>
                  </a:lnTo>
                  <a:lnTo>
                    <a:pt x="1950" y="1225"/>
                  </a:lnTo>
                  <a:lnTo>
                    <a:pt x="1941" y="1235"/>
                  </a:lnTo>
                  <a:lnTo>
                    <a:pt x="1933" y="1245"/>
                  </a:lnTo>
                  <a:lnTo>
                    <a:pt x="1926" y="1256"/>
                  </a:lnTo>
                  <a:lnTo>
                    <a:pt x="1924" y="1256"/>
                  </a:lnTo>
                  <a:lnTo>
                    <a:pt x="1924" y="1176"/>
                  </a:lnTo>
                  <a:lnTo>
                    <a:pt x="1754" y="1176"/>
                  </a:lnTo>
                  <a:lnTo>
                    <a:pt x="1754" y="1707"/>
                  </a:lnTo>
                  <a:lnTo>
                    <a:pt x="1927" y="1707"/>
                  </a:lnTo>
                  <a:lnTo>
                    <a:pt x="1927" y="1441"/>
                  </a:lnTo>
                  <a:lnTo>
                    <a:pt x="1927" y="1424"/>
                  </a:lnTo>
                  <a:lnTo>
                    <a:pt x="1930" y="1408"/>
                  </a:lnTo>
                  <a:lnTo>
                    <a:pt x="1931" y="1401"/>
                  </a:lnTo>
                  <a:lnTo>
                    <a:pt x="1932" y="1394"/>
                  </a:lnTo>
                  <a:lnTo>
                    <a:pt x="1933" y="1387"/>
                  </a:lnTo>
                  <a:lnTo>
                    <a:pt x="1935" y="1381"/>
                  </a:lnTo>
                  <a:lnTo>
                    <a:pt x="1940" y="1368"/>
                  </a:lnTo>
                  <a:lnTo>
                    <a:pt x="1944" y="1358"/>
                  </a:lnTo>
                  <a:lnTo>
                    <a:pt x="1947" y="1354"/>
                  </a:lnTo>
                  <a:lnTo>
                    <a:pt x="1950" y="1349"/>
                  </a:lnTo>
                  <a:lnTo>
                    <a:pt x="1953" y="1345"/>
                  </a:lnTo>
                  <a:lnTo>
                    <a:pt x="1956" y="1341"/>
                  </a:lnTo>
                  <a:lnTo>
                    <a:pt x="1964" y="1334"/>
                  </a:lnTo>
                  <a:lnTo>
                    <a:pt x="1972" y="1327"/>
                  </a:lnTo>
                  <a:lnTo>
                    <a:pt x="1980" y="1323"/>
                  </a:lnTo>
                  <a:lnTo>
                    <a:pt x="1989" y="1318"/>
                  </a:lnTo>
                  <a:lnTo>
                    <a:pt x="1998" y="1315"/>
                  </a:lnTo>
                  <a:lnTo>
                    <a:pt x="2008" y="1314"/>
                  </a:lnTo>
                  <a:lnTo>
                    <a:pt x="2018" y="1312"/>
                  </a:lnTo>
                  <a:lnTo>
                    <a:pt x="2030" y="1312"/>
                  </a:lnTo>
                  <a:lnTo>
                    <a:pt x="2041" y="1312"/>
                  </a:lnTo>
                  <a:lnTo>
                    <a:pt x="2052" y="1314"/>
                  </a:lnTo>
                  <a:lnTo>
                    <a:pt x="2063" y="1315"/>
                  </a:lnTo>
                  <a:lnTo>
                    <a:pt x="2072" y="1318"/>
                  </a:lnTo>
                  <a:lnTo>
                    <a:pt x="2081" y="1323"/>
                  </a:lnTo>
                  <a:lnTo>
                    <a:pt x="2088" y="1327"/>
                  </a:lnTo>
                  <a:lnTo>
                    <a:pt x="2096" y="1333"/>
                  </a:lnTo>
                  <a:lnTo>
                    <a:pt x="2100" y="1336"/>
                  </a:lnTo>
                  <a:lnTo>
                    <a:pt x="2103" y="1339"/>
                  </a:lnTo>
                  <a:lnTo>
                    <a:pt x="2108" y="1347"/>
                  </a:lnTo>
                  <a:lnTo>
                    <a:pt x="2113" y="1355"/>
                  </a:lnTo>
                  <a:lnTo>
                    <a:pt x="2115" y="1361"/>
                  </a:lnTo>
                  <a:lnTo>
                    <a:pt x="2117" y="1365"/>
                  </a:lnTo>
                  <a:lnTo>
                    <a:pt x="2121" y="1375"/>
                  </a:lnTo>
                  <a:lnTo>
                    <a:pt x="2124" y="1386"/>
                  </a:lnTo>
                  <a:lnTo>
                    <a:pt x="2125" y="1399"/>
                  </a:lnTo>
                  <a:lnTo>
                    <a:pt x="2127" y="1413"/>
                  </a:lnTo>
                  <a:lnTo>
                    <a:pt x="2127" y="1426"/>
                  </a:lnTo>
                  <a:lnTo>
                    <a:pt x="2127" y="1707"/>
                  </a:lnTo>
                  <a:lnTo>
                    <a:pt x="2300" y="1707"/>
                  </a:lnTo>
                  <a:lnTo>
                    <a:pt x="2300" y="1378"/>
                  </a:lnTo>
                  <a:lnTo>
                    <a:pt x="2300" y="1364"/>
                  </a:lnTo>
                  <a:lnTo>
                    <a:pt x="2298" y="1351"/>
                  </a:lnTo>
                  <a:lnTo>
                    <a:pt x="2297" y="1338"/>
                  </a:lnTo>
                  <a:lnTo>
                    <a:pt x="2296" y="1325"/>
                  </a:lnTo>
                  <a:lnTo>
                    <a:pt x="2294" y="1314"/>
                  </a:lnTo>
                  <a:lnTo>
                    <a:pt x="2291" y="1302"/>
                  </a:lnTo>
                  <a:lnTo>
                    <a:pt x="2288" y="1291"/>
                  </a:lnTo>
                  <a:lnTo>
                    <a:pt x="2285" y="1281"/>
                  </a:lnTo>
                  <a:lnTo>
                    <a:pt x="2281" y="1269"/>
                  </a:lnTo>
                  <a:lnTo>
                    <a:pt x="2277" y="1261"/>
                  </a:lnTo>
                  <a:lnTo>
                    <a:pt x="2272" y="1251"/>
                  </a:lnTo>
                  <a:lnTo>
                    <a:pt x="2267" y="1243"/>
                  </a:lnTo>
                  <a:lnTo>
                    <a:pt x="2262" y="1234"/>
                  </a:lnTo>
                  <a:lnTo>
                    <a:pt x="2256" y="1226"/>
                  </a:lnTo>
                  <a:lnTo>
                    <a:pt x="2250" y="1218"/>
                  </a:lnTo>
                  <a:lnTo>
                    <a:pt x="2244" y="1212"/>
                  </a:lnTo>
                  <a:lnTo>
                    <a:pt x="2236" y="1205"/>
                  </a:lnTo>
                  <a:lnTo>
                    <a:pt x="2230" y="1199"/>
                  </a:lnTo>
                  <a:lnTo>
                    <a:pt x="2222" y="1194"/>
                  </a:lnTo>
                  <a:lnTo>
                    <a:pt x="2214" y="1188"/>
                  </a:lnTo>
                  <a:lnTo>
                    <a:pt x="2206" y="1184"/>
                  </a:lnTo>
                  <a:lnTo>
                    <a:pt x="2198" y="1179"/>
                  </a:lnTo>
                  <a:lnTo>
                    <a:pt x="2190" y="1175"/>
                  </a:lnTo>
                  <a:lnTo>
                    <a:pt x="2181" y="1172"/>
                  </a:lnTo>
                  <a:lnTo>
                    <a:pt x="2171" y="1168"/>
                  </a:lnTo>
                  <a:lnTo>
                    <a:pt x="2162" y="1166"/>
                  </a:lnTo>
                  <a:lnTo>
                    <a:pt x="2152" y="1164"/>
                  </a:lnTo>
                  <a:lnTo>
                    <a:pt x="2142" y="1162"/>
                  </a:lnTo>
                  <a:lnTo>
                    <a:pt x="2132" y="1161"/>
                  </a:lnTo>
                  <a:lnTo>
                    <a:pt x="2121" y="1160"/>
                  </a:lnTo>
                  <a:lnTo>
                    <a:pt x="2111" y="1160"/>
                  </a:lnTo>
                  <a:lnTo>
                    <a:pt x="2100" y="1158"/>
                  </a:lnTo>
                  <a:close/>
                  <a:moveTo>
                    <a:pt x="2651" y="1954"/>
                  </a:moveTo>
                  <a:lnTo>
                    <a:pt x="2668" y="1954"/>
                  </a:lnTo>
                  <a:lnTo>
                    <a:pt x="2685" y="1953"/>
                  </a:lnTo>
                  <a:lnTo>
                    <a:pt x="2701" y="1951"/>
                  </a:lnTo>
                  <a:lnTo>
                    <a:pt x="2716" y="1950"/>
                  </a:lnTo>
                  <a:lnTo>
                    <a:pt x="2731" y="1948"/>
                  </a:lnTo>
                  <a:lnTo>
                    <a:pt x="2745" y="1946"/>
                  </a:lnTo>
                  <a:lnTo>
                    <a:pt x="2759" y="1943"/>
                  </a:lnTo>
                  <a:lnTo>
                    <a:pt x="2773" y="1939"/>
                  </a:lnTo>
                  <a:lnTo>
                    <a:pt x="2779" y="1937"/>
                  </a:lnTo>
                  <a:lnTo>
                    <a:pt x="2786" y="1935"/>
                  </a:lnTo>
                  <a:lnTo>
                    <a:pt x="2798" y="1930"/>
                  </a:lnTo>
                  <a:lnTo>
                    <a:pt x="2810" y="1925"/>
                  </a:lnTo>
                  <a:lnTo>
                    <a:pt x="2822" y="1919"/>
                  </a:lnTo>
                  <a:lnTo>
                    <a:pt x="2833" y="1914"/>
                  </a:lnTo>
                  <a:lnTo>
                    <a:pt x="2844" y="1907"/>
                  </a:lnTo>
                  <a:lnTo>
                    <a:pt x="2853" y="1900"/>
                  </a:lnTo>
                  <a:lnTo>
                    <a:pt x="2863" y="1893"/>
                  </a:lnTo>
                  <a:lnTo>
                    <a:pt x="2872" y="1885"/>
                  </a:lnTo>
                  <a:lnTo>
                    <a:pt x="2879" y="1877"/>
                  </a:lnTo>
                  <a:lnTo>
                    <a:pt x="2887" y="1868"/>
                  </a:lnTo>
                  <a:lnTo>
                    <a:pt x="2895" y="1858"/>
                  </a:lnTo>
                  <a:lnTo>
                    <a:pt x="2902" y="1848"/>
                  </a:lnTo>
                  <a:lnTo>
                    <a:pt x="2907" y="1838"/>
                  </a:lnTo>
                  <a:lnTo>
                    <a:pt x="2913" y="1827"/>
                  </a:lnTo>
                  <a:lnTo>
                    <a:pt x="2918" y="1816"/>
                  </a:lnTo>
                  <a:lnTo>
                    <a:pt x="2923" y="1804"/>
                  </a:lnTo>
                  <a:lnTo>
                    <a:pt x="2926" y="1792"/>
                  </a:lnTo>
                  <a:lnTo>
                    <a:pt x="2929" y="1779"/>
                  </a:lnTo>
                  <a:lnTo>
                    <a:pt x="2932" y="1766"/>
                  </a:lnTo>
                  <a:lnTo>
                    <a:pt x="2934" y="1752"/>
                  </a:lnTo>
                  <a:lnTo>
                    <a:pt x="2936" y="1737"/>
                  </a:lnTo>
                  <a:lnTo>
                    <a:pt x="2937" y="1723"/>
                  </a:lnTo>
                  <a:lnTo>
                    <a:pt x="2937" y="1707"/>
                  </a:lnTo>
                  <a:lnTo>
                    <a:pt x="2937" y="1176"/>
                  </a:lnTo>
                  <a:lnTo>
                    <a:pt x="2764" y="1176"/>
                  </a:lnTo>
                  <a:lnTo>
                    <a:pt x="2764" y="1248"/>
                  </a:lnTo>
                  <a:lnTo>
                    <a:pt x="2762" y="1248"/>
                  </a:lnTo>
                  <a:lnTo>
                    <a:pt x="2755" y="1238"/>
                  </a:lnTo>
                  <a:lnTo>
                    <a:pt x="2748" y="1229"/>
                  </a:lnTo>
                  <a:lnTo>
                    <a:pt x="2741" y="1221"/>
                  </a:lnTo>
                  <a:lnTo>
                    <a:pt x="2733" y="1212"/>
                  </a:lnTo>
                  <a:lnTo>
                    <a:pt x="2724" y="1204"/>
                  </a:lnTo>
                  <a:lnTo>
                    <a:pt x="2715" y="1196"/>
                  </a:lnTo>
                  <a:lnTo>
                    <a:pt x="2709" y="1193"/>
                  </a:lnTo>
                  <a:lnTo>
                    <a:pt x="2705" y="1189"/>
                  </a:lnTo>
                  <a:lnTo>
                    <a:pt x="2694" y="1184"/>
                  </a:lnTo>
                  <a:lnTo>
                    <a:pt x="2684" y="1178"/>
                  </a:lnTo>
                  <a:lnTo>
                    <a:pt x="2672" y="1173"/>
                  </a:lnTo>
                  <a:lnTo>
                    <a:pt x="2659" y="1168"/>
                  </a:lnTo>
                  <a:lnTo>
                    <a:pt x="2646" y="1165"/>
                  </a:lnTo>
                  <a:lnTo>
                    <a:pt x="2633" y="1163"/>
                  </a:lnTo>
                  <a:lnTo>
                    <a:pt x="2618" y="1161"/>
                  </a:lnTo>
                  <a:lnTo>
                    <a:pt x="2604" y="1160"/>
                  </a:lnTo>
                  <a:lnTo>
                    <a:pt x="2587" y="1158"/>
                  </a:lnTo>
                  <a:lnTo>
                    <a:pt x="2575" y="1160"/>
                  </a:lnTo>
                  <a:lnTo>
                    <a:pt x="2562" y="1160"/>
                  </a:lnTo>
                  <a:lnTo>
                    <a:pt x="2537" y="1164"/>
                  </a:lnTo>
                  <a:lnTo>
                    <a:pt x="2525" y="1166"/>
                  </a:lnTo>
                  <a:lnTo>
                    <a:pt x="2513" y="1169"/>
                  </a:lnTo>
                  <a:lnTo>
                    <a:pt x="2502" y="1173"/>
                  </a:lnTo>
                  <a:lnTo>
                    <a:pt x="2491" y="1177"/>
                  </a:lnTo>
                  <a:lnTo>
                    <a:pt x="2479" y="1182"/>
                  </a:lnTo>
                  <a:lnTo>
                    <a:pt x="2468" y="1187"/>
                  </a:lnTo>
                  <a:lnTo>
                    <a:pt x="2457" y="1193"/>
                  </a:lnTo>
                  <a:lnTo>
                    <a:pt x="2447" y="1199"/>
                  </a:lnTo>
                  <a:lnTo>
                    <a:pt x="2437" y="1206"/>
                  </a:lnTo>
                  <a:lnTo>
                    <a:pt x="2428" y="1214"/>
                  </a:lnTo>
                  <a:lnTo>
                    <a:pt x="2419" y="1222"/>
                  </a:lnTo>
                  <a:lnTo>
                    <a:pt x="2411" y="1231"/>
                  </a:lnTo>
                  <a:lnTo>
                    <a:pt x="2402" y="1239"/>
                  </a:lnTo>
                  <a:lnTo>
                    <a:pt x="2394" y="1249"/>
                  </a:lnTo>
                  <a:lnTo>
                    <a:pt x="2386" y="1259"/>
                  </a:lnTo>
                  <a:lnTo>
                    <a:pt x="2379" y="1271"/>
                  </a:lnTo>
                  <a:lnTo>
                    <a:pt x="2373" y="1282"/>
                  </a:lnTo>
                  <a:lnTo>
                    <a:pt x="2366" y="1293"/>
                  </a:lnTo>
                  <a:lnTo>
                    <a:pt x="2361" y="1305"/>
                  </a:lnTo>
                  <a:lnTo>
                    <a:pt x="2356" y="1318"/>
                  </a:lnTo>
                  <a:lnTo>
                    <a:pt x="2352" y="1332"/>
                  </a:lnTo>
                  <a:lnTo>
                    <a:pt x="2347" y="1346"/>
                  </a:lnTo>
                  <a:lnTo>
                    <a:pt x="2346" y="1353"/>
                  </a:lnTo>
                  <a:lnTo>
                    <a:pt x="2344" y="1361"/>
                  </a:lnTo>
                  <a:lnTo>
                    <a:pt x="2342" y="1375"/>
                  </a:lnTo>
                  <a:lnTo>
                    <a:pt x="2340" y="1391"/>
                  </a:lnTo>
                  <a:lnTo>
                    <a:pt x="2337" y="1407"/>
                  </a:lnTo>
                  <a:lnTo>
                    <a:pt x="2336" y="1424"/>
                  </a:lnTo>
                  <a:lnTo>
                    <a:pt x="2336" y="1441"/>
                  </a:lnTo>
                  <a:lnTo>
                    <a:pt x="2336" y="1457"/>
                  </a:lnTo>
                  <a:lnTo>
                    <a:pt x="2337" y="1474"/>
                  </a:lnTo>
                  <a:lnTo>
                    <a:pt x="2338" y="1489"/>
                  </a:lnTo>
                  <a:lnTo>
                    <a:pt x="2341" y="1505"/>
                  </a:lnTo>
                  <a:lnTo>
                    <a:pt x="2344" y="1519"/>
                  </a:lnTo>
                  <a:lnTo>
                    <a:pt x="2347" y="1534"/>
                  </a:lnTo>
                  <a:lnTo>
                    <a:pt x="2352" y="1548"/>
                  </a:lnTo>
                  <a:lnTo>
                    <a:pt x="2356" y="1562"/>
                  </a:lnTo>
                  <a:lnTo>
                    <a:pt x="2361" y="1574"/>
                  </a:lnTo>
                  <a:lnTo>
                    <a:pt x="2366" y="1586"/>
                  </a:lnTo>
                  <a:lnTo>
                    <a:pt x="2372" y="1597"/>
                  </a:lnTo>
                  <a:lnTo>
                    <a:pt x="2378" y="1608"/>
                  </a:lnTo>
                  <a:lnTo>
                    <a:pt x="2386" y="1619"/>
                  </a:lnTo>
                  <a:lnTo>
                    <a:pt x="2393" y="1629"/>
                  </a:lnTo>
                  <a:lnTo>
                    <a:pt x="2401" y="1638"/>
                  </a:lnTo>
                  <a:lnTo>
                    <a:pt x="2409" y="1647"/>
                  </a:lnTo>
                  <a:lnTo>
                    <a:pt x="2418" y="1656"/>
                  </a:lnTo>
                  <a:lnTo>
                    <a:pt x="2427" y="1664"/>
                  </a:lnTo>
                  <a:lnTo>
                    <a:pt x="2436" y="1670"/>
                  </a:lnTo>
                  <a:lnTo>
                    <a:pt x="2446" y="1677"/>
                  </a:lnTo>
                  <a:lnTo>
                    <a:pt x="2456" y="1684"/>
                  </a:lnTo>
                  <a:lnTo>
                    <a:pt x="2467" y="1689"/>
                  </a:lnTo>
                  <a:lnTo>
                    <a:pt x="2477" y="1695"/>
                  </a:lnTo>
                  <a:lnTo>
                    <a:pt x="2488" y="1699"/>
                  </a:lnTo>
                  <a:lnTo>
                    <a:pt x="2501" y="1703"/>
                  </a:lnTo>
                  <a:lnTo>
                    <a:pt x="2512" y="1706"/>
                  </a:lnTo>
                  <a:lnTo>
                    <a:pt x="2524" y="1709"/>
                  </a:lnTo>
                  <a:lnTo>
                    <a:pt x="2536" y="1712"/>
                  </a:lnTo>
                  <a:lnTo>
                    <a:pt x="2548" y="1714"/>
                  </a:lnTo>
                  <a:lnTo>
                    <a:pt x="2561" y="1715"/>
                  </a:lnTo>
                  <a:lnTo>
                    <a:pt x="2574" y="1716"/>
                  </a:lnTo>
                  <a:lnTo>
                    <a:pt x="2586" y="1716"/>
                  </a:lnTo>
                  <a:lnTo>
                    <a:pt x="2603" y="1716"/>
                  </a:lnTo>
                  <a:lnTo>
                    <a:pt x="2618" y="1715"/>
                  </a:lnTo>
                  <a:lnTo>
                    <a:pt x="2634" y="1713"/>
                  </a:lnTo>
                  <a:lnTo>
                    <a:pt x="2647" y="1709"/>
                  </a:lnTo>
                  <a:lnTo>
                    <a:pt x="2661" y="1706"/>
                  </a:lnTo>
                  <a:lnTo>
                    <a:pt x="2673" y="1702"/>
                  </a:lnTo>
                  <a:lnTo>
                    <a:pt x="2685" y="1697"/>
                  </a:lnTo>
                  <a:lnTo>
                    <a:pt x="2696" y="1692"/>
                  </a:lnTo>
                  <a:lnTo>
                    <a:pt x="2706" y="1686"/>
                  </a:lnTo>
                  <a:lnTo>
                    <a:pt x="2716" y="1679"/>
                  </a:lnTo>
                  <a:lnTo>
                    <a:pt x="2725" y="1673"/>
                  </a:lnTo>
                  <a:lnTo>
                    <a:pt x="2734" y="1666"/>
                  </a:lnTo>
                  <a:lnTo>
                    <a:pt x="2742" y="1658"/>
                  </a:lnTo>
                  <a:lnTo>
                    <a:pt x="2748" y="1652"/>
                  </a:lnTo>
                  <a:lnTo>
                    <a:pt x="2755" y="1644"/>
                  </a:lnTo>
                  <a:lnTo>
                    <a:pt x="2762" y="1636"/>
                  </a:lnTo>
                  <a:lnTo>
                    <a:pt x="2764" y="1636"/>
                  </a:lnTo>
                  <a:lnTo>
                    <a:pt x="2764" y="1670"/>
                  </a:lnTo>
                  <a:lnTo>
                    <a:pt x="2763" y="1687"/>
                  </a:lnTo>
                  <a:lnTo>
                    <a:pt x="2762" y="1703"/>
                  </a:lnTo>
                  <a:lnTo>
                    <a:pt x="2759" y="1716"/>
                  </a:lnTo>
                  <a:lnTo>
                    <a:pt x="2758" y="1723"/>
                  </a:lnTo>
                  <a:lnTo>
                    <a:pt x="2756" y="1728"/>
                  </a:lnTo>
                  <a:lnTo>
                    <a:pt x="2754" y="1734"/>
                  </a:lnTo>
                  <a:lnTo>
                    <a:pt x="2752" y="1739"/>
                  </a:lnTo>
                  <a:lnTo>
                    <a:pt x="2747" y="1749"/>
                  </a:lnTo>
                  <a:lnTo>
                    <a:pt x="2741" y="1758"/>
                  </a:lnTo>
                  <a:lnTo>
                    <a:pt x="2737" y="1763"/>
                  </a:lnTo>
                  <a:lnTo>
                    <a:pt x="2734" y="1766"/>
                  </a:lnTo>
                  <a:lnTo>
                    <a:pt x="2725" y="1773"/>
                  </a:lnTo>
                  <a:lnTo>
                    <a:pt x="2716" y="1778"/>
                  </a:lnTo>
                  <a:lnTo>
                    <a:pt x="2706" y="1783"/>
                  </a:lnTo>
                  <a:lnTo>
                    <a:pt x="2695" y="1786"/>
                  </a:lnTo>
                  <a:lnTo>
                    <a:pt x="2683" y="1789"/>
                  </a:lnTo>
                  <a:lnTo>
                    <a:pt x="2668" y="1790"/>
                  </a:lnTo>
                  <a:lnTo>
                    <a:pt x="2654" y="1792"/>
                  </a:lnTo>
                  <a:lnTo>
                    <a:pt x="2638" y="1792"/>
                  </a:lnTo>
                  <a:lnTo>
                    <a:pt x="2623" y="1792"/>
                  </a:lnTo>
                  <a:lnTo>
                    <a:pt x="2605" y="1790"/>
                  </a:lnTo>
                  <a:lnTo>
                    <a:pt x="2585" y="1789"/>
                  </a:lnTo>
                  <a:lnTo>
                    <a:pt x="2563" y="1787"/>
                  </a:lnTo>
                  <a:lnTo>
                    <a:pt x="2538" y="1783"/>
                  </a:lnTo>
                  <a:lnTo>
                    <a:pt x="2513" y="1778"/>
                  </a:lnTo>
                  <a:lnTo>
                    <a:pt x="2484" y="1773"/>
                  </a:lnTo>
                  <a:lnTo>
                    <a:pt x="2452" y="1766"/>
                  </a:lnTo>
                  <a:lnTo>
                    <a:pt x="2424" y="1928"/>
                  </a:lnTo>
                  <a:lnTo>
                    <a:pt x="2456" y="1934"/>
                  </a:lnTo>
                  <a:lnTo>
                    <a:pt x="2489" y="1939"/>
                  </a:lnTo>
                  <a:lnTo>
                    <a:pt x="2521" y="1944"/>
                  </a:lnTo>
                  <a:lnTo>
                    <a:pt x="2551" y="1948"/>
                  </a:lnTo>
                  <a:lnTo>
                    <a:pt x="2578" y="1950"/>
                  </a:lnTo>
                  <a:lnTo>
                    <a:pt x="2605" y="1953"/>
                  </a:lnTo>
                  <a:lnTo>
                    <a:pt x="2629" y="1954"/>
                  </a:lnTo>
                  <a:lnTo>
                    <a:pt x="2651" y="1954"/>
                  </a:lnTo>
                  <a:close/>
                  <a:moveTo>
                    <a:pt x="2636" y="1566"/>
                  </a:moveTo>
                  <a:lnTo>
                    <a:pt x="2623" y="1565"/>
                  </a:lnTo>
                  <a:lnTo>
                    <a:pt x="2617" y="1565"/>
                  </a:lnTo>
                  <a:lnTo>
                    <a:pt x="2611" y="1564"/>
                  </a:lnTo>
                  <a:lnTo>
                    <a:pt x="2599" y="1560"/>
                  </a:lnTo>
                  <a:lnTo>
                    <a:pt x="2594" y="1559"/>
                  </a:lnTo>
                  <a:lnTo>
                    <a:pt x="2588" y="1557"/>
                  </a:lnTo>
                  <a:lnTo>
                    <a:pt x="2577" y="1552"/>
                  </a:lnTo>
                  <a:lnTo>
                    <a:pt x="2567" y="1546"/>
                  </a:lnTo>
                  <a:lnTo>
                    <a:pt x="2563" y="1543"/>
                  </a:lnTo>
                  <a:lnTo>
                    <a:pt x="2558" y="1539"/>
                  </a:lnTo>
                  <a:lnTo>
                    <a:pt x="2549" y="1532"/>
                  </a:lnTo>
                  <a:lnTo>
                    <a:pt x="2542" y="1524"/>
                  </a:lnTo>
                  <a:lnTo>
                    <a:pt x="2535" y="1514"/>
                  </a:lnTo>
                  <a:lnTo>
                    <a:pt x="2528" y="1504"/>
                  </a:lnTo>
                  <a:lnTo>
                    <a:pt x="2526" y="1498"/>
                  </a:lnTo>
                  <a:lnTo>
                    <a:pt x="2524" y="1493"/>
                  </a:lnTo>
                  <a:lnTo>
                    <a:pt x="2519" y="1482"/>
                  </a:lnTo>
                  <a:lnTo>
                    <a:pt x="2516" y="1468"/>
                  </a:lnTo>
                  <a:lnTo>
                    <a:pt x="2515" y="1462"/>
                  </a:lnTo>
                  <a:lnTo>
                    <a:pt x="2515" y="1455"/>
                  </a:lnTo>
                  <a:lnTo>
                    <a:pt x="2514" y="1442"/>
                  </a:lnTo>
                  <a:lnTo>
                    <a:pt x="2515" y="1427"/>
                  </a:lnTo>
                  <a:lnTo>
                    <a:pt x="2516" y="1415"/>
                  </a:lnTo>
                  <a:lnTo>
                    <a:pt x="2518" y="1408"/>
                  </a:lnTo>
                  <a:lnTo>
                    <a:pt x="2519" y="1402"/>
                  </a:lnTo>
                  <a:lnTo>
                    <a:pt x="2524" y="1391"/>
                  </a:lnTo>
                  <a:lnTo>
                    <a:pt x="2526" y="1385"/>
                  </a:lnTo>
                  <a:lnTo>
                    <a:pt x="2528" y="1379"/>
                  </a:lnTo>
                  <a:lnTo>
                    <a:pt x="2535" y="1369"/>
                  </a:lnTo>
                  <a:lnTo>
                    <a:pt x="2542" y="1359"/>
                  </a:lnTo>
                  <a:lnTo>
                    <a:pt x="2549" y="1351"/>
                  </a:lnTo>
                  <a:lnTo>
                    <a:pt x="2554" y="1347"/>
                  </a:lnTo>
                  <a:lnTo>
                    <a:pt x="2558" y="1344"/>
                  </a:lnTo>
                  <a:lnTo>
                    <a:pt x="2563" y="1341"/>
                  </a:lnTo>
                  <a:lnTo>
                    <a:pt x="2567" y="1337"/>
                  </a:lnTo>
                  <a:lnTo>
                    <a:pt x="2577" y="1331"/>
                  </a:lnTo>
                  <a:lnTo>
                    <a:pt x="2588" y="1326"/>
                  </a:lnTo>
                  <a:lnTo>
                    <a:pt x="2599" y="1323"/>
                  </a:lnTo>
                  <a:lnTo>
                    <a:pt x="2611" y="1319"/>
                  </a:lnTo>
                  <a:lnTo>
                    <a:pt x="2617" y="1318"/>
                  </a:lnTo>
                  <a:lnTo>
                    <a:pt x="2623" y="1318"/>
                  </a:lnTo>
                  <a:lnTo>
                    <a:pt x="2636" y="1317"/>
                  </a:lnTo>
                  <a:lnTo>
                    <a:pt x="2649" y="1318"/>
                  </a:lnTo>
                  <a:lnTo>
                    <a:pt x="2662" y="1319"/>
                  </a:lnTo>
                  <a:lnTo>
                    <a:pt x="2674" y="1323"/>
                  </a:lnTo>
                  <a:lnTo>
                    <a:pt x="2679" y="1324"/>
                  </a:lnTo>
                  <a:lnTo>
                    <a:pt x="2685" y="1326"/>
                  </a:lnTo>
                  <a:lnTo>
                    <a:pt x="2696" y="1331"/>
                  </a:lnTo>
                  <a:lnTo>
                    <a:pt x="2701" y="1334"/>
                  </a:lnTo>
                  <a:lnTo>
                    <a:pt x="2706" y="1337"/>
                  </a:lnTo>
                  <a:lnTo>
                    <a:pt x="2711" y="1341"/>
                  </a:lnTo>
                  <a:lnTo>
                    <a:pt x="2715" y="1344"/>
                  </a:lnTo>
                  <a:lnTo>
                    <a:pt x="2724" y="1351"/>
                  </a:lnTo>
                  <a:lnTo>
                    <a:pt x="2732" y="1359"/>
                  </a:lnTo>
                  <a:lnTo>
                    <a:pt x="2738" y="1369"/>
                  </a:lnTo>
                  <a:lnTo>
                    <a:pt x="2745" y="1379"/>
                  </a:lnTo>
                  <a:lnTo>
                    <a:pt x="2747" y="1385"/>
                  </a:lnTo>
                  <a:lnTo>
                    <a:pt x="2749" y="1391"/>
                  </a:lnTo>
                  <a:lnTo>
                    <a:pt x="2754" y="1402"/>
                  </a:lnTo>
                  <a:lnTo>
                    <a:pt x="2756" y="1415"/>
                  </a:lnTo>
                  <a:lnTo>
                    <a:pt x="2757" y="1421"/>
                  </a:lnTo>
                  <a:lnTo>
                    <a:pt x="2758" y="1427"/>
                  </a:lnTo>
                  <a:lnTo>
                    <a:pt x="2759" y="1442"/>
                  </a:lnTo>
                  <a:lnTo>
                    <a:pt x="2758" y="1455"/>
                  </a:lnTo>
                  <a:lnTo>
                    <a:pt x="2756" y="1468"/>
                  </a:lnTo>
                  <a:lnTo>
                    <a:pt x="2755" y="1475"/>
                  </a:lnTo>
                  <a:lnTo>
                    <a:pt x="2754" y="1482"/>
                  </a:lnTo>
                  <a:lnTo>
                    <a:pt x="2749" y="1493"/>
                  </a:lnTo>
                  <a:lnTo>
                    <a:pt x="2747" y="1498"/>
                  </a:lnTo>
                  <a:lnTo>
                    <a:pt x="2745" y="1504"/>
                  </a:lnTo>
                  <a:lnTo>
                    <a:pt x="2738" y="1514"/>
                  </a:lnTo>
                  <a:lnTo>
                    <a:pt x="2732" y="1524"/>
                  </a:lnTo>
                  <a:lnTo>
                    <a:pt x="2724" y="1532"/>
                  </a:lnTo>
                  <a:lnTo>
                    <a:pt x="2719" y="1536"/>
                  </a:lnTo>
                  <a:lnTo>
                    <a:pt x="2715" y="1539"/>
                  </a:lnTo>
                  <a:lnTo>
                    <a:pt x="2711" y="1543"/>
                  </a:lnTo>
                  <a:lnTo>
                    <a:pt x="2706" y="1546"/>
                  </a:lnTo>
                  <a:lnTo>
                    <a:pt x="2696" y="1552"/>
                  </a:lnTo>
                  <a:lnTo>
                    <a:pt x="2685" y="1557"/>
                  </a:lnTo>
                  <a:lnTo>
                    <a:pt x="2674" y="1560"/>
                  </a:lnTo>
                  <a:lnTo>
                    <a:pt x="2662" y="1564"/>
                  </a:lnTo>
                  <a:lnTo>
                    <a:pt x="2649" y="1565"/>
                  </a:lnTo>
                  <a:lnTo>
                    <a:pt x="2636" y="1566"/>
                  </a:lnTo>
                  <a:close/>
                  <a:moveTo>
                    <a:pt x="3254" y="1160"/>
                  </a:moveTo>
                  <a:lnTo>
                    <a:pt x="3239" y="1161"/>
                  </a:lnTo>
                  <a:lnTo>
                    <a:pt x="3224" y="1162"/>
                  </a:lnTo>
                  <a:lnTo>
                    <a:pt x="3209" y="1163"/>
                  </a:lnTo>
                  <a:lnTo>
                    <a:pt x="3195" y="1165"/>
                  </a:lnTo>
                  <a:lnTo>
                    <a:pt x="3181" y="1167"/>
                  </a:lnTo>
                  <a:lnTo>
                    <a:pt x="3167" y="1171"/>
                  </a:lnTo>
                  <a:lnTo>
                    <a:pt x="3154" y="1175"/>
                  </a:lnTo>
                  <a:lnTo>
                    <a:pt x="3141" y="1179"/>
                  </a:lnTo>
                  <a:lnTo>
                    <a:pt x="3129" y="1184"/>
                  </a:lnTo>
                  <a:lnTo>
                    <a:pt x="3117" y="1189"/>
                  </a:lnTo>
                  <a:lnTo>
                    <a:pt x="3105" y="1196"/>
                  </a:lnTo>
                  <a:lnTo>
                    <a:pt x="3094" y="1203"/>
                  </a:lnTo>
                  <a:lnTo>
                    <a:pt x="3083" y="1209"/>
                  </a:lnTo>
                  <a:lnTo>
                    <a:pt x="3073" y="1217"/>
                  </a:lnTo>
                  <a:lnTo>
                    <a:pt x="3063" y="1226"/>
                  </a:lnTo>
                  <a:lnTo>
                    <a:pt x="3053" y="1235"/>
                  </a:lnTo>
                  <a:lnTo>
                    <a:pt x="3044" y="1244"/>
                  </a:lnTo>
                  <a:lnTo>
                    <a:pt x="3035" y="1254"/>
                  </a:lnTo>
                  <a:lnTo>
                    <a:pt x="3027" y="1264"/>
                  </a:lnTo>
                  <a:lnTo>
                    <a:pt x="3019" y="1275"/>
                  </a:lnTo>
                  <a:lnTo>
                    <a:pt x="3013" y="1287"/>
                  </a:lnTo>
                  <a:lnTo>
                    <a:pt x="3006" y="1298"/>
                  </a:lnTo>
                  <a:lnTo>
                    <a:pt x="3003" y="1305"/>
                  </a:lnTo>
                  <a:lnTo>
                    <a:pt x="2999" y="1311"/>
                  </a:lnTo>
                  <a:lnTo>
                    <a:pt x="2995" y="1324"/>
                  </a:lnTo>
                  <a:lnTo>
                    <a:pt x="2989" y="1337"/>
                  </a:lnTo>
                  <a:lnTo>
                    <a:pt x="2986" y="1352"/>
                  </a:lnTo>
                  <a:lnTo>
                    <a:pt x="2982" y="1365"/>
                  </a:lnTo>
                  <a:lnTo>
                    <a:pt x="2979" y="1381"/>
                  </a:lnTo>
                  <a:lnTo>
                    <a:pt x="2977" y="1395"/>
                  </a:lnTo>
                  <a:lnTo>
                    <a:pt x="2975" y="1412"/>
                  </a:lnTo>
                  <a:lnTo>
                    <a:pt x="2974" y="1427"/>
                  </a:lnTo>
                  <a:lnTo>
                    <a:pt x="2974" y="1444"/>
                  </a:lnTo>
                  <a:lnTo>
                    <a:pt x="2974" y="1459"/>
                  </a:lnTo>
                  <a:lnTo>
                    <a:pt x="2975" y="1475"/>
                  </a:lnTo>
                  <a:lnTo>
                    <a:pt x="2977" y="1489"/>
                  </a:lnTo>
                  <a:lnTo>
                    <a:pt x="2979" y="1505"/>
                  </a:lnTo>
                  <a:lnTo>
                    <a:pt x="2982" y="1518"/>
                  </a:lnTo>
                  <a:lnTo>
                    <a:pt x="2986" y="1533"/>
                  </a:lnTo>
                  <a:lnTo>
                    <a:pt x="2990" y="1546"/>
                  </a:lnTo>
                  <a:lnTo>
                    <a:pt x="2993" y="1553"/>
                  </a:lnTo>
                  <a:lnTo>
                    <a:pt x="2995" y="1559"/>
                  </a:lnTo>
                  <a:lnTo>
                    <a:pt x="3000" y="1572"/>
                  </a:lnTo>
                  <a:lnTo>
                    <a:pt x="3006" y="1584"/>
                  </a:lnTo>
                  <a:lnTo>
                    <a:pt x="3013" y="1596"/>
                  </a:lnTo>
                  <a:lnTo>
                    <a:pt x="3020" y="1607"/>
                  </a:lnTo>
                  <a:lnTo>
                    <a:pt x="3028" y="1617"/>
                  </a:lnTo>
                  <a:lnTo>
                    <a:pt x="3037" y="1628"/>
                  </a:lnTo>
                  <a:lnTo>
                    <a:pt x="3046" y="1638"/>
                  </a:lnTo>
                  <a:lnTo>
                    <a:pt x="3055" y="1647"/>
                  </a:lnTo>
                  <a:lnTo>
                    <a:pt x="3065" y="1656"/>
                  </a:lnTo>
                  <a:lnTo>
                    <a:pt x="3076" y="1665"/>
                  </a:lnTo>
                  <a:lnTo>
                    <a:pt x="3086" y="1673"/>
                  </a:lnTo>
                  <a:lnTo>
                    <a:pt x="3098" y="1680"/>
                  </a:lnTo>
                  <a:lnTo>
                    <a:pt x="3110" y="1687"/>
                  </a:lnTo>
                  <a:lnTo>
                    <a:pt x="3123" y="1693"/>
                  </a:lnTo>
                  <a:lnTo>
                    <a:pt x="3135" y="1699"/>
                  </a:lnTo>
                  <a:lnTo>
                    <a:pt x="3148" y="1704"/>
                  </a:lnTo>
                  <a:lnTo>
                    <a:pt x="3163" y="1709"/>
                  </a:lnTo>
                  <a:lnTo>
                    <a:pt x="3177" y="1713"/>
                  </a:lnTo>
                  <a:lnTo>
                    <a:pt x="3191" y="1716"/>
                  </a:lnTo>
                  <a:lnTo>
                    <a:pt x="3206" y="1719"/>
                  </a:lnTo>
                  <a:lnTo>
                    <a:pt x="3221" y="1722"/>
                  </a:lnTo>
                  <a:lnTo>
                    <a:pt x="3237" y="1723"/>
                  </a:lnTo>
                  <a:lnTo>
                    <a:pt x="3254" y="1724"/>
                  </a:lnTo>
                  <a:lnTo>
                    <a:pt x="3270" y="1724"/>
                  </a:lnTo>
                  <a:lnTo>
                    <a:pt x="3287" y="1724"/>
                  </a:lnTo>
                  <a:lnTo>
                    <a:pt x="3304" y="1723"/>
                  </a:lnTo>
                  <a:lnTo>
                    <a:pt x="3319" y="1722"/>
                  </a:lnTo>
                  <a:lnTo>
                    <a:pt x="3335" y="1719"/>
                  </a:lnTo>
                  <a:lnTo>
                    <a:pt x="3350" y="1717"/>
                  </a:lnTo>
                  <a:lnTo>
                    <a:pt x="3365" y="1714"/>
                  </a:lnTo>
                  <a:lnTo>
                    <a:pt x="3379" y="1710"/>
                  </a:lnTo>
                  <a:lnTo>
                    <a:pt x="3393" y="1706"/>
                  </a:lnTo>
                  <a:lnTo>
                    <a:pt x="3406" y="1702"/>
                  </a:lnTo>
                  <a:lnTo>
                    <a:pt x="3419" y="1697"/>
                  </a:lnTo>
                  <a:lnTo>
                    <a:pt x="3445" y="1686"/>
                  </a:lnTo>
                  <a:lnTo>
                    <a:pt x="3456" y="1680"/>
                  </a:lnTo>
                  <a:lnTo>
                    <a:pt x="3468" y="1675"/>
                  </a:lnTo>
                  <a:lnTo>
                    <a:pt x="3489" y="1663"/>
                  </a:lnTo>
                  <a:lnTo>
                    <a:pt x="3426" y="1532"/>
                  </a:lnTo>
                  <a:lnTo>
                    <a:pt x="3413" y="1539"/>
                  </a:lnTo>
                  <a:lnTo>
                    <a:pt x="3397" y="1548"/>
                  </a:lnTo>
                  <a:lnTo>
                    <a:pt x="3380" y="1556"/>
                  </a:lnTo>
                  <a:lnTo>
                    <a:pt x="3361" y="1564"/>
                  </a:lnTo>
                  <a:lnTo>
                    <a:pt x="3340" y="1570"/>
                  </a:lnTo>
                  <a:lnTo>
                    <a:pt x="3330" y="1573"/>
                  </a:lnTo>
                  <a:lnTo>
                    <a:pt x="3319" y="1575"/>
                  </a:lnTo>
                  <a:lnTo>
                    <a:pt x="3308" y="1577"/>
                  </a:lnTo>
                  <a:lnTo>
                    <a:pt x="3296" y="1578"/>
                  </a:lnTo>
                  <a:lnTo>
                    <a:pt x="3285" y="1579"/>
                  </a:lnTo>
                  <a:lnTo>
                    <a:pt x="3273" y="1579"/>
                  </a:lnTo>
                  <a:lnTo>
                    <a:pt x="3259" y="1579"/>
                  </a:lnTo>
                  <a:lnTo>
                    <a:pt x="3247" y="1578"/>
                  </a:lnTo>
                  <a:lnTo>
                    <a:pt x="3235" y="1576"/>
                  </a:lnTo>
                  <a:lnTo>
                    <a:pt x="3223" y="1574"/>
                  </a:lnTo>
                  <a:lnTo>
                    <a:pt x="3217" y="1573"/>
                  </a:lnTo>
                  <a:lnTo>
                    <a:pt x="3211" y="1570"/>
                  </a:lnTo>
                  <a:lnTo>
                    <a:pt x="3201" y="1566"/>
                  </a:lnTo>
                  <a:lnTo>
                    <a:pt x="3191" y="1562"/>
                  </a:lnTo>
                  <a:lnTo>
                    <a:pt x="3183" y="1556"/>
                  </a:lnTo>
                  <a:lnTo>
                    <a:pt x="3174" y="1549"/>
                  </a:lnTo>
                  <a:lnTo>
                    <a:pt x="3166" y="1543"/>
                  </a:lnTo>
                  <a:lnTo>
                    <a:pt x="3159" y="1535"/>
                  </a:lnTo>
                  <a:lnTo>
                    <a:pt x="3153" y="1526"/>
                  </a:lnTo>
                  <a:lnTo>
                    <a:pt x="3147" y="1516"/>
                  </a:lnTo>
                  <a:lnTo>
                    <a:pt x="3143" y="1506"/>
                  </a:lnTo>
                  <a:lnTo>
                    <a:pt x="3139" y="1495"/>
                  </a:lnTo>
                  <a:lnTo>
                    <a:pt x="3138" y="1489"/>
                  </a:lnTo>
                  <a:lnTo>
                    <a:pt x="3137" y="1483"/>
                  </a:lnTo>
                  <a:lnTo>
                    <a:pt x="3517" y="1483"/>
                  </a:lnTo>
                  <a:lnTo>
                    <a:pt x="3517" y="1444"/>
                  </a:lnTo>
                  <a:lnTo>
                    <a:pt x="3517" y="1426"/>
                  </a:lnTo>
                  <a:lnTo>
                    <a:pt x="3516" y="1409"/>
                  </a:lnTo>
                  <a:lnTo>
                    <a:pt x="3515" y="1393"/>
                  </a:lnTo>
                  <a:lnTo>
                    <a:pt x="3512" y="1376"/>
                  </a:lnTo>
                  <a:lnTo>
                    <a:pt x="3509" y="1362"/>
                  </a:lnTo>
                  <a:lnTo>
                    <a:pt x="3508" y="1354"/>
                  </a:lnTo>
                  <a:lnTo>
                    <a:pt x="3507" y="1346"/>
                  </a:lnTo>
                  <a:lnTo>
                    <a:pt x="3502" y="1332"/>
                  </a:lnTo>
                  <a:lnTo>
                    <a:pt x="3498" y="1318"/>
                  </a:lnTo>
                  <a:lnTo>
                    <a:pt x="3494" y="1305"/>
                  </a:lnTo>
                  <a:lnTo>
                    <a:pt x="3488" y="1293"/>
                  </a:lnTo>
                  <a:lnTo>
                    <a:pt x="3483" y="1281"/>
                  </a:lnTo>
                  <a:lnTo>
                    <a:pt x="3476" y="1269"/>
                  </a:lnTo>
                  <a:lnTo>
                    <a:pt x="3469" y="1259"/>
                  </a:lnTo>
                  <a:lnTo>
                    <a:pt x="3461" y="1248"/>
                  </a:lnTo>
                  <a:lnTo>
                    <a:pt x="3454" y="1239"/>
                  </a:lnTo>
                  <a:lnTo>
                    <a:pt x="3446" y="1229"/>
                  </a:lnTo>
                  <a:lnTo>
                    <a:pt x="3437" y="1222"/>
                  </a:lnTo>
                  <a:lnTo>
                    <a:pt x="3427" y="1214"/>
                  </a:lnTo>
                  <a:lnTo>
                    <a:pt x="3418" y="1206"/>
                  </a:lnTo>
                  <a:lnTo>
                    <a:pt x="3407" y="1199"/>
                  </a:lnTo>
                  <a:lnTo>
                    <a:pt x="3397" y="1193"/>
                  </a:lnTo>
                  <a:lnTo>
                    <a:pt x="3386" y="1187"/>
                  </a:lnTo>
                  <a:lnTo>
                    <a:pt x="3375" y="1182"/>
                  </a:lnTo>
                  <a:lnTo>
                    <a:pt x="3363" y="1177"/>
                  </a:lnTo>
                  <a:lnTo>
                    <a:pt x="3350" y="1173"/>
                  </a:lnTo>
                  <a:lnTo>
                    <a:pt x="3337" y="1169"/>
                  </a:lnTo>
                  <a:lnTo>
                    <a:pt x="3325" y="1167"/>
                  </a:lnTo>
                  <a:lnTo>
                    <a:pt x="3311" y="1164"/>
                  </a:lnTo>
                  <a:lnTo>
                    <a:pt x="3297" y="1163"/>
                  </a:lnTo>
                  <a:lnTo>
                    <a:pt x="3284" y="1161"/>
                  </a:lnTo>
                  <a:lnTo>
                    <a:pt x="3269" y="1161"/>
                  </a:lnTo>
                  <a:lnTo>
                    <a:pt x="3254" y="1160"/>
                  </a:lnTo>
                  <a:close/>
                  <a:moveTo>
                    <a:pt x="3248" y="1283"/>
                  </a:moveTo>
                  <a:lnTo>
                    <a:pt x="3258" y="1284"/>
                  </a:lnTo>
                  <a:lnTo>
                    <a:pt x="3268" y="1285"/>
                  </a:lnTo>
                  <a:lnTo>
                    <a:pt x="3278" y="1287"/>
                  </a:lnTo>
                  <a:lnTo>
                    <a:pt x="3287" y="1289"/>
                  </a:lnTo>
                  <a:lnTo>
                    <a:pt x="3296" y="1293"/>
                  </a:lnTo>
                  <a:lnTo>
                    <a:pt x="3305" y="1297"/>
                  </a:lnTo>
                  <a:lnTo>
                    <a:pt x="3311" y="1303"/>
                  </a:lnTo>
                  <a:lnTo>
                    <a:pt x="3319" y="1308"/>
                  </a:lnTo>
                  <a:lnTo>
                    <a:pt x="3323" y="1312"/>
                  </a:lnTo>
                  <a:lnTo>
                    <a:pt x="3326" y="1315"/>
                  </a:lnTo>
                  <a:lnTo>
                    <a:pt x="3331" y="1323"/>
                  </a:lnTo>
                  <a:lnTo>
                    <a:pt x="3336" y="1331"/>
                  </a:lnTo>
                  <a:lnTo>
                    <a:pt x="3340" y="1339"/>
                  </a:lnTo>
                  <a:lnTo>
                    <a:pt x="3344" y="1348"/>
                  </a:lnTo>
                  <a:lnTo>
                    <a:pt x="3347" y="1358"/>
                  </a:lnTo>
                  <a:lnTo>
                    <a:pt x="3348" y="1364"/>
                  </a:lnTo>
                  <a:lnTo>
                    <a:pt x="3348" y="1369"/>
                  </a:lnTo>
                  <a:lnTo>
                    <a:pt x="3349" y="1375"/>
                  </a:lnTo>
                  <a:lnTo>
                    <a:pt x="3349" y="1381"/>
                  </a:lnTo>
                  <a:lnTo>
                    <a:pt x="3138" y="1381"/>
                  </a:lnTo>
                  <a:lnTo>
                    <a:pt x="3139" y="1368"/>
                  </a:lnTo>
                  <a:lnTo>
                    <a:pt x="3143" y="1357"/>
                  </a:lnTo>
                  <a:lnTo>
                    <a:pt x="3146" y="1346"/>
                  </a:lnTo>
                  <a:lnTo>
                    <a:pt x="3150" y="1336"/>
                  </a:lnTo>
                  <a:lnTo>
                    <a:pt x="3153" y="1332"/>
                  </a:lnTo>
                  <a:lnTo>
                    <a:pt x="3155" y="1327"/>
                  </a:lnTo>
                  <a:lnTo>
                    <a:pt x="3160" y="1319"/>
                  </a:lnTo>
                  <a:lnTo>
                    <a:pt x="3167" y="1313"/>
                  </a:lnTo>
                  <a:lnTo>
                    <a:pt x="3174" y="1306"/>
                  </a:lnTo>
                  <a:lnTo>
                    <a:pt x="3181" y="1301"/>
                  </a:lnTo>
                  <a:lnTo>
                    <a:pt x="3189" y="1296"/>
                  </a:lnTo>
                  <a:lnTo>
                    <a:pt x="3198" y="1292"/>
                  </a:lnTo>
                  <a:lnTo>
                    <a:pt x="3207" y="1288"/>
                  </a:lnTo>
                  <a:lnTo>
                    <a:pt x="3217" y="1286"/>
                  </a:lnTo>
                  <a:lnTo>
                    <a:pt x="3227" y="1284"/>
                  </a:lnTo>
                  <a:lnTo>
                    <a:pt x="3237" y="1283"/>
                  </a:lnTo>
                  <a:lnTo>
                    <a:pt x="3248" y="1283"/>
                  </a:lnTo>
                  <a:close/>
                  <a:moveTo>
                    <a:pt x="292" y="601"/>
                  </a:moveTo>
                  <a:lnTo>
                    <a:pt x="292" y="614"/>
                  </a:lnTo>
                  <a:lnTo>
                    <a:pt x="292" y="626"/>
                  </a:lnTo>
                  <a:lnTo>
                    <a:pt x="290" y="651"/>
                  </a:lnTo>
                  <a:lnTo>
                    <a:pt x="288" y="662"/>
                  </a:lnTo>
                  <a:lnTo>
                    <a:pt x="286" y="672"/>
                  </a:lnTo>
                  <a:lnTo>
                    <a:pt x="283" y="683"/>
                  </a:lnTo>
                  <a:lnTo>
                    <a:pt x="280" y="693"/>
                  </a:lnTo>
                  <a:lnTo>
                    <a:pt x="277" y="702"/>
                  </a:lnTo>
                  <a:lnTo>
                    <a:pt x="273" y="712"/>
                  </a:lnTo>
                  <a:lnTo>
                    <a:pt x="269" y="721"/>
                  </a:lnTo>
                  <a:lnTo>
                    <a:pt x="265" y="729"/>
                  </a:lnTo>
                  <a:lnTo>
                    <a:pt x="259" y="736"/>
                  </a:lnTo>
                  <a:lnTo>
                    <a:pt x="253" y="744"/>
                  </a:lnTo>
                  <a:lnTo>
                    <a:pt x="248" y="751"/>
                  </a:lnTo>
                  <a:lnTo>
                    <a:pt x="242" y="757"/>
                  </a:lnTo>
                  <a:lnTo>
                    <a:pt x="236" y="763"/>
                  </a:lnTo>
                  <a:lnTo>
                    <a:pt x="228" y="770"/>
                  </a:lnTo>
                  <a:lnTo>
                    <a:pt x="221" y="774"/>
                  </a:lnTo>
                  <a:lnTo>
                    <a:pt x="213" y="780"/>
                  </a:lnTo>
                  <a:lnTo>
                    <a:pt x="205" y="784"/>
                  </a:lnTo>
                  <a:lnTo>
                    <a:pt x="196" y="789"/>
                  </a:lnTo>
                  <a:lnTo>
                    <a:pt x="187" y="792"/>
                  </a:lnTo>
                  <a:lnTo>
                    <a:pt x="178" y="795"/>
                  </a:lnTo>
                  <a:lnTo>
                    <a:pt x="168" y="797"/>
                  </a:lnTo>
                  <a:lnTo>
                    <a:pt x="157" y="801"/>
                  </a:lnTo>
                  <a:lnTo>
                    <a:pt x="147" y="803"/>
                  </a:lnTo>
                  <a:lnTo>
                    <a:pt x="136" y="804"/>
                  </a:lnTo>
                  <a:lnTo>
                    <a:pt x="123" y="805"/>
                  </a:lnTo>
                  <a:lnTo>
                    <a:pt x="111" y="806"/>
                  </a:lnTo>
                  <a:lnTo>
                    <a:pt x="99" y="807"/>
                  </a:lnTo>
                  <a:lnTo>
                    <a:pt x="86" y="807"/>
                  </a:lnTo>
                  <a:lnTo>
                    <a:pt x="29" y="807"/>
                  </a:lnTo>
                  <a:lnTo>
                    <a:pt x="29" y="641"/>
                  </a:lnTo>
                  <a:lnTo>
                    <a:pt x="68" y="641"/>
                  </a:lnTo>
                  <a:lnTo>
                    <a:pt x="78" y="640"/>
                  </a:lnTo>
                  <a:lnTo>
                    <a:pt x="82" y="639"/>
                  </a:lnTo>
                  <a:lnTo>
                    <a:pt x="87" y="637"/>
                  </a:lnTo>
                  <a:lnTo>
                    <a:pt x="91" y="635"/>
                  </a:lnTo>
                  <a:lnTo>
                    <a:pt x="96" y="633"/>
                  </a:lnTo>
                  <a:lnTo>
                    <a:pt x="99" y="630"/>
                  </a:lnTo>
                  <a:lnTo>
                    <a:pt x="102" y="626"/>
                  </a:lnTo>
                  <a:lnTo>
                    <a:pt x="108" y="619"/>
                  </a:lnTo>
                  <a:lnTo>
                    <a:pt x="110" y="614"/>
                  </a:lnTo>
                  <a:lnTo>
                    <a:pt x="111" y="610"/>
                  </a:lnTo>
                  <a:lnTo>
                    <a:pt x="112" y="604"/>
                  </a:lnTo>
                  <a:lnTo>
                    <a:pt x="113" y="597"/>
                  </a:lnTo>
                  <a:lnTo>
                    <a:pt x="115" y="591"/>
                  </a:lnTo>
                  <a:lnTo>
                    <a:pt x="115" y="584"/>
                  </a:lnTo>
                  <a:lnTo>
                    <a:pt x="115" y="0"/>
                  </a:lnTo>
                  <a:lnTo>
                    <a:pt x="292" y="0"/>
                  </a:lnTo>
                  <a:lnTo>
                    <a:pt x="292" y="601"/>
                  </a:lnTo>
                  <a:close/>
                  <a:moveTo>
                    <a:pt x="929" y="539"/>
                  </a:moveTo>
                  <a:lnTo>
                    <a:pt x="929" y="554"/>
                  </a:lnTo>
                  <a:lnTo>
                    <a:pt x="928" y="570"/>
                  </a:lnTo>
                  <a:lnTo>
                    <a:pt x="925" y="584"/>
                  </a:lnTo>
                  <a:lnTo>
                    <a:pt x="923" y="600"/>
                  </a:lnTo>
                  <a:lnTo>
                    <a:pt x="920" y="614"/>
                  </a:lnTo>
                  <a:lnTo>
                    <a:pt x="917" y="627"/>
                  </a:lnTo>
                  <a:lnTo>
                    <a:pt x="912" y="641"/>
                  </a:lnTo>
                  <a:lnTo>
                    <a:pt x="907" y="654"/>
                  </a:lnTo>
                  <a:lnTo>
                    <a:pt x="901" y="667"/>
                  </a:lnTo>
                  <a:lnTo>
                    <a:pt x="894" y="680"/>
                  </a:lnTo>
                  <a:lnTo>
                    <a:pt x="888" y="691"/>
                  </a:lnTo>
                  <a:lnTo>
                    <a:pt x="880" y="703"/>
                  </a:lnTo>
                  <a:lnTo>
                    <a:pt x="872" y="713"/>
                  </a:lnTo>
                  <a:lnTo>
                    <a:pt x="863" y="724"/>
                  </a:lnTo>
                  <a:lnTo>
                    <a:pt x="854" y="734"/>
                  </a:lnTo>
                  <a:lnTo>
                    <a:pt x="844" y="743"/>
                  </a:lnTo>
                  <a:lnTo>
                    <a:pt x="834" y="753"/>
                  </a:lnTo>
                  <a:lnTo>
                    <a:pt x="823" y="761"/>
                  </a:lnTo>
                  <a:lnTo>
                    <a:pt x="812" y="769"/>
                  </a:lnTo>
                  <a:lnTo>
                    <a:pt x="800" y="776"/>
                  </a:lnTo>
                  <a:lnTo>
                    <a:pt x="789" y="783"/>
                  </a:lnTo>
                  <a:lnTo>
                    <a:pt x="776" y="790"/>
                  </a:lnTo>
                  <a:lnTo>
                    <a:pt x="763" y="795"/>
                  </a:lnTo>
                  <a:lnTo>
                    <a:pt x="750" y="801"/>
                  </a:lnTo>
                  <a:lnTo>
                    <a:pt x="736" y="805"/>
                  </a:lnTo>
                  <a:lnTo>
                    <a:pt x="722" y="810"/>
                  </a:lnTo>
                  <a:lnTo>
                    <a:pt x="708" y="813"/>
                  </a:lnTo>
                  <a:lnTo>
                    <a:pt x="692" y="816"/>
                  </a:lnTo>
                  <a:lnTo>
                    <a:pt x="678" y="819"/>
                  </a:lnTo>
                  <a:lnTo>
                    <a:pt x="662" y="820"/>
                  </a:lnTo>
                  <a:lnTo>
                    <a:pt x="647" y="821"/>
                  </a:lnTo>
                  <a:lnTo>
                    <a:pt x="630" y="821"/>
                  </a:lnTo>
                  <a:lnTo>
                    <a:pt x="614" y="821"/>
                  </a:lnTo>
                  <a:lnTo>
                    <a:pt x="599" y="820"/>
                  </a:lnTo>
                  <a:lnTo>
                    <a:pt x="583" y="819"/>
                  </a:lnTo>
                  <a:lnTo>
                    <a:pt x="568" y="816"/>
                  </a:lnTo>
                  <a:lnTo>
                    <a:pt x="553" y="813"/>
                  </a:lnTo>
                  <a:lnTo>
                    <a:pt x="539" y="810"/>
                  </a:lnTo>
                  <a:lnTo>
                    <a:pt x="526" y="805"/>
                  </a:lnTo>
                  <a:lnTo>
                    <a:pt x="511" y="801"/>
                  </a:lnTo>
                  <a:lnTo>
                    <a:pt x="498" y="795"/>
                  </a:lnTo>
                  <a:lnTo>
                    <a:pt x="486" y="790"/>
                  </a:lnTo>
                  <a:lnTo>
                    <a:pt x="473" y="783"/>
                  </a:lnTo>
                  <a:lnTo>
                    <a:pt x="461" y="776"/>
                  </a:lnTo>
                  <a:lnTo>
                    <a:pt x="449" y="769"/>
                  </a:lnTo>
                  <a:lnTo>
                    <a:pt x="438" y="761"/>
                  </a:lnTo>
                  <a:lnTo>
                    <a:pt x="428" y="753"/>
                  </a:lnTo>
                  <a:lnTo>
                    <a:pt x="417" y="743"/>
                  </a:lnTo>
                  <a:lnTo>
                    <a:pt x="408" y="734"/>
                  </a:lnTo>
                  <a:lnTo>
                    <a:pt x="398" y="724"/>
                  </a:lnTo>
                  <a:lnTo>
                    <a:pt x="390" y="713"/>
                  </a:lnTo>
                  <a:lnTo>
                    <a:pt x="381" y="703"/>
                  </a:lnTo>
                  <a:lnTo>
                    <a:pt x="375" y="691"/>
                  </a:lnTo>
                  <a:lnTo>
                    <a:pt x="367" y="680"/>
                  </a:lnTo>
                  <a:lnTo>
                    <a:pt x="361" y="667"/>
                  </a:lnTo>
                  <a:lnTo>
                    <a:pt x="355" y="654"/>
                  </a:lnTo>
                  <a:lnTo>
                    <a:pt x="350" y="641"/>
                  </a:lnTo>
                  <a:lnTo>
                    <a:pt x="346" y="627"/>
                  </a:lnTo>
                  <a:lnTo>
                    <a:pt x="341" y="614"/>
                  </a:lnTo>
                  <a:lnTo>
                    <a:pt x="338" y="600"/>
                  </a:lnTo>
                  <a:lnTo>
                    <a:pt x="336" y="584"/>
                  </a:lnTo>
                  <a:lnTo>
                    <a:pt x="335" y="570"/>
                  </a:lnTo>
                  <a:lnTo>
                    <a:pt x="333" y="554"/>
                  </a:lnTo>
                  <a:lnTo>
                    <a:pt x="332" y="539"/>
                  </a:lnTo>
                  <a:lnTo>
                    <a:pt x="333" y="523"/>
                  </a:lnTo>
                  <a:lnTo>
                    <a:pt x="335" y="508"/>
                  </a:lnTo>
                  <a:lnTo>
                    <a:pt x="336" y="492"/>
                  </a:lnTo>
                  <a:lnTo>
                    <a:pt x="338" y="478"/>
                  </a:lnTo>
                  <a:lnTo>
                    <a:pt x="341" y="463"/>
                  </a:lnTo>
                  <a:lnTo>
                    <a:pt x="346" y="449"/>
                  </a:lnTo>
                  <a:lnTo>
                    <a:pt x="350" y="435"/>
                  </a:lnTo>
                  <a:lnTo>
                    <a:pt x="355" y="422"/>
                  </a:lnTo>
                  <a:lnTo>
                    <a:pt x="361" y="410"/>
                  </a:lnTo>
                  <a:lnTo>
                    <a:pt x="367" y="398"/>
                  </a:lnTo>
                  <a:lnTo>
                    <a:pt x="375" y="385"/>
                  </a:lnTo>
                  <a:lnTo>
                    <a:pt x="381" y="374"/>
                  </a:lnTo>
                  <a:lnTo>
                    <a:pt x="390" y="363"/>
                  </a:lnTo>
                  <a:lnTo>
                    <a:pt x="398" y="353"/>
                  </a:lnTo>
                  <a:lnTo>
                    <a:pt x="408" y="343"/>
                  </a:lnTo>
                  <a:lnTo>
                    <a:pt x="417" y="333"/>
                  </a:lnTo>
                  <a:lnTo>
                    <a:pt x="428" y="324"/>
                  </a:lnTo>
                  <a:lnTo>
                    <a:pt x="438" y="315"/>
                  </a:lnTo>
                  <a:lnTo>
                    <a:pt x="449" y="308"/>
                  </a:lnTo>
                  <a:lnTo>
                    <a:pt x="461" y="300"/>
                  </a:lnTo>
                  <a:lnTo>
                    <a:pt x="473" y="293"/>
                  </a:lnTo>
                  <a:lnTo>
                    <a:pt x="486" y="288"/>
                  </a:lnTo>
                  <a:lnTo>
                    <a:pt x="498" y="281"/>
                  </a:lnTo>
                  <a:lnTo>
                    <a:pt x="511" y="276"/>
                  </a:lnTo>
                  <a:lnTo>
                    <a:pt x="526" y="271"/>
                  </a:lnTo>
                  <a:lnTo>
                    <a:pt x="539" y="268"/>
                  </a:lnTo>
                  <a:lnTo>
                    <a:pt x="553" y="264"/>
                  </a:lnTo>
                  <a:lnTo>
                    <a:pt x="568" y="261"/>
                  </a:lnTo>
                  <a:lnTo>
                    <a:pt x="583" y="259"/>
                  </a:lnTo>
                  <a:lnTo>
                    <a:pt x="599" y="258"/>
                  </a:lnTo>
                  <a:lnTo>
                    <a:pt x="614" y="256"/>
                  </a:lnTo>
                  <a:lnTo>
                    <a:pt x="630" y="255"/>
                  </a:lnTo>
                  <a:lnTo>
                    <a:pt x="647" y="256"/>
                  </a:lnTo>
                  <a:lnTo>
                    <a:pt x="662" y="258"/>
                  </a:lnTo>
                  <a:lnTo>
                    <a:pt x="678" y="259"/>
                  </a:lnTo>
                  <a:lnTo>
                    <a:pt x="692" y="261"/>
                  </a:lnTo>
                  <a:lnTo>
                    <a:pt x="708" y="264"/>
                  </a:lnTo>
                  <a:lnTo>
                    <a:pt x="722" y="268"/>
                  </a:lnTo>
                  <a:lnTo>
                    <a:pt x="736" y="271"/>
                  </a:lnTo>
                  <a:lnTo>
                    <a:pt x="750" y="276"/>
                  </a:lnTo>
                  <a:lnTo>
                    <a:pt x="763" y="281"/>
                  </a:lnTo>
                  <a:lnTo>
                    <a:pt x="776" y="288"/>
                  </a:lnTo>
                  <a:lnTo>
                    <a:pt x="789" y="293"/>
                  </a:lnTo>
                  <a:lnTo>
                    <a:pt x="800" y="300"/>
                  </a:lnTo>
                  <a:lnTo>
                    <a:pt x="812" y="308"/>
                  </a:lnTo>
                  <a:lnTo>
                    <a:pt x="823" y="315"/>
                  </a:lnTo>
                  <a:lnTo>
                    <a:pt x="834" y="324"/>
                  </a:lnTo>
                  <a:lnTo>
                    <a:pt x="844" y="333"/>
                  </a:lnTo>
                  <a:lnTo>
                    <a:pt x="854" y="343"/>
                  </a:lnTo>
                  <a:lnTo>
                    <a:pt x="863" y="353"/>
                  </a:lnTo>
                  <a:lnTo>
                    <a:pt x="872" y="363"/>
                  </a:lnTo>
                  <a:lnTo>
                    <a:pt x="880" y="374"/>
                  </a:lnTo>
                  <a:lnTo>
                    <a:pt x="888" y="385"/>
                  </a:lnTo>
                  <a:lnTo>
                    <a:pt x="894" y="398"/>
                  </a:lnTo>
                  <a:lnTo>
                    <a:pt x="901" y="410"/>
                  </a:lnTo>
                  <a:lnTo>
                    <a:pt x="907" y="422"/>
                  </a:lnTo>
                  <a:lnTo>
                    <a:pt x="912" y="435"/>
                  </a:lnTo>
                  <a:lnTo>
                    <a:pt x="917" y="449"/>
                  </a:lnTo>
                  <a:lnTo>
                    <a:pt x="920" y="463"/>
                  </a:lnTo>
                  <a:lnTo>
                    <a:pt x="923" y="478"/>
                  </a:lnTo>
                  <a:lnTo>
                    <a:pt x="925" y="492"/>
                  </a:lnTo>
                  <a:lnTo>
                    <a:pt x="928" y="508"/>
                  </a:lnTo>
                  <a:lnTo>
                    <a:pt x="929" y="523"/>
                  </a:lnTo>
                  <a:lnTo>
                    <a:pt x="929" y="539"/>
                  </a:lnTo>
                  <a:close/>
                  <a:moveTo>
                    <a:pt x="506" y="539"/>
                  </a:moveTo>
                  <a:lnTo>
                    <a:pt x="507" y="552"/>
                  </a:lnTo>
                  <a:lnTo>
                    <a:pt x="509" y="565"/>
                  </a:lnTo>
                  <a:lnTo>
                    <a:pt x="511" y="577"/>
                  </a:lnTo>
                  <a:lnTo>
                    <a:pt x="513" y="584"/>
                  </a:lnTo>
                  <a:lnTo>
                    <a:pt x="516" y="590"/>
                  </a:lnTo>
                  <a:lnTo>
                    <a:pt x="521" y="601"/>
                  </a:lnTo>
                  <a:lnTo>
                    <a:pt x="527" y="611"/>
                  </a:lnTo>
                  <a:lnTo>
                    <a:pt x="534" y="621"/>
                  </a:lnTo>
                  <a:lnTo>
                    <a:pt x="542" y="629"/>
                  </a:lnTo>
                  <a:lnTo>
                    <a:pt x="547" y="633"/>
                  </a:lnTo>
                  <a:lnTo>
                    <a:pt x="551" y="636"/>
                  </a:lnTo>
                  <a:lnTo>
                    <a:pt x="556" y="640"/>
                  </a:lnTo>
                  <a:lnTo>
                    <a:pt x="561" y="643"/>
                  </a:lnTo>
                  <a:lnTo>
                    <a:pt x="571" y="649"/>
                  </a:lnTo>
                  <a:lnTo>
                    <a:pt x="582" y="654"/>
                  </a:lnTo>
                  <a:lnTo>
                    <a:pt x="593" y="657"/>
                  </a:lnTo>
                  <a:lnTo>
                    <a:pt x="606" y="661"/>
                  </a:lnTo>
                  <a:lnTo>
                    <a:pt x="611" y="661"/>
                  </a:lnTo>
                  <a:lnTo>
                    <a:pt x="618" y="662"/>
                  </a:lnTo>
                  <a:lnTo>
                    <a:pt x="630" y="663"/>
                  </a:lnTo>
                  <a:lnTo>
                    <a:pt x="643" y="662"/>
                  </a:lnTo>
                  <a:lnTo>
                    <a:pt x="656" y="661"/>
                  </a:lnTo>
                  <a:lnTo>
                    <a:pt x="668" y="657"/>
                  </a:lnTo>
                  <a:lnTo>
                    <a:pt x="673" y="656"/>
                  </a:lnTo>
                  <a:lnTo>
                    <a:pt x="679" y="654"/>
                  </a:lnTo>
                  <a:lnTo>
                    <a:pt x="690" y="649"/>
                  </a:lnTo>
                  <a:lnTo>
                    <a:pt x="696" y="646"/>
                  </a:lnTo>
                  <a:lnTo>
                    <a:pt x="700" y="643"/>
                  </a:lnTo>
                  <a:lnTo>
                    <a:pt x="706" y="640"/>
                  </a:lnTo>
                  <a:lnTo>
                    <a:pt x="710" y="636"/>
                  </a:lnTo>
                  <a:lnTo>
                    <a:pt x="719" y="629"/>
                  </a:lnTo>
                  <a:lnTo>
                    <a:pt x="727" y="621"/>
                  </a:lnTo>
                  <a:lnTo>
                    <a:pt x="733" y="611"/>
                  </a:lnTo>
                  <a:lnTo>
                    <a:pt x="740" y="601"/>
                  </a:lnTo>
                  <a:lnTo>
                    <a:pt x="742" y="595"/>
                  </a:lnTo>
                  <a:lnTo>
                    <a:pt x="744" y="590"/>
                  </a:lnTo>
                  <a:lnTo>
                    <a:pt x="749" y="577"/>
                  </a:lnTo>
                  <a:lnTo>
                    <a:pt x="752" y="565"/>
                  </a:lnTo>
                  <a:lnTo>
                    <a:pt x="753" y="552"/>
                  </a:lnTo>
                  <a:lnTo>
                    <a:pt x="754" y="539"/>
                  </a:lnTo>
                  <a:lnTo>
                    <a:pt x="753" y="524"/>
                  </a:lnTo>
                  <a:lnTo>
                    <a:pt x="753" y="517"/>
                  </a:lnTo>
                  <a:lnTo>
                    <a:pt x="752" y="511"/>
                  </a:lnTo>
                  <a:lnTo>
                    <a:pt x="749" y="499"/>
                  </a:lnTo>
                  <a:lnTo>
                    <a:pt x="747" y="493"/>
                  </a:lnTo>
                  <a:lnTo>
                    <a:pt x="744" y="488"/>
                  </a:lnTo>
                  <a:lnTo>
                    <a:pt x="740" y="476"/>
                  </a:lnTo>
                  <a:lnTo>
                    <a:pt x="733" y="465"/>
                  </a:lnTo>
                  <a:lnTo>
                    <a:pt x="727" y="456"/>
                  </a:lnTo>
                  <a:lnTo>
                    <a:pt x="719" y="448"/>
                  </a:lnTo>
                  <a:lnTo>
                    <a:pt x="714" y="444"/>
                  </a:lnTo>
                  <a:lnTo>
                    <a:pt x="710" y="440"/>
                  </a:lnTo>
                  <a:lnTo>
                    <a:pt x="706" y="436"/>
                  </a:lnTo>
                  <a:lnTo>
                    <a:pt x="700" y="433"/>
                  </a:lnTo>
                  <a:lnTo>
                    <a:pt x="690" y="428"/>
                  </a:lnTo>
                  <a:lnTo>
                    <a:pt x="679" y="423"/>
                  </a:lnTo>
                  <a:lnTo>
                    <a:pt x="668" y="420"/>
                  </a:lnTo>
                  <a:lnTo>
                    <a:pt x="656" y="416"/>
                  </a:lnTo>
                  <a:lnTo>
                    <a:pt x="643" y="415"/>
                  </a:lnTo>
                  <a:lnTo>
                    <a:pt x="630" y="414"/>
                  </a:lnTo>
                  <a:lnTo>
                    <a:pt x="618" y="415"/>
                  </a:lnTo>
                  <a:lnTo>
                    <a:pt x="606" y="416"/>
                  </a:lnTo>
                  <a:lnTo>
                    <a:pt x="593" y="420"/>
                  </a:lnTo>
                  <a:lnTo>
                    <a:pt x="588" y="421"/>
                  </a:lnTo>
                  <a:lnTo>
                    <a:pt x="582" y="423"/>
                  </a:lnTo>
                  <a:lnTo>
                    <a:pt x="571" y="428"/>
                  </a:lnTo>
                  <a:lnTo>
                    <a:pt x="566" y="431"/>
                  </a:lnTo>
                  <a:lnTo>
                    <a:pt x="561" y="433"/>
                  </a:lnTo>
                  <a:lnTo>
                    <a:pt x="556" y="436"/>
                  </a:lnTo>
                  <a:lnTo>
                    <a:pt x="551" y="440"/>
                  </a:lnTo>
                  <a:lnTo>
                    <a:pt x="542" y="448"/>
                  </a:lnTo>
                  <a:lnTo>
                    <a:pt x="534" y="456"/>
                  </a:lnTo>
                  <a:lnTo>
                    <a:pt x="527" y="465"/>
                  </a:lnTo>
                  <a:lnTo>
                    <a:pt x="521" y="476"/>
                  </a:lnTo>
                  <a:lnTo>
                    <a:pt x="516" y="488"/>
                  </a:lnTo>
                  <a:lnTo>
                    <a:pt x="511" y="499"/>
                  </a:lnTo>
                  <a:lnTo>
                    <a:pt x="509" y="511"/>
                  </a:lnTo>
                  <a:lnTo>
                    <a:pt x="507" y="524"/>
                  </a:lnTo>
                  <a:lnTo>
                    <a:pt x="507" y="531"/>
                  </a:lnTo>
                  <a:lnTo>
                    <a:pt x="506" y="539"/>
                  </a:lnTo>
                  <a:close/>
                  <a:moveTo>
                    <a:pt x="1145" y="175"/>
                  </a:moveTo>
                  <a:lnTo>
                    <a:pt x="959" y="175"/>
                  </a:lnTo>
                  <a:lnTo>
                    <a:pt x="959" y="1"/>
                  </a:lnTo>
                  <a:lnTo>
                    <a:pt x="1145" y="1"/>
                  </a:lnTo>
                  <a:lnTo>
                    <a:pt x="1145" y="175"/>
                  </a:lnTo>
                  <a:close/>
                  <a:moveTo>
                    <a:pt x="965" y="273"/>
                  </a:moveTo>
                  <a:lnTo>
                    <a:pt x="1139" y="273"/>
                  </a:lnTo>
                  <a:lnTo>
                    <a:pt x="1139" y="804"/>
                  </a:lnTo>
                  <a:lnTo>
                    <a:pt x="965" y="804"/>
                  </a:lnTo>
                  <a:lnTo>
                    <a:pt x="965" y="273"/>
                  </a:lnTo>
                  <a:close/>
                  <a:moveTo>
                    <a:pt x="1750" y="475"/>
                  </a:moveTo>
                  <a:lnTo>
                    <a:pt x="1750" y="804"/>
                  </a:lnTo>
                  <a:lnTo>
                    <a:pt x="1578" y="804"/>
                  </a:lnTo>
                  <a:lnTo>
                    <a:pt x="1578" y="523"/>
                  </a:lnTo>
                  <a:lnTo>
                    <a:pt x="1576" y="509"/>
                  </a:lnTo>
                  <a:lnTo>
                    <a:pt x="1575" y="495"/>
                  </a:lnTo>
                  <a:lnTo>
                    <a:pt x="1573" y="483"/>
                  </a:lnTo>
                  <a:lnTo>
                    <a:pt x="1571" y="472"/>
                  </a:lnTo>
                  <a:lnTo>
                    <a:pt x="1568" y="462"/>
                  </a:lnTo>
                  <a:lnTo>
                    <a:pt x="1563" y="452"/>
                  </a:lnTo>
                  <a:lnTo>
                    <a:pt x="1559" y="444"/>
                  </a:lnTo>
                  <a:lnTo>
                    <a:pt x="1555" y="440"/>
                  </a:lnTo>
                  <a:lnTo>
                    <a:pt x="1552" y="436"/>
                  </a:lnTo>
                  <a:lnTo>
                    <a:pt x="1546" y="430"/>
                  </a:lnTo>
                  <a:lnTo>
                    <a:pt x="1539" y="424"/>
                  </a:lnTo>
                  <a:lnTo>
                    <a:pt x="1531" y="420"/>
                  </a:lnTo>
                  <a:lnTo>
                    <a:pt x="1522" y="415"/>
                  </a:lnTo>
                  <a:lnTo>
                    <a:pt x="1512" y="412"/>
                  </a:lnTo>
                  <a:lnTo>
                    <a:pt x="1502" y="410"/>
                  </a:lnTo>
                  <a:lnTo>
                    <a:pt x="1491" y="409"/>
                  </a:lnTo>
                  <a:lnTo>
                    <a:pt x="1480" y="409"/>
                  </a:lnTo>
                  <a:lnTo>
                    <a:pt x="1469" y="409"/>
                  </a:lnTo>
                  <a:lnTo>
                    <a:pt x="1463" y="410"/>
                  </a:lnTo>
                  <a:lnTo>
                    <a:pt x="1459" y="410"/>
                  </a:lnTo>
                  <a:lnTo>
                    <a:pt x="1449" y="412"/>
                  </a:lnTo>
                  <a:lnTo>
                    <a:pt x="1439" y="415"/>
                  </a:lnTo>
                  <a:lnTo>
                    <a:pt x="1430" y="420"/>
                  </a:lnTo>
                  <a:lnTo>
                    <a:pt x="1425" y="422"/>
                  </a:lnTo>
                  <a:lnTo>
                    <a:pt x="1421" y="424"/>
                  </a:lnTo>
                  <a:lnTo>
                    <a:pt x="1413" y="431"/>
                  </a:lnTo>
                  <a:lnTo>
                    <a:pt x="1410" y="434"/>
                  </a:lnTo>
                  <a:lnTo>
                    <a:pt x="1406" y="438"/>
                  </a:lnTo>
                  <a:lnTo>
                    <a:pt x="1403" y="442"/>
                  </a:lnTo>
                  <a:lnTo>
                    <a:pt x="1400" y="445"/>
                  </a:lnTo>
                  <a:lnTo>
                    <a:pt x="1394" y="455"/>
                  </a:lnTo>
                  <a:lnTo>
                    <a:pt x="1389" y="465"/>
                  </a:lnTo>
                  <a:lnTo>
                    <a:pt x="1386" y="471"/>
                  </a:lnTo>
                  <a:lnTo>
                    <a:pt x="1385" y="478"/>
                  </a:lnTo>
                  <a:lnTo>
                    <a:pt x="1383" y="484"/>
                  </a:lnTo>
                  <a:lnTo>
                    <a:pt x="1382" y="491"/>
                  </a:lnTo>
                  <a:lnTo>
                    <a:pt x="1379" y="504"/>
                  </a:lnTo>
                  <a:lnTo>
                    <a:pt x="1378" y="520"/>
                  </a:lnTo>
                  <a:lnTo>
                    <a:pt x="1378" y="537"/>
                  </a:lnTo>
                  <a:lnTo>
                    <a:pt x="1378" y="804"/>
                  </a:lnTo>
                  <a:lnTo>
                    <a:pt x="1203" y="804"/>
                  </a:lnTo>
                  <a:lnTo>
                    <a:pt x="1203" y="273"/>
                  </a:lnTo>
                  <a:lnTo>
                    <a:pt x="1374" y="273"/>
                  </a:lnTo>
                  <a:lnTo>
                    <a:pt x="1374" y="353"/>
                  </a:lnTo>
                  <a:lnTo>
                    <a:pt x="1376" y="353"/>
                  </a:lnTo>
                  <a:lnTo>
                    <a:pt x="1383" y="342"/>
                  </a:lnTo>
                  <a:lnTo>
                    <a:pt x="1391" y="331"/>
                  </a:lnTo>
                  <a:lnTo>
                    <a:pt x="1400" y="321"/>
                  </a:lnTo>
                  <a:lnTo>
                    <a:pt x="1409" y="312"/>
                  </a:lnTo>
                  <a:lnTo>
                    <a:pt x="1418" y="303"/>
                  </a:lnTo>
                  <a:lnTo>
                    <a:pt x="1422" y="299"/>
                  </a:lnTo>
                  <a:lnTo>
                    <a:pt x="1428" y="295"/>
                  </a:lnTo>
                  <a:lnTo>
                    <a:pt x="1438" y="288"/>
                  </a:lnTo>
                  <a:lnTo>
                    <a:pt x="1449" y="281"/>
                  </a:lnTo>
                  <a:lnTo>
                    <a:pt x="1460" y="275"/>
                  </a:lnTo>
                  <a:lnTo>
                    <a:pt x="1472" y="270"/>
                  </a:lnTo>
                  <a:lnTo>
                    <a:pt x="1483" y="265"/>
                  </a:lnTo>
                  <a:lnTo>
                    <a:pt x="1496" y="262"/>
                  </a:lnTo>
                  <a:lnTo>
                    <a:pt x="1509" y="260"/>
                  </a:lnTo>
                  <a:lnTo>
                    <a:pt x="1522" y="258"/>
                  </a:lnTo>
                  <a:lnTo>
                    <a:pt x="1535" y="256"/>
                  </a:lnTo>
                  <a:lnTo>
                    <a:pt x="1550" y="255"/>
                  </a:lnTo>
                  <a:lnTo>
                    <a:pt x="1571" y="256"/>
                  </a:lnTo>
                  <a:lnTo>
                    <a:pt x="1582" y="258"/>
                  </a:lnTo>
                  <a:lnTo>
                    <a:pt x="1592" y="259"/>
                  </a:lnTo>
                  <a:lnTo>
                    <a:pt x="1602" y="261"/>
                  </a:lnTo>
                  <a:lnTo>
                    <a:pt x="1612" y="263"/>
                  </a:lnTo>
                  <a:lnTo>
                    <a:pt x="1621" y="265"/>
                  </a:lnTo>
                  <a:lnTo>
                    <a:pt x="1630" y="269"/>
                  </a:lnTo>
                  <a:lnTo>
                    <a:pt x="1640" y="272"/>
                  </a:lnTo>
                  <a:lnTo>
                    <a:pt x="1647" y="276"/>
                  </a:lnTo>
                  <a:lnTo>
                    <a:pt x="1656" y="281"/>
                  </a:lnTo>
                  <a:lnTo>
                    <a:pt x="1664" y="285"/>
                  </a:lnTo>
                  <a:lnTo>
                    <a:pt x="1672" y="291"/>
                  </a:lnTo>
                  <a:lnTo>
                    <a:pt x="1680" y="296"/>
                  </a:lnTo>
                  <a:lnTo>
                    <a:pt x="1686" y="302"/>
                  </a:lnTo>
                  <a:lnTo>
                    <a:pt x="1693" y="309"/>
                  </a:lnTo>
                  <a:lnTo>
                    <a:pt x="1700" y="315"/>
                  </a:lnTo>
                  <a:lnTo>
                    <a:pt x="1706" y="323"/>
                  </a:lnTo>
                  <a:lnTo>
                    <a:pt x="1712" y="331"/>
                  </a:lnTo>
                  <a:lnTo>
                    <a:pt x="1717" y="339"/>
                  </a:lnTo>
                  <a:lnTo>
                    <a:pt x="1722" y="348"/>
                  </a:lnTo>
                  <a:lnTo>
                    <a:pt x="1726" y="358"/>
                  </a:lnTo>
                  <a:lnTo>
                    <a:pt x="1731" y="366"/>
                  </a:lnTo>
                  <a:lnTo>
                    <a:pt x="1735" y="376"/>
                  </a:lnTo>
                  <a:lnTo>
                    <a:pt x="1739" y="388"/>
                  </a:lnTo>
                  <a:lnTo>
                    <a:pt x="1741" y="399"/>
                  </a:lnTo>
                  <a:lnTo>
                    <a:pt x="1744" y="410"/>
                  </a:lnTo>
                  <a:lnTo>
                    <a:pt x="1745" y="422"/>
                  </a:lnTo>
                  <a:lnTo>
                    <a:pt x="1747" y="434"/>
                  </a:lnTo>
                  <a:lnTo>
                    <a:pt x="1749" y="448"/>
                  </a:lnTo>
                  <a:lnTo>
                    <a:pt x="1750" y="461"/>
                  </a:lnTo>
                  <a:lnTo>
                    <a:pt x="1750" y="475"/>
                  </a:lnTo>
                  <a:close/>
                  <a:moveTo>
                    <a:pt x="2235" y="418"/>
                  </a:moveTo>
                  <a:lnTo>
                    <a:pt x="2235" y="577"/>
                  </a:lnTo>
                  <a:lnTo>
                    <a:pt x="2236" y="594"/>
                  </a:lnTo>
                  <a:lnTo>
                    <a:pt x="2238" y="609"/>
                  </a:lnTo>
                  <a:lnTo>
                    <a:pt x="2240" y="614"/>
                  </a:lnTo>
                  <a:lnTo>
                    <a:pt x="2242" y="620"/>
                  </a:lnTo>
                  <a:lnTo>
                    <a:pt x="2244" y="624"/>
                  </a:lnTo>
                  <a:lnTo>
                    <a:pt x="2247" y="629"/>
                  </a:lnTo>
                  <a:lnTo>
                    <a:pt x="2251" y="632"/>
                  </a:lnTo>
                  <a:lnTo>
                    <a:pt x="2255" y="635"/>
                  </a:lnTo>
                  <a:lnTo>
                    <a:pt x="2260" y="637"/>
                  </a:lnTo>
                  <a:lnTo>
                    <a:pt x="2265" y="640"/>
                  </a:lnTo>
                  <a:lnTo>
                    <a:pt x="2271" y="641"/>
                  </a:lnTo>
                  <a:lnTo>
                    <a:pt x="2277" y="642"/>
                  </a:lnTo>
                  <a:lnTo>
                    <a:pt x="2285" y="643"/>
                  </a:lnTo>
                  <a:lnTo>
                    <a:pt x="2293" y="643"/>
                  </a:lnTo>
                  <a:lnTo>
                    <a:pt x="2313" y="643"/>
                  </a:lnTo>
                  <a:lnTo>
                    <a:pt x="2313" y="804"/>
                  </a:lnTo>
                  <a:lnTo>
                    <a:pt x="2240" y="804"/>
                  </a:lnTo>
                  <a:lnTo>
                    <a:pt x="2221" y="803"/>
                  </a:lnTo>
                  <a:lnTo>
                    <a:pt x="2211" y="803"/>
                  </a:lnTo>
                  <a:lnTo>
                    <a:pt x="2202" y="802"/>
                  </a:lnTo>
                  <a:lnTo>
                    <a:pt x="2184" y="799"/>
                  </a:lnTo>
                  <a:lnTo>
                    <a:pt x="2166" y="794"/>
                  </a:lnTo>
                  <a:lnTo>
                    <a:pt x="2158" y="791"/>
                  </a:lnTo>
                  <a:lnTo>
                    <a:pt x="2151" y="787"/>
                  </a:lnTo>
                  <a:lnTo>
                    <a:pt x="2143" y="784"/>
                  </a:lnTo>
                  <a:lnTo>
                    <a:pt x="2136" y="781"/>
                  </a:lnTo>
                  <a:lnTo>
                    <a:pt x="2130" y="776"/>
                  </a:lnTo>
                  <a:lnTo>
                    <a:pt x="2123" y="772"/>
                  </a:lnTo>
                  <a:lnTo>
                    <a:pt x="2116" y="767"/>
                  </a:lnTo>
                  <a:lnTo>
                    <a:pt x="2111" y="762"/>
                  </a:lnTo>
                  <a:lnTo>
                    <a:pt x="2105" y="756"/>
                  </a:lnTo>
                  <a:lnTo>
                    <a:pt x="2100" y="751"/>
                  </a:lnTo>
                  <a:lnTo>
                    <a:pt x="2090" y="737"/>
                  </a:lnTo>
                  <a:lnTo>
                    <a:pt x="2085" y="730"/>
                  </a:lnTo>
                  <a:lnTo>
                    <a:pt x="2082" y="723"/>
                  </a:lnTo>
                  <a:lnTo>
                    <a:pt x="2075" y="706"/>
                  </a:lnTo>
                  <a:lnTo>
                    <a:pt x="2070" y="689"/>
                  </a:lnTo>
                  <a:lnTo>
                    <a:pt x="2067" y="679"/>
                  </a:lnTo>
                  <a:lnTo>
                    <a:pt x="2065" y="669"/>
                  </a:lnTo>
                  <a:lnTo>
                    <a:pt x="2064" y="659"/>
                  </a:lnTo>
                  <a:lnTo>
                    <a:pt x="2063" y="647"/>
                  </a:lnTo>
                  <a:lnTo>
                    <a:pt x="2062" y="636"/>
                  </a:lnTo>
                  <a:lnTo>
                    <a:pt x="2062" y="624"/>
                  </a:lnTo>
                  <a:lnTo>
                    <a:pt x="2062" y="418"/>
                  </a:lnTo>
                  <a:lnTo>
                    <a:pt x="1959" y="418"/>
                  </a:lnTo>
                  <a:lnTo>
                    <a:pt x="1959" y="273"/>
                  </a:lnTo>
                  <a:lnTo>
                    <a:pt x="2062" y="273"/>
                  </a:lnTo>
                  <a:lnTo>
                    <a:pt x="2062" y="60"/>
                  </a:lnTo>
                  <a:lnTo>
                    <a:pt x="2235" y="60"/>
                  </a:lnTo>
                  <a:lnTo>
                    <a:pt x="2235" y="273"/>
                  </a:lnTo>
                  <a:lnTo>
                    <a:pt x="2345" y="273"/>
                  </a:lnTo>
                  <a:lnTo>
                    <a:pt x="2345" y="418"/>
                  </a:lnTo>
                  <a:lnTo>
                    <a:pt x="2235" y="418"/>
                  </a:lnTo>
                  <a:close/>
                  <a:moveTo>
                    <a:pt x="2556" y="343"/>
                  </a:moveTo>
                  <a:lnTo>
                    <a:pt x="2558" y="343"/>
                  </a:lnTo>
                  <a:lnTo>
                    <a:pt x="2565" y="333"/>
                  </a:lnTo>
                  <a:lnTo>
                    <a:pt x="2573" y="323"/>
                  </a:lnTo>
                  <a:lnTo>
                    <a:pt x="2581" y="314"/>
                  </a:lnTo>
                  <a:lnTo>
                    <a:pt x="2585" y="310"/>
                  </a:lnTo>
                  <a:lnTo>
                    <a:pt x="2589" y="305"/>
                  </a:lnTo>
                  <a:lnTo>
                    <a:pt x="2598" y="298"/>
                  </a:lnTo>
                  <a:lnTo>
                    <a:pt x="2608" y="291"/>
                  </a:lnTo>
                  <a:lnTo>
                    <a:pt x="2618" y="284"/>
                  </a:lnTo>
                  <a:lnTo>
                    <a:pt x="2628" y="279"/>
                  </a:lnTo>
                  <a:lnTo>
                    <a:pt x="2639" y="273"/>
                  </a:lnTo>
                  <a:lnTo>
                    <a:pt x="2651" y="269"/>
                  </a:lnTo>
                  <a:lnTo>
                    <a:pt x="2663" y="264"/>
                  </a:lnTo>
                  <a:lnTo>
                    <a:pt x="2675" y="261"/>
                  </a:lnTo>
                  <a:lnTo>
                    <a:pt x="2687" y="259"/>
                  </a:lnTo>
                  <a:lnTo>
                    <a:pt x="2694" y="258"/>
                  </a:lnTo>
                  <a:lnTo>
                    <a:pt x="2701" y="258"/>
                  </a:lnTo>
                  <a:lnTo>
                    <a:pt x="2714" y="256"/>
                  </a:lnTo>
                  <a:lnTo>
                    <a:pt x="2728" y="255"/>
                  </a:lnTo>
                  <a:lnTo>
                    <a:pt x="2749" y="256"/>
                  </a:lnTo>
                  <a:lnTo>
                    <a:pt x="2760" y="258"/>
                  </a:lnTo>
                  <a:lnTo>
                    <a:pt x="2770" y="259"/>
                  </a:lnTo>
                  <a:lnTo>
                    <a:pt x="2780" y="261"/>
                  </a:lnTo>
                  <a:lnTo>
                    <a:pt x="2790" y="263"/>
                  </a:lnTo>
                  <a:lnTo>
                    <a:pt x="2799" y="265"/>
                  </a:lnTo>
                  <a:lnTo>
                    <a:pt x="2809" y="269"/>
                  </a:lnTo>
                  <a:lnTo>
                    <a:pt x="2818" y="272"/>
                  </a:lnTo>
                  <a:lnTo>
                    <a:pt x="2826" y="276"/>
                  </a:lnTo>
                  <a:lnTo>
                    <a:pt x="2835" y="281"/>
                  </a:lnTo>
                  <a:lnTo>
                    <a:pt x="2843" y="285"/>
                  </a:lnTo>
                  <a:lnTo>
                    <a:pt x="2850" y="291"/>
                  </a:lnTo>
                  <a:lnTo>
                    <a:pt x="2858" y="296"/>
                  </a:lnTo>
                  <a:lnTo>
                    <a:pt x="2865" y="302"/>
                  </a:lnTo>
                  <a:lnTo>
                    <a:pt x="2872" y="309"/>
                  </a:lnTo>
                  <a:lnTo>
                    <a:pt x="2878" y="315"/>
                  </a:lnTo>
                  <a:lnTo>
                    <a:pt x="2885" y="323"/>
                  </a:lnTo>
                  <a:lnTo>
                    <a:pt x="2890" y="331"/>
                  </a:lnTo>
                  <a:lnTo>
                    <a:pt x="2896" y="339"/>
                  </a:lnTo>
                  <a:lnTo>
                    <a:pt x="2900" y="348"/>
                  </a:lnTo>
                  <a:lnTo>
                    <a:pt x="2905" y="358"/>
                  </a:lnTo>
                  <a:lnTo>
                    <a:pt x="2909" y="366"/>
                  </a:lnTo>
                  <a:lnTo>
                    <a:pt x="2914" y="376"/>
                  </a:lnTo>
                  <a:lnTo>
                    <a:pt x="2917" y="388"/>
                  </a:lnTo>
                  <a:lnTo>
                    <a:pt x="2919" y="399"/>
                  </a:lnTo>
                  <a:lnTo>
                    <a:pt x="2923" y="410"/>
                  </a:lnTo>
                  <a:lnTo>
                    <a:pt x="2925" y="422"/>
                  </a:lnTo>
                  <a:lnTo>
                    <a:pt x="2926" y="434"/>
                  </a:lnTo>
                  <a:lnTo>
                    <a:pt x="2927" y="448"/>
                  </a:lnTo>
                  <a:lnTo>
                    <a:pt x="2928" y="461"/>
                  </a:lnTo>
                  <a:lnTo>
                    <a:pt x="2928" y="475"/>
                  </a:lnTo>
                  <a:lnTo>
                    <a:pt x="2928" y="804"/>
                  </a:lnTo>
                  <a:lnTo>
                    <a:pt x="2755" y="804"/>
                  </a:lnTo>
                  <a:lnTo>
                    <a:pt x="2755" y="523"/>
                  </a:lnTo>
                  <a:lnTo>
                    <a:pt x="2754" y="509"/>
                  </a:lnTo>
                  <a:lnTo>
                    <a:pt x="2753" y="495"/>
                  </a:lnTo>
                  <a:lnTo>
                    <a:pt x="2752" y="483"/>
                  </a:lnTo>
                  <a:lnTo>
                    <a:pt x="2748" y="472"/>
                  </a:lnTo>
                  <a:lnTo>
                    <a:pt x="2745" y="462"/>
                  </a:lnTo>
                  <a:lnTo>
                    <a:pt x="2741" y="452"/>
                  </a:lnTo>
                  <a:lnTo>
                    <a:pt x="2738" y="448"/>
                  </a:lnTo>
                  <a:lnTo>
                    <a:pt x="2736" y="444"/>
                  </a:lnTo>
                  <a:lnTo>
                    <a:pt x="2733" y="440"/>
                  </a:lnTo>
                  <a:lnTo>
                    <a:pt x="2731" y="436"/>
                  </a:lnTo>
                  <a:lnTo>
                    <a:pt x="2724" y="430"/>
                  </a:lnTo>
                  <a:lnTo>
                    <a:pt x="2716" y="424"/>
                  </a:lnTo>
                  <a:lnTo>
                    <a:pt x="2708" y="420"/>
                  </a:lnTo>
                  <a:lnTo>
                    <a:pt x="2699" y="415"/>
                  </a:lnTo>
                  <a:lnTo>
                    <a:pt x="2691" y="412"/>
                  </a:lnTo>
                  <a:lnTo>
                    <a:pt x="2681" y="410"/>
                  </a:lnTo>
                  <a:lnTo>
                    <a:pt x="2669" y="409"/>
                  </a:lnTo>
                  <a:lnTo>
                    <a:pt x="2658" y="409"/>
                  </a:lnTo>
                  <a:lnTo>
                    <a:pt x="2647" y="409"/>
                  </a:lnTo>
                  <a:lnTo>
                    <a:pt x="2642" y="410"/>
                  </a:lnTo>
                  <a:lnTo>
                    <a:pt x="2637" y="410"/>
                  </a:lnTo>
                  <a:lnTo>
                    <a:pt x="2627" y="412"/>
                  </a:lnTo>
                  <a:lnTo>
                    <a:pt x="2617" y="415"/>
                  </a:lnTo>
                  <a:lnTo>
                    <a:pt x="2608" y="420"/>
                  </a:lnTo>
                  <a:lnTo>
                    <a:pt x="2604" y="422"/>
                  </a:lnTo>
                  <a:lnTo>
                    <a:pt x="2599" y="424"/>
                  </a:lnTo>
                  <a:lnTo>
                    <a:pt x="2592" y="431"/>
                  </a:lnTo>
                  <a:lnTo>
                    <a:pt x="2588" y="434"/>
                  </a:lnTo>
                  <a:lnTo>
                    <a:pt x="2585" y="438"/>
                  </a:lnTo>
                  <a:lnTo>
                    <a:pt x="2582" y="442"/>
                  </a:lnTo>
                  <a:lnTo>
                    <a:pt x="2578" y="445"/>
                  </a:lnTo>
                  <a:lnTo>
                    <a:pt x="2573" y="455"/>
                  </a:lnTo>
                  <a:lnTo>
                    <a:pt x="2567" y="465"/>
                  </a:lnTo>
                  <a:lnTo>
                    <a:pt x="2566" y="471"/>
                  </a:lnTo>
                  <a:lnTo>
                    <a:pt x="2564" y="478"/>
                  </a:lnTo>
                  <a:lnTo>
                    <a:pt x="2562" y="484"/>
                  </a:lnTo>
                  <a:lnTo>
                    <a:pt x="2561" y="491"/>
                  </a:lnTo>
                  <a:lnTo>
                    <a:pt x="2558" y="504"/>
                  </a:lnTo>
                  <a:lnTo>
                    <a:pt x="2556" y="520"/>
                  </a:lnTo>
                  <a:lnTo>
                    <a:pt x="2556" y="537"/>
                  </a:lnTo>
                  <a:lnTo>
                    <a:pt x="2556" y="804"/>
                  </a:lnTo>
                  <a:lnTo>
                    <a:pt x="2383" y="804"/>
                  </a:lnTo>
                  <a:lnTo>
                    <a:pt x="2383" y="0"/>
                  </a:lnTo>
                  <a:lnTo>
                    <a:pt x="2556" y="0"/>
                  </a:lnTo>
                  <a:lnTo>
                    <a:pt x="2556" y="343"/>
                  </a:lnTo>
                  <a:close/>
                  <a:moveTo>
                    <a:pt x="3506" y="541"/>
                  </a:moveTo>
                  <a:lnTo>
                    <a:pt x="3506" y="580"/>
                  </a:lnTo>
                  <a:lnTo>
                    <a:pt x="3125" y="580"/>
                  </a:lnTo>
                  <a:lnTo>
                    <a:pt x="3128" y="592"/>
                  </a:lnTo>
                  <a:lnTo>
                    <a:pt x="3131" y="603"/>
                  </a:lnTo>
                  <a:lnTo>
                    <a:pt x="3136" y="613"/>
                  </a:lnTo>
                  <a:lnTo>
                    <a:pt x="3141" y="623"/>
                  </a:lnTo>
                  <a:lnTo>
                    <a:pt x="3147" y="632"/>
                  </a:lnTo>
                  <a:lnTo>
                    <a:pt x="3155" y="640"/>
                  </a:lnTo>
                  <a:lnTo>
                    <a:pt x="3163" y="646"/>
                  </a:lnTo>
                  <a:lnTo>
                    <a:pt x="3170" y="653"/>
                  </a:lnTo>
                  <a:lnTo>
                    <a:pt x="3180" y="659"/>
                  </a:lnTo>
                  <a:lnTo>
                    <a:pt x="3189" y="663"/>
                  </a:lnTo>
                  <a:lnTo>
                    <a:pt x="3200" y="667"/>
                  </a:lnTo>
                  <a:lnTo>
                    <a:pt x="3211" y="671"/>
                  </a:lnTo>
                  <a:lnTo>
                    <a:pt x="3223" y="673"/>
                  </a:lnTo>
                  <a:lnTo>
                    <a:pt x="3229" y="674"/>
                  </a:lnTo>
                  <a:lnTo>
                    <a:pt x="3235" y="675"/>
                  </a:lnTo>
                  <a:lnTo>
                    <a:pt x="3248" y="676"/>
                  </a:lnTo>
                  <a:lnTo>
                    <a:pt x="3260" y="676"/>
                  </a:lnTo>
                  <a:lnTo>
                    <a:pt x="3273" y="676"/>
                  </a:lnTo>
                  <a:lnTo>
                    <a:pt x="3285" y="675"/>
                  </a:lnTo>
                  <a:lnTo>
                    <a:pt x="3296" y="674"/>
                  </a:lnTo>
                  <a:lnTo>
                    <a:pt x="3307" y="672"/>
                  </a:lnTo>
                  <a:lnTo>
                    <a:pt x="3318" y="670"/>
                  </a:lnTo>
                  <a:lnTo>
                    <a:pt x="3329" y="666"/>
                  </a:lnTo>
                  <a:lnTo>
                    <a:pt x="3349" y="661"/>
                  </a:lnTo>
                  <a:lnTo>
                    <a:pt x="3359" y="656"/>
                  </a:lnTo>
                  <a:lnTo>
                    <a:pt x="3368" y="653"/>
                  </a:lnTo>
                  <a:lnTo>
                    <a:pt x="3377" y="649"/>
                  </a:lnTo>
                  <a:lnTo>
                    <a:pt x="3386" y="645"/>
                  </a:lnTo>
                  <a:lnTo>
                    <a:pt x="3401" y="636"/>
                  </a:lnTo>
                  <a:lnTo>
                    <a:pt x="3415" y="627"/>
                  </a:lnTo>
                  <a:lnTo>
                    <a:pt x="3478" y="759"/>
                  </a:lnTo>
                  <a:lnTo>
                    <a:pt x="3467" y="765"/>
                  </a:lnTo>
                  <a:lnTo>
                    <a:pt x="3456" y="772"/>
                  </a:lnTo>
                  <a:lnTo>
                    <a:pt x="3445" y="777"/>
                  </a:lnTo>
                  <a:lnTo>
                    <a:pt x="3433" y="783"/>
                  </a:lnTo>
                  <a:lnTo>
                    <a:pt x="3408" y="794"/>
                  </a:lnTo>
                  <a:lnTo>
                    <a:pt x="3395" y="799"/>
                  </a:lnTo>
                  <a:lnTo>
                    <a:pt x="3381" y="803"/>
                  </a:lnTo>
                  <a:lnTo>
                    <a:pt x="3367" y="807"/>
                  </a:lnTo>
                  <a:lnTo>
                    <a:pt x="3353" y="811"/>
                  </a:lnTo>
                  <a:lnTo>
                    <a:pt x="3338" y="814"/>
                  </a:lnTo>
                  <a:lnTo>
                    <a:pt x="3324" y="816"/>
                  </a:lnTo>
                  <a:lnTo>
                    <a:pt x="3308" y="819"/>
                  </a:lnTo>
                  <a:lnTo>
                    <a:pt x="3291" y="820"/>
                  </a:lnTo>
                  <a:lnTo>
                    <a:pt x="3276" y="821"/>
                  </a:lnTo>
                  <a:lnTo>
                    <a:pt x="3258" y="821"/>
                  </a:lnTo>
                  <a:lnTo>
                    <a:pt x="3243" y="821"/>
                  </a:lnTo>
                  <a:lnTo>
                    <a:pt x="3226" y="820"/>
                  </a:lnTo>
                  <a:lnTo>
                    <a:pt x="3210" y="819"/>
                  </a:lnTo>
                  <a:lnTo>
                    <a:pt x="3195" y="816"/>
                  </a:lnTo>
                  <a:lnTo>
                    <a:pt x="3179" y="813"/>
                  </a:lnTo>
                  <a:lnTo>
                    <a:pt x="3165" y="810"/>
                  </a:lnTo>
                  <a:lnTo>
                    <a:pt x="3150" y="805"/>
                  </a:lnTo>
                  <a:lnTo>
                    <a:pt x="3137" y="801"/>
                  </a:lnTo>
                  <a:lnTo>
                    <a:pt x="3124" y="796"/>
                  </a:lnTo>
                  <a:lnTo>
                    <a:pt x="3110" y="790"/>
                  </a:lnTo>
                  <a:lnTo>
                    <a:pt x="3098" y="784"/>
                  </a:lnTo>
                  <a:lnTo>
                    <a:pt x="3087" y="777"/>
                  </a:lnTo>
                  <a:lnTo>
                    <a:pt x="3080" y="773"/>
                  </a:lnTo>
                  <a:lnTo>
                    <a:pt x="3075" y="770"/>
                  </a:lnTo>
                  <a:lnTo>
                    <a:pt x="3064" y="762"/>
                  </a:lnTo>
                  <a:lnTo>
                    <a:pt x="3054" y="753"/>
                  </a:lnTo>
                  <a:lnTo>
                    <a:pt x="3044" y="744"/>
                  </a:lnTo>
                  <a:lnTo>
                    <a:pt x="3034" y="735"/>
                  </a:lnTo>
                  <a:lnTo>
                    <a:pt x="3025" y="725"/>
                  </a:lnTo>
                  <a:lnTo>
                    <a:pt x="3017" y="714"/>
                  </a:lnTo>
                  <a:lnTo>
                    <a:pt x="3009" y="704"/>
                  </a:lnTo>
                  <a:lnTo>
                    <a:pt x="3002" y="692"/>
                  </a:lnTo>
                  <a:lnTo>
                    <a:pt x="2995" y="681"/>
                  </a:lnTo>
                  <a:lnTo>
                    <a:pt x="2989" y="669"/>
                  </a:lnTo>
                  <a:lnTo>
                    <a:pt x="2984" y="655"/>
                  </a:lnTo>
                  <a:lnTo>
                    <a:pt x="2978" y="643"/>
                  </a:lnTo>
                  <a:lnTo>
                    <a:pt x="2974" y="630"/>
                  </a:lnTo>
                  <a:lnTo>
                    <a:pt x="2970" y="615"/>
                  </a:lnTo>
                  <a:lnTo>
                    <a:pt x="2967" y="601"/>
                  </a:lnTo>
                  <a:lnTo>
                    <a:pt x="2965" y="586"/>
                  </a:lnTo>
                  <a:lnTo>
                    <a:pt x="2964" y="572"/>
                  </a:lnTo>
                  <a:lnTo>
                    <a:pt x="2963" y="556"/>
                  </a:lnTo>
                  <a:lnTo>
                    <a:pt x="2963" y="541"/>
                  </a:lnTo>
                  <a:lnTo>
                    <a:pt x="2963" y="524"/>
                  </a:lnTo>
                  <a:lnTo>
                    <a:pt x="2964" y="508"/>
                  </a:lnTo>
                  <a:lnTo>
                    <a:pt x="2965" y="492"/>
                  </a:lnTo>
                  <a:lnTo>
                    <a:pt x="2967" y="478"/>
                  </a:lnTo>
                  <a:lnTo>
                    <a:pt x="2970" y="462"/>
                  </a:lnTo>
                  <a:lnTo>
                    <a:pt x="2974" y="448"/>
                  </a:lnTo>
                  <a:lnTo>
                    <a:pt x="2978" y="434"/>
                  </a:lnTo>
                  <a:lnTo>
                    <a:pt x="2983" y="421"/>
                  </a:lnTo>
                  <a:lnTo>
                    <a:pt x="2988" y="408"/>
                  </a:lnTo>
                  <a:lnTo>
                    <a:pt x="2994" y="395"/>
                  </a:lnTo>
                  <a:lnTo>
                    <a:pt x="3000" y="383"/>
                  </a:lnTo>
                  <a:lnTo>
                    <a:pt x="3008" y="372"/>
                  </a:lnTo>
                  <a:lnTo>
                    <a:pt x="3015" y="361"/>
                  </a:lnTo>
                  <a:lnTo>
                    <a:pt x="3024" y="351"/>
                  </a:lnTo>
                  <a:lnTo>
                    <a:pt x="3032" y="341"/>
                  </a:lnTo>
                  <a:lnTo>
                    <a:pt x="3042" y="332"/>
                  </a:lnTo>
                  <a:lnTo>
                    <a:pt x="3050" y="323"/>
                  </a:lnTo>
                  <a:lnTo>
                    <a:pt x="3060" y="314"/>
                  </a:lnTo>
                  <a:lnTo>
                    <a:pt x="3072" y="306"/>
                  </a:lnTo>
                  <a:lnTo>
                    <a:pt x="3083" y="300"/>
                  </a:lnTo>
                  <a:lnTo>
                    <a:pt x="3094" y="293"/>
                  </a:lnTo>
                  <a:lnTo>
                    <a:pt x="3105" y="286"/>
                  </a:lnTo>
                  <a:lnTo>
                    <a:pt x="3117" y="281"/>
                  </a:lnTo>
                  <a:lnTo>
                    <a:pt x="3130" y="276"/>
                  </a:lnTo>
                  <a:lnTo>
                    <a:pt x="3143" y="272"/>
                  </a:lnTo>
                  <a:lnTo>
                    <a:pt x="3156" y="268"/>
                  </a:lnTo>
                  <a:lnTo>
                    <a:pt x="3169" y="264"/>
                  </a:lnTo>
                  <a:lnTo>
                    <a:pt x="3184" y="262"/>
                  </a:lnTo>
                  <a:lnTo>
                    <a:pt x="3198" y="260"/>
                  </a:lnTo>
                  <a:lnTo>
                    <a:pt x="3213" y="258"/>
                  </a:lnTo>
                  <a:lnTo>
                    <a:pt x="3227" y="258"/>
                  </a:lnTo>
                  <a:lnTo>
                    <a:pt x="3243" y="256"/>
                  </a:lnTo>
                  <a:lnTo>
                    <a:pt x="3257" y="258"/>
                  </a:lnTo>
                  <a:lnTo>
                    <a:pt x="3271" y="258"/>
                  </a:lnTo>
                  <a:lnTo>
                    <a:pt x="3286" y="260"/>
                  </a:lnTo>
                  <a:lnTo>
                    <a:pt x="3299" y="261"/>
                  </a:lnTo>
                  <a:lnTo>
                    <a:pt x="3313" y="263"/>
                  </a:lnTo>
                  <a:lnTo>
                    <a:pt x="3326" y="266"/>
                  </a:lnTo>
                  <a:lnTo>
                    <a:pt x="3339" y="270"/>
                  </a:lnTo>
                  <a:lnTo>
                    <a:pt x="3345" y="272"/>
                  </a:lnTo>
                  <a:lnTo>
                    <a:pt x="3351" y="274"/>
                  </a:lnTo>
                  <a:lnTo>
                    <a:pt x="3363" y="279"/>
                  </a:lnTo>
                  <a:lnTo>
                    <a:pt x="3375" y="284"/>
                  </a:lnTo>
                  <a:lnTo>
                    <a:pt x="3386" y="290"/>
                  </a:lnTo>
                  <a:lnTo>
                    <a:pt x="3396" y="296"/>
                  </a:lnTo>
                  <a:lnTo>
                    <a:pt x="3406" y="303"/>
                  </a:lnTo>
                  <a:lnTo>
                    <a:pt x="3411" y="306"/>
                  </a:lnTo>
                  <a:lnTo>
                    <a:pt x="3416" y="311"/>
                  </a:lnTo>
                  <a:lnTo>
                    <a:pt x="3425" y="319"/>
                  </a:lnTo>
                  <a:lnTo>
                    <a:pt x="3434" y="326"/>
                  </a:lnTo>
                  <a:lnTo>
                    <a:pt x="3443" y="336"/>
                  </a:lnTo>
                  <a:lnTo>
                    <a:pt x="3450" y="345"/>
                  </a:lnTo>
                  <a:lnTo>
                    <a:pt x="3458" y="355"/>
                  </a:lnTo>
                  <a:lnTo>
                    <a:pt x="3465" y="366"/>
                  </a:lnTo>
                  <a:lnTo>
                    <a:pt x="3471" y="378"/>
                  </a:lnTo>
                  <a:lnTo>
                    <a:pt x="3477" y="390"/>
                  </a:lnTo>
                  <a:lnTo>
                    <a:pt x="3483" y="402"/>
                  </a:lnTo>
                  <a:lnTo>
                    <a:pt x="3487" y="415"/>
                  </a:lnTo>
                  <a:lnTo>
                    <a:pt x="3489" y="422"/>
                  </a:lnTo>
                  <a:lnTo>
                    <a:pt x="3491" y="429"/>
                  </a:lnTo>
                  <a:lnTo>
                    <a:pt x="3495" y="443"/>
                  </a:lnTo>
                  <a:lnTo>
                    <a:pt x="3498" y="458"/>
                  </a:lnTo>
                  <a:lnTo>
                    <a:pt x="3501" y="473"/>
                  </a:lnTo>
                  <a:lnTo>
                    <a:pt x="3502" y="490"/>
                  </a:lnTo>
                  <a:lnTo>
                    <a:pt x="3505" y="506"/>
                  </a:lnTo>
                  <a:lnTo>
                    <a:pt x="3506" y="523"/>
                  </a:lnTo>
                  <a:lnTo>
                    <a:pt x="3506" y="541"/>
                  </a:lnTo>
                  <a:close/>
                  <a:moveTo>
                    <a:pt x="3126" y="478"/>
                  </a:moveTo>
                  <a:lnTo>
                    <a:pt x="3338" y="478"/>
                  </a:lnTo>
                  <a:lnTo>
                    <a:pt x="3337" y="466"/>
                  </a:lnTo>
                  <a:lnTo>
                    <a:pt x="3335" y="455"/>
                  </a:lnTo>
                  <a:lnTo>
                    <a:pt x="3333" y="445"/>
                  </a:lnTo>
                  <a:lnTo>
                    <a:pt x="3329" y="436"/>
                  </a:lnTo>
                  <a:lnTo>
                    <a:pt x="3325" y="428"/>
                  </a:lnTo>
                  <a:lnTo>
                    <a:pt x="3319" y="420"/>
                  </a:lnTo>
                  <a:lnTo>
                    <a:pt x="3317" y="415"/>
                  </a:lnTo>
                  <a:lnTo>
                    <a:pt x="3314" y="412"/>
                  </a:lnTo>
                  <a:lnTo>
                    <a:pt x="3308" y="405"/>
                  </a:lnTo>
                  <a:lnTo>
                    <a:pt x="3300" y="400"/>
                  </a:lnTo>
                  <a:lnTo>
                    <a:pt x="3293" y="394"/>
                  </a:lnTo>
                  <a:lnTo>
                    <a:pt x="3285" y="390"/>
                  </a:lnTo>
                  <a:lnTo>
                    <a:pt x="3276" y="386"/>
                  </a:lnTo>
                  <a:lnTo>
                    <a:pt x="3267" y="383"/>
                  </a:lnTo>
                  <a:lnTo>
                    <a:pt x="3257" y="382"/>
                  </a:lnTo>
                  <a:lnTo>
                    <a:pt x="3247" y="380"/>
                  </a:lnTo>
                  <a:lnTo>
                    <a:pt x="3237" y="380"/>
                  </a:lnTo>
                  <a:lnTo>
                    <a:pt x="3226" y="380"/>
                  </a:lnTo>
                  <a:lnTo>
                    <a:pt x="3216" y="381"/>
                  </a:lnTo>
                  <a:lnTo>
                    <a:pt x="3206" y="383"/>
                  </a:lnTo>
                  <a:lnTo>
                    <a:pt x="3196" y="385"/>
                  </a:lnTo>
                  <a:lnTo>
                    <a:pt x="3187" y="389"/>
                  </a:lnTo>
                  <a:lnTo>
                    <a:pt x="3178" y="393"/>
                  </a:lnTo>
                  <a:lnTo>
                    <a:pt x="3170" y="398"/>
                  </a:lnTo>
                  <a:lnTo>
                    <a:pt x="3163" y="403"/>
                  </a:lnTo>
                  <a:lnTo>
                    <a:pt x="3156" y="409"/>
                  </a:lnTo>
                  <a:lnTo>
                    <a:pt x="3149" y="416"/>
                  </a:lnTo>
                  <a:lnTo>
                    <a:pt x="3144" y="424"/>
                  </a:lnTo>
                  <a:lnTo>
                    <a:pt x="3139" y="433"/>
                  </a:lnTo>
                  <a:lnTo>
                    <a:pt x="3137" y="438"/>
                  </a:lnTo>
                  <a:lnTo>
                    <a:pt x="3135" y="443"/>
                  </a:lnTo>
                  <a:lnTo>
                    <a:pt x="3131" y="453"/>
                  </a:lnTo>
                  <a:lnTo>
                    <a:pt x="3128" y="465"/>
                  </a:lnTo>
                  <a:lnTo>
                    <a:pt x="3126" y="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176312" y="5785847"/>
                </a:moveTo>
                <a:lnTo>
                  <a:pt x="10176312" y="5892262"/>
                </a:lnTo>
                <a:lnTo>
                  <a:pt x="10176312" y="5998816"/>
                </a:lnTo>
                <a:lnTo>
                  <a:pt x="10176312" y="6105371"/>
                </a:lnTo>
                <a:lnTo>
                  <a:pt x="10176312" y="6211926"/>
                </a:lnTo>
                <a:lnTo>
                  <a:pt x="10267500" y="6211926"/>
                </a:lnTo>
                <a:lnTo>
                  <a:pt x="10297850" y="6211926"/>
                </a:lnTo>
                <a:lnTo>
                  <a:pt x="10297850" y="6333813"/>
                </a:lnTo>
                <a:lnTo>
                  <a:pt x="10297850" y="6455700"/>
                </a:lnTo>
                <a:lnTo>
                  <a:pt x="10297850" y="6577586"/>
                </a:lnTo>
                <a:lnTo>
                  <a:pt x="10297850" y="6699473"/>
                </a:lnTo>
                <a:lnTo>
                  <a:pt x="10389125" y="6699473"/>
                </a:lnTo>
                <a:lnTo>
                  <a:pt x="10480540" y="6699473"/>
                </a:lnTo>
                <a:lnTo>
                  <a:pt x="10572095" y="6699473"/>
                </a:lnTo>
                <a:lnTo>
                  <a:pt x="10663510" y="6699473"/>
                </a:lnTo>
                <a:lnTo>
                  <a:pt x="10754785" y="6699473"/>
                </a:lnTo>
                <a:lnTo>
                  <a:pt x="10846199" y="6699473"/>
                </a:lnTo>
                <a:lnTo>
                  <a:pt x="10937754" y="6699473"/>
                </a:lnTo>
                <a:lnTo>
                  <a:pt x="11029169" y="6699473"/>
                </a:lnTo>
                <a:lnTo>
                  <a:pt x="11120444" y="6699473"/>
                </a:lnTo>
                <a:lnTo>
                  <a:pt x="11211859" y="6699473"/>
                </a:lnTo>
                <a:lnTo>
                  <a:pt x="11303274" y="6699473"/>
                </a:lnTo>
                <a:lnTo>
                  <a:pt x="11394828" y="6699473"/>
                </a:lnTo>
                <a:lnTo>
                  <a:pt x="11486104" y="6699473"/>
                </a:lnTo>
                <a:lnTo>
                  <a:pt x="11577518" y="6699473"/>
                </a:lnTo>
                <a:lnTo>
                  <a:pt x="11668933" y="6699473"/>
                </a:lnTo>
                <a:lnTo>
                  <a:pt x="11760488" y="6699473"/>
                </a:lnTo>
                <a:lnTo>
                  <a:pt x="11760488" y="6577586"/>
                </a:lnTo>
                <a:lnTo>
                  <a:pt x="11760488" y="6455700"/>
                </a:lnTo>
                <a:lnTo>
                  <a:pt x="11760488" y="6333813"/>
                </a:lnTo>
                <a:lnTo>
                  <a:pt x="11760488" y="6211926"/>
                </a:lnTo>
                <a:lnTo>
                  <a:pt x="11668933" y="6211926"/>
                </a:lnTo>
                <a:lnTo>
                  <a:pt x="11577518" y="6211926"/>
                </a:lnTo>
                <a:lnTo>
                  <a:pt x="11486104" y="6211926"/>
                </a:lnTo>
                <a:lnTo>
                  <a:pt x="11394828" y="6211926"/>
                </a:lnTo>
                <a:lnTo>
                  <a:pt x="11303274" y="6211926"/>
                </a:lnTo>
                <a:lnTo>
                  <a:pt x="11211859" y="6211926"/>
                </a:lnTo>
                <a:lnTo>
                  <a:pt x="11120444" y="6211926"/>
                </a:lnTo>
                <a:lnTo>
                  <a:pt x="11029169" y="6211926"/>
                </a:lnTo>
                <a:lnTo>
                  <a:pt x="10937754" y="6211926"/>
                </a:lnTo>
                <a:lnTo>
                  <a:pt x="10906933" y="6211926"/>
                </a:lnTo>
                <a:lnTo>
                  <a:pt x="10906933" y="6105371"/>
                </a:lnTo>
                <a:lnTo>
                  <a:pt x="10906933" y="5998816"/>
                </a:lnTo>
                <a:lnTo>
                  <a:pt x="10906933" y="5892262"/>
                </a:lnTo>
                <a:lnTo>
                  <a:pt x="10906933" y="5785847"/>
                </a:lnTo>
                <a:lnTo>
                  <a:pt x="10815605" y="5785847"/>
                </a:lnTo>
                <a:lnTo>
                  <a:pt x="10724138" y="5785847"/>
                </a:lnTo>
                <a:lnTo>
                  <a:pt x="10632810" y="5785847"/>
                </a:lnTo>
                <a:lnTo>
                  <a:pt x="10541622" y="5785847"/>
                </a:lnTo>
                <a:lnTo>
                  <a:pt x="10450295" y="5785847"/>
                </a:lnTo>
                <a:lnTo>
                  <a:pt x="10358828" y="5785847"/>
                </a:lnTo>
                <a:lnTo>
                  <a:pt x="10267500" y="578584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1.6.2018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-2098"/>
            <a:ext cx="1299600" cy="831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550866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550866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6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Name / Title / Date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4738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icture 4" preserve="1" userDrawn="1">
  <p:cSld name="title_slide_pictu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10128448" y="5733256"/>
            <a:ext cx="1728192" cy="1008112"/>
            <a:chOff x="10128448" y="5733256"/>
            <a:chExt cx="1728192" cy="1008112"/>
          </a:xfrm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0200456" y="6211927"/>
              <a:ext cx="1656184" cy="529441"/>
            </a:xfrm>
            <a:custGeom>
              <a:avLst/>
              <a:gdLst>
                <a:gd name="T0" fmla="*/ 0 w 10464"/>
                <a:gd name="T1" fmla="*/ 3488 h 3488"/>
                <a:gd name="T2" fmla="*/ 653 w 10464"/>
                <a:gd name="T3" fmla="*/ 3488 h 3488"/>
                <a:gd name="T4" fmla="*/ 1307 w 10464"/>
                <a:gd name="T5" fmla="*/ 3488 h 3488"/>
                <a:gd name="T6" fmla="*/ 1962 w 10464"/>
                <a:gd name="T7" fmla="*/ 3488 h 3488"/>
                <a:gd name="T8" fmla="*/ 2616 w 10464"/>
                <a:gd name="T9" fmla="*/ 3488 h 3488"/>
                <a:gd name="T10" fmla="*/ 3269 w 10464"/>
                <a:gd name="T11" fmla="*/ 3488 h 3488"/>
                <a:gd name="T12" fmla="*/ 3923 w 10464"/>
                <a:gd name="T13" fmla="*/ 3488 h 3488"/>
                <a:gd name="T14" fmla="*/ 4578 w 10464"/>
                <a:gd name="T15" fmla="*/ 3488 h 3488"/>
                <a:gd name="T16" fmla="*/ 5232 w 10464"/>
                <a:gd name="T17" fmla="*/ 3488 h 3488"/>
                <a:gd name="T18" fmla="*/ 5885 w 10464"/>
                <a:gd name="T19" fmla="*/ 3488 h 3488"/>
                <a:gd name="T20" fmla="*/ 6539 w 10464"/>
                <a:gd name="T21" fmla="*/ 3488 h 3488"/>
                <a:gd name="T22" fmla="*/ 7193 w 10464"/>
                <a:gd name="T23" fmla="*/ 3488 h 3488"/>
                <a:gd name="T24" fmla="*/ 7848 w 10464"/>
                <a:gd name="T25" fmla="*/ 3488 h 3488"/>
                <a:gd name="T26" fmla="*/ 8501 w 10464"/>
                <a:gd name="T27" fmla="*/ 3488 h 3488"/>
                <a:gd name="T28" fmla="*/ 9155 w 10464"/>
                <a:gd name="T29" fmla="*/ 3488 h 3488"/>
                <a:gd name="T30" fmla="*/ 9809 w 10464"/>
                <a:gd name="T31" fmla="*/ 3488 h 3488"/>
                <a:gd name="T32" fmla="*/ 10464 w 10464"/>
                <a:gd name="T33" fmla="*/ 3488 h 3488"/>
                <a:gd name="T34" fmla="*/ 10464 w 10464"/>
                <a:gd name="T35" fmla="*/ 2616 h 3488"/>
                <a:gd name="T36" fmla="*/ 10464 w 10464"/>
                <a:gd name="T37" fmla="*/ 1744 h 3488"/>
                <a:gd name="T38" fmla="*/ 10464 w 10464"/>
                <a:gd name="T39" fmla="*/ 872 h 3488"/>
                <a:gd name="T40" fmla="*/ 10464 w 10464"/>
                <a:gd name="T41" fmla="*/ 0 h 3488"/>
                <a:gd name="T42" fmla="*/ 9809 w 10464"/>
                <a:gd name="T43" fmla="*/ 0 h 3488"/>
                <a:gd name="T44" fmla="*/ 9155 w 10464"/>
                <a:gd name="T45" fmla="*/ 0 h 3488"/>
                <a:gd name="T46" fmla="*/ 8501 w 10464"/>
                <a:gd name="T47" fmla="*/ 0 h 3488"/>
                <a:gd name="T48" fmla="*/ 7848 w 10464"/>
                <a:gd name="T49" fmla="*/ 0 h 3488"/>
                <a:gd name="T50" fmla="*/ 7193 w 10464"/>
                <a:gd name="T51" fmla="*/ 0 h 3488"/>
                <a:gd name="T52" fmla="*/ 6539 w 10464"/>
                <a:gd name="T53" fmla="*/ 0 h 3488"/>
                <a:gd name="T54" fmla="*/ 5885 w 10464"/>
                <a:gd name="T55" fmla="*/ 0 h 3488"/>
                <a:gd name="T56" fmla="*/ 5232 w 10464"/>
                <a:gd name="T57" fmla="*/ 0 h 3488"/>
                <a:gd name="T58" fmla="*/ 4578 w 10464"/>
                <a:gd name="T59" fmla="*/ 0 h 3488"/>
                <a:gd name="T60" fmla="*/ 3923 w 10464"/>
                <a:gd name="T61" fmla="*/ 0 h 3488"/>
                <a:gd name="T62" fmla="*/ 3269 w 10464"/>
                <a:gd name="T63" fmla="*/ 0 h 3488"/>
                <a:gd name="T64" fmla="*/ 2616 w 10464"/>
                <a:gd name="T65" fmla="*/ 0 h 3488"/>
                <a:gd name="T66" fmla="*/ 1962 w 10464"/>
                <a:gd name="T67" fmla="*/ 0 h 3488"/>
                <a:gd name="T68" fmla="*/ 1307 w 10464"/>
                <a:gd name="T69" fmla="*/ 0 h 3488"/>
                <a:gd name="T70" fmla="*/ 653 w 10464"/>
                <a:gd name="T71" fmla="*/ 0 h 3488"/>
                <a:gd name="T72" fmla="*/ 0 w 10464"/>
                <a:gd name="T73" fmla="*/ 0 h 3488"/>
                <a:gd name="T74" fmla="*/ 0 w 10464"/>
                <a:gd name="T75" fmla="*/ 872 h 3488"/>
                <a:gd name="T76" fmla="*/ 0 w 10464"/>
                <a:gd name="T77" fmla="*/ 1744 h 3488"/>
                <a:gd name="T78" fmla="*/ 0 w 10464"/>
                <a:gd name="T79" fmla="*/ 2616 h 3488"/>
                <a:gd name="T80" fmla="*/ 0 w 10464"/>
                <a:gd name="T81" fmla="*/ 3488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4" h="3488">
                  <a:moveTo>
                    <a:pt x="0" y="3488"/>
                  </a:moveTo>
                  <a:lnTo>
                    <a:pt x="653" y="3488"/>
                  </a:lnTo>
                  <a:lnTo>
                    <a:pt x="1307" y="3488"/>
                  </a:lnTo>
                  <a:lnTo>
                    <a:pt x="1962" y="3488"/>
                  </a:lnTo>
                  <a:lnTo>
                    <a:pt x="2616" y="3488"/>
                  </a:lnTo>
                  <a:lnTo>
                    <a:pt x="3269" y="3488"/>
                  </a:lnTo>
                  <a:lnTo>
                    <a:pt x="3923" y="3488"/>
                  </a:lnTo>
                  <a:lnTo>
                    <a:pt x="4578" y="3488"/>
                  </a:lnTo>
                  <a:lnTo>
                    <a:pt x="5232" y="3488"/>
                  </a:lnTo>
                  <a:lnTo>
                    <a:pt x="5885" y="3488"/>
                  </a:lnTo>
                  <a:lnTo>
                    <a:pt x="6539" y="3488"/>
                  </a:lnTo>
                  <a:lnTo>
                    <a:pt x="7193" y="3488"/>
                  </a:lnTo>
                  <a:lnTo>
                    <a:pt x="7848" y="3488"/>
                  </a:lnTo>
                  <a:lnTo>
                    <a:pt x="8501" y="3488"/>
                  </a:lnTo>
                  <a:lnTo>
                    <a:pt x="9155" y="3488"/>
                  </a:lnTo>
                  <a:lnTo>
                    <a:pt x="9809" y="3488"/>
                  </a:lnTo>
                  <a:lnTo>
                    <a:pt x="10464" y="3488"/>
                  </a:lnTo>
                  <a:lnTo>
                    <a:pt x="10464" y="2616"/>
                  </a:lnTo>
                  <a:lnTo>
                    <a:pt x="10464" y="1744"/>
                  </a:lnTo>
                  <a:lnTo>
                    <a:pt x="10464" y="872"/>
                  </a:lnTo>
                  <a:lnTo>
                    <a:pt x="10464" y="0"/>
                  </a:lnTo>
                  <a:lnTo>
                    <a:pt x="9809" y="0"/>
                  </a:lnTo>
                  <a:lnTo>
                    <a:pt x="9155" y="0"/>
                  </a:lnTo>
                  <a:lnTo>
                    <a:pt x="8501" y="0"/>
                  </a:lnTo>
                  <a:lnTo>
                    <a:pt x="7848" y="0"/>
                  </a:lnTo>
                  <a:lnTo>
                    <a:pt x="7193" y="0"/>
                  </a:lnTo>
                  <a:lnTo>
                    <a:pt x="6539" y="0"/>
                  </a:lnTo>
                  <a:lnTo>
                    <a:pt x="5885" y="0"/>
                  </a:lnTo>
                  <a:lnTo>
                    <a:pt x="5232" y="0"/>
                  </a:lnTo>
                  <a:lnTo>
                    <a:pt x="4578" y="0"/>
                  </a:lnTo>
                  <a:lnTo>
                    <a:pt x="3923" y="0"/>
                  </a:lnTo>
                  <a:lnTo>
                    <a:pt x="3269" y="0"/>
                  </a:lnTo>
                  <a:lnTo>
                    <a:pt x="2616" y="0"/>
                  </a:lnTo>
                  <a:lnTo>
                    <a:pt x="1962" y="0"/>
                  </a:lnTo>
                  <a:lnTo>
                    <a:pt x="1307" y="0"/>
                  </a:lnTo>
                  <a:lnTo>
                    <a:pt x="653" y="0"/>
                  </a:lnTo>
                  <a:lnTo>
                    <a:pt x="0" y="0"/>
                  </a:lnTo>
                  <a:lnTo>
                    <a:pt x="0" y="872"/>
                  </a:lnTo>
                  <a:lnTo>
                    <a:pt x="0" y="1744"/>
                  </a:lnTo>
                  <a:lnTo>
                    <a:pt x="0" y="2616"/>
                  </a:lnTo>
                  <a:lnTo>
                    <a:pt x="0" y="34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0419386" y="6306922"/>
              <a:ext cx="1218166" cy="286381"/>
            </a:xfrm>
            <a:custGeom>
              <a:avLst/>
              <a:gdLst>
                <a:gd name="T0" fmla="*/ 3454 w 8720"/>
                <a:gd name="T1" fmla="*/ 1049 h 2050"/>
                <a:gd name="T2" fmla="*/ 3166 w 8720"/>
                <a:gd name="T3" fmla="*/ 1051 h 2050"/>
                <a:gd name="T4" fmla="*/ 3068 w 8720"/>
                <a:gd name="T5" fmla="*/ 1409 h 2050"/>
                <a:gd name="T6" fmla="*/ 3261 w 8720"/>
                <a:gd name="T7" fmla="*/ 1675 h 2050"/>
                <a:gd name="T8" fmla="*/ 3519 w 8720"/>
                <a:gd name="T9" fmla="*/ 1539 h 2050"/>
                <a:gd name="T10" fmla="*/ 3863 w 8720"/>
                <a:gd name="T11" fmla="*/ 1565 h 2050"/>
                <a:gd name="T12" fmla="*/ 3603 w 8720"/>
                <a:gd name="T13" fmla="*/ 1898 h 2050"/>
                <a:gd name="T14" fmla="*/ 3188 w 8720"/>
                <a:gd name="T15" fmla="*/ 1959 h 2050"/>
                <a:gd name="T16" fmla="*/ 2786 w 8720"/>
                <a:gd name="T17" fmla="*/ 1655 h 2050"/>
                <a:gd name="T18" fmla="*/ 2732 w 8720"/>
                <a:gd name="T19" fmla="*/ 1207 h 2050"/>
                <a:gd name="T20" fmla="*/ 3018 w 8720"/>
                <a:gd name="T21" fmla="*/ 786 h 2050"/>
                <a:gd name="T22" fmla="*/ 3503 w 8720"/>
                <a:gd name="T23" fmla="*/ 740 h 2050"/>
                <a:gd name="T24" fmla="*/ 3857 w 8720"/>
                <a:gd name="T25" fmla="*/ 1088 h 2050"/>
                <a:gd name="T26" fmla="*/ 4586 w 8720"/>
                <a:gd name="T27" fmla="*/ 1045 h 2050"/>
                <a:gd name="T28" fmla="*/ 4361 w 8720"/>
                <a:gd name="T29" fmla="*/ 1327 h 2050"/>
                <a:gd name="T30" fmla="*/ 4391 w 8720"/>
                <a:gd name="T31" fmla="*/ 895 h 2050"/>
                <a:gd name="T32" fmla="*/ 4703 w 8720"/>
                <a:gd name="T33" fmla="*/ 728 h 2050"/>
                <a:gd name="T34" fmla="*/ 5384 w 8720"/>
                <a:gd name="T35" fmla="*/ 1679 h 2050"/>
                <a:gd name="T36" fmla="*/ 5258 w 8720"/>
                <a:gd name="T37" fmla="*/ 1026 h 2050"/>
                <a:gd name="T38" fmla="*/ 4962 w 8720"/>
                <a:gd name="T39" fmla="*/ 1758 h 2050"/>
                <a:gd name="T40" fmla="*/ 5374 w 8720"/>
                <a:gd name="T41" fmla="*/ 1960 h 2050"/>
                <a:gd name="T42" fmla="*/ 6441 w 8720"/>
                <a:gd name="T43" fmla="*/ 1538 h 2050"/>
                <a:gd name="T44" fmla="*/ 6231 w 8720"/>
                <a:gd name="T45" fmla="*/ 1676 h 2050"/>
                <a:gd name="T46" fmla="*/ 6056 w 8720"/>
                <a:gd name="T47" fmla="*/ 1487 h 2050"/>
                <a:gd name="T48" fmla="*/ 5746 w 8720"/>
                <a:gd name="T49" fmla="*/ 1671 h 2050"/>
                <a:gd name="T50" fmla="*/ 5949 w 8720"/>
                <a:gd name="T51" fmla="*/ 1899 h 2050"/>
                <a:gd name="T52" fmla="*/ 6505 w 8720"/>
                <a:gd name="T53" fmla="*/ 1921 h 2050"/>
                <a:gd name="T54" fmla="*/ 6769 w 8720"/>
                <a:gd name="T55" fmla="*/ 1628 h 2050"/>
                <a:gd name="T56" fmla="*/ 8698 w 8720"/>
                <a:gd name="T57" fmla="*/ 985 h 2050"/>
                <a:gd name="T58" fmla="*/ 8484 w 8720"/>
                <a:gd name="T59" fmla="*/ 747 h 2050"/>
                <a:gd name="T60" fmla="*/ 8083 w 8720"/>
                <a:gd name="T61" fmla="*/ 806 h 2050"/>
                <a:gd name="T62" fmla="*/ 7885 w 8720"/>
                <a:gd name="T63" fmla="*/ 840 h 2050"/>
                <a:gd name="T64" fmla="*/ 7630 w 8720"/>
                <a:gd name="T65" fmla="*/ 721 h 2050"/>
                <a:gd name="T66" fmla="*/ 7324 w 8720"/>
                <a:gd name="T67" fmla="*/ 871 h 2050"/>
                <a:gd name="T68" fmla="*/ 7270 w 8720"/>
                <a:gd name="T69" fmla="*/ 1283 h 2050"/>
                <a:gd name="T70" fmla="*/ 7447 w 8720"/>
                <a:gd name="T71" fmla="*/ 1034 h 2050"/>
                <a:gd name="T72" fmla="*/ 7645 w 8720"/>
                <a:gd name="T73" fmla="*/ 1211 h 2050"/>
                <a:gd name="T74" fmla="*/ 8034 w 8720"/>
                <a:gd name="T75" fmla="*/ 1138 h 2050"/>
                <a:gd name="T76" fmla="*/ 8289 w 8720"/>
                <a:gd name="T77" fmla="*/ 1046 h 2050"/>
                <a:gd name="T78" fmla="*/ 8377 w 8720"/>
                <a:gd name="T79" fmla="*/ 1938 h 2050"/>
                <a:gd name="T80" fmla="*/ 2458 w 8720"/>
                <a:gd name="T81" fmla="*/ 483 h 2050"/>
                <a:gd name="T82" fmla="*/ 2107 w 8720"/>
                <a:gd name="T83" fmla="*/ 1483 h 2050"/>
                <a:gd name="T84" fmla="*/ 2152 w 8720"/>
                <a:gd name="T85" fmla="*/ 299 h 2050"/>
                <a:gd name="T86" fmla="*/ 2419 w 8720"/>
                <a:gd name="T87" fmla="*/ 83 h 2050"/>
                <a:gd name="T88" fmla="*/ 2622 w 8720"/>
                <a:gd name="T89" fmla="*/ 369 h 2050"/>
                <a:gd name="T90" fmla="*/ 1130 w 8720"/>
                <a:gd name="T91" fmla="*/ 2050 h 2050"/>
                <a:gd name="T92" fmla="*/ 570 w 8720"/>
                <a:gd name="T93" fmla="*/ 1915 h 2050"/>
                <a:gd name="T94" fmla="*/ 120 w 8720"/>
                <a:gd name="T95" fmla="*/ 1452 h 2050"/>
                <a:gd name="T96" fmla="*/ 8 w 8720"/>
                <a:gd name="T97" fmla="*/ 822 h 2050"/>
                <a:gd name="T98" fmla="*/ 222 w 8720"/>
                <a:gd name="T99" fmla="*/ 289 h 2050"/>
                <a:gd name="T100" fmla="*/ 690 w 8720"/>
                <a:gd name="T101" fmla="*/ 389 h 2050"/>
                <a:gd name="T102" fmla="*/ 424 w 8720"/>
                <a:gd name="T103" fmla="*/ 782 h 2050"/>
                <a:gd name="T104" fmla="*/ 460 w 8720"/>
                <a:gd name="T105" fmla="*/ 1242 h 2050"/>
                <a:gd name="T106" fmla="*/ 783 w 8720"/>
                <a:gd name="T107" fmla="*/ 1573 h 2050"/>
                <a:gd name="T108" fmla="*/ 1246 w 8720"/>
                <a:gd name="T109" fmla="*/ 1632 h 2050"/>
                <a:gd name="T110" fmla="*/ 745 w 8720"/>
                <a:gd name="T111" fmla="*/ 1453 h 2050"/>
                <a:gd name="T112" fmla="*/ 1347 w 8720"/>
                <a:gd name="T113" fmla="*/ 1509 h 2050"/>
                <a:gd name="T114" fmla="*/ 1693 w 8720"/>
                <a:gd name="T115" fmla="*/ 1099 h 2050"/>
                <a:gd name="T116" fmla="*/ 1523 w 8720"/>
                <a:gd name="T117" fmla="*/ 505 h 2050"/>
                <a:gd name="T118" fmla="*/ 1152 w 8720"/>
                <a:gd name="T119" fmla="*/ 342 h 2050"/>
                <a:gd name="T120" fmla="*/ 691 w 8720"/>
                <a:gd name="T121" fmla="*/ 497 h 2050"/>
                <a:gd name="T122" fmla="*/ 491 w 8720"/>
                <a:gd name="T123" fmla="*/ 10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20" h="2050">
                  <a:moveTo>
                    <a:pt x="3554" y="1338"/>
                  </a:moveTo>
                  <a:lnTo>
                    <a:pt x="3553" y="1299"/>
                  </a:lnTo>
                  <a:lnTo>
                    <a:pt x="3550" y="1263"/>
                  </a:lnTo>
                  <a:lnTo>
                    <a:pt x="3546" y="1228"/>
                  </a:lnTo>
                  <a:lnTo>
                    <a:pt x="3538" y="1196"/>
                  </a:lnTo>
                  <a:lnTo>
                    <a:pt x="3529" y="1165"/>
                  </a:lnTo>
                  <a:lnTo>
                    <a:pt x="3518" y="1137"/>
                  </a:lnTo>
                  <a:lnTo>
                    <a:pt x="3511" y="1124"/>
                  </a:lnTo>
                  <a:lnTo>
                    <a:pt x="3504" y="1112"/>
                  </a:lnTo>
                  <a:lnTo>
                    <a:pt x="3490" y="1088"/>
                  </a:lnTo>
                  <a:lnTo>
                    <a:pt x="3473" y="1068"/>
                  </a:lnTo>
                  <a:lnTo>
                    <a:pt x="3454" y="1049"/>
                  </a:lnTo>
                  <a:lnTo>
                    <a:pt x="3436" y="1034"/>
                  </a:lnTo>
                  <a:lnTo>
                    <a:pt x="3413" y="1022"/>
                  </a:lnTo>
                  <a:lnTo>
                    <a:pt x="3390" y="1012"/>
                  </a:lnTo>
                  <a:lnTo>
                    <a:pt x="3366" y="1004"/>
                  </a:lnTo>
                  <a:lnTo>
                    <a:pt x="3339" y="1000"/>
                  </a:lnTo>
                  <a:lnTo>
                    <a:pt x="3311" y="998"/>
                  </a:lnTo>
                  <a:lnTo>
                    <a:pt x="3283" y="1000"/>
                  </a:lnTo>
                  <a:lnTo>
                    <a:pt x="3257" y="1004"/>
                  </a:lnTo>
                  <a:lnTo>
                    <a:pt x="3232" y="1012"/>
                  </a:lnTo>
                  <a:lnTo>
                    <a:pt x="3209" y="1022"/>
                  </a:lnTo>
                  <a:lnTo>
                    <a:pt x="3187" y="1035"/>
                  </a:lnTo>
                  <a:lnTo>
                    <a:pt x="3166" y="1051"/>
                  </a:lnTo>
                  <a:lnTo>
                    <a:pt x="3148" y="1069"/>
                  </a:lnTo>
                  <a:lnTo>
                    <a:pt x="3130" y="1091"/>
                  </a:lnTo>
                  <a:lnTo>
                    <a:pt x="3116" y="1114"/>
                  </a:lnTo>
                  <a:lnTo>
                    <a:pt x="3102" y="1139"/>
                  </a:lnTo>
                  <a:lnTo>
                    <a:pt x="3090" y="1167"/>
                  </a:lnTo>
                  <a:lnTo>
                    <a:pt x="3081" y="1197"/>
                  </a:lnTo>
                  <a:lnTo>
                    <a:pt x="3073" y="1228"/>
                  </a:lnTo>
                  <a:lnTo>
                    <a:pt x="3068" y="1263"/>
                  </a:lnTo>
                  <a:lnTo>
                    <a:pt x="3065" y="1298"/>
                  </a:lnTo>
                  <a:lnTo>
                    <a:pt x="3063" y="1336"/>
                  </a:lnTo>
                  <a:lnTo>
                    <a:pt x="3065" y="1374"/>
                  </a:lnTo>
                  <a:lnTo>
                    <a:pt x="3068" y="1409"/>
                  </a:lnTo>
                  <a:lnTo>
                    <a:pt x="3073" y="1444"/>
                  </a:lnTo>
                  <a:lnTo>
                    <a:pt x="3081" y="1477"/>
                  </a:lnTo>
                  <a:lnTo>
                    <a:pt x="3091" y="1507"/>
                  </a:lnTo>
                  <a:lnTo>
                    <a:pt x="3102" y="1536"/>
                  </a:lnTo>
                  <a:lnTo>
                    <a:pt x="3117" y="1562"/>
                  </a:lnTo>
                  <a:lnTo>
                    <a:pt x="3132" y="1586"/>
                  </a:lnTo>
                  <a:lnTo>
                    <a:pt x="3149" y="1607"/>
                  </a:lnTo>
                  <a:lnTo>
                    <a:pt x="3169" y="1626"/>
                  </a:lnTo>
                  <a:lnTo>
                    <a:pt x="3189" y="1643"/>
                  </a:lnTo>
                  <a:lnTo>
                    <a:pt x="3211" y="1656"/>
                  </a:lnTo>
                  <a:lnTo>
                    <a:pt x="3236" y="1667"/>
                  </a:lnTo>
                  <a:lnTo>
                    <a:pt x="3261" y="1675"/>
                  </a:lnTo>
                  <a:lnTo>
                    <a:pt x="3288" y="1679"/>
                  </a:lnTo>
                  <a:lnTo>
                    <a:pt x="3317" y="1680"/>
                  </a:lnTo>
                  <a:lnTo>
                    <a:pt x="3343" y="1679"/>
                  </a:lnTo>
                  <a:lnTo>
                    <a:pt x="3369" y="1675"/>
                  </a:lnTo>
                  <a:lnTo>
                    <a:pt x="3393" y="1667"/>
                  </a:lnTo>
                  <a:lnTo>
                    <a:pt x="3417" y="1657"/>
                  </a:lnTo>
                  <a:lnTo>
                    <a:pt x="3438" y="1644"/>
                  </a:lnTo>
                  <a:lnTo>
                    <a:pt x="3458" y="1628"/>
                  </a:lnTo>
                  <a:lnTo>
                    <a:pt x="3476" y="1609"/>
                  </a:lnTo>
                  <a:lnTo>
                    <a:pt x="3491" y="1588"/>
                  </a:lnTo>
                  <a:lnTo>
                    <a:pt x="3506" y="1565"/>
                  </a:lnTo>
                  <a:lnTo>
                    <a:pt x="3519" y="1539"/>
                  </a:lnTo>
                  <a:lnTo>
                    <a:pt x="3529" y="1512"/>
                  </a:lnTo>
                  <a:lnTo>
                    <a:pt x="3538" y="1480"/>
                  </a:lnTo>
                  <a:lnTo>
                    <a:pt x="3546" y="1448"/>
                  </a:lnTo>
                  <a:lnTo>
                    <a:pt x="3550" y="1414"/>
                  </a:lnTo>
                  <a:lnTo>
                    <a:pt x="3553" y="1377"/>
                  </a:lnTo>
                  <a:lnTo>
                    <a:pt x="3554" y="1338"/>
                  </a:lnTo>
                  <a:close/>
                  <a:moveTo>
                    <a:pt x="3897" y="1340"/>
                  </a:moveTo>
                  <a:lnTo>
                    <a:pt x="3893" y="1408"/>
                  </a:lnTo>
                  <a:lnTo>
                    <a:pt x="3885" y="1474"/>
                  </a:lnTo>
                  <a:lnTo>
                    <a:pt x="3880" y="1505"/>
                  </a:lnTo>
                  <a:lnTo>
                    <a:pt x="3872" y="1536"/>
                  </a:lnTo>
                  <a:lnTo>
                    <a:pt x="3863" y="1565"/>
                  </a:lnTo>
                  <a:lnTo>
                    <a:pt x="3853" y="1595"/>
                  </a:lnTo>
                  <a:lnTo>
                    <a:pt x="3843" y="1623"/>
                  </a:lnTo>
                  <a:lnTo>
                    <a:pt x="3831" y="1649"/>
                  </a:lnTo>
                  <a:lnTo>
                    <a:pt x="3803" y="1701"/>
                  </a:lnTo>
                  <a:lnTo>
                    <a:pt x="3771" y="1749"/>
                  </a:lnTo>
                  <a:lnTo>
                    <a:pt x="3753" y="1773"/>
                  </a:lnTo>
                  <a:lnTo>
                    <a:pt x="3734" y="1794"/>
                  </a:lnTo>
                  <a:lnTo>
                    <a:pt x="3716" y="1814"/>
                  </a:lnTo>
                  <a:lnTo>
                    <a:pt x="3694" y="1834"/>
                  </a:lnTo>
                  <a:lnTo>
                    <a:pt x="3650" y="1868"/>
                  </a:lnTo>
                  <a:lnTo>
                    <a:pt x="3627" y="1884"/>
                  </a:lnTo>
                  <a:lnTo>
                    <a:pt x="3603" y="1898"/>
                  </a:lnTo>
                  <a:lnTo>
                    <a:pt x="3552" y="1924"/>
                  </a:lnTo>
                  <a:lnTo>
                    <a:pt x="3526" y="1935"/>
                  </a:lnTo>
                  <a:lnTo>
                    <a:pt x="3498" y="1944"/>
                  </a:lnTo>
                  <a:lnTo>
                    <a:pt x="3470" y="1951"/>
                  </a:lnTo>
                  <a:lnTo>
                    <a:pt x="3441" y="1958"/>
                  </a:lnTo>
                  <a:lnTo>
                    <a:pt x="3411" y="1964"/>
                  </a:lnTo>
                  <a:lnTo>
                    <a:pt x="3381" y="1967"/>
                  </a:lnTo>
                  <a:lnTo>
                    <a:pt x="3319" y="1970"/>
                  </a:lnTo>
                  <a:lnTo>
                    <a:pt x="3285" y="1969"/>
                  </a:lnTo>
                  <a:lnTo>
                    <a:pt x="3252" y="1967"/>
                  </a:lnTo>
                  <a:lnTo>
                    <a:pt x="3220" y="1964"/>
                  </a:lnTo>
                  <a:lnTo>
                    <a:pt x="3188" y="1959"/>
                  </a:lnTo>
                  <a:lnTo>
                    <a:pt x="3158" y="1953"/>
                  </a:lnTo>
                  <a:lnTo>
                    <a:pt x="3128" y="1945"/>
                  </a:lnTo>
                  <a:lnTo>
                    <a:pt x="3071" y="1926"/>
                  </a:lnTo>
                  <a:lnTo>
                    <a:pt x="3018" y="1901"/>
                  </a:lnTo>
                  <a:lnTo>
                    <a:pt x="2993" y="1887"/>
                  </a:lnTo>
                  <a:lnTo>
                    <a:pt x="2969" y="1871"/>
                  </a:lnTo>
                  <a:lnTo>
                    <a:pt x="2924" y="1837"/>
                  </a:lnTo>
                  <a:lnTo>
                    <a:pt x="2882" y="1798"/>
                  </a:lnTo>
                  <a:lnTo>
                    <a:pt x="2864" y="1777"/>
                  </a:lnTo>
                  <a:lnTo>
                    <a:pt x="2846" y="1755"/>
                  </a:lnTo>
                  <a:lnTo>
                    <a:pt x="2814" y="1707"/>
                  </a:lnTo>
                  <a:lnTo>
                    <a:pt x="2786" y="1655"/>
                  </a:lnTo>
                  <a:lnTo>
                    <a:pt x="2775" y="1627"/>
                  </a:lnTo>
                  <a:lnTo>
                    <a:pt x="2764" y="1598"/>
                  </a:lnTo>
                  <a:lnTo>
                    <a:pt x="2754" y="1569"/>
                  </a:lnTo>
                  <a:lnTo>
                    <a:pt x="2746" y="1538"/>
                  </a:lnTo>
                  <a:lnTo>
                    <a:pt x="2738" y="1507"/>
                  </a:lnTo>
                  <a:lnTo>
                    <a:pt x="2732" y="1474"/>
                  </a:lnTo>
                  <a:lnTo>
                    <a:pt x="2728" y="1440"/>
                  </a:lnTo>
                  <a:lnTo>
                    <a:pt x="2725" y="1407"/>
                  </a:lnTo>
                  <a:lnTo>
                    <a:pt x="2722" y="1372"/>
                  </a:lnTo>
                  <a:lnTo>
                    <a:pt x="2721" y="1336"/>
                  </a:lnTo>
                  <a:lnTo>
                    <a:pt x="2725" y="1271"/>
                  </a:lnTo>
                  <a:lnTo>
                    <a:pt x="2732" y="1207"/>
                  </a:lnTo>
                  <a:lnTo>
                    <a:pt x="2738" y="1177"/>
                  </a:lnTo>
                  <a:lnTo>
                    <a:pt x="2746" y="1147"/>
                  </a:lnTo>
                  <a:lnTo>
                    <a:pt x="2764" y="1089"/>
                  </a:lnTo>
                  <a:lnTo>
                    <a:pt x="2775" y="1062"/>
                  </a:lnTo>
                  <a:lnTo>
                    <a:pt x="2787" y="1035"/>
                  </a:lnTo>
                  <a:lnTo>
                    <a:pt x="2815" y="983"/>
                  </a:lnTo>
                  <a:lnTo>
                    <a:pt x="2847" y="936"/>
                  </a:lnTo>
                  <a:lnTo>
                    <a:pt x="2865" y="913"/>
                  </a:lnTo>
                  <a:lnTo>
                    <a:pt x="2884" y="892"/>
                  </a:lnTo>
                  <a:lnTo>
                    <a:pt x="2925" y="852"/>
                  </a:lnTo>
                  <a:lnTo>
                    <a:pt x="2969" y="817"/>
                  </a:lnTo>
                  <a:lnTo>
                    <a:pt x="3018" y="786"/>
                  </a:lnTo>
                  <a:lnTo>
                    <a:pt x="3070" y="761"/>
                  </a:lnTo>
                  <a:lnTo>
                    <a:pt x="3098" y="750"/>
                  </a:lnTo>
                  <a:lnTo>
                    <a:pt x="3126" y="741"/>
                  </a:lnTo>
                  <a:lnTo>
                    <a:pt x="3155" y="732"/>
                  </a:lnTo>
                  <a:lnTo>
                    <a:pt x="3185" y="725"/>
                  </a:lnTo>
                  <a:lnTo>
                    <a:pt x="3216" y="721"/>
                  </a:lnTo>
                  <a:lnTo>
                    <a:pt x="3247" y="716"/>
                  </a:lnTo>
                  <a:lnTo>
                    <a:pt x="3311" y="713"/>
                  </a:lnTo>
                  <a:lnTo>
                    <a:pt x="3379" y="716"/>
                  </a:lnTo>
                  <a:lnTo>
                    <a:pt x="3411" y="720"/>
                  </a:lnTo>
                  <a:lnTo>
                    <a:pt x="3443" y="725"/>
                  </a:lnTo>
                  <a:lnTo>
                    <a:pt x="3503" y="740"/>
                  </a:lnTo>
                  <a:lnTo>
                    <a:pt x="3559" y="760"/>
                  </a:lnTo>
                  <a:lnTo>
                    <a:pt x="3586" y="772"/>
                  </a:lnTo>
                  <a:lnTo>
                    <a:pt x="3611" y="785"/>
                  </a:lnTo>
                  <a:lnTo>
                    <a:pt x="3636" y="800"/>
                  </a:lnTo>
                  <a:lnTo>
                    <a:pt x="3660" y="815"/>
                  </a:lnTo>
                  <a:lnTo>
                    <a:pt x="3703" y="851"/>
                  </a:lnTo>
                  <a:lnTo>
                    <a:pt x="3723" y="870"/>
                  </a:lnTo>
                  <a:lnTo>
                    <a:pt x="3743" y="890"/>
                  </a:lnTo>
                  <a:lnTo>
                    <a:pt x="3778" y="934"/>
                  </a:lnTo>
                  <a:lnTo>
                    <a:pt x="3809" y="982"/>
                  </a:lnTo>
                  <a:lnTo>
                    <a:pt x="3835" y="1033"/>
                  </a:lnTo>
                  <a:lnTo>
                    <a:pt x="3857" y="1088"/>
                  </a:lnTo>
                  <a:lnTo>
                    <a:pt x="3867" y="1117"/>
                  </a:lnTo>
                  <a:lnTo>
                    <a:pt x="3874" y="1147"/>
                  </a:lnTo>
                  <a:lnTo>
                    <a:pt x="3887" y="1208"/>
                  </a:lnTo>
                  <a:lnTo>
                    <a:pt x="3894" y="1273"/>
                  </a:lnTo>
                  <a:lnTo>
                    <a:pt x="3897" y="1340"/>
                  </a:lnTo>
                  <a:close/>
                  <a:moveTo>
                    <a:pt x="4810" y="1073"/>
                  </a:moveTo>
                  <a:lnTo>
                    <a:pt x="4769" y="1056"/>
                  </a:lnTo>
                  <a:lnTo>
                    <a:pt x="4732" y="1045"/>
                  </a:lnTo>
                  <a:lnTo>
                    <a:pt x="4694" y="1039"/>
                  </a:lnTo>
                  <a:lnTo>
                    <a:pt x="4653" y="1038"/>
                  </a:lnTo>
                  <a:lnTo>
                    <a:pt x="4619" y="1039"/>
                  </a:lnTo>
                  <a:lnTo>
                    <a:pt x="4586" y="1045"/>
                  </a:lnTo>
                  <a:lnTo>
                    <a:pt x="4555" y="1053"/>
                  </a:lnTo>
                  <a:lnTo>
                    <a:pt x="4526" y="1064"/>
                  </a:lnTo>
                  <a:lnTo>
                    <a:pt x="4501" y="1078"/>
                  </a:lnTo>
                  <a:lnTo>
                    <a:pt x="4476" y="1095"/>
                  </a:lnTo>
                  <a:lnTo>
                    <a:pt x="4453" y="1115"/>
                  </a:lnTo>
                  <a:lnTo>
                    <a:pt x="4433" y="1137"/>
                  </a:lnTo>
                  <a:lnTo>
                    <a:pt x="4415" y="1163"/>
                  </a:lnTo>
                  <a:lnTo>
                    <a:pt x="4400" y="1191"/>
                  </a:lnTo>
                  <a:lnTo>
                    <a:pt x="4386" y="1222"/>
                  </a:lnTo>
                  <a:lnTo>
                    <a:pt x="4375" y="1254"/>
                  </a:lnTo>
                  <a:lnTo>
                    <a:pt x="4366" y="1289"/>
                  </a:lnTo>
                  <a:lnTo>
                    <a:pt x="4361" y="1327"/>
                  </a:lnTo>
                  <a:lnTo>
                    <a:pt x="4356" y="1367"/>
                  </a:lnTo>
                  <a:lnTo>
                    <a:pt x="4355" y="1408"/>
                  </a:lnTo>
                  <a:lnTo>
                    <a:pt x="4355" y="1938"/>
                  </a:lnTo>
                  <a:lnTo>
                    <a:pt x="4017" y="1938"/>
                  </a:lnTo>
                  <a:lnTo>
                    <a:pt x="4017" y="1342"/>
                  </a:lnTo>
                  <a:lnTo>
                    <a:pt x="4017" y="746"/>
                  </a:lnTo>
                  <a:lnTo>
                    <a:pt x="4343" y="746"/>
                  </a:lnTo>
                  <a:lnTo>
                    <a:pt x="4343" y="1017"/>
                  </a:lnTo>
                  <a:lnTo>
                    <a:pt x="4352" y="984"/>
                  </a:lnTo>
                  <a:lnTo>
                    <a:pt x="4363" y="953"/>
                  </a:lnTo>
                  <a:lnTo>
                    <a:pt x="4375" y="923"/>
                  </a:lnTo>
                  <a:lnTo>
                    <a:pt x="4391" y="895"/>
                  </a:lnTo>
                  <a:lnTo>
                    <a:pt x="4408" y="870"/>
                  </a:lnTo>
                  <a:lnTo>
                    <a:pt x="4425" y="846"/>
                  </a:lnTo>
                  <a:lnTo>
                    <a:pt x="4446" y="824"/>
                  </a:lnTo>
                  <a:lnTo>
                    <a:pt x="4468" y="805"/>
                  </a:lnTo>
                  <a:lnTo>
                    <a:pt x="4492" y="787"/>
                  </a:lnTo>
                  <a:lnTo>
                    <a:pt x="4517" y="772"/>
                  </a:lnTo>
                  <a:lnTo>
                    <a:pt x="4544" y="758"/>
                  </a:lnTo>
                  <a:lnTo>
                    <a:pt x="4573" y="748"/>
                  </a:lnTo>
                  <a:lnTo>
                    <a:pt x="4603" y="740"/>
                  </a:lnTo>
                  <a:lnTo>
                    <a:pt x="4635" y="734"/>
                  </a:lnTo>
                  <a:lnTo>
                    <a:pt x="4669" y="730"/>
                  </a:lnTo>
                  <a:lnTo>
                    <a:pt x="4703" y="728"/>
                  </a:lnTo>
                  <a:lnTo>
                    <a:pt x="4753" y="732"/>
                  </a:lnTo>
                  <a:lnTo>
                    <a:pt x="4810" y="741"/>
                  </a:lnTo>
                  <a:lnTo>
                    <a:pt x="4810" y="1073"/>
                  </a:lnTo>
                  <a:close/>
                  <a:moveTo>
                    <a:pt x="5598" y="1938"/>
                  </a:moveTo>
                  <a:lnTo>
                    <a:pt x="5598" y="1670"/>
                  </a:lnTo>
                  <a:lnTo>
                    <a:pt x="5561" y="1678"/>
                  </a:lnTo>
                  <a:lnTo>
                    <a:pt x="5526" y="1683"/>
                  </a:lnTo>
                  <a:lnTo>
                    <a:pt x="5494" y="1685"/>
                  </a:lnTo>
                  <a:lnTo>
                    <a:pt x="5458" y="1686"/>
                  </a:lnTo>
                  <a:lnTo>
                    <a:pt x="5432" y="1685"/>
                  </a:lnTo>
                  <a:lnTo>
                    <a:pt x="5406" y="1683"/>
                  </a:lnTo>
                  <a:lnTo>
                    <a:pt x="5384" y="1679"/>
                  </a:lnTo>
                  <a:lnTo>
                    <a:pt x="5364" y="1674"/>
                  </a:lnTo>
                  <a:lnTo>
                    <a:pt x="5345" y="1667"/>
                  </a:lnTo>
                  <a:lnTo>
                    <a:pt x="5328" y="1658"/>
                  </a:lnTo>
                  <a:lnTo>
                    <a:pt x="5314" y="1648"/>
                  </a:lnTo>
                  <a:lnTo>
                    <a:pt x="5302" y="1636"/>
                  </a:lnTo>
                  <a:lnTo>
                    <a:pt x="5292" y="1622"/>
                  </a:lnTo>
                  <a:lnTo>
                    <a:pt x="5282" y="1605"/>
                  </a:lnTo>
                  <a:lnTo>
                    <a:pt x="5275" y="1587"/>
                  </a:lnTo>
                  <a:lnTo>
                    <a:pt x="5268" y="1566"/>
                  </a:lnTo>
                  <a:lnTo>
                    <a:pt x="5262" y="1517"/>
                  </a:lnTo>
                  <a:lnTo>
                    <a:pt x="5258" y="1459"/>
                  </a:lnTo>
                  <a:lnTo>
                    <a:pt x="5258" y="1026"/>
                  </a:lnTo>
                  <a:lnTo>
                    <a:pt x="5583" y="1026"/>
                  </a:lnTo>
                  <a:lnTo>
                    <a:pt x="5583" y="755"/>
                  </a:lnTo>
                  <a:lnTo>
                    <a:pt x="5258" y="755"/>
                  </a:lnTo>
                  <a:lnTo>
                    <a:pt x="5258" y="365"/>
                  </a:lnTo>
                  <a:lnTo>
                    <a:pt x="4920" y="556"/>
                  </a:lnTo>
                  <a:lnTo>
                    <a:pt x="4920" y="1037"/>
                  </a:lnTo>
                  <a:lnTo>
                    <a:pt x="4920" y="1519"/>
                  </a:lnTo>
                  <a:lnTo>
                    <a:pt x="4921" y="1575"/>
                  </a:lnTo>
                  <a:lnTo>
                    <a:pt x="4926" y="1627"/>
                  </a:lnTo>
                  <a:lnTo>
                    <a:pt x="4935" y="1674"/>
                  </a:lnTo>
                  <a:lnTo>
                    <a:pt x="4946" y="1718"/>
                  </a:lnTo>
                  <a:lnTo>
                    <a:pt x="4962" y="1758"/>
                  </a:lnTo>
                  <a:lnTo>
                    <a:pt x="4981" y="1794"/>
                  </a:lnTo>
                  <a:lnTo>
                    <a:pt x="5003" y="1826"/>
                  </a:lnTo>
                  <a:lnTo>
                    <a:pt x="5030" y="1855"/>
                  </a:lnTo>
                  <a:lnTo>
                    <a:pt x="5044" y="1868"/>
                  </a:lnTo>
                  <a:lnTo>
                    <a:pt x="5060" y="1880"/>
                  </a:lnTo>
                  <a:lnTo>
                    <a:pt x="5093" y="1901"/>
                  </a:lnTo>
                  <a:lnTo>
                    <a:pt x="5130" y="1920"/>
                  </a:lnTo>
                  <a:lnTo>
                    <a:pt x="5171" y="1935"/>
                  </a:lnTo>
                  <a:lnTo>
                    <a:pt x="5216" y="1946"/>
                  </a:lnTo>
                  <a:lnTo>
                    <a:pt x="5265" y="1954"/>
                  </a:lnTo>
                  <a:lnTo>
                    <a:pt x="5317" y="1959"/>
                  </a:lnTo>
                  <a:lnTo>
                    <a:pt x="5374" y="1960"/>
                  </a:lnTo>
                  <a:lnTo>
                    <a:pt x="5431" y="1959"/>
                  </a:lnTo>
                  <a:lnTo>
                    <a:pt x="5484" y="1956"/>
                  </a:lnTo>
                  <a:lnTo>
                    <a:pt x="5538" y="1949"/>
                  </a:lnTo>
                  <a:lnTo>
                    <a:pt x="5598" y="1938"/>
                  </a:lnTo>
                  <a:close/>
                  <a:moveTo>
                    <a:pt x="6796" y="1358"/>
                  </a:moveTo>
                  <a:lnTo>
                    <a:pt x="6796" y="746"/>
                  </a:lnTo>
                  <a:lnTo>
                    <a:pt x="6457" y="746"/>
                  </a:lnTo>
                  <a:lnTo>
                    <a:pt x="6457" y="1358"/>
                  </a:lnTo>
                  <a:lnTo>
                    <a:pt x="6455" y="1440"/>
                  </a:lnTo>
                  <a:lnTo>
                    <a:pt x="6451" y="1476"/>
                  </a:lnTo>
                  <a:lnTo>
                    <a:pt x="6447" y="1508"/>
                  </a:lnTo>
                  <a:lnTo>
                    <a:pt x="6441" y="1538"/>
                  </a:lnTo>
                  <a:lnTo>
                    <a:pt x="6435" y="1564"/>
                  </a:lnTo>
                  <a:lnTo>
                    <a:pt x="6426" y="1587"/>
                  </a:lnTo>
                  <a:lnTo>
                    <a:pt x="6415" y="1607"/>
                  </a:lnTo>
                  <a:lnTo>
                    <a:pt x="6402" y="1624"/>
                  </a:lnTo>
                  <a:lnTo>
                    <a:pt x="6388" y="1639"/>
                  </a:lnTo>
                  <a:lnTo>
                    <a:pt x="6373" y="1650"/>
                  </a:lnTo>
                  <a:lnTo>
                    <a:pt x="6355" y="1660"/>
                  </a:lnTo>
                  <a:lnTo>
                    <a:pt x="6334" y="1668"/>
                  </a:lnTo>
                  <a:lnTo>
                    <a:pt x="6311" y="1673"/>
                  </a:lnTo>
                  <a:lnTo>
                    <a:pt x="6287" y="1676"/>
                  </a:lnTo>
                  <a:lnTo>
                    <a:pt x="6259" y="1677"/>
                  </a:lnTo>
                  <a:lnTo>
                    <a:pt x="6231" y="1676"/>
                  </a:lnTo>
                  <a:lnTo>
                    <a:pt x="6206" y="1673"/>
                  </a:lnTo>
                  <a:lnTo>
                    <a:pt x="6181" y="1668"/>
                  </a:lnTo>
                  <a:lnTo>
                    <a:pt x="6160" y="1660"/>
                  </a:lnTo>
                  <a:lnTo>
                    <a:pt x="6141" y="1652"/>
                  </a:lnTo>
                  <a:lnTo>
                    <a:pt x="6124" y="1640"/>
                  </a:lnTo>
                  <a:lnTo>
                    <a:pt x="6109" y="1626"/>
                  </a:lnTo>
                  <a:lnTo>
                    <a:pt x="6096" y="1609"/>
                  </a:lnTo>
                  <a:lnTo>
                    <a:pt x="6085" y="1590"/>
                  </a:lnTo>
                  <a:lnTo>
                    <a:pt x="6075" y="1569"/>
                  </a:lnTo>
                  <a:lnTo>
                    <a:pt x="6067" y="1545"/>
                  </a:lnTo>
                  <a:lnTo>
                    <a:pt x="6060" y="1517"/>
                  </a:lnTo>
                  <a:lnTo>
                    <a:pt x="6056" y="1487"/>
                  </a:lnTo>
                  <a:lnTo>
                    <a:pt x="6053" y="1454"/>
                  </a:lnTo>
                  <a:lnTo>
                    <a:pt x="6050" y="1417"/>
                  </a:lnTo>
                  <a:lnTo>
                    <a:pt x="6049" y="1378"/>
                  </a:lnTo>
                  <a:lnTo>
                    <a:pt x="6049" y="746"/>
                  </a:lnTo>
                  <a:lnTo>
                    <a:pt x="5710" y="746"/>
                  </a:lnTo>
                  <a:lnTo>
                    <a:pt x="5710" y="1373"/>
                  </a:lnTo>
                  <a:lnTo>
                    <a:pt x="5713" y="1465"/>
                  </a:lnTo>
                  <a:lnTo>
                    <a:pt x="5715" y="1505"/>
                  </a:lnTo>
                  <a:lnTo>
                    <a:pt x="5718" y="1544"/>
                  </a:lnTo>
                  <a:lnTo>
                    <a:pt x="5729" y="1612"/>
                  </a:lnTo>
                  <a:lnTo>
                    <a:pt x="5737" y="1643"/>
                  </a:lnTo>
                  <a:lnTo>
                    <a:pt x="5746" y="1671"/>
                  </a:lnTo>
                  <a:lnTo>
                    <a:pt x="5756" y="1698"/>
                  </a:lnTo>
                  <a:lnTo>
                    <a:pt x="5768" y="1723"/>
                  </a:lnTo>
                  <a:lnTo>
                    <a:pt x="5780" y="1747"/>
                  </a:lnTo>
                  <a:lnTo>
                    <a:pt x="5796" y="1769"/>
                  </a:lnTo>
                  <a:lnTo>
                    <a:pt x="5812" y="1790"/>
                  </a:lnTo>
                  <a:lnTo>
                    <a:pt x="5830" y="1810"/>
                  </a:lnTo>
                  <a:lnTo>
                    <a:pt x="5849" y="1829"/>
                  </a:lnTo>
                  <a:lnTo>
                    <a:pt x="5872" y="1848"/>
                  </a:lnTo>
                  <a:lnTo>
                    <a:pt x="5889" y="1863"/>
                  </a:lnTo>
                  <a:lnTo>
                    <a:pt x="5908" y="1876"/>
                  </a:lnTo>
                  <a:lnTo>
                    <a:pt x="5928" y="1888"/>
                  </a:lnTo>
                  <a:lnTo>
                    <a:pt x="5949" y="1899"/>
                  </a:lnTo>
                  <a:lnTo>
                    <a:pt x="5972" y="1909"/>
                  </a:lnTo>
                  <a:lnTo>
                    <a:pt x="5994" y="1919"/>
                  </a:lnTo>
                  <a:lnTo>
                    <a:pt x="6040" y="1936"/>
                  </a:lnTo>
                  <a:lnTo>
                    <a:pt x="6091" y="1949"/>
                  </a:lnTo>
                  <a:lnTo>
                    <a:pt x="6144" y="1958"/>
                  </a:lnTo>
                  <a:lnTo>
                    <a:pt x="6199" y="1964"/>
                  </a:lnTo>
                  <a:lnTo>
                    <a:pt x="6257" y="1966"/>
                  </a:lnTo>
                  <a:lnTo>
                    <a:pt x="6325" y="1963"/>
                  </a:lnTo>
                  <a:lnTo>
                    <a:pt x="6388" y="1955"/>
                  </a:lnTo>
                  <a:lnTo>
                    <a:pt x="6419" y="1948"/>
                  </a:lnTo>
                  <a:lnTo>
                    <a:pt x="6448" y="1940"/>
                  </a:lnTo>
                  <a:lnTo>
                    <a:pt x="6505" y="1921"/>
                  </a:lnTo>
                  <a:lnTo>
                    <a:pt x="6531" y="1910"/>
                  </a:lnTo>
                  <a:lnTo>
                    <a:pt x="6557" y="1898"/>
                  </a:lnTo>
                  <a:lnTo>
                    <a:pt x="6605" y="1869"/>
                  </a:lnTo>
                  <a:lnTo>
                    <a:pt x="6626" y="1853"/>
                  </a:lnTo>
                  <a:lnTo>
                    <a:pt x="6647" y="1835"/>
                  </a:lnTo>
                  <a:lnTo>
                    <a:pt x="6667" y="1816"/>
                  </a:lnTo>
                  <a:lnTo>
                    <a:pt x="6685" y="1796"/>
                  </a:lnTo>
                  <a:lnTo>
                    <a:pt x="6699" y="1779"/>
                  </a:lnTo>
                  <a:lnTo>
                    <a:pt x="6712" y="1760"/>
                  </a:lnTo>
                  <a:lnTo>
                    <a:pt x="6735" y="1721"/>
                  </a:lnTo>
                  <a:lnTo>
                    <a:pt x="6755" y="1678"/>
                  </a:lnTo>
                  <a:lnTo>
                    <a:pt x="6769" y="1628"/>
                  </a:lnTo>
                  <a:lnTo>
                    <a:pt x="6781" y="1573"/>
                  </a:lnTo>
                  <a:lnTo>
                    <a:pt x="6786" y="1542"/>
                  </a:lnTo>
                  <a:lnTo>
                    <a:pt x="6790" y="1509"/>
                  </a:lnTo>
                  <a:lnTo>
                    <a:pt x="6795" y="1438"/>
                  </a:lnTo>
                  <a:lnTo>
                    <a:pt x="6796" y="1358"/>
                  </a:lnTo>
                  <a:close/>
                  <a:moveTo>
                    <a:pt x="8720" y="1938"/>
                  </a:moveTo>
                  <a:lnTo>
                    <a:pt x="8720" y="1254"/>
                  </a:lnTo>
                  <a:lnTo>
                    <a:pt x="8718" y="1185"/>
                  </a:lnTo>
                  <a:lnTo>
                    <a:pt x="8716" y="1124"/>
                  </a:lnTo>
                  <a:lnTo>
                    <a:pt x="8712" y="1072"/>
                  </a:lnTo>
                  <a:lnTo>
                    <a:pt x="8706" y="1025"/>
                  </a:lnTo>
                  <a:lnTo>
                    <a:pt x="8698" y="985"/>
                  </a:lnTo>
                  <a:lnTo>
                    <a:pt x="8688" y="950"/>
                  </a:lnTo>
                  <a:lnTo>
                    <a:pt x="8676" y="918"/>
                  </a:lnTo>
                  <a:lnTo>
                    <a:pt x="8662" y="891"/>
                  </a:lnTo>
                  <a:lnTo>
                    <a:pt x="8650" y="871"/>
                  </a:lnTo>
                  <a:lnTo>
                    <a:pt x="8636" y="853"/>
                  </a:lnTo>
                  <a:lnTo>
                    <a:pt x="8622" y="836"/>
                  </a:lnTo>
                  <a:lnTo>
                    <a:pt x="8605" y="820"/>
                  </a:lnTo>
                  <a:lnTo>
                    <a:pt x="8589" y="805"/>
                  </a:lnTo>
                  <a:lnTo>
                    <a:pt x="8570" y="791"/>
                  </a:lnTo>
                  <a:lnTo>
                    <a:pt x="8529" y="766"/>
                  </a:lnTo>
                  <a:lnTo>
                    <a:pt x="8506" y="756"/>
                  </a:lnTo>
                  <a:lnTo>
                    <a:pt x="8484" y="747"/>
                  </a:lnTo>
                  <a:lnTo>
                    <a:pt x="8436" y="733"/>
                  </a:lnTo>
                  <a:lnTo>
                    <a:pt x="8385" y="724"/>
                  </a:lnTo>
                  <a:lnTo>
                    <a:pt x="8332" y="721"/>
                  </a:lnTo>
                  <a:lnTo>
                    <a:pt x="8300" y="722"/>
                  </a:lnTo>
                  <a:lnTo>
                    <a:pt x="8269" y="725"/>
                  </a:lnTo>
                  <a:lnTo>
                    <a:pt x="8239" y="731"/>
                  </a:lnTo>
                  <a:lnTo>
                    <a:pt x="8210" y="737"/>
                  </a:lnTo>
                  <a:lnTo>
                    <a:pt x="8182" y="747"/>
                  </a:lnTo>
                  <a:lnTo>
                    <a:pt x="8155" y="758"/>
                  </a:lnTo>
                  <a:lnTo>
                    <a:pt x="8130" y="772"/>
                  </a:lnTo>
                  <a:lnTo>
                    <a:pt x="8106" y="788"/>
                  </a:lnTo>
                  <a:lnTo>
                    <a:pt x="8083" y="806"/>
                  </a:lnTo>
                  <a:lnTo>
                    <a:pt x="8061" y="827"/>
                  </a:lnTo>
                  <a:lnTo>
                    <a:pt x="8040" y="850"/>
                  </a:lnTo>
                  <a:lnTo>
                    <a:pt x="8021" y="874"/>
                  </a:lnTo>
                  <a:lnTo>
                    <a:pt x="8002" y="902"/>
                  </a:lnTo>
                  <a:lnTo>
                    <a:pt x="7984" y="931"/>
                  </a:lnTo>
                  <a:lnTo>
                    <a:pt x="7968" y="963"/>
                  </a:lnTo>
                  <a:lnTo>
                    <a:pt x="7951" y="997"/>
                  </a:lnTo>
                  <a:lnTo>
                    <a:pt x="7942" y="964"/>
                  </a:lnTo>
                  <a:lnTo>
                    <a:pt x="7932" y="933"/>
                  </a:lnTo>
                  <a:lnTo>
                    <a:pt x="7908" y="876"/>
                  </a:lnTo>
                  <a:lnTo>
                    <a:pt x="7893" y="852"/>
                  </a:lnTo>
                  <a:lnTo>
                    <a:pt x="7885" y="840"/>
                  </a:lnTo>
                  <a:lnTo>
                    <a:pt x="7877" y="828"/>
                  </a:lnTo>
                  <a:lnTo>
                    <a:pt x="7869" y="818"/>
                  </a:lnTo>
                  <a:lnTo>
                    <a:pt x="7859" y="808"/>
                  </a:lnTo>
                  <a:lnTo>
                    <a:pt x="7840" y="791"/>
                  </a:lnTo>
                  <a:lnTo>
                    <a:pt x="7820" y="774"/>
                  </a:lnTo>
                  <a:lnTo>
                    <a:pt x="7798" y="760"/>
                  </a:lnTo>
                  <a:lnTo>
                    <a:pt x="7773" y="748"/>
                  </a:lnTo>
                  <a:lnTo>
                    <a:pt x="7748" y="738"/>
                  </a:lnTo>
                  <a:lnTo>
                    <a:pt x="7721" y="731"/>
                  </a:lnTo>
                  <a:lnTo>
                    <a:pt x="7692" y="725"/>
                  </a:lnTo>
                  <a:lnTo>
                    <a:pt x="7662" y="722"/>
                  </a:lnTo>
                  <a:lnTo>
                    <a:pt x="7630" y="721"/>
                  </a:lnTo>
                  <a:lnTo>
                    <a:pt x="7598" y="722"/>
                  </a:lnTo>
                  <a:lnTo>
                    <a:pt x="7567" y="725"/>
                  </a:lnTo>
                  <a:lnTo>
                    <a:pt x="7537" y="730"/>
                  </a:lnTo>
                  <a:lnTo>
                    <a:pt x="7509" y="737"/>
                  </a:lnTo>
                  <a:lnTo>
                    <a:pt x="7481" y="746"/>
                  </a:lnTo>
                  <a:lnTo>
                    <a:pt x="7456" y="757"/>
                  </a:lnTo>
                  <a:lnTo>
                    <a:pt x="7431" y="771"/>
                  </a:lnTo>
                  <a:lnTo>
                    <a:pt x="7408" y="786"/>
                  </a:lnTo>
                  <a:lnTo>
                    <a:pt x="7386" y="804"/>
                  </a:lnTo>
                  <a:lnTo>
                    <a:pt x="7364" y="824"/>
                  </a:lnTo>
                  <a:lnTo>
                    <a:pt x="7344" y="846"/>
                  </a:lnTo>
                  <a:lnTo>
                    <a:pt x="7324" y="871"/>
                  </a:lnTo>
                  <a:lnTo>
                    <a:pt x="7307" y="896"/>
                  </a:lnTo>
                  <a:lnTo>
                    <a:pt x="7288" y="925"/>
                  </a:lnTo>
                  <a:lnTo>
                    <a:pt x="7270" y="956"/>
                  </a:lnTo>
                  <a:lnTo>
                    <a:pt x="7253" y="990"/>
                  </a:lnTo>
                  <a:lnTo>
                    <a:pt x="7253" y="746"/>
                  </a:lnTo>
                  <a:lnTo>
                    <a:pt x="6927" y="746"/>
                  </a:lnTo>
                  <a:lnTo>
                    <a:pt x="6927" y="1342"/>
                  </a:lnTo>
                  <a:lnTo>
                    <a:pt x="6927" y="1938"/>
                  </a:lnTo>
                  <a:lnTo>
                    <a:pt x="7266" y="1938"/>
                  </a:lnTo>
                  <a:lnTo>
                    <a:pt x="7266" y="1384"/>
                  </a:lnTo>
                  <a:lnTo>
                    <a:pt x="7267" y="1329"/>
                  </a:lnTo>
                  <a:lnTo>
                    <a:pt x="7270" y="1283"/>
                  </a:lnTo>
                  <a:lnTo>
                    <a:pt x="7276" y="1242"/>
                  </a:lnTo>
                  <a:lnTo>
                    <a:pt x="7283" y="1207"/>
                  </a:lnTo>
                  <a:lnTo>
                    <a:pt x="7290" y="1187"/>
                  </a:lnTo>
                  <a:lnTo>
                    <a:pt x="7297" y="1169"/>
                  </a:lnTo>
                  <a:lnTo>
                    <a:pt x="7314" y="1135"/>
                  </a:lnTo>
                  <a:lnTo>
                    <a:pt x="7323" y="1118"/>
                  </a:lnTo>
                  <a:lnTo>
                    <a:pt x="7334" y="1104"/>
                  </a:lnTo>
                  <a:lnTo>
                    <a:pt x="7359" y="1078"/>
                  </a:lnTo>
                  <a:lnTo>
                    <a:pt x="7386" y="1058"/>
                  </a:lnTo>
                  <a:lnTo>
                    <a:pt x="7416" y="1043"/>
                  </a:lnTo>
                  <a:lnTo>
                    <a:pt x="7431" y="1037"/>
                  </a:lnTo>
                  <a:lnTo>
                    <a:pt x="7447" y="1034"/>
                  </a:lnTo>
                  <a:lnTo>
                    <a:pt x="7481" y="1031"/>
                  </a:lnTo>
                  <a:lnTo>
                    <a:pt x="7506" y="1032"/>
                  </a:lnTo>
                  <a:lnTo>
                    <a:pt x="7530" y="1037"/>
                  </a:lnTo>
                  <a:lnTo>
                    <a:pt x="7551" y="1045"/>
                  </a:lnTo>
                  <a:lnTo>
                    <a:pt x="7570" y="1056"/>
                  </a:lnTo>
                  <a:lnTo>
                    <a:pt x="7588" y="1069"/>
                  </a:lnTo>
                  <a:lnTo>
                    <a:pt x="7602" y="1086"/>
                  </a:lnTo>
                  <a:lnTo>
                    <a:pt x="7615" y="1106"/>
                  </a:lnTo>
                  <a:lnTo>
                    <a:pt x="7621" y="1116"/>
                  </a:lnTo>
                  <a:lnTo>
                    <a:pt x="7625" y="1127"/>
                  </a:lnTo>
                  <a:lnTo>
                    <a:pt x="7638" y="1165"/>
                  </a:lnTo>
                  <a:lnTo>
                    <a:pt x="7645" y="1211"/>
                  </a:lnTo>
                  <a:lnTo>
                    <a:pt x="7650" y="1268"/>
                  </a:lnTo>
                  <a:lnTo>
                    <a:pt x="7651" y="1342"/>
                  </a:lnTo>
                  <a:lnTo>
                    <a:pt x="7651" y="1938"/>
                  </a:lnTo>
                  <a:lnTo>
                    <a:pt x="7993" y="1938"/>
                  </a:lnTo>
                  <a:lnTo>
                    <a:pt x="7993" y="1364"/>
                  </a:lnTo>
                  <a:lnTo>
                    <a:pt x="7993" y="1325"/>
                  </a:lnTo>
                  <a:lnTo>
                    <a:pt x="7996" y="1287"/>
                  </a:lnTo>
                  <a:lnTo>
                    <a:pt x="8000" y="1253"/>
                  </a:lnTo>
                  <a:lnTo>
                    <a:pt x="8006" y="1221"/>
                  </a:lnTo>
                  <a:lnTo>
                    <a:pt x="8014" y="1191"/>
                  </a:lnTo>
                  <a:lnTo>
                    <a:pt x="8023" y="1164"/>
                  </a:lnTo>
                  <a:lnTo>
                    <a:pt x="8034" y="1138"/>
                  </a:lnTo>
                  <a:lnTo>
                    <a:pt x="8046" y="1116"/>
                  </a:lnTo>
                  <a:lnTo>
                    <a:pt x="8061" y="1096"/>
                  </a:lnTo>
                  <a:lnTo>
                    <a:pt x="8078" y="1079"/>
                  </a:lnTo>
                  <a:lnTo>
                    <a:pt x="8095" y="1064"/>
                  </a:lnTo>
                  <a:lnTo>
                    <a:pt x="8114" y="1052"/>
                  </a:lnTo>
                  <a:lnTo>
                    <a:pt x="8135" y="1043"/>
                  </a:lnTo>
                  <a:lnTo>
                    <a:pt x="8158" y="1036"/>
                  </a:lnTo>
                  <a:lnTo>
                    <a:pt x="8182" y="1032"/>
                  </a:lnTo>
                  <a:lnTo>
                    <a:pt x="8208" y="1031"/>
                  </a:lnTo>
                  <a:lnTo>
                    <a:pt x="8238" y="1032"/>
                  </a:lnTo>
                  <a:lnTo>
                    <a:pt x="8264" y="1037"/>
                  </a:lnTo>
                  <a:lnTo>
                    <a:pt x="8289" y="1046"/>
                  </a:lnTo>
                  <a:lnTo>
                    <a:pt x="8310" y="1058"/>
                  </a:lnTo>
                  <a:lnTo>
                    <a:pt x="8320" y="1066"/>
                  </a:lnTo>
                  <a:lnTo>
                    <a:pt x="8329" y="1075"/>
                  </a:lnTo>
                  <a:lnTo>
                    <a:pt x="8336" y="1084"/>
                  </a:lnTo>
                  <a:lnTo>
                    <a:pt x="8343" y="1095"/>
                  </a:lnTo>
                  <a:lnTo>
                    <a:pt x="8356" y="1118"/>
                  </a:lnTo>
                  <a:lnTo>
                    <a:pt x="8365" y="1146"/>
                  </a:lnTo>
                  <a:lnTo>
                    <a:pt x="8370" y="1178"/>
                  </a:lnTo>
                  <a:lnTo>
                    <a:pt x="8374" y="1219"/>
                  </a:lnTo>
                  <a:lnTo>
                    <a:pt x="8376" y="1268"/>
                  </a:lnTo>
                  <a:lnTo>
                    <a:pt x="8377" y="1324"/>
                  </a:lnTo>
                  <a:lnTo>
                    <a:pt x="8377" y="1938"/>
                  </a:lnTo>
                  <a:lnTo>
                    <a:pt x="8720" y="1938"/>
                  </a:lnTo>
                  <a:close/>
                  <a:moveTo>
                    <a:pt x="2622" y="369"/>
                  </a:moveTo>
                  <a:lnTo>
                    <a:pt x="2584" y="372"/>
                  </a:lnTo>
                  <a:lnTo>
                    <a:pt x="2566" y="376"/>
                  </a:lnTo>
                  <a:lnTo>
                    <a:pt x="2549" y="382"/>
                  </a:lnTo>
                  <a:lnTo>
                    <a:pt x="2534" y="390"/>
                  </a:lnTo>
                  <a:lnTo>
                    <a:pt x="2519" y="399"/>
                  </a:lnTo>
                  <a:lnTo>
                    <a:pt x="2494" y="421"/>
                  </a:lnTo>
                  <a:lnTo>
                    <a:pt x="2483" y="434"/>
                  </a:lnTo>
                  <a:lnTo>
                    <a:pt x="2473" y="450"/>
                  </a:lnTo>
                  <a:lnTo>
                    <a:pt x="2465" y="465"/>
                  </a:lnTo>
                  <a:lnTo>
                    <a:pt x="2458" y="483"/>
                  </a:lnTo>
                  <a:lnTo>
                    <a:pt x="2453" y="502"/>
                  </a:lnTo>
                  <a:lnTo>
                    <a:pt x="2449" y="521"/>
                  </a:lnTo>
                  <a:lnTo>
                    <a:pt x="2446" y="542"/>
                  </a:lnTo>
                  <a:lnTo>
                    <a:pt x="2446" y="564"/>
                  </a:lnTo>
                  <a:lnTo>
                    <a:pt x="2446" y="757"/>
                  </a:lnTo>
                  <a:lnTo>
                    <a:pt x="2692" y="757"/>
                  </a:lnTo>
                  <a:lnTo>
                    <a:pt x="2692" y="1027"/>
                  </a:lnTo>
                  <a:lnTo>
                    <a:pt x="2446" y="1027"/>
                  </a:lnTo>
                  <a:lnTo>
                    <a:pt x="2446" y="1483"/>
                  </a:lnTo>
                  <a:lnTo>
                    <a:pt x="2446" y="1938"/>
                  </a:lnTo>
                  <a:lnTo>
                    <a:pt x="2107" y="1938"/>
                  </a:lnTo>
                  <a:lnTo>
                    <a:pt x="2107" y="1483"/>
                  </a:lnTo>
                  <a:lnTo>
                    <a:pt x="2107" y="1027"/>
                  </a:lnTo>
                  <a:lnTo>
                    <a:pt x="1950" y="1027"/>
                  </a:lnTo>
                  <a:lnTo>
                    <a:pt x="1950" y="757"/>
                  </a:lnTo>
                  <a:lnTo>
                    <a:pt x="2107" y="757"/>
                  </a:lnTo>
                  <a:lnTo>
                    <a:pt x="2107" y="595"/>
                  </a:lnTo>
                  <a:lnTo>
                    <a:pt x="2110" y="501"/>
                  </a:lnTo>
                  <a:lnTo>
                    <a:pt x="2115" y="454"/>
                  </a:lnTo>
                  <a:lnTo>
                    <a:pt x="2122" y="407"/>
                  </a:lnTo>
                  <a:lnTo>
                    <a:pt x="2126" y="385"/>
                  </a:lnTo>
                  <a:lnTo>
                    <a:pt x="2130" y="363"/>
                  </a:lnTo>
                  <a:lnTo>
                    <a:pt x="2144" y="320"/>
                  </a:lnTo>
                  <a:lnTo>
                    <a:pt x="2152" y="299"/>
                  </a:lnTo>
                  <a:lnTo>
                    <a:pt x="2160" y="278"/>
                  </a:lnTo>
                  <a:lnTo>
                    <a:pt x="2182" y="240"/>
                  </a:lnTo>
                  <a:lnTo>
                    <a:pt x="2207" y="203"/>
                  </a:lnTo>
                  <a:lnTo>
                    <a:pt x="2222" y="186"/>
                  </a:lnTo>
                  <a:lnTo>
                    <a:pt x="2238" y="171"/>
                  </a:lnTo>
                  <a:lnTo>
                    <a:pt x="2255" y="156"/>
                  </a:lnTo>
                  <a:lnTo>
                    <a:pt x="2274" y="142"/>
                  </a:lnTo>
                  <a:lnTo>
                    <a:pt x="2316" y="118"/>
                  </a:lnTo>
                  <a:lnTo>
                    <a:pt x="2339" y="108"/>
                  </a:lnTo>
                  <a:lnTo>
                    <a:pt x="2365" y="99"/>
                  </a:lnTo>
                  <a:lnTo>
                    <a:pt x="2391" y="90"/>
                  </a:lnTo>
                  <a:lnTo>
                    <a:pt x="2419" y="83"/>
                  </a:lnTo>
                  <a:lnTo>
                    <a:pt x="2449" y="79"/>
                  </a:lnTo>
                  <a:lnTo>
                    <a:pt x="2481" y="74"/>
                  </a:lnTo>
                  <a:lnTo>
                    <a:pt x="2516" y="72"/>
                  </a:lnTo>
                  <a:lnTo>
                    <a:pt x="2551" y="71"/>
                  </a:lnTo>
                  <a:lnTo>
                    <a:pt x="2615" y="73"/>
                  </a:lnTo>
                  <a:lnTo>
                    <a:pt x="2668" y="79"/>
                  </a:lnTo>
                  <a:lnTo>
                    <a:pt x="2721" y="88"/>
                  </a:lnTo>
                  <a:lnTo>
                    <a:pt x="2782" y="100"/>
                  </a:lnTo>
                  <a:lnTo>
                    <a:pt x="2782" y="390"/>
                  </a:lnTo>
                  <a:lnTo>
                    <a:pt x="2717" y="375"/>
                  </a:lnTo>
                  <a:lnTo>
                    <a:pt x="2676" y="371"/>
                  </a:lnTo>
                  <a:lnTo>
                    <a:pt x="2622" y="369"/>
                  </a:lnTo>
                  <a:close/>
                  <a:moveTo>
                    <a:pt x="1447" y="1554"/>
                  </a:moveTo>
                  <a:lnTo>
                    <a:pt x="1649" y="1903"/>
                  </a:lnTo>
                  <a:lnTo>
                    <a:pt x="1599" y="1930"/>
                  </a:lnTo>
                  <a:lnTo>
                    <a:pt x="1549" y="1955"/>
                  </a:lnTo>
                  <a:lnTo>
                    <a:pt x="1498" y="1976"/>
                  </a:lnTo>
                  <a:lnTo>
                    <a:pt x="1446" y="1995"/>
                  </a:lnTo>
                  <a:lnTo>
                    <a:pt x="1394" y="2010"/>
                  </a:lnTo>
                  <a:lnTo>
                    <a:pt x="1342" y="2024"/>
                  </a:lnTo>
                  <a:lnTo>
                    <a:pt x="1288" y="2035"/>
                  </a:lnTo>
                  <a:lnTo>
                    <a:pt x="1235" y="2042"/>
                  </a:lnTo>
                  <a:lnTo>
                    <a:pt x="1183" y="2047"/>
                  </a:lnTo>
                  <a:lnTo>
                    <a:pt x="1130" y="2050"/>
                  </a:lnTo>
                  <a:lnTo>
                    <a:pt x="1076" y="2050"/>
                  </a:lnTo>
                  <a:lnTo>
                    <a:pt x="1023" y="2048"/>
                  </a:lnTo>
                  <a:lnTo>
                    <a:pt x="971" y="2042"/>
                  </a:lnTo>
                  <a:lnTo>
                    <a:pt x="919" y="2036"/>
                  </a:lnTo>
                  <a:lnTo>
                    <a:pt x="866" y="2026"/>
                  </a:lnTo>
                  <a:lnTo>
                    <a:pt x="815" y="2012"/>
                  </a:lnTo>
                  <a:lnTo>
                    <a:pt x="764" y="1998"/>
                  </a:lnTo>
                  <a:lnTo>
                    <a:pt x="714" y="1981"/>
                  </a:lnTo>
                  <a:lnTo>
                    <a:pt x="690" y="1971"/>
                  </a:lnTo>
                  <a:lnTo>
                    <a:pt x="665" y="1961"/>
                  </a:lnTo>
                  <a:lnTo>
                    <a:pt x="618" y="1939"/>
                  </a:lnTo>
                  <a:lnTo>
                    <a:pt x="570" y="1915"/>
                  </a:lnTo>
                  <a:lnTo>
                    <a:pt x="524" y="1888"/>
                  </a:lnTo>
                  <a:lnTo>
                    <a:pt x="480" y="1859"/>
                  </a:lnTo>
                  <a:lnTo>
                    <a:pt x="436" y="1828"/>
                  </a:lnTo>
                  <a:lnTo>
                    <a:pt x="394" y="1795"/>
                  </a:lnTo>
                  <a:lnTo>
                    <a:pt x="353" y="1759"/>
                  </a:lnTo>
                  <a:lnTo>
                    <a:pt x="314" y="1721"/>
                  </a:lnTo>
                  <a:lnTo>
                    <a:pt x="278" y="1681"/>
                  </a:lnTo>
                  <a:lnTo>
                    <a:pt x="242" y="1639"/>
                  </a:lnTo>
                  <a:lnTo>
                    <a:pt x="209" y="1596"/>
                  </a:lnTo>
                  <a:lnTo>
                    <a:pt x="177" y="1549"/>
                  </a:lnTo>
                  <a:lnTo>
                    <a:pt x="148" y="1502"/>
                  </a:lnTo>
                  <a:lnTo>
                    <a:pt x="120" y="1452"/>
                  </a:lnTo>
                  <a:lnTo>
                    <a:pt x="97" y="1400"/>
                  </a:lnTo>
                  <a:lnTo>
                    <a:pt x="74" y="1349"/>
                  </a:lnTo>
                  <a:lnTo>
                    <a:pt x="55" y="1298"/>
                  </a:lnTo>
                  <a:lnTo>
                    <a:pt x="40" y="1246"/>
                  </a:lnTo>
                  <a:lnTo>
                    <a:pt x="27" y="1193"/>
                  </a:lnTo>
                  <a:lnTo>
                    <a:pt x="17" y="1141"/>
                  </a:lnTo>
                  <a:lnTo>
                    <a:pt x="8" y="1087"/>
                  </a:lnTo>
                  <a:lnTo>
                    <a:pt x="3" y="1034"/>
                  </a:lnTo>
                  <a:lnTo>
                    <a:pt x="0" y="981"/>
                  </a:lnTo>
                  <a:lnTo>
                    <a:pt x="0" y="928"/>
                  </a:lnTo>
                  <a:lnTo>
                    <a:pt x="2" y="875"/>
                  </a:lnTo>
                  <a:lnTo>
                    <a:pt x="8" y="822"/>
                  </a:lnTo>
                  <a:lnTo>
                    <a:pt x="15" y="770"/>
                  </a:lnTo>
                  <a:lnTo>
                    <a:pt x="25" y="718"/>
                  </a:lnTo>
                  <a:lnTo>
                    <a:pt x="38" y="667"/>
                  </a:lnTo>
                  <a:lnTo>
                    <a:pt x="52" y="616"/>
                  </a:lnTo>
                  <a:lnTo>
                    <a:pt x="70" y="566"/>
                  </a:lnTo>
                  <a:lnTo>
                    <a:pt x="79" y="542"/>
                  </a:lnTo>
                  <a:lnTo>
                    <a:pt x="89" y="517"/>
                  </a:lnTo>
                  <a:lnTo>
                    <a:pt x="111" y="470"/>
                  </a:lnTo>
                  <a:lnTo>
                    <a:pt x="135" y="422"/>
                  </a:lnTo>
                  <a:lnTo>
                    <a:pt x="162" y="376"/>
                  </a:lnTo>
                  <a:lnTo>
                    <a:pt x="191" y="332"/>
                  </a:lnTo>
                  <a:lnTo>
                    <a:pt x="222" y="289"/>
                  </a:lnTo>
                  <a:lnTo>
                    <a:pt x="255" y="246"/>
                  </a:lnTo>
                  <a:lnTo>
                    <a:pt x="291" y="205"/>
                  </a:lnTo>
                  <a:lnTo>
                    <a:pt x="329" y="166"/>
                  </a:lnTo>
                  <a:lnTo>
                    <a:pt x="369" y="130"/>
                  </a:lnTo>
                  <a:lnTo>
                    <a:pt x="411" y="94"/>
                  </a:lnTo>
                  <a:lnTo>
                    <a:pt x="455" y="61"/>
                  </a:lnTo>
                  <a:lnTo>
                    <a:pt x="501" y="29"/>
                  </a:lnTo>
                  <a:lnTo>
                    <a:pt x="550" y="0"/>
                  </a:lnTo>
                  <a:lnTo>
                    <a:pt x="825" y="74"/>
                  </a:lnTo>
                  <a:lnTo>
                    <a:pt x="751" y="349"/>
                  </a:lnTo>
                  <a:lnTo>
                    <a:pt x="720" y="369"/>
                  </a:lnTo>
                  <a:lnTo>
                    <a:pt x="690" y="389"/>
                  </a:lnTo>
                  <a:lnTo>
                    <a:pt x="661" y="411"/>
                  </a:lnTo>
                  <a:lnTo>
                    <a:pt x="634" y="434"/>
                  </a:lnTo>
                  <a:lnTo>
                    <a:pt x="608" y="459"/>
                  </a:lnTo>
                  <a:lnTo>
                    <a:pt x="584" y="484"/>
                  </a:lnTo>
                  <a:lnTo>
                    <a:pt x="540" y="537"/>
                  </a:lnTo>
                  <a:lnTo>
                    <a:pt x="520" y="565"/>
                  </a:lnTo>
                  <a:lnTo>
                    <a:pt x="502" y="594"/>
                  </a:lnTo>
                  <a:lnTo>
                    <a:pt x="485" y="624"/>
                  </a:lnTo>
                  <a:lnTo>
                    <a:pt x="470" y="655"/>
                  </a:lnTo>
                  <a:lnTo>
                    <a:pt x="455" y="686"/>
                  </a:lnTo>
                  <a:lnTo>
                    <a:pt x="443" y="717"/>
                  </a:lnTo>
                  <a:lnTo>
                    <a:pt x="424" y="782"/>
                  </a:lnTo>
                  <a:lnTo>
                    <a:pt x="410" y="848"/>
                  </a:lnTo>
                  <a:lnTo>
                    <a:pt x="403" y="915"/>
                  </a:lnTo>
                  <a:lnTo>
                    <a:pt x="401" y="948"/>
                  </a:lnTo>
                  <a:lnTo>
                    <a:pt x="401" y="982"/>
                  </a:lnTo>
                  <a:lnTo>
                    <a:pt x="403" y="1015"/>
                  </a:lnTo>
                  <a:lnTo>
                    <a:pt x="406" y="1048"/>
                  </a:lnTo>
                  <a:lnTo>
                    <a:pt x="411" y="1082"/>
                  </a:lnTo>
                  <a:lnTo>
                    <a:pt x="418" y="1115"/>
                  </a:lnTo>
                  <a:lnTo>
                    <a:pt x="426" y="1147"/>
                  </a:lnTo>
                  <a:lnTo>
                    <a:pt x="435" y="1179"/>
                  </a:lnTo>
                  <a:lnTo>
                    <a:pt x="448" y="1211"/>
                  </a:lnTo>
                  <a:lnTo>
                    <a:pt x="460" y="1242"/>
                  </a:lnTo>
                  <a:lnTo>
                    <a:pt x="475" y="1273"/>
                  </a:lnTo>
                  <a:lnTo>
                    <a:pt x="491" y="1303"/>
                  </a:lnTo>
                  <a:lnTo>
                    <a:pt x="509" y="1332"/>
                  </a:lnTo>
                  <a:lnTo>
                    <a:pt x="528" y="1359"/>
                  </a:lnTo>
                  <a:lnTo>
                    <a:pt x="570" y="1412"/>
                  </a:lnTo>
                  <a:lnTo>
                    <a:pt x="593" y="1436"/>
                  </a:lnTo>
                  <a:lnTo>
                    <a:pt x="618" y="1459"/>
                  </a:lnTo>
                  <a:lnTo>
                    <a:pt x="643" y="1482"/>
                  </a:lnTo>
                  <a:lnTo>
                    <a:pt x="669" y="1503"/>
                  </a:lnTo>
                  <a:lnTo>
                    <a:pt x="724" y="1540"/>
                  </a:lnTo>
                  <a:lnTo>
                    <a:pt x="753" y="1557"/>
                  </a:lnTo>
                  <a:lnTo>
                    <a:pt x="783" y="1573"/>
                  </a:lnTo>
                  <a:lnTo>
                    <a:pt x="844" y="1600"/>
                  </a:lnTo>
                  <a:lnTo>
                    <a:pt x="876" y="1612"/>
                  </a:lnTo>
                  <a:lnTo>
                    <a:pt x="909" y="1622"/>
                  </a:lnTo>
                  <a:lnTo>
                    <a:pt x="974" y="1636"/>
                  </a:lnTo>
                  <a:lnTo>
                    <a:pt x="1007" y="1642"/>
                  </a:lnTo>
                  <a:lnTo>
                    <a:pt x="1042" y="1645"/>
                  </a:lnTo>
                  <a:lnTo>
                    <a:pt x="1075" y="1647"/>
                  </a:lnTo>
                  <a:lnTo>
                    <a:pt x="1110" y="1647"/>
                  </a:lnTo>
                  <a:lnTo>
                    <a:pt x="1144" y="1646"/>
                  </a:lnTo>
                  <a:lnTo>
                    <a:pt x="1178" y="1643"/>
                  </a:lnTo>
                  <a:lnTo>
                    <a:pt x="1213" y="1638"/>
                  </a:lnTo>
                  <a:lnTo>
                    <a:pt x="1246" y="1632"/>
                  </a:lnTo>
                  <a:lnTo>
                    <a:pt x="1281" y="1624"/>
                  </a:lnTo>
                  <a:lnTo>
                    <a:pt x="1315" y="1614"/>
                  </a:lnTo>
                  <a:lnTo>
                    <a:pt x="1348" y="1602"/>
                  </a:lnTo>
                  <a:lnTo>
                    <a:pt x="1382" y="1587"/>
                  </a:lnTo>
                  <a:lnTo>
                    <a:pt x="1415" y="1572"/>
                  </a:lnTo>
                  <a:lnTo>
                    <a:pt x="1447" y="1554"/>
                  </a:lnTo>
                  <a:close/>
                  <a:moveTo>
                    <a:pt x="565" y="1259"/>
                  </a:moveTo>
                  <a:lnTo>
                    <a:pt x="598" y="1309"/>
                  </a:lnTo>
                  <a:lnTo>
                    <a:pt x="634" y="1356"/>
                  </a:lnTo>
                  <a:lnTo>
                    <a:pt x="676" y="1398"/>
                  </a:lnTo>
                  <a:lnTo>
                    <a:pt x="721" y="1435"/>
                  </a:lnTo>
                  <a:lnTo>
                    <a:pt x="745" y="1453"/>
                  </a:lnTo>
                  <a:lnTo>
                    <a:pt x="770" y="1468"/>
                  </a:lnTo>
                  <a:lnTo>
                    <a:pt x="821" y="1497"/>
                  </a:lnTo>
                  <a:lnTo>
                    <a:pt x="847" y="1509"/>
                  </a:lnTo>
                  <a:lnTo>
                    <a:pt x="875" y="1520"/>
                  </a:lnTo>
                  <a:lnTo>
                    <a:pt x="932" y="1539"/>
                  </a:lnTo>
                  <a:lnTo>
                    <a:pt x="990" y="1553"/>
                  </a:lnTo>
                  <a:lnTo>
                    <a:pt x="1049" y="1560"/>
                  </a:lnTo>
                  <a:lnTo>
                    <a:pt x="1108" y="1563"/>
                  </a:lnTo>
                  <a:lnTo>
                    <a:pt x="1168" y="1558"/>
                  </a:lnTo>
                  <a:lnTo>
                    <a:pt x="1228" y="1548"/>
                  </a:lnTo>
                  <a:lnTo>
                    <a:pt x="1288" y="1533"/>
                  </a:lnTo>
                  <a:lnTo>
                    <a:pt x="1347" y="1509"/>
                  </a:lnTo>
                  <a:lnTo>
                    <a:pt x="1405" y="1480"/>
                  </a:lnTo>
                  <a:lnTo>
                    <a:pt x="1460" y="1445"/>
                  </a:lnTo>
                  <a:lnTo>
                    <a:pt x="1485" y="1426"/>
                  </a:lnTo>
                  <a:lnTo>
                    <a:pt x="1508" y="1405"/>
                  </a:lnTo>
                  <a:lnTo>
                    <a:pt x="1553" y="1362"/>
                  </a:lnTo>
                  <a:lnTo>
                    <a:pt x="1592" y="1314"/>
                  </a:lnTo>
                  <a:lnTo>
                    <a:pt x="1625" y="1264"/>
                  </a:lnTo>
                  <a:lnTo>
                    <a:pt x="1639" y="1237"/>
                  </a:lnTo>
                  <a:lnTo>
                    <a:pt x="1653" y="1211"/>
                  </a:lnTo>
                  <a:lnTo>
                    <a:pt x="1665" y="1184"/>
                  </a:lnTo>
                  <a:lnTo>
                    <a:pt x="1676" y="1156"/>
                  </a:lnTo>
                  <a:lnTo>
                    <a:pt x="1693" y="1099"/>
                  </a:lnTo>
                  <a:lnTo>
                    <a:pt x="1705" y="1042"/>
                  </a:lnTo>
                  <a:lnTo>
                    <a:pt x="1709" y="1013"/>
                  </a:lnTo>
                  <a:lnTo>
                    <a:pt x="1712" y="983"/>
                  </a:lnTo>
                  <a:lnTo>
                    <a:pt x="1713" y="924"/>
                  </a:lnTo>
                  <a:lnTo>
                    <a:pt x="1708" y="866"/>
                  </a:lnTo>
                  <a:lnTo>
                    <a:pt x="1697" y="807"/>
                  </a:lnTo>
                  <a:lnTo>
                    <a:pt x="1682" y="751"/>
                  </a:lnTo>
                  <a:lnTo>
                    <a:pt x="1661" y="696"/>
                  </a:lnTo>
                  <a:lnTo>
                    <a:pt x="1634" y="643"/>
                  </a:lnTo>
                  <a:lnTo>
                    <a:pt x="1602" y="593"/>
                  </a:lnTo>
                  <a:lnTo>
                    <a:pt x="1564" y="547"/>
                  </a:lnTo>
                  <a:lnTo>
                    <a:pt x="1523" y="505"/>
                  </a:lnTo>
                  <a:lnTo>
                    <a:pt x="1501" y="485"/>
                  </a:lnTo>
                  <a:lnTo>
                    <a:pt x="1478" y="467"/>
                  </a:lnTo>
                  <a:lnTo>
                    <a:pt x="1454" y="450"/>
                  </a:lnTo>
                  <a:lnTo>
                    <a:pt x="1430" y="434"/>
                  </a:lnTo>
                  <a:lnTo>
                    <a:pt x="1378" y="405"/>
                  </a:lnTo>
                  <a:lnTo>
                    <a:pt x="1352" y="393"/>
                  </a:lnTo>
                  <a:lnTo>
                    <a:pt x="1324" y="382"/>
                  </a:lnTo>
                  <a:lnTo>
                    <a:pt x="1268" y="363"/>
                  </a:lnTo>
                  <a:lnTo>
                    <a:pt x="1240" y="356"/>
                  </a:lnTo>
                  <a:lnTo>
                    <a:pt x="1211" y="350"/>
                  </a:lnTo>
                  <a:lnTo>
                    <a:pt x="1181" y="345"/>
                  </a:lnTo>
                  <a:lnTo>
                    <a:pt x="1152" y="342"/>
                  </a:lnTo>
                  <a:lnTo>
                    <a:pt x="1092" y="340"/>
                  </a:lnTo>
                  <a:lnTo>
                    <a:pt x="1031" y="344"/>
                  </a:lnTo>
                  <a:lnTo>
                    <a:pt x="971" y="354"/>
                  </a:lnTo>
                  <a:lnTo>
                    <a:pt x="911" y="370"/>
                  </a:lnTo>
                  <a:lnTo>
                    <a:pt x="881" y="381"/>
                  </a:lnTo>
                  <a:lnTo>
                    <a:pt x="852" y="393"/>
                  </a:lnTo>
                  <a:lnTo>
                    <a:pt x="823" y="406"/>
                  </a:lnTo>
                  <a:lnTo>
                    <a:pt x="794" y="423"/>
                  </a:lnTo>
                  <a:lnTo>
                    <a:pt x="766" y="440"/>
                  </a:lnTo>
                  <a:lnTo>
                    <a:pt x="740" y="457"/>
                  </a:lnTo>
                  <a:lnTo>
                    <a:pt x="714" y="476"/>
                  </a:lnTo>
                  <a:lnTo>
                    <a:pt x="691" y="497"/>
                  </a:lnTo>
                  <a:lnTo>
                    <a:pt x="646" y="541"/>
                  </a:lnTo>
                  <a:lnTo>
                    <a:pt x="609" y="589"/>
                  </a:lnTo>
                  <a:lnTo>
                    <a:pt x="574" y="639"/>
                  </a:lnTo>
                  <a:lnTo>
                    <a:pt x="560" y="664"/>
                  </a:lnTo>
                  <a:lnTo>
                    <a:pt x="546" y="692"/>
                  </a:lnTo>
                  <a:lnTo>
                    <a:pt x="534" y="718"/>
                  </a:lnTo>
                  <a:lnTo>
                    <a:pt x="524" y="746"/>
                  </a:lnTo>
                  <a:lnTo>
                    <a:pt x="506" y="803"/>
                  </a:lnTo>
                  <a:lnTo>
                    <a:pt x="494" y="861"/>
                  </a:lnTo>
                  <a:lnTo>
                    <a:pt x="488" y="920"/>
                  </a:lnTo>
                  <a:lnTo>
                    <a:pt x="486" y="978"/>
                  </a:lnTo>
                  <a:lnTo>
                    <a:pt x="491" y="1037"/>
                  </a:lnTo>
                  <a:lnTo>
                    <a:pt x="495" y="1066"/>
                  </a:lnTo>
                  <a:lnTo>
                    <a:pt x="501" y="1095"/>
                  </a:lnTo>
                  <a:lnTo>
                    <a:pt x="516" y="1152"/>
                  </a:lnTo>
                  <a:lnTo>
                    <a:pt x="538" y="1207"/>
                  </a:lnTo>
                  <a:lnTo>
                    <a:pt x="565" y="12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0128448" y="5733256"/>
              <a:ext cx="864096" cy="478671"/>
            </a:xfrm>
            <a:custGeom>
              <a:avLst/>
              <a:gdLst>
                <a:gd name="T0" fmla="*/ 0 w 5232"/>
                <a:gd name="T1" fmla="*/ 3051 h 3051"/>
                <a:gd name="T2" fmla="*/ 653 w 5232"/>
                <a:gd name="T3" fmla="*/ 3051 h 3051"/>
                <a:gd name="T4" fmla="*/ 1307 w 5232"/>
                <a:gd name="T5" fmla="*/ 3051 h 3051"/>
                <a:gd name="T6" fmla="*/ 1962 w 5232"/>
                <a:gd name="T7" fmla="*/ 3051 h 3051"/>
                <a:gd name="T8" fmla="*/ 2616 w 5232"/>
                <a:gd name="T9" fmla="*/ 3051 h 3051"/>
                <a:gd name="T10" fmla="*/ 3269 w 5232"/>
                <a:gd name="T11" fmla="*/ 3051 h 3051"/>
                <a:gd name="T12" fmla="*/ 3923 w 5232"/>
                <a:gd name="T13" fmla="*/ 3051 h 3051"/>
                <a:gd name="T14" fmla="*/ 4578 w 5232"/>
                <a:gd name="T15" fmla="*/ 3051 h 3051"/>
                <a:gd name="T16" fmla="*/ 5232 w 5232"/>
                <a:gd name="T17" fmla="*/ 3051 h 3051"/>
                <a:gd name="T18" fmla="*/ 5232 w 5232"/>
                <a:gd name="T19" fmla="*/ 2288 h 3051"/>
                <a:gd name="T20" fmla="*/ 5232 w 5232"/>
                <a:gd name="T21" fmla="*/ 1525 h 3051"/>
                <a:gd name="T22" fmla="*/ 5232 w 5232"/>
                <a:gd name="T23" fmla="*/ 762 h 3051"/>
                <a:gd name="T24" fmla="*/ 5232 w 5232"/>
                <a:gd name="T25" fmla="*/ 0 h 3051"/>
                <a:gd name="T26" fmla="*/ 4578 w 5232"/>
                <a:gd name="T27" fmla="*/ 0 h 3051"/>
                <a:gd name="T28" fmla="*/ 3923 w 5232"/>
                <a:gd name="T29" fmla="*/ 0 h 3051"/>
                <a:gd name="T30" fmla="*/ 3269 w 5232"/>
                <a:gd name="T31" fmla="*/ 0 h 3051"/>
                <a:gd name="T32" fmla="*/ 2616 w 5232"/>
                <a:gd name="T33" fmla="*/ 0 h 3051"/>
                <a:gd name="T34" fmla="*/ 1962 w 5232"/>
                <a:gd name="T35" fmla="*/ 0 h 3051"/>
                <a:gd name="T36" fmla="*/ 1307 w 5232"/>
                <a:gd name="T37" fmla="*/ 0 h 3051"/>
                <a:gd name="T38" fmla="*/ 653 w 5232"/>
                <a:gd name="T39" fmla="*/ 0 h 3051"/>
                <a:gd name="T40" fmla="*/ 0 w 5232"/>
                <a:gd name="T41" fmla="*/ 0 h 3051"/>
                <a:gd name="T42" fmla="*/ 0 w 5232"/>
                <a:gd name="T43" fmla="*/ 762 h 3051"/>
                <a:gd name="T44" fmla="*/ 0 w 5232"/>
                <a:gd name="T45" fmla="*/ 1525 h 3051"/>
                <a:gd name="T46" fmla="*/ 0 w 5232"/>
                <a:gd name="T47" fmla="*/ 2288 h 3051"/>
                <a:gd name="T48" fmla="*/ 0 w 5232"/>
                <a:gd name="T49" fmla="*/ 3051 h 3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32" h="3051">
                  <a:moveTo>
                    <a:pt x="0" y="3051"/>
                  </a:moveTo>
                  <a:lnTo>
                    <a:pt x="653" y="3051"/>
                  </a:lnTo>
                  <a:lnTo>
                    <a:pt x="1307" y="3051"/>
                  </a:lnTo>
                  <a:lnTo>
                    <a:pt x="1962" y="3051"/>
                  </a:lnTo>
                  <a:lnTo>
                    <a:pt x="2616" y="3051"/>
                  </a:lnTo>
                  <a:lnTo>
                    <a:pt x="3269" y="3051"/>
                  </a:lnTo>
                  <a:lnTo>
                    <a:pt x="3923" y="3051"/>
                  </a:lnTo>
                  <a:lnTo>
                    <a:pt x="4578" y="3051"/>
                  </a:lnTo>
                  <a:lnTo>
                    <a:pt x="5232" y="3051"/>
                  </a:lnTo>
                  <a:lnTo>
                    <a:pt x="5232" y="2288"/>
                  </a:lnTo>
                  <a:lnTo>
                    <a:pt x="5232" y="1525"/>
                  </a:lnTo>
                  <a:lnTo>
                    <a:pt x="5232" y="762"/>
                  </a:lnTo>
                  <a:lnTo>
                    <a:pt x="5232" y="0"/>
                  </a:lnTo>
                  <a:lnTo>
                    <a:pt x="4578" y="0"/>
                  </a:lnTo>
                  <a:lnTo>
                    <a:pt x="3923" y="0"/>
                  </a:lnTo>
                  <a:lnTo>
                    <a:pt x="3269" y="0"/>
                  </a:lnTo>
                  <a:lnTo>
                    <a:pt x="2616" y="0"/>
                  </a:lnTo>
                  <a:lnTo>
                    <a:pt x="1962" y="0"/>
                  </a:lnTo>
                  <a:lnTo>
                    <a:pt x="1307" y="0"/>
                  </a:lnTo>
                  <a:lnTo>
                    <a:pt x="653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0" y="1525"/>
                  </a:lnTo>
                  <a:lnTo>
                    <a:pt x="0" y="2288"/>
                  </a:lnTo>
                  <a:lnTo>
                    <a:pt x="0" y="3051"/>
                  </a:lnTo>
                  <a:close/>
                </a:path>
              </a:pathLst>
            </a:custGeom>
            <a:solidFill>
              <a:srgbClr val="377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10293658" y="5873858"/>
              <a:ext cx="491737" cy="272412"/>
            </a:xfrm>
            <a:custGeom>
              <a:avLst/>
              <a:gdLst>
                <a:gd name="T0" fmla="*/ 278 w 3517"/>
                <a:gd name="T1" fmla="*/ 1564 h 1954"/>
                <a:gd name="T2" fmla="*/ 190 w 3517"/>
                <a:gd name="T3" fmla="*/ 1377 h 1954"/>
                <a:gd name="T4" fmla="*/ 466 w 3517"/>
                <a:gd name="T5" fmla="*/ 1198 h 1954"/>
                <a:gd name="T6" fmla="*/ 105 w 3517"/>
                <a:gd name="T7" fmla="*/ 1218 h 1954"/>
                <a:gd name="T8" fmla="*/ 22 w 3517"/>
                <a:gd name="T9" fmla="*/ 1558 h 1954"/>
                <a:gd name="T10" fmla="*/ 508 w 3517"/>
                <a:gd name="T11" fmla="*/ 903 h 1954"/>
                <a:gd name="T12" fmla="*/ 824 w 3517"/>
                <a:gd name="T13" fmla="*/ 1318 h 1954"/>
                <a:gd name="T14" fmla="*/ 1034 w 3517"/>
                <a:gd name="T15" fmla="*/ 1269 h 1954"/>
                <a:gd name="T16" fmla="*/ 800 w 3517"/>
                <a:gd name="T17" fmla="*/ 1165 h 1954"/>
                <a:gd name="T18" fmla="*/ 1476 w 3517"/>
                <a:gd name="T19" fmla="*/ 1679 h 1954"/>
                <a:gd name="T20" fmla="*/ 1372 w 3517"/>
                <a:gd name="T21" fmla="*/ 1161 h 1954"/>
                <a:gd name="T22" fmla="*/ 1104 w 3517"/>
                <a:gd name="T23" fmla="*/ 1333 h 1954"/>
                <a:gd name="T24" fmla="*/ 1201 w 3517"/>
                <a:gd name="T25" fmla="*/ 1684 h 1954"/>
                <a:gd name="T26" fmla="*/ 1288 w 3517"/>
                <a:gd name="T27" fmla="*/ 1514 h 1954"/>
                <a:gd name="T28" fmla="*/ 1370 w 3517"/>
                <a:gd name="T29" fmla="*/ 1318 h 1954"/>
                <a:gd name="T30" fmla="*/ 1506 w 3517"/>
                <a:gd name="T31" fmla="*/ 1482 h 1954"/>
                <a:gd name="T32" fmla="*/ 1977 w 3517"/>
                <a:gd name="T33" fmla="*/ 1198 h 1954"/>
                <a:gd name="T34" fmla="*/ 1980 w 3517"/>
                <a:gd name="T35" fmla="*/ 1323 h 1954"/>
                <a:gd name="T36" fmla="*/ 2300 w 3517"/>
                <a:gd name="T37" fmla="*/ 1364 h 1954"/>
                <a:gd name="T38" fmla="*/ 2142 w 3517"/>
                <a:gd name="T39" fmla="*/ 1162 h 1954"/>
                <a:gd name="T40" fmla="*/ 2902 w 3517"/>
                <a:gd name="T41" fmla="*/ 1848 h 1954"/>
                <a:gd name="T42" fmla="*/ 2659 w 3517"/>
                <a:gd name="T43" fmla="*/ 1168 h 1954"/>
                <a:gd name="T44" fmla="*/ 2361 w 3517"/>
                <a:gd name="T45" fmla="*/ 1305 h 1954"/>
                <a:gd name="T46" fmla="*/ 2418 w 3517"/>
                <a:gd name="T47" fmla="*/ 1656 h 1954"/>
                <a:gd name="T48" fmla="*/ 2734 w 3517"/>
                <a:gd name="T49" fmla="*/ 1666 h 1954"/>
                <a:gd name="T50" fmla="*/ 2605 w 3517"/>
                <a:gd name="T51" fmla="*/ 1790 h 1954"/>
                <a:gd name="T52" fmla="*/ 2549 w 3517"/>
                <a:gd name="T53" fmla="*/ 1532 h 1954"/>
                <a:gd name="T54" fmla="*/ 2599 w 3517"/>
                <a:gd name="T55" fmla="*/ 1323 h 1954"/>
                <a:gd name="T56" fmla="*/ 2756 w 3517"/>
                <a:gd name="T57" fmla="*/ 1468 h 1954"/>
                <a:gd name="T58" fmla="*/ 3141 w 3517"/>
                <a:gd name="T59" fmla="*/ 1179 h 1954"/>
                <a:gd name="T60" fmla="*/ 2975 w 3517"/>
                <a:gd name="T61" fmla="*/ 1475 h 1954"/>
                <a:gd name="T62" fmla="*/ 3206 w 3517"/>
                <a:gd name="T63" fmla="*/ 1719 h 1954"/>
                <a:gd name="T64" fmla="*/ 3308 w 3517"/>
                <a:gd name="T65" fmla="*/ 1577 h 1954"/>
                <a:gd name="T66" fmla="*/ 3512 w 3517"/>
                <a:gd name="T67" fmla="*/ 1376 h 1954"/>
                <a:gd name="T68" fmla="*/ 3284 w 3517"/>
                <a:gd name="T69" fmla="*/ 1161 h 1954"/>
                <a:gd name="T70" fmla="*/ 3150 w 3517"/>
                <a:gd name="T71" fmla="*/ 1336 h 1954"/>
                <a:gd name="T72" fmla="*/ 253 w 3517"/>
                <a:gd name="T73" fmla="*/ 744 h 1954"/>
                <a:gd name="T74" fmla="*/ 99 w 3517"/>
                <a:gd name="T75" fmla="*/ 630 h 1954"/>
                <a:gd name="T76" fmla="*/ 854 w 3517"/>
                <a:gd name="T77" fmla="*/ 734 h 1954"/>
                <a:gd name="T78" fmla="*/ 486 w 3517"/>
                <a:gd name="T79" fmla="*/ 790 h 1954"/>
                <a:gd name="T80" fmla="*/ 341 w 3517"/>
                <a:gd name="T81" fmla="*/ 463 h 1954"/>
                <a:gd name="T82" fmla="*/ 630 w 3517"/>
                <a:gd name="T83" fmla="*/ 255 h 1954"/>
                <a:gd name="T84" fmla="*/ 920 w 3517"/>
                <a:gd name="T85" fmla="*/ 463 h 1954"/>
                <a:gd name="T86" fmla="*/ 643 w 3517"/>
                <a:gd name="T87" fmla="*/ 662 h 1954"/>
                <a:gd name="T88" fmla="*/ 733 w 3517"/>
                <a:gd name="T89" fmla="*/ 465 h 1954"/>
                <a:gd name="T90" fmla="*/ 516 w 3517"/>
                <a:gd name="T91" fmla="*/ 488 h 1954"/>
                <a:gd name="T92" fmla="*/ 1555 w 3517"/>
                <a:gd name="T93" fmla="*/ 440 h 1954"/>
                <a:gd name="T94" fmla="*/ 1383 w 3517"/>
                <a:gd name="T95" fmla="*/ 484 h 1954"/>
                <a:gd name="T96" fmla="*/ 1550 w 3517"/>
                <a:gd name="T97" fmla="*/ 255 h 1954"/>
                <a:gd name="T98" fmla="*/ 1745 w 3517"/>
                <a:gd name="T99" fmla="*/ 422 h 1954"/>
                <a:gd name="T100" fmla="*/ 2184 w 3517"/>
                <a:gd name="T101" fmla="*/ 799 h 1954"/>
                <a:gd name="T102" fmla="*/ 2062 w 3517"/>
                <a:gd name="T103" fmla="*/ 60 h 1954"/>
                <a:gd name="T104" fmla="*/ 2760 w 3517"/>
                <a:gd name="T105" fmla="*/ 258 h 1954"/>
                <a:gd name="T106" fmla="*/ 2927 w 3517"/>
                <a:gd name="T107" fmla="*/ 448 h 1954"/>
                <a:gd name="T108" fmla="*/ 2627 w 3517"/>
                <a:gd name="T109" fmla="*/ 412 h 1954"/>
                <a:gd name="T110" fmla="*/ 3128 w 3517"/>
                <a:gd name="T111" fmla="*/ 592 h 1954"/>
                <a:gd name="T112" fmla="*/ 3386 w 3517"/>
                <a:gd name="T113" fmla="*/ 645 h 1954"/>
                <a:gd name="T114" fmla="*/ 3124 w 3517"/>
                <a:gd name="T115" fmla="*/ 796 h 1954"/>
                <a:gd name="T116" fmla="*/ 2965 w 3517"/>
                <a:gd name="T117" fmla="*/ 492 h 1954"/>
                <a:gd name="T118" fmla="*/ 3213 w 3517"/>
                <a:gd name="T119" fmla="*/ 258 h 1954"/>
                <a:gd name="T120" fmla="*/ 3483 w 3517"/>
                <a:gd name="T121" fmla="*/ 402 h 1954"/>
                <a:gd name="T122" fmla="*/ 3257 w 3517"/>
                <a:gd name="T123" fmla="*/ 382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7" h="1954">
                  <a:moveTo>
                    <a:pt x="296" y="1724"/>
                  </a:moveTo>
                  <a:lnTo>
                    <a:pt x="309" y="1724"/>
                  </a:lnTo>
                  <a:lnTo>
                    <a:pt x="322" y="1724"/>
                  </a:lnTo>
                  <a:lnTo>
                    <a:pt x="336" y="1723"/>
                  </a:lnTo>
                  <a:lnTo>
                    <a:pt x="349" y="1720"/>
                  </a:lnTo>
                  <a:lnTo>
                    <a:pt x="361" y="1719"/>
                  </a:lnTo>
                  <a:lnTo>
                    <a:pt x="373" y="1717"/>
                  </a:lnTo>
                  <a:lnTo>
                    <a:pt x="398" y="1710"/>
                  </a:lnTo>
                  <a:lnTo>
                    <a:pt x="421" y="1704"/>
                  </a:lnTo>
                  <a:lnTo>
                    <a:pt x="432" y="1699"/>
                  </a:lnTo>
                  <a:lnTo>
                    <a:pt x="443" y="1695"/>
                  </a:lnTo>
                  <a:lnTo>
                    <a:pt x="466" y="1684"/>
                  </a:lnTo>
                  <a:lnTo>
                    <a:pt x="487" y="1673"/>
                  </a:lnTo>
                  <a:lnTo>
                    <a:pt x="416" y="1534"/>
                  </a:lnTo>
                  <a:lnTo>
                    <a:pt x="403" y="1540"/>
                  </a:lnTo>
                  <a:lnTo>
                    <a:pt x="391" y="1547"/>
                  </a:lnTo>
                  <a:lnTo>
                    <a:pt x="379" y="1553"/>
                  </a:lnTo>
                  <a:lnTo>
                    <a:pt x="372" y="1555"/>
                  </a:lnTo>
                  <a:lnTo>
                    <a:pt x="366" y="1557"/>
                  </a:lnTo>
                  <a:lnTo>
                    <a:pt x="351" y="1560"/>
                  </a:lnTo>
                  <a:lnTo>
                    <a:pt x="343" y="1563"/>
                  </a:lnTo>
                  <a:lnTo>
                    <a:pt x="336" y="1564"/>
                  </a:lnTo>
                  <a:lnTo>
                    <a:pt x="328" y="1565"/>
                  </a:lnTo>
                  <a:lnTo>
                    <a:pt x="320" y="1565"/>
                  </a:lnTo>
                  <a:lnTo>
                    <a:pt x="303" y="1566"/>
                  </a:lnTo>
                  <a:lnTo>
                    <a:pt x="290" y="1565"/>
                  </a:lnTo>
                  <a:lnTo>
                    <a:pt x="278" y="1564"/>
                  </a:lnTo>
                  <a:lnTo>
                    <a:pt x="266" y="1560"/>
                  </a:lnTo>
                  <a:lnTo>
                    <a:pt x="253" y="1557"/>
                  </a:lnTo>
                  <a:lnTo>
                    <a:pt x="242" y="1553"/>
                  </a:lnTo>
                  <a:lnTo>
                    <a:pt x="232" y="1547"/>
                  </a:lnTo>
                  <a:lnTo>
                    <a:pt x="222" y="1540"/>
                  </a:lnTo>
                  <a:lnTo>
                    <a:pt x="217" y="1537"/>
                  </a:lnTo>
                  <a:lnTo>
                    <a:pt x="212" y="1534"/>
                  </a:lnTo>
                  <a:lnTo>
                    <a:pt x="203" y="1525"/>
                  </a:lnTo>
                  <a:lnTo>
                    <a:pt x="197" y="1516"/>
                  </a:lnTo>
                  <a:lnTo>
                    <a:pt x="192" y="1510"/>
                  </a:lnTo>
                  <a:lnTo>
                    <a:pt x="190" y="1505"/>
                  </a:lnTo>
                  <a:lnTo>
                    <a:pt x="183" y="1495"/>
                  </a:lnTo>
                  <a:lnTo>
                    <a:pt x="181" y="1488"/>
                  </a:lnTo>
                  <a:lnTo>
                    <a:pt x="179" y="1483"/>
                  </a:lnTo>
                  <a:lnTo>
                    <a:pt x="178" y="1476"/>
                  </a:lnTo>
                  <a:lnTo>
                    <a:pt x="176" y="1469"/>
                  </a:lnTo>
                  <a:lnTo>
                    <a:pt x="175" y="1463"/>
                  </a:lnTo>
                  <a:lnTo>
                    <a:pt x="175" y="1456"/>
                  </a:lnTo>
                  <a:lnTo>
                    <a:pt x="173" y="1449"/>
                  </a:lnTo>
                  <a:lnTo>
                    <a:pt x="173" y="1442"/>
                  </a:lnTo>
                  <a:lnTo>
                    <a:pt x="173" y="1434"/>
                  </a:lnTo>
                  <a:lnTo>
                    <a:pt x="175" y="1427"/>
                  </a:lnTo>
                  <a:lnTo>
                    <a:pt x="176" y="1414"/>
                  </a:lnTo>
                  <a:lnTo>
                    <a:pt x="178" y="1407"/>
                  </a:lnTo>
                  <a:lnTo>
                    <a:pt x="179" y="1401"/>
                  </a:lnTo>
                  <a:lnTo>
                    <a:pt x="183" y="1388"/>
                  </a:lnTo>
                  <a:lnTo>
                    <a:pt x="190" y="1377"/>
                  </a:lnTo>
                  <a:lnTo>
                    <a:pt x="192" y="1373"/>
                  </a:lnTo>
                  <a:lnTo>
                    <a:pt x="197" y="1367"/>
                  </a:lnTo>
                  <a:lnTo>
                    <a:pt x="200" y="1363"/>
                  </a:lnTo>
                  <a:lnTo>
                    <a:pt x="203" y="1358"/>
                  </a:lnTo>
                  <a:lnTo>
                    <a:pt x="208" y="1354"/>
                  </a:lnTo>
                  <a:lnTo>
                    <a:pt x="212" y="1349"/>
                  </a:lnTo>
                  <a:lnTo>
                    <a:pt x="222" y="1343"/>
                  </a:lnTo>
                  <a:lnTo>
                    <a:pt x="232" y="1336"/>
                  </a:lnTo>
                  <a:lnTo>
                    <a:pt x="242" y="1331"/>
                  </a:lnTo>
                  <a:lnTo>
                    <a:pt x="248" y="1328"/>
                  </a:lnTo>
                  <a:lnTo>
                    <a:pt x="253" y="1326"/>
                  </a:lnTo>
                  <a:lnTo>
                    <a:pt x="266" y="1322"/>
                  </a:lnTo>
                  <a:lnTo>
                    <a:pt x="271" y="1321"/>
                  </a:lnTo>
                  <a:lnTo>
                    <a:pt x="278" y="1319"/>
                  </a:lnTo>
                  <a:lnTo>
                    <a:pt x="290" y="1318"/>
                  </a:lnTo>
                  <a:lnTo>
                    <a:pt x="303" y="1317"/>
                  </a:lnTo>
                  <a:lnTo>
                    <a:pt x="320" y="1318"/>
                  </a:lnTo>
                  <a:lnTo>
                    <a:pt x="328" y="1318"/>
                  </a:lnTo>
                  <a:lnTo>
                    <a:pt x="336" y="1319"/>
                  </a:lnTo>
                  <a:lnTo>
                    <a:pt x="351" y="1322"/>
                  </a:lnTo>
                  <a:lnTo>
                    <a:pt x="366" y="1326"/>
                  </a:lnTo>
                  <a:lnTo>
                    <a:pt x="379" y="1331"/>
                  </a:lnTo>
                  <a:lnTo>
                    <a:pt x="391" y="1336"/>
                  </a:lnTo>
                  <a:lnTo>
                    <a:pt x="403" y="1343"/>
                  </a:lnTo>
                  <a:lnTo>
                    <a:pt x="416" y="1349"/>
                  </a:lnTo>
                  <a:lnTo>
                    <a:pt x="487" y="1211"/>
                  </a:lnTo>
                  <a:lnTo>
                    <a:pt x="466" y="1198"/>
                  </a:lnTo>
                  <a:lnTo>
                    <a:pt x="443" y="1188"/>
                  </a:lnTo>
                  <a:lnTo>
                    <a:pt x="432" y="1184"/>
                  </a:lnTo>
                  <a:lnTo>
                    <a:pt x="421" y="1179"/>
                  </a:lnTo>
                  <a:lnTo>
                    <a:pt x="409" y="1176"/>
                  </a:lnTo>
                  <a:lnTo>
                    <a:pt x="398" y="1172"/>
                  </a:lnTo>
                  <a:lnTo>
                    <a:pt x="386" y="1169"/>
                  </a:lnTo>
                  <a:lnTo>
                    <a:pt x="373" y="1166"/>
                  </a:lnTo>
                  <a:lnTo>
                    <a:pt x="361" y="1164"/>
                  </a:lnTo>
                  <a:lnTo>
                    <a:pt x="349" y="1163"/>
                  </a:lnTo>
                  <a:lnTo>
                    <a:pt x="336" y="1161"/>
                  </a:lnTo>
                  <a:lnTo>
                    <a:pt x="322" y="1160"/>
                  </a:lnTo>
                  <a:lnTo>
                    <a:pt x="296" y="1158"/>
                  </a:lnTo>
                  <a:lnTo>
                    <a:pt x="279" y="1160"/>
                  </a:lnTo>
                  <a:lnTo>
                    <a:pt x="263" y="1161"/>
                  </a:lnTo>
                  <a:lnTo>
                    <a:pt x="249" y="1162"/>
                  </a:lnTo>
                  <a:lnTo>
                    <a:pt x="233" y="1164"/>
                  </a:lnTo>
                  <a:lnTo>
                    <a:pt x="219" y="1167"/>
                  </a:lnTo>
                  <a:lnTo>
                    <a:pt x="205" y="1171"/>
                  </a:lnTo>
                  <a:lnTo>
                    <a:pt x="198" y="1172"/>
                  </a:lnTo>
                  <a:lnTo>
                    <a:pt x="191" y="1174"/>
                  </a:lnTo>
                  <a:lnTo>
                    <a:pt x="177" y="1179"/>
                  </a:lnTo>
                  <a:lnTo>
                    <a:pt x="165" y="1184"/>
                  </a:lnTo>
                  <a:lnTo>
                    <a:pt x="151" y="1189"/>
                  </a:lnTo>
                  <a:lnTo>
                    <a:pt x="139" y="1196"/>
                  </a:lnTo>
                  <a:lnTo>
                    <a:pt x="127" y="1203"/>
                  </a:lnTo>
                  <a:lnTo>
                    <a:pt x="116" y="1211"/>
                  </a:lnTo>
                  <a:lnTo>
                    <a:pt x="105" y="1218"/>
                  </a:lnTo>
                  <a:lnTo>
                    <a:pt x="94" y="1227"/>
                  </a:lnTo>
                  <a:lnTo>
                    <a:pt x="84" y="1236"/>
                  </a:lnTo>
                  <a:lnTo>
                    <a:pt x="75" y="1245"/>
                  </a:lnTo>
                  <a:lnTo>
                    <a:pt x="65" y="1255"/>
                  </a:lnTo>
                  <a:lnTo>
                    <a:pt x="57" y="1266"/>
                  </a:lnTo>
                  <a:lnTo>
                    <a:pt x="48" y="1277"/>
                  </a:lnTo>
                  <a:lnTo>
                    <a:pt x="41" y="1288"/>
                  </a:lnTo>
                  <a:lnTo>
                    <a:pt x="35" y="1301"/>
                  </a:lnTo>
                  <a:lnTo>
                    <a:pt x="28" y="1313"/>
                  </a:lnTo>
                  <a:lnTo>
                    <a:pt x="22" y="1325"/>
                  </a:lnTo>
                  <a:lnTo>
                    <a:pt x="17" y="1338"/>
                  </a:lnTo>
                  <a:lnTo>
                    <a:pt x="12" y="1352"/>
                  </a:lnTo>
                  <a:lnTo>
                    <a:pt x="9" y="1366"/>
                  </a:lnTo>
                  <a:lnTo>
                    <a:pt x="6" y="1381"/>
                  </a:lnTo>
                  <a:lnTo>
                    <a:pt x="4" y="1395"/>
                  </a:lnTo>
                  <a:lnTo>
                    <a:pt x="2" y="1403"/>
                  </a:lnTo>
                  <a:lnTo>
                    <a:pt x="1" y="1411"/>
                  </a:lnTo>
                  <a:lnTo>
                    <a:pt x="0" y="1426"/>
                  </a:lnTo>
                  <a:lnTo>
                    <a:pt x="0" y="1442"/>
                  </a:lnTo>
                  <a:lnTo>
                    <a:pt x="0" y="1457"/>
                  </a:lnTo>
                  <a:lnTo>
                    <a:pt x="1" y="1473"/>
                  </a:lnTo>
                  <a:lnTo>
                    <a:pt x="4" y="1488"/>
                  </a:lnTo>
                  <a:lnTo>
                    <a:pt x="6" y="1503"/>
                  </a:lnTo>
                  <a:lnTo>
                    <a:pt x="9" y="1517"/>
                  </a:lnTo>
                  <a:lnTo>
                    <a:pt x="12" y="1532"/>
                  </a:lnTo>
                  <a:lnTo>
                    <a:pt x="17" y="1545"/>
                  </a:lnTo>
                  <a:lnTo>
                    <a:pt x="22" y="1558"/>
                  </a:lnTo>
                  <a:lnTo>
                    <a:pt x="25" y="1565"/>
                  </a:lnTo>
                  <a:lnTo>
                    <a:pt x="28" y="1570"/>
                  </a:lnTo>
                  <a:lnTo>
                    <a:pt x="35" y="1583"/>
                  </a:lnTo>
                  <a:lnTo>
                    <a:pt x="41" y="1595"/>
                  </a:lnTo>
                  <a:lnTo>
                    <a:pt x="48" y="1606"/>
                  </a:lnTo>
                  <a:lnTo>
                    <a:pt x="57" y="1617"/>
                  </a:lnTo>
                  <a:lnTo>
                    <a:pt x="65" y="1627"/>
                  </a:lnTo>
                  <a:lnTo>
                    <a:pt x="75" y="1637"/>
                  </a:lnTo>
                  <a:lnTo>
                    <a:pt x="84" y="1647"/>
                  </a:lnTo>
                  <a:lnTo>
                    <a:pt x="94" y="1656"/>
                  </a:lnTo>
                  <a:lnTo>
                    <a:pt x="105" y="1665"/>
                  </a:lnTo>
                  <a:lnTo>
                    <a:pt x="116" y="1673"/>
                  </a:lnTo>
                  <a:lnTo>
                    <a:pt x="127" y="1680"/>
                  </a:lnTo>
                  <a:lnTo>
                    <a:pt x="139" y="1687"/>
                  </a:lnTo>
                  <a:lnTo>
                    <a:pt x="151" y="1693"/>
                  </a:lnTo>
                  <a:lnTo>
                    <a:pt x="165" y="1699"/>
                  </a:lnTo>
                  <a:lnTo>
                    <a:pt x="177" y="1704"/>
                  </a:lnTo>
                  <a:lnTo>
                    <a:pt x="191" y="1708"/>
                  </a:lnTo>
                  <a:lnTo>
                    <a:pt x="205" y="1713"/>
                  </a:lnTo>
                  <a:lnTo>
                    <a:pt x="219" y="1716"/>
                  </a:lnTo>
                  <a:lnTo>
                    <a:pt x="233" y="1719"/>
                  </a:lnTo>
                  <a:lnTo>
                    <a:pt x="249" y="1722"/>
                  </a:lnTo>
                  <a:lnTo>
                    <a:pt x="263" y="1723"/>
                  </a:lnTo>
                  <a:lnTo>
                    <a:pt x="279" y="1724"/>
                  </a:lnTo>
                  <a:lnTo>
                    <a:pt x="296" y="1724"/>
                  </a:lnTo>
                  <a:close/>
                  <a:moveTo>
                    <a:pt x="681" y="903"/>
                  </a:moveTo>
                  <a:lnTo>
                    <a:pt x="508" y="903"/>
                  </a:lnTo>
                  <a:lnTo>
                    <a:pt x="508" y="1707"/>
                  </a:lnTo>
                  <a:lnTo>
                    <a:pt x="681" y="1707"/>
                  </a:lnTo>
                  <a:lnTo>
                    <a:pt x="681" y="1441"/>
                  </a:lnTo>
                  <a:lnTo>
                    <a:pt x="681" y="1424"/>
                  </a:lnTo>
                  <a:lnTo>
                    <a:pt x="683" y="1408"/>
                  </a:lnTo>
                  <a:lnTo>
                    <a:pt x="684" y="1401"/>
                  </a:lnTo>
                  <a:lnTo>
                    <a:pt x="686" y="1394"/>
                  </a:lnTo>
                  <a:lnTo>
                    <a:pt x="687" y="1387"/>
                  </a:lnTo>
                  <a:lnTo>
                    <a:pt x="689" y="1381"/>
                  </a:lnTo>
                  <a:lnTo>
                    <a:pt x="693" y="1368"/>
                  </a:lnTo>
                  <a:lnTo>
                    <a:pt x="698" y="1358"/>
                  </a:lnTo>
                  <a:lnTo>
                    <a:pt x="701" y="1354"/>
                  </a:lnTo>
                  <a:lnTo>
                    <a:pt x="703" y="1349"/>
                  </a:lnTo>
                  <a:lnTo>
                    <a:pt x="707" y="1345"/>
                  </a:lnTo>
                  <a:lnTo>
                    <a:pt x="710" y="1341"/>
                  </a:lnTo>
                  <a:lnTo>
                    <a:pt x="718" y="1334"/>
                  </a:lnTo>
                  <a:lnTo>
                    <a:pt x="726" y="1327"/>
                  </a:lnTo>
                  <a:lnTo>
                    <a:pt x="733" y="1323"/>
                  </a:lnTo>
                  <a:lnTo>
                    <a:pt x="742" y="1318"/>
                  </a:lnTo>
                  <a:lnTo>
                    <a:pt x="752" y="1315"/>
                  </a:lnTo>
                  <a:lnTo>
                    <a:pt x="762" y="1314"/>
                  </a:lnTo>
                  <a:lnTo>
                    <a:pt x="772" y="1312"/>
                  </a:lnTo>
                  <a:lnTo>
                    <a:pt x="783" y="1312"/>
                  </a:lnTo>
                  <a:lnTo>
                    <a:pt x="794" y="1312"/>
                  </a:lnTo>
                  <a:lnTo>
                    <a:pt x="806" y="1314"/>
                  </a:lnTo>
                  <a:lnTo>
                    <a:pt x="816" y="1315"/>
                  </a:lnTo>
                  <a:lnTo>
                    <a:pt x="824" y="1318"/>
                  </a:lnTo>
                  <a:lnTo>
                    <a:pt x="833" y="1323"/>
                  </a:lnTo>
                  <a:lnTo>
                    <a:pt x="841" y="1327"/>
                  </a:lnTo>
                  <a:lnTo>
                    <a:pt x="849" y="1333"/>
                  </a:lnTo>
                  <a:lnTo>
                    <a:pt x="852" y="1336"/>
                  </a:lnTo>
                  <a:lnTo>
                    <a:pt x="856" y="1339"/>
                  </a:lnTo>
                  <a:lnTo>
                    <a:pt x="861" y="1347"/>
                  </a:lnTo>
                  <a:lnTo>
                    <a:pt x="865" y="1355"/>
                  </a:lnTo>
                  <a:lnTo>
                    <a:pt x="868" y="1361"/>
                  </a:lnTo>
                  <a:lnTo>
                    <a:pt x="870" y="1365"/>
                  </a:lnTo>
                  <a:lnTo>
                    <a:pt x="872" y="1369"/>
                  </a:lnTo>
                  <a:lnTo>
                    <a:pt x="873" y="1375"/>
                  </a:lnTo>
                  <a:lnTo>
                    <a:pt x="877" y="1386"/>
                  </a:lnTo>
                  <a:lnTo>
                    <a:pt x="878" y="1399"/>
                  </a:lnTo>
                  <a:lnTo>
                    <a:pt x="879" y="1413"/>
                  </a:lnTo>
                  <a:lnTo>
                    <a:pt x="880" y="1426"/>
                  </a:lnTo>
                  <a:lnTo>
                    <a:pt x="880" y="1707"/>
                  </a:lnTo>
                  <a:lnTo>
                    <a:pt x="1053" y="1707"/>
                  </a:lnTo>
                  <a:lnTo>
                    <a:pt x="1053" y="1378"/>
                  </a:lnTo>
                  <a:lnTo>
                    <a:pt x="1053" y="1364"/>
                  </a:lnTo>
                  <a:lnTo>
                    <a:pt x="1052" y="1351"/>
                  </a:lnTo>
                  <a:lnTo>
                    <a:pt x="1051" y="1338"/>
                  </a:lnTo>
                  <a:lnTo>
                    <a:pt x="1050" y="1325"/>
                  </a:lnTo>
                  <a:lnTo>
                    <a:pt x="1048" y="1314"/>
                  </a:lnTo>
                  <a:lnTo>
                    <a:pt x="1044" y="1302"/>
                  </a:lnTo>
                  <a:lnTo>
                    <a:pt x="1042" y="1291"/>
                  </a:lnTo>
                  <a:lnTo>
                    <a:pt x="1039" y="1281"/>
                  </a:lnTo>
                  <a:lnTo>
                    <a:pt x="1034" y="1269"/>
                  </a:lnTo>
                  <a:lnTo>
                    <a:pt x="1031" y="1261"/>
                  </a:lnTo>
                  <a:lnTo>
                    <a:pt x="1025" y="1251"/>
                  </a:lnTo>
                  <a:lnTo>
                    <a:pt x="1021" y="1243"/>
                  </a:lnTo>
                  <a:lnTo>
                    <a:pt x="1015" y="1234"/>
                  </a:lnTo>
                  <a:lnTo>
                    <a:pt x="1010" y="1226"/>
                  </a:lnTo>
                  <a:lnTo>
                    <a:pt x="1003" y="1218"/>
                  </a:lnTo>
                  <a:lnTo>
                    <a:pt x="998" y="1212"/>
                  </a:lnTo>
                  <a:lnTo>
                    <a:pt x="990" y="1205"/>
                  </a:lnTo>
                  <a:lnTo>
                    <a:pt x="983" y="1199"/>
                  </a:lnTo>
                  <a:lnTo>
                    <a:pt x="975" y="1194"/>
                  </a:lnTo>
                  <a:lnTo>
                    <a:pt x="968" y="1188"/>
                  </a:lnTo>
                  <a:lnTo>
                    <a:pt x="960" y="1184"/>
                  </a:lnTo>
                  <a:lnTo>
                    <a:pt x="952" y="1179"/>
                  </a:lnTo>
                  <a:lnTo>
                    <a:pt x="943" y="1175"/>
                  </a:lnTo>
                  <a:lnTo>
                    <a:pt x="934" y="1172"/>
                  </a:lnTo>
                  <a:lnTo>
                    <a:pt x="924" y="1168"/>
                  </a:lnTo>
                  <a:lnTo>
                    <a:pt x="915" y="1166"/>
                  </a:lnTo>
                  <a:lnTo>
                    <a:pt x="905" y="1164"/>
                  </a:lnTo>
                  <a:lnTo>
                    <a:pt x="895" y="1162"/>
                  </a:lnTo>
                  <a:lnTo>
                    <a:pt x="885" y="1161"/>
                  </a:lnTo>
                  <a:lnTo>
                    <a:pt x="874" y="1160"/>
                  </a:lnTo>
                  <a:lnTo>
                    <a:pt x="864" y="1160"/>
                  </a:lnTo>
                  <a:lnTo>
                    <a:pt x="853" y="1158"/>
                  </a:lnTo>
                  <a:lnTo>
                    <a:pt x="839" y="1160"/>
                  </a:lnTo>
                  <a:lnTo>
                    <a:pt x="826" y="1161"/>
                  </a:lnTo>
                  <a:lnTo>
                    <a:pt x="812" y="1162"/>
                  </a:lnTo>
                  <a:lnTo>
                    <a:pt x="800" y="1165"/>
                  </a:lnTo>
                  <a:lnTo>
                    <a:pt x="788" y="1167"/>
                  </a:lnTo>
                  <a:lnTo>
                    <a:pt x="776" y="1172"/>
                  </a:lnTo>
                  <a:lnTo>
                    <a:pt x="764" y="1176"/>
                  </a:lnTo>
                  <a:lnTo>
                    <a:pt x="753" y="1182"/>
                  </a:lnTo>
                  <a:lnTo>
                    <a:pt x="743" y="1187"/>
                  </a:lnTo>
                  <a:lnTo>
                    <a:pt x="733" y="1194"/>
                  </a:lnTo>
                  <a:lnTo>
                    <a:pt x="723" y="1201"/>
                  </a:lnTo>
                  <a:lnTo>
                    <a:pt x="714" y="1208"/>
                  </a:lnTo>
                  <a:lnTo>
                    <a:pt x="706" y="1217"/>
                  </a:lnTo>
                  <a:lnTo>
                    <a:pt x="702" y="1222"/>
                  </a:lnTo>
                  <a:lnTo>
                    <a:pt x="698" y="1226"/>
                  </a:lnTo>
                  <a:lnTo>
                    <a:pt x="690" y="1236"/>
                  </a:lnTo>
                  <a:lnTo>
                    <a:pt x="683" y="1246"/>
                  </a:lnTo>
                  <a:lnTo>
                    <a:pt x="681" y="1246"/>
                  </a:lnTo>
                  <a:lnTo>
                    <a:pt x="681" y="903"/>
                  </a:lnTo>
                  <a:close/>
                  <a:moveTo>
                    <a:pt x="1341" y="1724"/>
                  </a:moveTo>
                  <a:lnTo>
                    <a:pt x="1356" y="1724"/>
                  </a:lnTo>
                  <a:lnTo>
                    <a:pt x="1372" y="1723"/>
                  </a:lnTo>
                  <a:lnTo>
                    <a:pt x="1386" y="1720"/>
                  </a:lnTo>
                  <a:lnTo>
                    <a:pt x="1400" y="1718"/>
                  </a:lnTo>
                  <a:lnTo>
                    <a:pt x="1412" y="1714"/>
                  </a:lnTo>
                  <a:lnTo>
                    <a:pt x="1424" y="1710"/>
                  </a:lnTo>
                  <a:lnTo>
                    <a:pt x="1436" y="1705"/>
                  </a:lnTo>
                  <a:lnTo>
                    <a:pt x="1448" y="1699"/>
                  </a:lnTo>
                  <a:lnTo>
                    <a:pt x="1458" y="1694"/>
                  </a:lnTo>
                  <a:lnTo>
                    <a:pt x="1468" y="1687"/>
                  </a:lnTo>
                  <a:lnTo>
                    <a:pt x="1476" y="1679"/>
                  </a:lnTo>
                  <a:lnTo>
                    <a:pt x="1485" y="1672"/>
                  </a:lnTo>
                  <a:lnTo>
                    <a:pt x="1493" y="1663"/>
                  </a:lnTo>
                  <a:lnTo>
                    <a:pt x="1501" y="1654"/>
                  </a:lnTo>
                  <a:lnTo>
                    <a:pt x="1508" y="1645"/>
                  </a:lnTo>
                  <a:lnTo>
                    <a:pt x="1514" y="1635"/>
                  </a:lnTo>
                  <a:lnTo>
                    <a:pt x="1516" y="1635"/>
                  </a:lnTo>
                  <a:lnTo>
                    <a:pt x="1516" y="1707"/>
                  </a:lnTo>
                  <a:lnTo>
                    <a:pt x="1690" y="1707"/>
                  </a:lnTo>
                  <a:lnTo>
                    <a:pt x="1690" y="1176"/>
                  </a:lnTo>
                  <a:lnTo>
                    <a:pt x="1516" y="1176"/>
                  </a:lnTo>
                  <a:lnTo>
                    <a:pt x="1516" y="1248"/>
                  </a:lnTo>
                  <a:lnTo>
                    <a:pt x="1514" y="1248"/>
                  </a:lnTo>
                  <a:lnTo>
                    <a:pt x="1508" y="1238"/>
                  </a:lnTo>
                  <a:lnTo>
                    <a:pt x="1501" y="1229"/>
                  </a:lnTo>
                  <a:lnTo>
                    <a:pt x="1493" y="1221"/>
                  </a:lnTo>
                  <a:lnTo>
                    <a:pt x="1485" y="1212"/>
                  </a:lnTo>
                  <a:lnTo>
                    <a:pt x="1476" y="1204"/>
                  </a:lnTo>
                  <a:lnTo>
                    <a:pt x="1468" y="1196"/>
                  </a:lnTo>
                  <a:lnTo>
                    <a:pt x="1463" y="1193"/>
                  </a:lnTo>
                  <a:lnTo>
                    <a:pt x="1458" y="1189"/>
                  </a:lnTo>
                  <a:lnTo>
                    <a:pt x="1448" y="1184"/>
                  </a:lnTo>
                  <a:lnTo>
                    <a:pt x="1436" y="1178"/>
                  </a:lnTo>
                  <a:lnTo>
                    <a:pt x="1424" y="1173"/>
                  </a:lnTo>
                  <a:lnTo>
                    <a:pt x="1412" y="1168"/>
                  </a:lnTo>
                  <a:lnTo>
                    <a:pt x="1400" y="1165"/>
                  </a:lnTo>
                  <a:lnTo>
                    <a:pt x="1386" y="1163"/>
                  </a:lnTo>
                  <a:lnTo>
                    <a:pt x="1372" y="1161"/>
                  </a:lnTo>
                  <a:lnTo>
                    <a:pt x="1356" y="1160"/>
                  </a:lnTo>
                  <a:lnTo>
                    <a:pt x="1341" y="1158"/>
                  </a:lnTo>
                  <a:lnTo>
                    <a:pt x="1328" y="1160"/>
                  </a:lnTo>
                  <a:lnTo>
                    <a:pt x="1315" y="1160"/>
                  </a:lnTo>
                  <a:lnTo>
                    <a:pt x="1303" y="1162"/>
                  </a:lnTo>
                  <a:lnTo>
                    <a:pt x="1291" y="1164"/>
                  </a:lnTo>
                  <a:lnTo>
                    <a:pt x="1279" y="1166"/>
                  </a:lnTo>
                  <a:lnTo>
                    <a:pt x="1266" y="1169"/>
                  </a:lnTo>
                  <a:lnTo>
                    <a:pt x="1254" y="1173"/>
                  </a:lnTo>
                  <a:lnTo>
                    <a:pt x="1243" y="1177"/>
                  </a:lnTo>
                  <a:lnTo>
                    <a:pt x="1232" y="1182"/>
                  </a:lnTo>
                  <a:lnTo>
                    <a:pt x="1221" y="1187"/>
                  </a:lnTo>
                  <a:lnTo>
                    <a:pt x="1211" y="1193"/>
                  </a:lnTo>
                  <a:lnTo>
                    <a:pt x="1201" y="1199"/>
                  </a:lnTo>
                  <a:lnTo>
                    <a:pt x="1191" y="1206"/>
                  </a:lnTo>
                  <a:lnTo>
                    <a:pt x="1181" y="1214"/>
                  </a:lnTo>
                  <a:lnTo>
                    <a:pt x="1172" y="1222"/>
                  </a:lnTo>
                  <a:lnTo>
                    <a:pt x="1163" y="1231"/>
                  </a:lnTo>
                  <a:lnTo>
                    <a:pt x="1155" y="1239"/>
                  </a:lnTo>
                  <a:lnTo>
                    <a:pt x="1147" y="1249"/>
                  </a:lnTo>
                  <a:lnTo>
                    <a:pt x="1140" y="1259"/>
                  </a:lnTo>
                  <a:lnTo>
                    <a:pt x="1132" y="1271"/>
                  </a:lnTo>
                  <a:lnTo>
                    <a:pt x="1125" y="1282"/>
                  </a:lnTo>
                  <a:lnTo>
                    <a:pt x="1120" y="1294"/>
                  </a:lnTo>
                  <a:lnTo>
                    <a:pt x="1114" y="1306"/>
                  </a:lnTo>
                  <a:lnTo>
                    <a:pt x="1109" y="1318"/>
                  </a:lnTo>
                  <a:lnTo>
                    <a:pt x="1104" y="1333"/>
                  </a:lnTo>
                  <a:lnTo>
                    <a:pt x="1101" y="1346"/>
                  </a:lnTo>
                  <a:lnTo>
                    <a:pt x="1098" y="1361"/>
                  </a:lnTo>
                  <a:lnTo>
                    <a:pt x="1094" y="1376"/>
                  </a:lnTo>
                  <a:lnTo>
                    <a:pt x="1092" y="1392"/>
                  </a:lnTo>
                  <a:lnTo>
                    <a:pt x="1091" y="1407"/>
                  </a:lnTo>
                  <a:lnTo>
                    <a:pt x="1090" y="1424"/>
                  </a:lnTo>
                  <a:lnTo>
                    <a:pt x="1089" y="1442"/>
                  </a:lnTo>
                  <a:lnTo>
                    <a:pt x="1090" y="1458"/>
                  </a:lnTo>
                  <a:lnTo>
                    <a:pt x="1091" y="1475"/>
                  </a:lnTo>
                  <a:lnTo>
                    <a:pt x="1092" y="1492"/>
                  </a:lnTo>
                  <a:lnTo>
                    <a:pt x="1094" y="1507"/>
                  </a:lnTo>
                  <a:lnTo>
                    <a:pt x="1098" y="1523"/>
                  </a:lnTo>
                  <a:lnTo>
                    <a:pt x="1101" y="1537"/>
                  </a:lnTo>
                  <a:lnTo>
                    <a:pt x="1104" y="1550"/>
                  </a:lnTo>
                  <a:lnTo>
                    <a:pt x="1109" y="1564"/>
                  </a:lnTo>
                  <a:lnTo>
                    <a:pt x="1114" y="1577"/>
                  </a:lnTo>
                  <a:lnTo>
                    <a:pt x="1120" y="1589"/>
                  </a:lnTo>
                  <a:lnTo>
                    <a:pt x="1125" y="1602"/>
                  </a:lnTo>
                  <a:lnTo>
                    <a:pt x="1132" y="1613"/>
                  </a:lnTo>
                  <a:lnTo>
                    <a:pt x="1140" y="1624"/>
                  </a:lnTo>
                  <a:lnTo>
                    <a:pt x="1147" y="1634"/>
                  </a:lnTo>
                  <a:lnTo>
                    <a:pt x="1155" y="1644"/>
                  </a:lnTo>
                  <a:lnTo>
                    <a:pt x="1163" y="1653"/>
                  </a:lnTo>
                  <a:lnTo>
                    <a:pt x="1172" y="1662"/>
                  </a:lnTo>
                  <a:lnTo>
                    <a:pt x="1181" y="1669"/>
                  </a:lnTo>
                  <a:lnTo>
                    <a:pt x="1191" y="1677"/>
                  </a:lnTo>
                  <a:lnTo>
                    <a:pt x="1201" y="1684"/>
                  </a:lnTo>
                  <a:lnTo>
                    <a:pt x="1211" y="1690"/>
                  </a:lnTo>
                  <a:lnTo>
                    <a:pt x="1221" y="1696"/>
                  </a:lnTo>
                  <a:lnTo>
                    <a:pt x="1232" y="1702"/>
                  </a:lnTo>
                  <a:lnTo>
                    <a:pt x="1243" y="1706"/>
                  </a:lnTo>
                  <a:lnTo>
                    <a:pt x="1254" y="1710"/>
                  </a:lnTo>
                  <a:lnTo>
                    <a:pt x="1266" y="1714"/>
                  </a:lnTo>
                  <a:lnTo>
                    <a:pt x="1279" y="1717"/>
                  </a:lnTo>
                  <a:lnTo>
                    <a:pt x="1291" y="1719"/>
                  </a:lnTo>
                  <a:lnTo>
                    <a:pt x="1303" y="1722"/>
                  </a:lnTo>
                  <a:lnTo>
                    <a:pt x="1315" y="1723"/>
                  </a:lnTo>
                  <a:lnTo>
                    <a:pt x="1328" y="1724"/>
                  </a:lnTo>
                  <a:lnTo>
                    <a:pt x="1341" y="1724"/>
                  </a:lnTo>
                  <a:close/>
                  <a:moveTo>
                    <a:pt x="1389" y="1566"/>
                  </a:moveTo>
                  <a:lnTo>
                    <a:pt x="1376" y="1565"/>
                  </a:lnTo>
                  <a:lnTo>
                    <a:pt x="1370" y="1565"/>
                  </a:lnTo>
                  <a:lnTo>
                    <a:pt x="1364" y="1564"/>
                  </a:lnTo>
                  <a:lnTo>
                    <a:pt x="1352" y="1560"/>
                  </a:lnTo>
                  <a:lnTo>
                    <a:pt x="1346" y="1559"/>
                  </a:lnTo>
                  <a:lnTo>
                    <a:pt x="1341" y="1557"/>
                  </a:lnTo>
                  <a:lnTo>
                    <a:pt x="1330" y="1552"/>
                  </a:lnTo>
                  <a:lnTo>
                    <a:pt x="1325" y="1549"/>
                  </a:lnTo>
                  <a:lnTo>
                    <a:pt x="1320" y="1546"/>
                  </a:lnTo>
                  <a:lnTo>
                    <a:pt x="1315" y="1543"/>
                  </a:lnTo>
                  <a:lnTo>
                    <a:pt x="1311" y="1539"/>
                  </a:lnTo>
                  <a:lnTo>
                    <a:pt x="1302" y="1532"/>
                  </a:lnTo>
                  <a:lnTo>
                    <a:pt x="1294" y="1524"/>
                  </a:lnTo>
                  <a:lnTo>
                    <a:pt x="1288" y="1514"/>
                  </a:lnTo>
                  <a:lnTo>
                    <a:pt x="1282" y="1504"/>
                  </a:lnTo>
                  <a:lnTo>
                    <a:pt x="1279" y="1498"/>
                  </a:lnTo>
                  <a:lnTo>
                    <a:pt x="1276" y="1493"/>
                  </a:lnTo>
                  <a:lnTo>
                    <a:pt x="1272" y="1482"/>
                  </a:lnTo>
                  <a:lnTo>
                    <a:pt x="1270" y="1468"/>
                  </a:lnTo>
                  <a:lnTo>
                    <a:pt x="1269" y="1462"/>
                  </a:lnTo>
                  <a:lnTo>
                    <a:pt x="1268" y="1455"/>
                  </a:lnTo>
                  <a:lnTo>
                    <a:pt x="1268" y="1442"/>
                  </a:lnTo>
                  <a:lnTo>
                    <a:pt x="1268" y="1427"/>
                  </a:lnTo>
                  <a:lnTo>
                    <a:pt x="1270" y="1415"/>
                  </a:lnTo>
                  <a:lnTo>
                    <a:pt x="1271" y="1408"/>
                  </a:lnTo>
                  <a:lnTo>
                    <a:pt x="1272" y="1402"/>
                  </a:lnTo>
                  <a:lnTo>
                    <a:pt x="1276" y="1391"/>
                  </a:lnTo>
                  <a:lnTo>
                    <a:pt x="1279" y="1385"/>
                  </a:lnTo>
                  <a:lnTo>
                    <a:pt x="1282" y="1379"/>
                  </a:lnTo>
                  <a:lnTo>
                    <a:pt x="1288" y="1369"/>
                  </a:lnTo>
                  <a:lnTo>
                    <a:pt x="1294" y="1359"/>
                  </a:lnTo>
                  <a:lnTo>
                    <a:pt x="1302" y="1351"/>
                  </a:lnTo>
                  <a:lnTo>
                    <a:pt x="1306" y="1347"/>
                  </a:lnTo>
                  <a:lnTo>
                    <a:pt x="1311" y="1344"/>
                  </a:lnTo>
                  <a:lnTo>
                    <a:pt x="1315" y="1341"/>
                  </a:lnTo>
                  <a:lnTo>
                    <a:pt x="1320" y="1337"/>
                  </a:lnTo>
                  <a:lnTo>
                    <a:pt x="1330" y="1331"/>
                  </a:lnTo>
                  <a:lnTo>
                    <a:pt x="1341" y="1326"/>
                  </a:lnTo>
                  <a:lnTo>
                    <a:pt x="1352" y="1323"/>
                  </a:lnTo>
                  <a:lnTo>
                    <a:pt x="1364" y="1319"/>
                  </a:lnTo>
                  <a:lnTo>
                    <a:pt x="1370" y="1318"/>
                  </a:lnTo>
                  <a:lnTo>
                    <a:pt x="1376" y="1318"/>
                  </a:lnTo>
                  <a:lnTo>
                    <a:pt x="1389" y="1317"/>
                  </a:lnTo>
                  <a:lnTo>
                    <a:pt x="1402" y="1318"/>
                  </a:lnTo>
                  <a:lnTo>
                    <a:pt x="1414" y="1319"/>
                  </a:lnTo>
                  <a:lnTo>
                    <a:pt x="1426" y="1323"/>
                  </a:lnTo>
                  <a:lnTo>
                    <a:pt x="1432" y="1324"/>
                  </a:lnTo>
                  <a:lnTo>
                    <a:pt x="1438" y="1326"/>
                  </a:lnTo>
                  <a:lnTo>
                    <a:pt x="1449" y="1331"/>
                  </a:lnTo>
                  <a:lnTo>
                    <a:pt x="1454" y="1334"/>
                  </a:lnTo>
                  <a:lnTo>
                    <a:pt x="1459" y="1337"/>
                  </a:lnTo>
                  <a:lnTo>
                    <a:pt x="1463" y="1341"/>
                  </a:lnTo>
                  <a:lnTo>
                    <a:pt x="1469" y="1344"/>
                  </a:lnTo>
                  <a:lnTo>
                    <a:pt x="1476" y="1351"/>
                  </a:lnTo>
                  <a:lnTo>
                    <a:pt x="1484" y="1359"/>
                  </a:lnTo>
                  <a:lnTo>
                    <a:pt x="1492" y="1369"/>
                  </a:lnTo>
                  <a:lnTo>
                    <a:pt x="1498" y="1379"/>
                  </a:lnTo>
                  <a:lnTo>
                    <a:pt x="1500" y="1385"/>
                  </a:lnTo>
                  <a:lnTo>
                    <a:pt x="1503" y="1391"/>
                  </a:lnTo>
                  <a:lnTo>
                    <a:pt x="1506" y="1402"/>
                  </a:lnTo>
                  <a:lnTo>
                    <a:pt x="1510" y="1415"/>
                  </a:lnTo>
                  <a:lnTo>
                    <a:pt x="1511" y="1421"/>
                  </a:lnTo>
                  <a:lnTo>
                    <a:pt x="1511" y="1427"/>
                  </a:lnTo>
                  <a:lnTo>
                    <a:pt x="1512" y="1442"/>
                  </a:lnTo>
                  <a:lnTo>
                    <a:pt x="1511" y="1455"/>
                  </a:lnTo>
                  <a:lnTo>
                    <a:pt x="1510" y="1468"/>
                  </a:lnTo>
                  <a:lnTo>
                    <a:pt x="1509" y="1475"/>
                  </a:lnTo>
                  <a:lnTo>
                    <a:pt x="1506" y="1482"/>
                  </a:lnTo>
                  <a:lnTo>
                    <a:pt x="1503" y="1493"/>
                  </a:lnTo>
                  <a:lnTo>
                    <a:pt x="1500" y="1498"/>
                  </a:lnTo>
                  <a:lnTo>
                    <a:pt x="1498" y="1504"/>
                  </a:lnTo>
                  <a:lnTo>
                    <a:pt x="1492" y="1514"/>
                  </a:lnTo>
                  <a:lnTo>
                    <a:pt x="1484" y="1524"/>
                  </a:lnTo>
                  <a:lnTo>
                    <a:pt x="1476" y="1532"/>
                  </a:lnTo>
                  <a:lnTo>
                    <a:pt x="1473" y="1536"/>
                  </a:lnTo>
                  <a:lnTo>
                    <a:pt x="1469" y="1539"/>
                  </a:lnTo>
                  <a:lnTo>
                    <a:pt x="1463" y="1543"/>
                  </a:lnTo>
                  <a:lnTo>
                    <a:pt x="1459" y="1546"/>
                  </a:lnTo>
                  <a:lnTo>
                    <a:pt x="1449" y="1552"/>
                  </a:lnTo>
                  <a:lnTo>
                    <a:pt x="1438" y="1557"/>
                  </a:lnTo>
                  <a:lnTo>
                    <a:pt x="1426" y="1560"/>
                  </a:lnTo>
                  <a:lnTo>
                    <a:pt x="1414" y="1564"/>
                  </a:lnTo>
                  <a:lnTo>
                    <a:pt x="1402" y="1565"/>
                  </a:lnTo>
                  <a:lnTo>
                    <a:pt x="1389" y="1566"/>
                  </a:lnTo>
                  <a:close/>
                  <a:moveTo>
                    <a:pt x="2100" y="1158"/>
                  </a:moveTo>
                  <a:lnTo>
                    <a:pt x="2086" y="1160"/>
                  </a:lnTo>
                  <a:lnTo>
                    <a:pt x="2072" y="1161"/>
                  </a:lnTo>
                  <a:lnTo>
                    <a:pt x="2058" y="1163"/>
                  </a:lnTo>
                  <a:lnTo>
                    <a:pt x="2046" y="1165"/>
                  </a:lnTo>
                  <a:lnTo>
                    <a:pt x="2034" y="1169"/>
                  </a:lnTo>
                  <a:lnTo>
                    <a:pt x="2022" y="1174"/>
                  </a:lnTo>
                  <a:lnTo>
                    <a:pt x="2010" y="1178"/>
                  </a:lnTo>
                  <a:lnTo>
                    <a:pt x="1998" y="1184"/>
                  </a:lnTo>
                  <a:lnTo>
                    <a:pt x="1987" y="1191"/>
                  </a:lnTo>
                  <a:lnTo>
                    <a:pt x="1977" y="1198"/>
                  </a:lnTo>
                  <a:lnTo>
                    <a:pt x="1967" y="1206"/>
                  </a:lnTo>
                  <a:lnTo>
                    <a:pt x="1959" y="1215"/>
                  </a:lnTo>
                  <a:lnTo>
                    <a:pt x="1950" y="1225"/>
                  </a:lnTo>
                  <a:lnTo>
                    <a:pt x="1941" y="1235"/>
                  </a:lnTo>
                  <a:lnTo>
                    <a:pt x="1933" y="1245"/>
                  </a:lnTo>
                  <a:lnTo>
                    <a:pt x="1926" y="1256"/>
                  </a:lnTo>
                  <a:lnTo>
                    <a:pt x="1924" y="1256"/>
                  </a:lnTo>
                  <a:lnTo>
                    <a:pt x="1924" y="1176"/>
                  </a:lnTo>
                  <a:lnTo>
                    <a:pt x="1754" y="1176"/>
                  </a:lnTo>
                  <a:lnTo>
                    <a:pt x="1754" y="1707"/>
                  </a:lnTo>
                  <a:lnTo>
                    <a:pt x="1927" y="1707"/>
                  </a:lnTo>
                  <a:lnTo>
                    <a:pt x="1927" y="1441"/>
                  </a:lnTo>
                  <a:lnTo>
                    <a:pt x="1927" y="1424"/>
                  </a:lnTo>
                  <a:lnTo>
                    <a:pt x="1930" y="1408"/>
                  </a:lnTo>
                  <a:lnTo>
                    <a:pt x="1931" y="1401"/>
                  </a:lnTo>
                  <a:lnTo>
                    <a:pt x="1932" y="1394"/>
                  </a:lnTo>
                  <a:lnTo>
                    <a:pt x="1933" y="1387"/>
                  </a:lnTo>
                  <a:lnTo>
                    <a:pt x="1935" y="1381"/>
                  </a:lnTo>
                  <a:lnTo>
                    <a:pt x="1940" y="1368"/>
                  </a:lnTo>
                  <a:lnTo>
                    <a:pt x="1944" y="1358"/>
                  </a:lnTo>
                  <a:lnTo>
                    <a:pt x="1947" y="1354"/>
                  </a:lnTo>
                  <a:lnTo>
                    <a:pt x="1950" y="1349"/>
                  </a:lnTo>
                  <a:lnTo>
                    <a:pt x="1953" y="1345"/>
                  </a:lnTo>
                  <a:lnTo>
                    <a:pt x="1956" y="1341"/>
                  </a:lnTo>
                  <a:lnTo>
                    <a:pt x="1964" y="1334"/>
                  </a:lnTo>
                  <a:lnTo>
                    <a:pt x="1972" y="1327"/>
                  </a:lnTo>
                  <a:lnTo>
                    <a:pt x="1980" y="1323"/>
                  </a:lnTo>
                  <a:lnTo>
                    <a:pt x="1989" y="1318"/>
                  </a:lnTo>
                  <a:lnTo>
                    <a:pt x="1998" y="1315"/>
                  </a:lnTo>
                  <a:lnTo>
                    <a:pt x="2008" y="1314"/>
                  </a:lnTo>
                  <a:lnTo>
                    <a:pt x="2018" y="1312"/>
                  </a:lnTo>
                  <a:lnTo>
                    <a:pt x="2030" y="1312"/>
                  </a:lnTo>
                  <a:lnTo>
                    <a:pt x="2041" y="1312"/>
                  </a:lnTo>
                  <a:lnTo>
                    <a:pt x="2052" y="1314"/>
                  </a:lnTo>
                  <a:lnTo>
                    <a:pt x="2063" y="1315"/>
                  </a:lnTo>
                  <a:lnTo>
                    <a:pt x="2072" y="1318"/>
                  </a:lnTo>
                  <a:lnTo>
                    <a:pt x="2081" y="1323"/>
                  </a:lnTo>
                  <a:lnTo>
                    <a:pt x="2088" y="1327"/>
                  </a:lnTo>
                  <a:lnTo>
                    <a:pt x="2096" y="1333"/>
                  </a:lnTo>
                  <a:lnTo>
                    <a:pt x="2100" y="1336"/>
                  </a:lnTo>
                  <a:lnTo>
                    <a:pt x="2103" y="1339"/>
                  </a:lnTo>
                  <a:lnTo>
                    <a:pt x="2108" y="1347"/>
                  </a:lnTo>
                  <a:lnTo>
                    <a:pt x="2113" y="1355"/>
                  </a:lnTo>
                  <a:lnTo>
                    <a:pt x="2115" y="1361"/>
                  </a:lnTo>
                  <a:lnTo>
                    <a:pt x="2117" y="1365"/>
                  </a:lnTo>
                  <a:lnTo>
                    <a:pt x="2121" y="1375"/>
                  </a:lnTo>
                  <a:lnTo>
                    <a:pt x="2124" y="1386"/>
                  </a:lnTo>
                  <a:lnTo>
                    <a:pt x="2125" y="1399"/>
                  </a:lnTo>
                  <a:lnTo>
                    <a:pt x="2127" y="1413"/>
                  </a:lnTo>
                  <a:lnTo>
                    <a:pt x="2127" y="1426"/>
                  </a:lnTo>
                  <a:lnTo>
                    <a:pt x="2127" y="1707"/>
                  </a:lnTo>
                  <a:lnTo>
                    <a:pt x="2300" y="1707"/>
                  </a:lnTo>
                  <a:lnTo>
                    <a:pt x="2300" y="1378"/>
                  </a:lnTo>
                  <a:lnTo>
                    <a:pt x="2300" y="1364"/>
                  </a:lnTo>
                  <a:lnTo>
                    <a:pt x="2298" y="1351"/>
                  </a:lnTo>
                  <a:lnTo>
                    <a:pt x="2297" y="1338"/>
                  </a:lnTo>
                  <a:lnTo>
                    <a:pt x="2296" y="1325"/>
                  </a:lnTo>
                  <a:lnTo>
                    <a:pt x="2294" y="1314"/>
                  </a:lnTo>
                  <a:lnTo>
                    <a:pt x="2291" y="1302"/>
                  </a:lnTo>
                  <a:lnTo>
                    <a:pt x="2288" y="1291"/>
                  </a:lnTo>
                  <a:lnTo>
                    <a:pt x="2285" y="1281"/>
                  </a:lnTo>
                  <a:lnTo>
                    <a:pt x="2281" y="1269"/>
                  </a:lnTo>
                  <a:lnTo>
                    <a:pt x="2277" y="1261"/>
                  </a:lnTo>
                  <a:lnTo>
                    <a:pt x="2272" y="1251"/>
                  </a:lnTo>
                  <a:lnTo>
                    <a:pt x="2267" y="1243"/>
                  </a:lnTo>
                  <a:lnTo>
                    <a:pt x="2262" y="1234"/>
                  </a:lnTo>
                  <a:lnTo>
                    <a:pt x="2256" y="1226"/>
                  </a:lnTo>
                  <a:lnTo>
                    <a:pt x="2250" y="1218"/>
                  </a:lnTo>
                  <a:lnTo>
                    <a:pt x="2244" y="1212"/>
                  </a:lnTo>
                  <a:lnTo>
                    <a:pt x="2236" y="1205"/>
                  </a:lnTo>
                  <a:lnTo>
                    <a:pt x="2230" y="1199"/>
                  </a:lnTo>
                  <a:lnTo>
                    <a:pt x="2222" y="1194"/>
                  </a:lnTo>
                  <a:lnTo>
                    <a:pt x="2214" y="1188"/>
                  </a:lnTo>
                  <a:lnTo>
                    <a:pt x="2206" y="1184"/>
                  </a:lnTo>
                  <a:lnTo>
                    <a:pt x="2198" y="1179"/>
                  </a:lnTo>
                  <a:lnTo>
                    <a:pt x="2190" y="1175"/>
                  </a:lnTo>
                  <a:lnTo>
                    <a:pt x="2181" y="1172"/>
                  </a:lnTo>
                  <a:lnTo>
                    <a:pt x="2171" y="1168"/>
                  </a:lnTo>
                  <a:lnTo>
                    <a:pt x="2162" y="1166"/>
                  </a:lnTo>
                  <a:lnTo>
                    <a:pt x="2152" y="1164"/>
                  </a:lnTo>
                  <a:lnTo>
                    <a:pt x="2142" y="1162"/>
                  </a:lnTo>
                  <a:lnTo>
                    <a:pt x="2132" y="1161"/>
                  </a:lnTo>
                  <a:lnTo>
                    <a:pt x="2121" y="1160"/>
                  </a:lnTo>
                  <a:lnTo>
                    <a:pt x="2111" y="1160"/>
                  </a:lnTo>
                  <a:lnTo>
                    <a:pt x="2100" y="1158"/>
                  </a:lnTo>
                  <a:close/>
                  <a:moveTo>
                    <a:pt x="2651" y="1954"/>
                  </a:moveTo>
                  <a:lnTo>
                    <a:pt x="2668" y="1954"/>
                  </a:lnTo>
                  <a:lnTo>
                    <a:pt x="2685" y="1953"/>
                  </a:lnTo>
                  <a:lnTo>
                    <a:pt x="2701" y="1951"/>
                  </a:lnTo>
                  <a:lnTo>
                    <a:pt x="2716" y="1950"/>
                  </a:lnTo>
                  <a:lnTo>
                    <a:pt x="2731" y="1948"/>
                  </a:lnTo>
                  <a:lnTo>
                    <a:pt x="2745" y="1946"/>
                  </a:lnTo>
                  <a:lnTo>
                    <a:pt x="2759" y="1943"/>
                  </a:lnTo>
                  <a:lnTo>
                    <a:pt x="2773" y="1939"/>
                  </a:lnTo>
                  <a:lnTo>
                    <a:pt x="2779" y="1937"/>
                  </a:lnTo>
                  <a:lnTo>
                    <a:pt x="2786" y="1935"/>
                  </a:lnTo>
                  <a:lnTo>
                    <a:pt x="2798" y="1930"/>
                  </a:lnTo>
                  <a:lnTo>
                    <a:pt x="2810" y="1925"/>
                  </a:lnTo>
                  <a:lnTo>
                    <a:pt x="2822" y="1919"/>
                  </a:lnTo>
                  <a:lnTo>
                    <a:pt x="2833" y="1914"/>
                  </a:lnTo>
                  <a:lnTo>
                    <a:pt x="2844" y="1907"/>
                  </a:lnTo>
                  <a:lnTo>
                    <a:pt x="2853" y="1900"/>
                  </a:lnTo>
                  <a:lnTo>
                    <a:pt x="2863" y="1893"/>
                  </a:lnTo>
                  <a:lnTo>
                    <a:pt x="2872" y="1885"/>
                  </a:lnTo>
                  <a:lnTo>
                    <a:pt x="2879" y="1877"/>
                  </a:lnTo>
                  <a:lnTo>
                    <a:pt x="2887" y="1868"/>
                  </a:lnTo>
                  <a:lnTo>
                    <a:pt x="2895" y="1858"/>
                  </a:lnTo>
                  <a:lnTo>
                    <a:pt x="2902" y="1848"/>
                  </a:lnTo>
                  <a:lnTo>
                    <a:pt x="2907" y="1838"/>
                  </a:lnTo>
                  <a:lnTo>
                    <a:pt x="2913" y="1827"/>
                  </a:lnTo>
                  <a:lnTo>
                    <a:pt x="2918" y="1816"/>
                  </a:lnTo>
                  <a:lnTo>
                    <a:pt x="2923" y="1804"/>
                  </a:lnTo>
                  <a:lnTo>
                    <a:pt x="2926" y="1792"/>
                  </a:lnTo>
                  <a:lnTo>
                    <a:pt x="2929" y="1779"/>
                  </a:lnTo>
                  <a:lnTo>
                    <a:pt x="2932" y="1766"/>
                  </a:lnTo>
                  <a:lnTo>
                    <a:pt x="2934" y="1752"/>
                  </a:lnTo>
                  <a:lnTo>
                    <a:pt x="2936" y="1737"/>
                  </a:lnTo>
                  <a:lnTo>
                    <a:pt x="2937" y="1723"/>
                  </a:lnTo>
                  <a:lnTo>
                    <a:pt x="2937" y="1707"/>
                  </a:lnTo>
                  <a:lnTo>
                    <a:pt x="2937" y="1176"/>
                  </a:lnTo>
                  <a:lnTo>
                    <a:pt x="2764" y="1176"/>
                  </a:lnTo>
                  <a:lnTo>
                    <a:pt x="2764" y="1248"/>
                  </a:lnTo>
                  <a:lnTo>
                    <a:pt x="2762" y="1248"/>
                  </a:lnTo>
                  <a:lnTo>
                    <a:pt x="2755" y="1238"/>
                  </a:lnTo>
                  <a:lnTo>
                    <a:pt x="2748" y="1229"/>
                  </a:lnTo>
                  <a:lnTo>
                    <a:pt x="2741" y="1221"/>
                  </a:lnTo>
                  <a:lnTo>
                    <a:pt x="2733" y="1212"/>
                  </a:lnTo>
                  <a:lnTo>
                    <a:pt x="2724" y="1204"/>
                  </a:lnTo>
                  <a:lnTo>
                    <a:pt x="2715" y="1196"/>
                  </a:lnTo>
                  <a:lnTo>
                    <a:pt x="2709" y="1193"/>
                  </a:lnTo>
                  <a:lnTo>
                    <a:pt x="2705" y="1189"/>
                  </a:lnTo>
                  <a:lnTo>
                    <a:pt x="2694" y="1184"/>
                  </a:lnTo>
                  <a:lnTo>
                    <a:pt x="2684" y="1178"/>
                  </a:lnTo>
                  <a:lnTo>
                    <a:pt x="2672" y="1173"/>
                  </a:lnTo>
                  <a:lnTo>
                    <a:pt x="2659" y="1168"/>
                  </a:lnTo>
                  <a:lnTo>
                    <a:pt x="2646" y="1165"/>
                  </a:lnTo>
                  <a:lnTo>
                    <a:pt x="2633" y="1163"/>
                  </a:lnTo>
                  <a:lnTo>
                    <a:pt x="2618" y="1161"/>
                  </a:lnTo>
                  <a:lnTo>
                    <a:pt x="2604" y="1160"/>
                  </a:lnTo>
                  <a:lnTo>
                    <a:pt x="2587" y="1158"/>
                  </a:lnTo>
                  <a:lnTo>
                    <a:pt x="2575" y="1160"/>
                  </a:lnTo>
                  <a:lnTo>
                    <a:pt x="2562" y="1160"/>
                  </a:lnTo>
                  <a:lnTo>
                    <a:pt x="2537" y="1164"/>
                  </a:lnTo>
                  <a:lnTo>
                    <a:pt x="2525" y="1166"/>
                  </a:lnTo>
                  <a:lnTo>
                    <a:pt x="2513" y="1169"/>
                  </a:lnTo>
                  <a:lnTo>
                    <a:pt x="2502" y="1173"/>
                  </a:lnTo>
                  <a:lnTo>
                    <a:pt x="2491" y="1177"/>
                  </a:lnTo>
                  <a:lnTo>
                    <a:pt x="2479" y="1182"/>
                  </a:lnTo>
                  <a:lnTo>
                    <a:pt x="2468" y="1187"/>
                  </a:lnTo>
                  <a:lnTo>
                    <a:pt x="2457" y="1193"/>
                  </a:lnTo>
                  <a:lnTo>
                    <a:pt x="2447" y="1199"/>
                  </a:lnTo>
                  <a:lnTo>
                    <a:pt x="2437" y="1206"/>
                  </a:lnTo>
                  <a:lnTo>
                    <a:pt x="2428" y="1214"/>
                  </a:lnTo>
                  <a:lnTo>
                    <a:pt x="2419" y="1222"/>
                  </a:lnTo>
                  <a:lnTo>
                    <a:pt x="2411" y="1231"/>
                  </a:lnTo>
                  <a:lnTo>
                    <a:pt x="2402" y="1239"/>
                  </a:lnTo>
                  <a:lnTo>
                    <a:pt x="2394" y="1249"/>
                  </a:lnTo>
                  <a:lnTo>
                    <a:pt x="2386" y="1259"/>
                  </a:lnTo>
                  <a:lnTo>
                    <a:pt x="2379" y="1271"/>
                  </a:lnTo>
                  <a:lnTo>
                    <a:pt x="2373" y="1282"/>
                  </a:lnTo>
                  <a:lnTo>
                    <a:pt x="2366" y="1293"/>
                  </a:lnTo>
                  <a:lnTo>
                    <a:pt x="2361" y="1305"/>
                  </a:lnTo>
                  <a:lnTo>
                    <a:pt x="2356" y="1318"/>
                  </a:lnTo>
                  <a:lnTo>
                    <a:pt x="2352" y="1332"/>
                  </a:lnTo>
                  <a:lnTo>
                    <a:pt x="2347" y="1346"/>
                  </a:lnTo>
                  <a:lnTo>
                    <a:pt x="2346" y="1353"/>
                  </a:lnTo>
                  <a:lnTo>
                    <a:pt x="2344" y="1361"/>
                  </a:lnTo>
                  <a:lnTo>
                    <a:pt x="2342" y="1375"/>
                  </a:lnTo>
                  <a:lnTo>
                    <a:pt x="2340" y="1391"/>
                  </a:lnTo>
                  <a:lnTo>
                    <a:pt x="2337" y="1407"/>
                  </a:lnTo>
                  <a:lnTo>
                    <a:pt x="2336" y="1424"/>
                  </a:lnTo>
                  <a:lnTo>
                    <a:pt x="2336" y="1441"/>
                  </a:lnTo>
                  <a:lnTo>
                    <a:pt x="2336" y="1457"/>
                  </a:lnTo>
                  <a:lnTo>
                    <a:pt x="2337" y="1474"/>
                  </a:lnTo>
                  <a:lnTo>
                    <a:pt x="2338" y="1489"/>
                  </a:lnTo>
                  <a:lnTo>
                    <a:pt x="2341" y="1505"/>
                  </a:lnTo>
                  <a:lnTo>
                    <a:pt x="2344" y="1519"/>
                  </a:lnTo>
                  <a:lnTo>
                    <a:pt x="2347" y="1534"/>
                  </a:lnTo>
                  <a:lnTo>
                    <a:pt x="2352" y="1548"/>
                  </a:lnTo>
                  <a:lnTo>
                    <a:pt x="2356" y="1562"/>
                  </a:lnTo>
                  <a:lnTo>
                    <a:pt x="2361" y="1574"/>
                  </a:lnTo>
                  <a:lnTo>
                    <a:pt x="2366" y="1586"/>
                  </a:lnTo>
                  <a:lnTo>
                    <a:pt x="2372" y="1597"/>
                  </a:lnTo>
                  <a:lnTo>
                    <a:pt x="2378" y="1608"/>
                  </a:lnTo>
                  <a:lnTo>
                    <a:pt x="2386" y="1619"/>
                  </a:lnTo>
                  <a:lnTo>
                    <a:pt x="2393" y="1629"/>
                  </a:lnTo>
                  <a:lnTo>
                    <a:pt x="2401" y="1638"/>
                  </a:lnTo>
                  <a:lnTo>
                    <a:pt x="2409" y="1647"/>
                  </a:lnTo>
                  <a:lnTo>
                    <a:pt x="2418" y="1656"/>
                  </a:lnTo>
                  <a:lnTo>
                    <a:pt x="2427" y="1664"/>
                  </a:lnTo>
                  <a:lnTo>
                    <a:pt x="2436" y="1670"/>
                  </a:lnTo>
                  <a:lnTo>
                    <a:pt x="2446" y="1677"/>
                  </a:lnTo>
                  <a:lnTo>
                    <a:pt x="2456" y="1684"/>
                  </a:lnTo>
                  <a:lnTo>
                    <a:pt x="2467" y="1689"/>
                  </a:lnTo>
                  <a:lnTo>
                    <a:pt x="2477" y="1695"/>
                  </a:lnTo>
                  <a:lnTo>
                    <a:pt x="2488" y="1699"/>
                  </a:lnTo>
                  <a:lnTo>
                    <a:pt x="2501" y="1703"/>
                  </a:lnTo>
                  <a:lnTo>
                    <a:pt x="2512" y="1706"/>
                  </a:lnTo>
                  <a:lnTo>
                    <a:pt x="2524" y="1709"/>
                  </a:lnTo>
                  <a:lnTo>
                    <a:pt x="2536" y="1712"/>
                  </a:lnTo>
                  <a:lnTo>
                    <a:pt x="2548" y="1714"/>
                  </a:lnTo>
                  <a:lnTo>
                    <a:pt x="2561" y="1715"/>
                  </a:lnTo>
                  <a:lnTo>
                    <a:pt x="2574" y="1716"/>
                  </a:lnTo>
                  <a:lnTo>
                    <a:pt x="2586" y="1716"/>
                  </a:lnTo>
                  <a:lnTo>
                    <a:pt x="2603" y="1716"/>
                  </a:lnTo>
                  <a:lnTo>
                    <a:pt x="2618" y="1715"/>
                  </a:lnTo>
                  <a:lnTo>
                    <a:pt x="2634" y="1713"/>
                  </a:lnTo>
                  <a:lnTo>
                    <a:pt x="2647" y="1709"/>
                  </a:lnTo>
                  <a:lnTo>
                    <a:pt x="2661" y="1706"/>
                  </a:lnTo>
                  <a:lnTo>
                    <a:pt x="2673" y="1702"/>
                  </a:lnTo>
                  <a:lnTo>
                    <a:pt x="2685" y="1697"/>
                  </a:lnTo>
                  <a:lnTo>
                    <a:pt x="2696" y="1692"/>
                  </a:lnTo>
                  <a:lnTo>
                    <a:pt x="2706" y="1686"/>
                  </a:lnTo>
                  <a:lnTo>
                    <a:pt x="2716" y="1679"/>
                  </a:lnTo>
                  <a:lnTo>
                    <a:pt x="2725" y="1673"/>
                  </a:lnTo>
                  <a:lnTo>
                    <a:pt x="2734" y="1666"/>
                  </a:lnTo>
                  <a:lnTo>
                    <a:pt x="2742" y="1658"/>
                  </a:lnTo>
                  <a:lnTo>
                    <a:pt x="2748" y="1652"/>
                  </a:lnTo>
                  <a:lnTo>
                    <a:pt x="2755" y="1644"/>
                  </a:lnTo>
                  <a:lnTo>
                    <a:pt x="2762" y="1636"/>
                  </a:lnTo>
                  <a:lnTo>
                    <a:pt x="2764" y="1636"/>
                  </a:lnTo>
                  <a:lnTo>
                    <a:pt x="2764" y="1670"/>
                  </a:lnTo>
                  <a:lnTo>
                    <a:pt x="2763" y="1687"/>
                  </a:lnTo>
                  <a:lnTo>
                    <a:pt x="2762" y="1703"/>
                  </a:lnTo>
                  <a:lnTo>
                    <a:pt x="2759" y="1716"/>
                  </a:lnTo>
                  <a:lnTo>
                    <a:pt x="2758" y="1723"/>
                  </a:lnTo>
                  <a:lnTo>
                    <a:pt x="2756" y="1728"/>
                  </a:lnTo>
                  <a:lnTo>
                    <a:pt x="2754" y="1734"/>
                  </a:lnTo>
                  <a:lnTo>
                    <a:pt x="2752" y="1739"/>
                  </a:lnTo>
                  <a:lnTo>
                    <a:pt x="2747" y="1749"/>
                  </a:lnTo>
                  <a:lnTo>
                    <a:pt x="2741" y="1758"/>
                  </a:lnTo>
                  <a:lnTo>
                    <a:pt x="2737" y="1763"/>
                  </a:lnTo>
                  <a:lnTo>
                    <a:pt x="2734" y="1766"/>
                  </a:lnTo>
                  <a:lnTo>
                    <a:pt x="2725" y="1773"/>
                  </a:lnTo>
                  <a:lnTo>
                    <a:pt x="2716" y="1778"/>
                  </a:lnTo>
                  <a:lnTo>
                    <a:pt x="2706" y="1783"/>
                  </a:lnTo>
                  <a:lnTo>
                    <a:pt x="2695" y="1786"/>
                  </a:lnTo>
                  <a:lnTo>
                    <a:pt x="2683" y="1789"/>
                  </a:lnTo>
                  <a:lnTo>
                    <a:pt x="2668" y="1790"/>
                  </a:lnTo>
                  <a:lnTo>
                    <a:pt x="2654" y="1792"/>
                  </a:lnTo>
                  <a:lnTo>
                    <a:pt x="2638" y="1792"/>
                  </a:lnTo>
                  <a:lnTo>
                    <a:pt x="2623" y="1792"/>
                  </a:lnTo>
                  <a:lnTo>
                    <a:pt x="2605" y="1790"/>
                  </a:lnTo>
                  <a:lnTo>
                    <a:pt x="2585" y="1789"/>
                  </a:lnTo>
                  <a:lnTo>
                    <a:pt x="2563" y="1787"/>
                  </a:lnTo>
                  <a:lnTo>
                    <a:pt x="2538" y="1783"/>
                  </a:lnTo>
                  <a:lnTo>
                    <a:pt x="2513" y="1778"/>
                  </a:lnTo>
                  <a:lnTo>
                    <a:pt x="2484" y="1773"/>
                  </a:lnTo>
                  <a:lnTo>
                    <a:pt x="2452" y="1766"/>
                  </a:lnTo>
                  <a:lnTo>
                    <a:pt x="2424" y="1928"/>
                  </a:lnTo>
                  <a:lnTo>
                    <a:pt x="2456" y="1934"/>
                  </a:lnTo>
                  <a:lnTo>
                    <a:pt x="2489" y="1939"/>
                  </a:lnTo>
                  <a:lnTo>
                    <a:pt x="2521" y="1944"/>
                  </a:lnTo>
                  <a:lnTo>
                    <a:pt x="2551" y="1948"/>
                  </a:lnTo>
                  <a:lnTo>
                    <a:pt x="2578" y="1950"/>
                  </a:lnTo>
                  <a:lnTo>
                    <a:pt x="2605" y="1953"/>
                  </a:lnTo>
                  <a:lnTo>
                    <a:pt x="2629" y="1954"/>
                  </a:lnTo>
                  <a:lnTo>
                    <a:pt x="2651" y="1954"/>
                  </a:lnTo>
                  <a:close/>
                  <a:moveTo>
                    <a:pt x="2636" y="1566"/>
                  </a:moveTo>
                  <a:lnTo>
                    <a:pt x="2623" y="1565"/>
                  </a:lnTo>
                  <a:lnTo>
                    <a:pt x="2617" y="1565"/>
                  </a:lnTo>
                  <a:lnTo>
                    <a:pt x="2611" y="1564"/>
                  </a:lnTo>
                  <a:lnTo>
                    <a:pt x="2599" y="1560"/>
                  </a:lnTo>
                  <a:lnTo>
                    <a:pt x="2594" y="1559"/>
                  </a:lnTo>
                  <a:lnTo>
                    <a:pt x="2588" y="1557"/>
                  </a:lnTo>
                  <a:lnTo>
                    <a:pt x="2577" y="1552"/>
                  </a:lnTo>
                  <a:lnTo>
                    <a:pt x="2567" y="1546"/>
                  </a:lnTo>
                  <a:lnTo>
                    <a:pt x="2563" y="1543"/>
                  </a:lnTo>
                  <a:lnTo>
                    <a:pt x="2558" y="1539"/>
                  </a:lnTo>
                  <a:lnTo>
                    <a:pt x="2549" y="1532"/>
                  </a:lnTo>
                  <a:lnTo>
                    <a:pt x="2542" y="1524"/>
                  </a:lnTo>
                  <a:lnTo>
                    <a:pt x="2535" y="1514"/>
                  </a:lnTo>
                  <a:lnTo>
                    <a:pt x="2528" y="1504"/>
                  </a:lnTo>
                  <a:lnTo>
                    <a:pt x="2526" y="1498"/>
                  </a:lnTo>
                  <a:lnTo>
                    <a:pt x="2524" y="1493"/>
                  </a:lnTo>
                  <a:lnTo>
                    <a:pt x="2519" y="1482"/>
                  </a:lnTo>
                  <a:lnTo>
                    <a:pt x="2516" y="1468"/>
                  </a:lnTo>
                  <a:lnTo>
                    <a:pt x="2515" y="1462"/>
                  </a:lnTo>
                  <a:lnTo>
                    <a:pt x="2515" y="1455"/>
                  </a:lnTo>
                  <a:lnTo>
                    <a:pt x="2514" y="1442"/>
                  </a:lnTo>
                  <a:lnTo>
                    <a:pt x="2515" y="1427"/>
                  </a:lnTo>
                  <a:lnTo>
                    <a:pt x="2516" y="1415"/>
                  </a:lnTo>
                  <a:lnTo>
                    <a:pt x="2518" y="1408"/>
                  </a:lnTo>
                  <a:lnTo>
                    <a:pt x="2519" y="1402"/>
                  </a:lnTo>
                  <a:lnTo>
                    <a:pt x="2524" y="1391"/>
                  </a:lnTo>
                  <a:lnTo>
                    <a:pt x="2526" y="1385"/>
                  </a:lnTo>
                  <a:lnTo>
                    <a:pt x="2528" y="1379"/>
                  </a:lnTo>
                  <a:lnTo>
                    <a:pt x="2535" y="1369"/>
                  </a:lnTo>
                  <a:lnTo>
                    <a:pt x="2542" y="1359"/>
                  </a:lnTo>
                  <a:lnTo>
                    <a:pt x="2549" y="1351"/>
                  </a:lnTo>
                  <a:lnTo>
                    <a:pt x="2554" y="1347"/>
                  </a:lnTo>
                  <a:lnTo>
                    <a:pt x="2558" y="1344"/>
                  </a:lnTo>
                  <a:lnTo>
                    <a:pt x="2563" y="1341"/>
                  </a:lnTo>
                  <a:lnTo>
                    <a:pt x="2567" y="1337"/>
                  </a:lnTo>
                  <a:lnTo>
                    <a:pt x="2577" y="1331"/>
                  </a:lnTo>
                  <a:lnTo>
                    <a:pt x="2588" y="1326"/>
                  </a:lnTo>
                  <a:lnTo>
                    <a:pt x="2599" y="1323"/>
                  </a:lnTo>
                  <a:lnTo>
                    <a:pt x="2611" y="1319"/>
                  </a:lnTo>
                  <a:lnTo>
                    <a:pt x="2617" y="1318"/>
                  </a:lnTo>
                  <a:lnTo>
                    <a:pt x="2623" y="1318"/>
                  </a:lnTo>
                  <a:lnTo>
                    <a:pt x="2636" y="1317"/>
                  </a:lnTo>
                  <a:lnTo>
                    <a:pt x="2649" y="1318"/>
                  </a:lnTo>
                  <a:lnTo>
                    <a:pt x="2662" y="1319"/>
                  </a:lnTo>
                  <a:lnTo>
                    <a:pt x="2674" y="1323"/>
                  </a:lnTo>
                  <a:lnTo>
                    <a:pt x="2679" y="1324"/>
                  </a:lnTo>
                  <a:lnTo>
                    <a:pt x="2685" y="1326"/>
                  </a:lnTo>
                  <a:lnTo>
                    <a:pt x="2696" y="1331"/>
                  </a:lnTo>
                  <a:lnTo>
                    <a:pt x="2701" y="1334"/>
                  </a:lnTo>
                  <a:lnTo>
                    <a:pt x="2706" y="1337"/>
                  </a:lnTo>
                  <a:lnTo>
                    <a:pt x="2711" y="1341"/>
                  </a:lnTo>
                  <a:lnTo>
                    <a:pt x="2715" y="1344"/>
                  </a:lnTo>
                  <a:lnTo>
                    <a:pt x="2724" y="1351"/>
                  </a:lnTo>
                  <a:lnTo>
                    <a:pt x="2732" y="1359"/>
                  </a:lnTo>
                  <a:lnTo>
                    <a:pt x="2738" y="1369"/>
                  </a:lnTo>
                  <a:lnTo>
                    <a:pt x="2745" y="1379"/>
                  </a:lnTo>
                  <a:lnTo>
                    <a:pt x="2747" y="1385"/>
                  </a:lnTo>
                  <a:lnTo>
                    <a:pt x="2749" y="1391"/>
                  </a:lnTo>
                  <a:lnTo>
                    <a:pt x="2754" y="1402"/>
                  </a:lnTo>
                  <a:lnTo>
                    <a:pt x="2756" y="1415"/>
                  </a:lnTo>
                  <a:lnTo>
                    <a:pt x="2757" y="1421"/>
                  </a:lnTo>
                  <a:lnTo>
                    <a:pt x="2758" y="1427"/>
                  </a:lnTo>
                  <a:lnTo>
                    <a:pt x="2759" y="1442"/>
                  </a:lnTo>
                  <a:lnTo>
                    <a:pt x="2758" y="1455"/>
                  </a:lnTo>
                  <a:lnTo>
                    <a:pt x="2756" y="1468"/>
                  </a:lnTo>
                  <a:lnTo>
                    <a:pt x="2755" y="1475"/>
                  </a:lnTo>
                  <a:lnTo>
                    <a:pt x="2754" y="1482"/>
                  </a:lnTo>
                  <a:lnTo>
                    <a:pt x="2749" y="1493"/>
                  </a:lnTo>
                  <a:lnTo>
                    <a:pt x="2747" y="1498"/>
                  </a:lnTo>
                  <a:lnTo>
                    <a:pt x="2745" y="1504"/>
                  </a:lnTo>
                  <a:lnTo>
                    <a:pt x="2738" y="1514"/>
                  </a:lnTo>
                  <a:lnTo>
                    <a:pt x="2732" y="1524"/>
                  </a:lnTo>
                  <a:lnTo>
                    <a:pt x="2724" y="1532"/>
                  </a:lnTo>
                  <a:lnTo>
                    <a:pt x="2719" y="1536"/>
                  </a:lnTo>
                  <a:lnTo>
                    <a:pt x="2715" y="1539"/>
                  </a:lnTo>
                  <a:lnTo>
                    <a:pt x="2711" y="1543"/>
                  </a:lnTo>
                  <a:lnTo>
                    <a:pt x="2706" y="1546"/>
                  </a:lnTo>
                  <a:lnTo>
                    <a:pt x="2696" y="1552"/>
                  </a:lnTo>
                  <a:lnTo>
                    <a:pt x="2685" y="1557"/>
                  </a:lnTo>
                  <a:lnTo>
                    <a:pt x="2674" y="1560"/>
                  </a:lnTo>
                  <a:lnTo>
                    <a:pt x="2662" y="1564"/>
                  </a:lnTo>
                  <a:lnTo>
                    <a:pt x="2649" y="1565"/>
                  </a:lnTo>
                  <a:lnTo>
                    <a:pt x="2636" y="1566"/>
                  </a:lnTo>
                  <a:close/>
                  <a:moveTo>
                    <a:pt x="3254" y="1160"/>
                  </a:moveTo>
                  <a:lnTo>
                    <a:pt x="3239" y="1161"/>
                  </a:lnTo>
                  <a:lnTo>
                    <a:pt x="3224" y="1162"/>
                  </a:lnTo>
                  <a:lnTo>
                    <a:pt x="3209" y="1163"/>
                  </a:lnTo>
                  <a:lnTo>
                    <a:pt x="3195" y="1165"/>
                  </a:lnTo>
                  <a:lnTo>
                    <a:pt x="3181" y="1167"/>
                  </a:lnTo>
                  <a:lnTo>
                    <a:pt x="3167" y="1171"/>
                  </a:lnTo>
                  <a:lnTo>
                    <a:pt x="3154" y="1175"/>
                  </a:lnTo>
                  <a:lnTo>
                    <a:pt x="3141" y="1179"/>
                  </a:lnTo>
                  <a:lnTo>
                    <a:pt x="3129" y="1184"/>
                  </a:lnTo>
                  <a:lnTo>
                    <a:pt x="3117" y="1189"/>
                  </a:lnTo>
                  <a:lnTo>
                    <a:pt x="3105" y="1196"/>
                  </a:lnTo>
                  <a:lnTo>
                    <a:pt x="3094" y="1203"/>
                  </a:lnTo>
                  <a:lnTo>
                    <a:pt x="3083" y="1209"/>
                  </a:lnTo>
                  <a:lnTo>
                    <a:pt x="3073" y="1217"/>
                  </a:lnTo>
                  <a:lnTo>
                    <a:pt x="3063" y="1226"/>
                  </a:lnTo>
                  <a:lnTo>
                    <a:pt x="3053" y="1235"/>
                  </a:lnTo>
                  <a:lnTo>
                    <a:pt x="3044" y="1244"/>
                  </a:lnTo>
                  <a:lnTo>
                    <a:pt x="3035" y="1254"/>
                  </a:lnTo>
                  <a:lnTo>
                    <a:pt x="3027" y="1264"/>
                  </a:lnTo>
                  <a:lnTo>
                    <a:pt x="3019" y="1275"/>
                  </a:lnTo>
                  <a:lnTo>
                    <a:pt x="3013" y="1287"/>
                  </a:lnTo>
                  <a:lnTo>
                    <a:pt x="3006" y="1298"/>
                  </a:lnTo>
                  <a:lnTo>
                    <a:pt x="3003" y="1305"/>
                  </a:lnTo>
                  <a:lnTo>
                    <a:pt x="2999" y="1311"/>
                  </a:lnTo>
                  <a:lnTo>
                    <a:pt x="2995" y="1324"/>
                  </a:lnTo>
                  <a:lnTo>
                    <a:pt x="2989" y="1337"/>
                  </a:lnTo>
                  <a:lnTo>
                    <a:pt x="2986" y="1352"/>
                  </a:lnTo>
                  <a:lnTo>
                    <a:pt x="2982" y="1365"/>
                  </a:lnTo>
                  <a:lnTo>
                    <a:pt x="2979" y="1381"/>
                  </a:lnTo>
                  <a:lnTo>
                    <a:pt x="2977" y="1395"/>
                  </a:lnTo>
                  <a:lnTo>
                    <a:pt x="2975" y="1412"/>
                  </a:lnTo>
                  <a:lnTo>
                    <a:pt x="2974" y="1427"/>
                  </a:lnTo>
                  <a:lnTo>
                    <a:pt x="2974" y="1444"/>
                  </a:lnTo>
                  <a:lnTo>
                    <a:pt x="2974" y="1459"/>
                  </a:lnTo>
                  <a:lnTo>
                    <a:pt x="2975" y="1475"/>
                  </a:lnTo>
                  <a:lnTo>
                    <a:pt x="2977" y="1489"/>
                  </a:lnTo>
                  <a:lnTo>
                    <a:pt x="2979" y="1505"/>
                  </a:lnTo>
                  <a:lnTo>
                    <a:pt x="2982" y="1518"/>
                  </a:lnTo>
                  <a:lnTo>
                    <a:pt x="2986" y="1533"/>
                  </a:lnTo>
                  <a:lnTo>
                    <a:pt x="2990" y="1546"/>
                  </a:lnTo>
                  <a:lnTo>
                    <a:pt x="2993" y="1553"/>
                  </a:lnTo>
                  <a:lnTo>
                    <a:pt x="2995" y="1559"/>
                  </a:lnTo>
                  <a:lnTo>
                    <a:pt x="3000" y="1572"/>
                  </a:lnTo>
                  <a:lnTo>
                    <a:pt x="3006" y="1584"/>
                  </a:lnTo>
                  <a:lnTo>
                    <a:pt x="3013" y="1596"/>
                  </a:lnTo>
                  <a:lnTo>
                    <a:pt x="3020" y="1607"/>
                  </a:lnTo>
                  <a:lnTo>
                    <a:pt x="3028" y="1617"/>
                  </a:lnTo>
                  <a:lnTo>
                    <a:pt x="3037" y="1628"/>
                  </a:lnTo>
                  <a:lnTo>
                    <a:pt x="3046" y="1638"/>
                  </a:lnTo>
                  <a:lnTo>
                    <a:pt x="3055" y="1647"/>
                  </a:lnTo>
                  <a:lnTo>
                    <a:pt x="3065" y="1656"/>
                  </a:lnTo>
                  <a:lnTo>
                    <a:pt x="3076" y="1665"/>
                  </a:lnTo>
                  <a:lnTo>
                    <a:pt x="3086" y="1673"/>
                  </a:lnTo>
                  <a:lnTo>
                    <a:pt x="3098" y="1680"/>
                  </a:lnTo>
                  <a:lnTo>
                    <a:pt x="3110" y="1687"/>
                  </a:lnTo>
                  <a:lnTo>
                    <a:pt x="3123" y="1693"/>
                  </a:lnTo>
                  <a:lnTo>
                    <a:pt x="3135" y="1699"/>
                  </a:lnTo>
                  <a:lnTo>
                    <a:pt x="3148" y="1704"/>
                  </a:lnTo>
                  <a:lnTo>
                    <a:pt x="3163" y="1709"/>
                  </a:lnTo>
                  <a:lnTo>
                    <a:pt x="3177" y="1713"/>
                  </a:lnTo>
                  <a:lnTo>
                    <a:pt x="3191" y="1716"/>
                  </a:lnTo>
                  <a:lnTo>
                    <a:pt x="3206" y="1719"/>
                  </a:lnTo>
                  <a:lnTo>
                    <a:pt x="3221" y="1722"/>
                  </a:lnTo>
                  <a:lnTo>
                    <a:pt x="3237" y="1723"/>
                  </a:lnTo>
                  <a:lnTo>
                    <a:pt x="3254" y="1724"/>
                  </a:lnTo>
                  <a:lnTo>
                    <a:pt x="3270" y="1724"/>
                  </a:lnTo>
                  <a:lnTo>
                    <a:pt x="3287" y="1724"/>
                  </a:lnTo>
                  <a:lnTo>
                    <a:pt x="3304" y="1723"/>
                  </a:lnTo>
                  <a:lnTo>
                    <a:pt x="3319" y="1722"/>
                  </a:lnTo>
                  <a:lnTo>
                    <a:pt x="3335" y="1719"/>
                  </a:lnTo>
                  <a:lnTo>
                    <a:pt x="3350" y="1717"/>
                  </a:lnTo>
                  <a:lnTo>
                    <a:pt x="3365" y="1714"/>
                  </a:lnTo>
                  <a:lnTo>
                    <a:pt x="3379" y="1710"/>
                  </a:lnTo>
                  <a:lnTo>
                    <a:pt x="3393" y="1706"/>
                  </a:lnTo>
                  <a:lnTo>
                    <a:pt x="3406" y="1702"/>
                  </a:lnTo>
                  <a:lnTo>
                    <a:pt x="3419" y="1697"/>
                  </a:lnTo>
                  <a:lnTo>
                    <a:pt x="3445" y="1686"/>
                  </a:lnTo>
                  <a:lnTo>
                    <a:pt x="3456" y="1680"/>
                  </a:lnTo>
                  <a:lnTo>
                    <a:pt x="3468" y="1675"/>
                  </a:lnTo>
                  <a:lnTo>
                    <a:pt x="3489" y="1663"/>
                  </a:lnTo>
                  <a:lnTo>
                    <a:pt x="3426" y="1532"/>
                  </a:lnTo>
                  <a:lnTo>
                    <a:pt x="3413" y="1539"/>
                  </a:lnTo>
                  <a:lnTo>
                    <a:pt x="3397" y="1548"/>
                  </a:lnTo>
                  <a:lnTo>
                    <a:pt x="3380" y="1556"/>
                  </a:lnTo>
                  <a:lnTo>
                    <a:pt x="3361" y="1564"/>
                  </a:lnTo>
                  <a:lnTo>
                    <a:pt x="3340" y="1570"/>
                  </a:lnTo>
                  <a:lnTo>
                    <a:pt x="3330" y="1573"/>
                  </a:lnTo>
                  <a:lnTo>
                    <a:pt x="3319" y="1575"/>
                  </a:lnTo>
                  <a:lnTo>
                    <a:pt x="3308" y="1577"/>
                  </a:lnTo>
                  <a:lnTo>
                    <a:pt x="3296" y="1578"/>
                  </a:lnTo>
                  <a:lnTo>
                    <a:pt x="3285" y="1579"/>
                  </a:lnTo>
                  <a:lnTo>
                    <a:pt x="3273" y="1579"/>
                  </a:lnTo>
                  <a:lnTo>
                    <a:pt x="3259" y="1579"/>
                  </a:lnTo>
                  <a:lnTo>
                    <a:pt x="3247" y="1578"/>
                  </a:lnTo>
                  <a:lnTo>
                    <a:pt x="3235" y="1576"/>
                  </a:lnTo>
                  <a:lnTo>
                    <a:pt x="3223" y="1574"/>
                  </a:lnTo>
                  <a:lnTo>
                    <a:pt x="3217" y="1573"/>
                  </a:lnTo>
                  <a:lnTo>
                    <a:pt x="3211" y="1570"/>
                  </a:lnTo>
                  <a:lnTo>
                    <a:pt x="3201" y="1566"/>
                  </a:lnTo>
                  <a:lnTo>
                    <a:pt x="3191" y="1562"/>
                  </a:lnTo>
                  <a:lnTo>
                    <a:pt x="3183" y="1556"/>
                  </a:lnTo>
                  <a:lnTo>
                    <a:pt x="3174" y="1549"/>
                  </a:lnTo>
                  <a:lnTo>
                    <a:pt x="3166" y="1543"/>
                  </a:lnTo>
                  <a:lnTo>
                    <a:pt x="3159" y="1535"/>
                  </a:lnTo>
                  <a:lnTo>
                    <a:pt x="3153" y="1526"/>
                  </a:lnTo>
                  <a:lnTo>
                    <a:pt x="3147" y="1516"/>
                  </a:lnTo>
                  <a:lnTo>
                    <a:pt x="3143" y="1506"/>
                  </a:lnTo>
                  <a:lnTo>
                    <a:pt x="3139" y="1495"/>
                  </a:lnTo>
                  <a:lnTo>
                    <a:pt x="3138" y="1489"/>
                  </a:lnTo>
                  <a:lnTo>
                    <a:pt x="3137" y="1483"/>
                  </a:lnTo>
                  <a:lnTo>
                    <a:pt x="3517" y="1483"/>
                  </a:lnTo>
                  <a:lnTo>
                    <a:pt x="3517" y="1444"/>
                  </a:lnTo>
                  <a:lnTo>
                    <a:pt x="3517" y="1426"/>
                  </a:lnTo>
                  <a:lnTo>
                    <a:pt x="3516" y="1409"/>
                  </a:lnTo>
                  <a:lnTo>
                    <a:pt x="3515" y="1393"/>
                  </a:lnTo>
                  <a:lnTo>
                    <a:pt x="3512" y="1376"/>
                  </a:lnTo>
                  <a:lnTo>
                    <a:pt x="3509" y="1362"/>
                  </a:lnTo>
                  <a:lnTo>
                    <a:pt x="3508" y="1354"/>
                  </a:lnTo>
                  <a:lnTo>
                    <a:pt x="3507" y="1346"/>
                  </a:lnTo>
                  <a:lnTo>
                    <a:pt x="3502" y="1332"/>
                  </a:lnTo>
                  <a:lnTo>
                    <a:pt x="3498" y="1318"/>
                  </a:lnTo>
                  <a:lnTo>
                    <a:pt x="3494" y="1305"/>
                  </a:lnTo>
                  <a:lnTo>
                    <a:pt x="3488" y="1293"/>
                  </a:lnTo>
                  <a:lnTo>
                    <a:pt x="3483" y="1281"/>
                  </a:lnTo>
                  <a:lnTo>
                    <a:pt x="3476" y="1269"/>
                  </a:lnTo>
                  <a:lnTo>
                    <a:pt x="3469" y="1259"/>
                  </a:lnTo>
                  <a:lnTo>
                    <a:pt x="3461" y="1248"/>
                  </a:lnTo>
                  <a:lnTo>
                    <a:pt x="3454" y="1239"/>
                  </a:lnTo>
                  <a:lnTo>
                    <a:pt x="3446" y="1229"/>
                  </a:lnTo>
                  <a:lnTo>
                    <a:pt x="3437" y="1222"/>
                  </a:lnTo>
                  <a:lnTo>
                    <a:pt x="3427" y="1214"/>
                  </a:lnTo>
                  <a:lnTo>
                    <a:pt x="3418" y="1206"/>
                  </a:lnTo>
                  <a:lnTo>
                    <a:pt x="3407" y="1199"/>
                  </a:lnTo>
                  <a:lnTo>
                    <a:pt x="3397" y="1193"/>
                  </a:lnTo>
                  <a:lnTo>
                    <a:pt x="3386" y="1187"/>
                  </a:lnTo>
                  <a:lnTo>
                    <a:pt x="3375" y="1182"/>
                  </a:lnTo>
                  <a:lnTo>
                    <a:pt x="3363" y="1177"/>
                  </a:lnTo>
                  <a:lnTo>
                    <a:pt x="3350" y="1173"/>
                  </a:lnTo>
                  <a:lnTo>
                    <a:pt x="3337" y="1169"/>
                  </a:lnTo>
                  <a:lnTo>
                    <a:pt x="3325" y="1167"/>
                  </a:lnTo>
                  <a:lnTo>
                    <a:pt x="3311" y="1164"/>
                  </a:lnTo>
                  <a:lnTo>
                    <a:pt x="3297" y="1163"/>
                  </a:lnTo>
                  <a:lnTo>
                    <a:pt x="3284" y="1161"/>
                  </a:lnTo>
                  <a:lnTo>
                    <a:pt x="3269" y="1161"/>
                  </a:lnTo>
                  <a:lnTo>
                    <a:pt x="3254" y="1160"/>
                  </a:lnTo>
                  <a:close/>
                  <a:moveTo>
                    <a:pt x="3248" y="1283"/>
                  </a:moveTo>
                  <a:lnTo>
                    <a:pt x="3258" y="1284"/>
                  </a:lnTo>
                  <a:lnTo>
                    <a:pt x="3268" y="1285"/>
                  </a:lnTo>
                  <a:lnTo>
                    <a:pt x="3278" y="1287"/>
                  </a:lnTo>
                  <a:lnTo>
                    <a:pt x="3287" y="1289"/>
                  </a:lnTo>
                  <a:lnTo>
                    <a:pt x="3296" y="1293"/>
                  </a:lnTo>
                  <a:lnTo>
                    <a:pt x="3305" y="1297"/>
                  </a:lnTo>
                  <a:lnTo>
                    <a:pt x="3311" y="1303"/>
                  </a:lnTo>
                  <a:lnTo>
                    <a:pt x="3319" y="1308"/>
                  </a:lnTo>
                  <a:lnTo>
                    <a:pt x="3323" y="1312"/>
                  </a:lnTo>
                  <a:lnTo>
                    <a:pt x="3326" y="1315"/>
                  </a:lnTo>
                  <a:lnTo>
                    <a:pt x="3331" y="1323"/>
                  </a:lnTo>
                  <a:lnTo>
                    <a:pt x="3336" y="1331"/>
                  </a:lnTo>
                  <a:lnTo>
                    <a:pt x="3340" y="1339"/>
                  </a:lnTo>
                  <a:lnTo>
                    <a:pt x="3344" y="1348"/>
                  </a:lnTo>
                  <a:lnTo>
                    <a:pt x="3347" y="1358"/>
                  </a:lnTo>
                  <a:lnTo>
                    <a:pt x="3348" y="1364"/>
                  </a:lnTo>
                  <a:lnTo>
                    <a:pt x="3348" y="1369"/>
                  </a:lnTo>
                  <a:lnTo>
                    <a:pt x="3349" y="1375"/>
                  </a:lnTo>
                  <a:lnTo>
                    <a:pt x="3349" y="1381"/>
                  </a:lnTo>
                  <a:lnTo>
                    <a:pt x="3138" y="1381"/>
                  </a:lnTo>
                  <a:lnTo>
                    <a:pt x="3139" y="1368"/>
                  </a:lnTo>
                  <a:lnTo>
                    <a:pt x="3143" y="1357"/>
                  </a:lnTo>
                  <a:lnTo>
                    <a:pt x="3146" y="1346"/>
                  </a:lnTo>
                  <a:lnTo>
                    <a:pt x="3150" y="1336"/>
                  </a:lnTo>
                  <a:lnTo>
                    <a:pt x="3153" y="1332"/>
                  </a:lnTo>
                  <a:lnTo>
                    <a:pt x="3155" y="1327"/>
                  </a:lnTo>
                  <a:lnTo>
                    <a:pt x="3160" y="1319"/>
                  </a:lnTo>
                  <a:lnTo>
                    <a:pt x="3167" y="1313"/>
                  </a:lnTo>
                  <a:lnTo>
                    <a:pt x="3174" y="1306"/>
                  </a:lnTo>
                  <a:lnTo>
                    <a:pt x="3181" y="1301"/>
                  </a:lnTo>
                  <a:lnTo>
                    <a:pt x="3189" y="1296"/>
                  </a:lnTo>
                  <a:lnTo>
                    <a:pt x="3198" y="1292"/>
                  </a:lnTo>
                  <a:lnTo>
                    <a:pt x="3207" y="1288"/>
                  </a:lnTo>
                  <a:lnTo>
                    <a:pt x="3217" y="1286"/>
                  </a:lnTo>
                  <a:lnTo>
                    <a:pt x="3227" y="1284"/>
                  </a:lnTo>
                  <a:lnTo>
                    <a:pt x="3237" y="1283"/>
                  </a:lnTo>
                  <a:lnTo>
                    <a:pt x="3248" y="1283"/>
                  </a:lnTo>
                  <a:close/>
                  <a:moveTo>
                    <a:pt x="292" y="601"/>
                  </a:moveTo>
                  <a:lnTo>
                    <a:pt x="292" y="614"/>
                  </a:lnTo>
                  <a:lnTo>
                    <a:pt x="292" y="626"/>
                  </a:lnTo>
                  <a:lnTo>
                    <a:pt x="290" y="651"/>
                  </a:lnTo>
                  <a:lnTo>
                    <a:pt x="288" y="662"/>
                  </a:lnTo>
                  <a:lnTo>
                    <a:pt x="286" y="672"/>
                  </a:lnTo>
                  <a:lnTo>
                    <a:pt x="283" y="683"/>
                  </a:lnTo>
                  <a:lnTo>
                    <a:pt x="280" y="693"/>
                  </a:lnTo>
                  <a:lnTo>
                    <a:pt x="277" y="702"/>
                  </a:lnTo>
                  <a:lnTo>
                    <a:pt x="273" y="712"/>
                  </a:lnTo>
                  <a:lnTo>
                    <a:pt x="269" y="721"/>
                  </a:lnTo>
                  <a:lnTo>
                    <a:pt x="265" y="729"/>
                  </a:lnTo>
                  <a:lnTo>
                    <a:pt x="259" y="736"/>
                  </a:lnTo>
                  <a:lnTo>
                    <a:pt x="253" y="744"/>
                  </a:lnTo>
                  <a:lnTo>
                    <a:pt x="248" y="751"/>
                  </a:lnTo>
                  <a:lnTo>
                    <a:pt x="242" y="757"/>
                  </a:lnTo>
                  <a:lnTo>
                    <a:pt x="236" y="763"/>
                  </a:lnTo>
                  <a:lnTo>
                    <a:pt x="228" y="770"/>
                  </a:lnTo>
                  <a:lnTo>
                    <a:pt x="221" y="774"/>
                  </a:lnTo>
                  <a:lnTo>
                    <a:pt x="213" y="780"/>
                  </a:lnTo>
                  <a:lnTo>
                    <a:pt x="205" y="784"/>
                  </a:lnTo>
                  <a:lnTo>
                    <a:pt x="196" y="789"/>
                  </a:lnTo>
                  <a:lnTo>
                    <a:pt x="187" y="792"/>
                  </a:lnTo>
                  <a:lnTo>
                    <a:pt x="178" y="795"/>
                  </a:lnTo>
                  <a:lnTo>
                    <a:pt x="168" y="797"/>
                  </a:lnTo>
                  <a:lnTo>
                    <a:pt x="157" y="801"/>
                  </a:lnTo>
                  <a:lnTo>
                    <a:pt x="147" y="803"/>
                  </a:lnTo>
                  <a:lnTo>
                    <a:pt x="136" y="804"/>
                  </a:lnTo>
                  <a:lnTo>
                    <a:pt x="123" y="805"/>
                  </a:lnTo>
                  <a:lnTo>
                    <a:pt x="111" y="806"/>
                  </a:lnTo>
                  <a:lnTo>
                    <a:pt x="99" y="807"/>
                  </a:lnTo>
                  <a:lnTo>
                    <a:pt x="86" y="807"/>
                  </a:lnTo>
                  <a:lnTo>
                    <a:pt x="29" y="807"/>
                  </a:lnTo>
                  <a:lnTo>
                    <a:pt x="29" y="641"/>
                  </a:lnTo>
                  <a:lnTo>
                    <a:pt x="68" y="641"/>
                  </a:lnTo>
                  <a:lnTo>
                    <a:pt x="78" y="640"/>
                  </a:lnTo>
                  <a:lnTo>
                    <a:pt x="82" y="639"/>
                  </a:lnTo>
                  <a:lnTo>
                    <a:pt x="87" y="637"/>
                  </a:lnTo>
                  <a:lnTo>
                    <a:pt x="91" y="635"/>
                  </a:lnTo>
                  <a:lnTo>
                    <a:pt x="96" y="633"/>
                  </a:lnTo>
                  <a:lnTo>
                    <a:pt x="99" y="630"/>
                  </a:lnTo>
                  <a:lnTo>
                    <a:pt x="102" y="626"/>
                  </a:lnTo>
                  <a:lnTo>
                    <a:pt x="108" y="619"/>
                  </a:lnTo>
                  <a:lnTo>
                    <a:pt x="110" y="614"/>
                  </a:lnTo>
                  <a:lnTo>
                    <a:pt x="111" y="610"/>
                  </a:lnTo>
                  <a:lnTo>
                    <a:pt x="112" y="604"/>
                  </a:lnTo>
                  <a:lnTo>
                    <a:pt x="113" y="597"/>
                  </a:lnTo>
                  <a:lnTo>
                    <a:pt x="115" y="591"/>
                  </a:lnTo>
                  <a:lnTo>
                    <a:pt x="115" y="584"/>
                  </a:lnTo>
                  <a:lnTo>
                    <a:pt x="115" y="0"/>
                  </a:lnTo>
                  <a:lnTo>
                    <a:pt x="292" y="0"/>
                  </a:lnTo>
                  <a:lnTo>
                    <a:pt x="292" y="601"/>
                  </a:lnTo>
                  <a:close/>
                  <a:moveTo>
                    <a:pt x="929" y="539"/>
                  </a:moveTo>
                  <a:lnTo>
                    <a:pt x="929" y="554"/>
                  </a:lnTo>
                  <a:lnTo>
                    <a:pt x="928" y="570"/>
                  </a:lnTo>
                  <a:lnTo>
                    <a:pt x="925" y="584"/>
                  </a:lnTo>
                  <a:lnTo>
                    <a:pt x="923" y="600"/>
                  </a:lnTo>
                  <a:lnTo>
                    <a:pt x="920" y="614"/>
                  </a:lnTo>
                  <a:lnTo>
                    <a:pt x="917" y="627"/>
                  </a:lnTo>
                  <a:lnTo>
                    <a:pt x="912" y="641"/>
                  </a:lnTo>
                  <a:lnTo>
                    <a:pt x="907" y="654"/>
                  </a:lnTo>
                  <a:lnTo>
                    <a:pt x="901" y="667"/>
                  </a:lnTo>
                  <a:lnTo>
                    <a:pt x="894" y="680"/>
                  </a:lnTo>
                  <a:lnTo>
                    <a:pt x="888" y="691"/>
                  </a:lnTo>
                  <a:lnTo>
                    <a:pt x="880" y="703"/>
                  </a:lnTo>
                  <a:lnTo>
                    <a:pt x="872" y="713"/>
                  </a:lnTo>
                  <a:lnTo>
                    <a:pt x="863" y="724"/>
                  </a:lnTo>
                  <a:lnTo>
                    <a:pt x="854" y="734"/>
                  </a:lnTo>
                  <a:lnTo>
                    <a:pt x="844" y="743"/>
                  </a:lnTo>
                  <a:lnTo>
                    <a:pt x="834" y="753"/>
                  </a:lnTo>
                  <a:lnTo>
                    <a:pt x="823" y="761"/>
                  </a:lnTo>
                  <a:lnTo>
                    <a:pt x="812" y="769"/>
                  </a:lnTo>
                  <a:lnTo>
                    <a:pt x="800" y="776"/>
                  </a:lnTo>
                  <a:lnTo>
                    <a:pt x="789" y="783"/>
                  </a:lnTo>
                  <a:lnTo>
                    <a:pt x="776" y="790"/>
                  </a:lnTo>
                  <a:lnTo>
                    <a:pt x="763" y="795"/>
                  </a:lnTo>
                  <a:lnTo>
                    <a:pt x="750" y="801"/>
                  </a:lnTo>
                  <a:lnTo>
                    <a:pt x="736" y="805"/>
                  </a:lnTo>
                  <a:lnTo>
                    <a:pt x="722" y="810"/>
                  </a:lnTo>
                  <a:lnTo>
                    <a:pt x="708" y="813"/>
                  </a:lnTo>
                  <a:lnTo>
                    <a:pt x="692" y="816"/>
                  </a:lnTo>
                  <a:lnTo>
                    <a:pt x="678" y="819"/>
                  </a:lnTo>
                  <a:lnTo>
                    <a:pt x="662" y="820"/>
                  </a:lnTo>
                  <a:lnTo>
                    <a:pt x="647" y="821"/>
                  </a:lnTo>
                  <a:lnTo>
                    <a:pt x="630" y="821"/>
                  </a:lnTo>
                  <a:lnTo>
                    <a:pt x="614" y="821"/>
                  </a:lnTo>
                  <a:lnTo>
                    <a:pt x="599" y="820"/>
                  </a:lnTo>
                  <a:lnTo>
                    <a:pt x="583" y="819"/>
                  </a:lnTo>
                  <a:lnTo>
                    <a:pt x="568" y="816"/>
                  </a:lnTo>
                  <a:lnTo>
                    <a:pt x="553" y="813"/>
                  </a:lnTo>
                  <a:lnTo>
                    <a:pt x="539" y="810"/>
                  </a:lnTo>
                  <a:lnTo>
                    <a:pt x="526" y="805"/>
                  </a:lnTo>
                  <a:lnTo>
                    <a:pt x="511" y="801"/>
                  </a:lnTo>
                  <a:lnTo>
                    <a:pt x="498" y="795"/>
                  </a:lnTo>
                  <a:lnTo>
                    <a:pt x="486" y="790"/>
                  </a:lnTo>
                  <a:lnTo>
                    <a:pt x="473" y="783"/>
                  </a:lnTo>
                  <a:lnTo>
                    <a:pt x="461" y="776"/>
                  </a:lnTo>
                  <a:lnTo>
                    <a:pt x="449" y="769"/>
                  </a:lnTo>
                  <a:lnTo>
                    <a:pt x="438" y="761"/>
                  </a:lnTo>
                  <a:lnTo>
                    <a:pt x="428" y="753"/>
                  </a:lnTo>
                  <a:lnTo>
                    <a:pt x="417" y="743"/>
                  </a:lnTo>
                  <a:lnTo>
                    <a:pt x="408" y="734"/>
                  </a:lnTo>
                  <a:lnTo>
                    <a:pt x="398" y="724"/>
                  </a:lnTo>
                  <a:lnTo>
                    <a:pt x="390" y="713"/>
                  </a:lnTo>
                  <a:lnTo>
                    <a:pt x="381" y="703"/>
                  </a:lnTo>
                  <a:lnTo>
                    <a:pt x="375" y="691"/>
                  </a:lnTo>
                  <a:lnTo>
                    <a:pt x="367" y="680"/>
                  </a:lnTo>
                  <a:lnTo>
                    <a:pt x="361" y="667"/>
                  </a:lnTo>
                  <a:lnTo>
                    <a:pt x="355" y="654"/>
                  </a:lnTo>
                  <a:lnTo>
                    <a:pt x="350" y="641"/>
                  </a:lnTo>
                  <a:lnTo>
                    <a:pt x="346" y="627"/>
                  </a:lnTo>
                  <a:lnTo>
                    <a:pt x="341" y="614"/>
                  </a:lnTo>
                  <a:lnTo>
                    <a:pt x="338" y="600"/>
                  </a:lnTo>
                  <a:lnTo>
                    <a:pt x="336" y="584"/>
                  </a:lnTo>
                  <a:lnTo>
                    <a:pt x="335" y="570"/>
                  </a:lnTo>
                  <a:lnTo>
                    <a:pt x="333" y="554"/>
                  </a:lnTo>
                  <a:lnTo>
                    <a:pt x="332" y="539"/>
                  </a:lnTo>
                  <a:lnTo>
                    <a:pt x="333" y="523"/>
                  </a:lnTo>
                  <a:lnTo>
                    <a:pt x="335" y="508"/>
                  </a:lnTo>
                  <a:lnTo>
                    <a:pt x="336" y="492"/>
                  </a:lnTo>
                  <a:lnTo>
                    <a:pt x="338" y="478"/>
                  </a:lnTo>
                  <a:lnTo>
                    <a:pt x="341" y="463"/>
                  </a:lnTo>
                  <a:lnTo>
                    <a:pt x="346" y="449"/>
                  </a:lnTo>
                  <a:lnTo>
                    <a:pt x="350" y="435"/>
                  </a:lnTo>
                  <a:lnTo>
                    <a:pt x="355" y="422"/>
                  </a:lnTo>
                  <a:lnTo>
                    <a:pt x="361" y="410"/>
                  </a:lnTo>
                  <a:lnTo>
                    <a:pt x="367" y="398"/>
                  </a:lnTo>
                  <a:lnTo>
                    <a:pt x="375" y="385"/>
                  </a:lnTo>
                  <a:lnTo>
                    <a:pt x="381" y="374"/>
                  </a:lnTo>
                  <a:lnTo>
                    <a:pt x="390" y="363"/>
                  </a:lnTo>
                  <a:lnTo>
                    <a:pt x="398" y="353"/>
                  </a:lnTo>
                  <a:lnTo>
                    <a:pt x="408" y="343"/>
                  </a:lnTo>
                  <a:lnTo>
                    <a:pt x="417" y="333"/>
                  </a:lnTo>
                  <a:lnTo>
                    <a:pt x="428" y="324"/>
                  </a:lnTo>
                  <a:lnTo>
                    <a:pt x="438" y="315"/>
                  </a:lnTo>
                  <a:lnTo>
                    <a:pt x="449" y="308"/>
                  </a:lnTo>
                  <a:lnTo>
                    <a:pt x="461" y="300"/>
                  </a:lnTo>
                  <a:lnTo>
                    <a:pt x="473" y="293"/>
                  </a:lnTo>
                  <a:lnTo>
                    <a:pt x="486" y="288"/>
                  </a:lnTo>
                  <a:lnTo>
                    <a:pt x="498" y="281"/>
                  </a:lnTo>
                  <a:lnTo>
                    <a:pt x="511" y="276"/>
                  </a:lnTo>
                  <a:lnTo>
                    <a:pt x="526" y="271"/>
                  </a:lnTo>
                  <a:lnTo>
                    <a:pt x="539" y="268"/>
                  </a:lnTo>
                  <a:lnTo>
                    <a:pt x="553" y="264"/>
                  </a:lnTo>
                  <a:lnTo>
                    <a:pt x="568" y="261"/>
                  </a:lnTo>
                  <a:lnTo>
                    <a:pt x="583" y="259"/>
                  </a:lnTo>
                  <a:lnTo>
                    <a:pt x="599" y="258"/>
                  </a:lnTo>
                  <a:lnTo>
                    <a:pt x="614" y="256"/>
                  </a:lnTo>
                  <a:lnTo>
                    <a:pt x="630" y="255"/>
                  </a:lnTo>
                  <a:lnTo>
                    <a:pt x="647" y="256"/>
                  </a:lnTo>
                  <a:lnTo>
                    <a:pt x="662" y="258"/>
                  </a:lnTo>
                  <a:lnTo>
                    <a:pt x="678" y="259"/>
                  </a:lnTo>
                  <a:lnTo>
                    <a:pt x="692" y="261"/>
                  </a:lnTo>
                  <a:lnTo>
                    <a:pt x="708" y="264"/>
                  </a:lnTo>
                  <a:lnTo>
                    <a:pt x="722" y="268"/>
                  </a:lnTo>
                  <a:lnTo>
                    <a:pt x="736" y="271"/>
                  </a:lnTo>
                  <a:lnTo>
                    <a:pt x="750" y="276"/>
                  </a:lnTo>
                  <a:lnTo>
                    <a:pt x="763" y="281"/>
                  </a:lnTo>
                  <a:lnTo>
                    <a:pt x="776" y="288"/>
                  </a:lnTo>
                  <a:lnTo>
                    <a:pt x="789" y="293"/>
                  </a:lnTo>
                  <a:lnTo>
                    <a:pt x="800" y="300"/>
                  </a:lnTo>
                  <a:lnTo>
                    <a:pt x="812" y="308"/>
                  </a:lnTo>
                  <a:lnTo>
                    <a:pt x="823" y="315"/>
                  </a:lnTo>
                  <a:lnTo>
                    <a:pt x="834" y="324"/>
                  </a:lnTo>
                  <a:lnTo>
                    <a:pt x="844" y="333"/>
                  </a:lnTo>
                  <a:lnTo>
                    <a:pt x="854" y="343"/>
                  </a:lnTo>
                  <a:lnTo>
                    <a:pt x="863" y="353"/>
                  </a:lnTo>
                  <a:lnTo>
                    <a:pt x="872" y="363"/>
                  </a:lnTo>
                  <a:lnTo>
                    <a:pt x="880" y="374"/>
                  </a:lnTo>
                  <a:lnTo>
                    <a:pt x="888" y="385"/>
                  </a:lnTo>
                  <a:lnTo>
                    <a:pt x="894" y="398"/>
                  </a:lnTo>
                  <a:lnTo>
                    <a:pt x="901" y="410"/>
                  </a:lnTo>
                  <a:lnTo>
                    <a:pt x="907" y="422"/>
                  </a:lnTo>
                  <a:lnTo>
                    <a:pt x="912" y="435"/>
                  </a:lnTo>
                  <a:lnTo>
                    <a:pt x="917" y="449"/>
                  </a:lnTo>
                  <a:lnTo>
                    <a:pt x="920" y="463"/>
                  </a:lnTo>
                  <a:lnTo>
                    <a:pt x="923" y="478"/>
                  </a:lnTo>
                  <a:lnTo>
                    <a:pt x="925" y="492"/>
                  </a:lnTo>
                  <a:lnTo>
                    <a:pt x="928" y="508"/>
                  </a:lnTo>
                  <a:lnTo>
                    <a:pt x="929" y="523"/>
                  </a:lnTo>
                  <a:lnTo>
                    <a:pt x="929" y="539"/>
                  </a:lnTo>
                  <a:close/>
                  <a:moveTo>
                    <a:pt x="506" y="539"/>
                  </a:moveTo>
                  <a:lnTo>
                    <a:pt x="507" y="552"/>
                  </a:lnTo>
                  <a:lnTo>
                    <a:pt x="509" y="565"/>
                  </a:lnTo>
                  <a:lnTo>
                    <a:pt x="511" y="577"/>
                  </a:lnTo>
                  <a:lnTo>
                    <a:pt x="513" y="584"/>
                  </a:lnTo>
                  <a:lnTo>
                    <a:pt x="516" y="590"/>
                  </a:lnTo>
                  <a:lnTo>
                    <a:pt x="521" y="601"/>
                  </a:lnTo>
                  <a:lnTo>
                    <a:pt x="527" y="611"/>
                  </a:lnTo>
                  <a:lnTo>
                    <a:pt x="534" y="621"/>
                  </a:lnTo>
                  <a:lnTo>
                    <a:pt x="542" y="629"/>
                  </a:lnTo>
                  <a:lnTo>
                    <a:pt x="547" y="633"/>
                  </a:lnTo>
                  <a:lnTo>
                    <a:pt x="551" y="636"/>
                  </a:lnTo>
                  <a:lnTo>
                    <a:pt x="556" y="640"/>
                  </a:lnTo>
                  <a:lnTo>
                    <a:pt x="561" y="643"/>
                  </a:lnTo>
                  <a:lnTo>
                    <a:pt x="571" y="649"/>
                  </a:lnTo>
                  <a:lnTo>
                    <a:pt x="582" y="654"/>
                  </a:lnTo>
                  <a:lnTo>
                    <a:pt x="593" y="657"/>
                  </a:lnTo>
                  <a:lnTo>
                    <a:pt x="606" y="661"/>
                  </a:lnTo>
                  <a:lnTo>
                    <a:pt x="611" y="661"/>
                  </a:lnTo>
                  <a:lnTo>
                    <a:pt x="618" y="662"/>
                  </a:lnTo>
                  <a:lnTo>
                    <a:pt x="630" y="663"/>
                  </a:lnTo>
                  <a:lnTo>
                    <a:pt x="643" y="662"/>
                  </a:lnTo>
                  <a:lnTo>
                    <a:pt x="656" y="661"/>
                  </a:lnTo>
                  <a:lnTo>
                    <a:pt x="668" y="657"/>
                  </a:lnTo>
                  <a:lnTo>
                    <a:pt x="673" y="656"/>
                  </a:lnTo>
                  <a:lnTo>
                    <a:pt x="679" y="654"/>
                  </a:lnTo>
                  <a:lnTo>
                    <a:pt x="690" y="649"/>
                  </a:lnTo>
                  <a:lnTo>
                    <a:pt x="696" y="646"/>
                  </a:lnTo>
                  <a:lnTo>
                    <a:pt x="700" y="643"/>
                  </a:lnTo>
                  <a:lnTo>
                    <a:pt x="706" y="640"/>
                  </a:lnTo>
                  <a:lnTo>
                    <a:pt x="710" y="636"/>
                  </a:lnTo>
                  <a:lnTo>
                    <a:pt x="719" y="629"/>
                  </a:lnTo>
                  <a:lnTo>
                    <a:pt x="727" y="621"/>
                  </a:lnTo>
                  <a:lnTo>
                    <a:pt x="733" y="611"/>
                  </a:lnTo>
                  <a:lnTo>
                    <a:pt x="740" y="601"/>
                  </a:lnTo>
                  <a:lnTo>
                    <a:pt x="742" y="595"/>
                  </a:lnTo>
                  <a:lnTo>
                    <a:pt x="744" y="590"/>
                  </a:lnTo>
                  <a:lnTo>
                    <a:pt x="749" y="577"/>
                  </a:lnTo>
                  <a:lnTo>
                    <a:pt x="752" y="565"/>
                  </a:lnTo>
                  <a:lnTo>
                    <a:pt x="753" y="552"/>
                  </a:lnTo>
                  <a:lnTo>
                    <a:pt x="754" y="539"/>
                  </a:lnTo>
                  <a:lnTo>
                    <a:pt x="753" y="524"/>
                  </a:lnTo>
                  <a:lnTo>
                    <a:pt x="753" y="517"/>
                  </a:lnTo>
                  <a:lnTo>
                    <a:pt x="752" y="511"/>
                  </a:lnTo>
                  <a:lnTo>
                    <a:pt x="749" y="499"/>
                  </a:lnTo>
                  <a:lnTo>
                    <a:pt x="747" y="493"/>
                  </a:lnTo>
                  <a:lnTo>
                    <a:pt x="744" y="488"/>
                  </a:lnTo>
                  <a:lnTo>
                    <a:pt x="740" y="476"/>
                  </a:lnTo>
                  <a:lnTo>
                    <a:pt x="733" y="465"/>
                  </a:lnTo>
                  <a:lnTo>
                    <a:pt x="727" y="456"/>
                  </a:lnTo>
                  <a:lnTo>
                    <a:pt x="719" y="448"/>
                  </a:lnTo>
                  <a:lnTo>
                    <a:pt x="714" y="444"/>
                  </a:lnTo>
                  <a:lnTo>
                    <a:pt x="710" y="440"/>
                  </a:lnTo>
                  <a:lnTo>
                    <a:pt x="706" y="436"/>
                  </a:lnTo>
                  <a:lnTo>
                    <a:pt x="700" y="433"/>
                  </a:lnTo>
                  <a:lnTo>
                    <a:pt x="690" y="428"/>
                  </a:lnTo>
                  <a:lnTo>
                    <a:pt x="679" y="423"/>
                  </a:lnTo>
                  <a:lnTo>
                    <a:pt x="668" y="420"/>
                  </a:lnTo>
                  <a:lnTo>
                    <a:pt x="656" y="416"/>
                  </a:lnTo>
                  <a:lnTo>
                    <a:pt x="643" y="415"/>
                  </a:lnTo>
                  <a:lnTo>
                    <a:pt x="630" y="414"/>
                  </a:lnTo>
                  <a:lnTo>
                    <a:pt x="618" y="415"/>
                  </a:lnTo>
                  <a:lnTo>
                    <a:pt x="606" y="416"/>
                  </a:lnTo>
                  <a:lnTo>
                    <a:pt x="593" y="420"/>
                  </a:lnTo>
                  <a:lnTo>
                    <a:pt x="588" y="421"/>
                  </a:lnTo>
                  <a:lnTo>
                    <a:pt x="582" y="423"/>
                  </a:lnTo>
                  <a:lnTo>
                    <a:pt x="571" y="428"/>
                  </a:lnTo>
                  <a:lnTo>
                    <a:pt x="566" y="431"/>
                  </a:lnTo>
                  <a:lnTo>
                    <a:pt x="561" y="433"/>
                  </a:lnTo>
                  <a:lnTo>
                    <a:pt x="556" y="436"/>
                  </a:lnTo>
                  <a:lnTo>
                    <a:pt x="551" y="440"/>
                  </a:lnTo>
                  <a:lnTo>
                    <a:pt x="542" y="448"/>
                  </a:lnTo>
                  <a:lnTo>
                    <a:pt x="534" y="456"/>
                  </a:lnTo>
                  <a:lnTo>
                    <a:pt x="527" y="465"/>
                  </a:lnTo>
                  <a:lnTo>
                    <a:pt x="521" y="476"/>
                  </a:lnTo>
                  <a:lnTo>
                    <a:pt x="516" y="488"/>
                  </a:lnTo>
                  <a:lnTo>
                    <a:pt x="511" y="499"/>
                  </a:lnTo>
                  <a:lnTo>
                    <a:pt x="509" y="511"/>
                  </a:lnTo>
                  <a:lnTo>
                    <a:pt x="507" y="524"/>
                  </a:lnTo>
                  <a:lnTo>
                    <a:pt x="507" y="531"/>
                  </a:lnTo>
                  <a:lnTo>
                    <a:pt x="506" y="539"/>
                  </a:lnTo>
                  <a:close/>
                  <a:moveTo>
                    <a:pt x="1145" y="175"/>
                  </a:moveTo>
                  <a:lnTo>
                    <a:pt x="959" y="175"/>
                  </a:lnTo>
                  <a:lnTo>
                    <a:pt x="959" y="1"/>
                  </a:lnTo>
                  <a:lnTo>
                    <a:pt x="1145" y="1"/>
                  </a:lnTo>
                  <a:lnTo>
                    <a:pt x="1145" y="175"/>
                  </a:lnTo>
                  <a:close/>
                  <a:moveTo>
                    <a:pt x="965" y="273"/>
                  </a:moveTo>
                  <a:lnTo>
                    <a:pt x="1139" y="273"/>
                  </a:lnTo>
                  <a:lnTo>
                    <a:pt x="1139" y="804"/>
                  </a:lnTo>
                  <a:lnTo>
                    <a:pt x="965" y="804"/>
                  </a:lnTo>
                  <a:lnTo>
                    <a:pt x="965" y="273"/>
                  </a:lnTo>
                  <a:close/>
                  <a:moveTo>
                    <a:pt x="1750" y="475"/>
                  </a:moveTo>
                  <a:lnTo>
                    <a:pt x="1750" y="804"/>
                  </a:lnTo>
                  <a:lnTo>
                    <a:pt x="1578" y="804"/>
                  </a:lnTo>
                  <a:lnTo>
                    <a:pt x="1578" y="523"/>
                  </a:lnTo>
                  <a:lnTo>
                    <a:pt x="1576" y="509"/>
                  </a:lnTo>
                  <a:lnTo>
                    <a:pt x="1575" y="495"/>
                  </a:lnTo>
                  <a:lnTo>
                    <a:pt x="1573" y="483"/>
                  </a:lnTo>
                  <a:lnTo>
                    <a:pt x="1571" y="472"/>
                  </a:lnTo>
                  <a:lnTo>
                    <a:pt x="1568" y="462"/>
                  </a:lnTo>
                  <a:lnTo>
                    <a:pt x="1563" y="452"/>
                  </a:lnTo>
                  <a:lnTo>
                    <a:pt x="1559" y="444"/>
                  </a:lnTo>
                  <a:lnTo>
                    <a:pt x="1555" y="440"/>
                  </a:lnTo>
                  <a:lnTo>
                    <a:pt x="1552" y="436"/>
                  </a:lnTo>
                  <a:lnTo>
                    <a:pt x="1546" y="430"/>
                  </a:lnTo>
                  <a:lnTo>
                    <a:pt x="1539" y="424"/>
                  </a:lnTo>
                  <a:lnTo>
                    <a:pt x="1531" y="420"/>
                  </a:lnTo>
                  <a:lnTo>
                    <a:pt x="1522" y="415"/>
                  </a:lnTo>
                  <a:lnTo>
                    <a:pt x="1512" y="412"/>
                  </a:lnTo>
                  <a:lnTo>
                    <a:pt x="1502" y="410"/>
                  </a:lnTo>
                  <a:lnTo>
                    <a:pt x="1491" y="409"/>
                  </a:lnTo>
                  <a:lnTo>
                    <a:pt x="1480" y="409"/>
                  </a:lnTo>
                  <a:lnTo>
                    <a:pt x="1469" y="409"/>
                  </a:lnTo>
                  <a:lnTo>
                    <a:pt x="1463" y="410"/>
                  </a:lnTo>
                  <a:lnTo>
                    <a:pt x="1459" y="410"/>
                  </a:lnTo>
                  <a:lnTo>
                    <a:pt x="1449" y="412"/>
                  </a:lnTo>
                  <a:lnTo>
                    <a:pt x="1439" y="415"/>
                  </a:lnTo>
                  <a:lnTo>
                    <a:pt x="1430" y="420"/>
                  </a:lnTo>
                  <a:lnTo>
                    <a:pt x="1425" y="422"/>
                  </a:lnTo>
                  <a:lnTo>
                    <a:pt x="1421" y="424"/>
                  </a:lnTo>
                  <a:lnTo>
                    <a:pt x="1413" y="431"/>
                  </a:lnTo>
                  <a:lnTo>
                    <a:pt x="1410" y="434"/>
                  </a:lnTo>
                  <a:lnTo>
                    <a:pt x="1406" y="438"/>
                  </a:lnTo>
                  <a:lnTo>
                    <a:pt x="1403" y="442"/>
                  </a:lnTo>
                  <a:lnTo>
                    <a:pt x="1400" y="445"/>
                  </a:lnTo>
                  <a:lnTo>
                    <a:pt x="1394" y="455"/>
                  </a:lnTo>
                  <a:lnTo>
                    <a:pt x="1389" y="465"/>
                  </a:lnTo>
                  <a:lnTo>
                    <a:pt x="1386" y="471"/>
                  </a:lnTo>
                  <a:lnTo>
                    <a:pt x="1385" y="478"/>
                  </a:lnTo>
                  <a:lnTo>
                    <a:pt x="1383" y="484"/>
                  </a:lnTo>
                  <a:lnTo>
                    <a:pt x="1382" y="491"/>
                  </a:lnTo>
                  <a:lnTo>
                    <a:pt x="1379" y="504"/>
                  </a:lnTo>
                  <a:lnTo>
                    <a:pt x="1378" y="520"/>
                  </a:lnTo>
                  <a:lnTo>
                    <a:pt x="1378" y="537"/>
                  </a:lnTo>
                  <a:lnTo>
                    <a:pt x="1378" y="804"/>
                  </a:lnTo>
                  <a:lnTo>
                    <a:pt x="1203" y="804"/>
                  </a:lnTo>
                  <a:lnTo>
                    <a:pt x="1203" y="273"/>
                  </a:lnTo>
                  <a:lnTo>
                    <a:pt x="1374" y="273"/>
                  </a:lnTo>
                  <a:lnTo>
                    <a:pt x="1374" y="353"/>
                  </a:lnTo>
                  <a:lnTo>
                    <a:pt x="1376" y="353"/>
                  </a:lnTo>
                  <a:lnTo>
                    <a:pt x="1383" y="342"/>
                  </a:lnTo>
                  <a:lnTo>
                    <a:pt x="1391" y="331"/>
                  </a:lnTo>
                  <a:lnTo>
                    <a:pt x="1400" y="321"/>
                  </a:lnTo>
                  <a:lnTo>
                    <a:pt x="1409" y="312"/>
                  </a:lnTo>
                  <a:lnTo>
                    <a:pt x="1418" y="303"/>
                  </a:lnTo>
                  <a:lnTo>
                    <a:pt x="1422" y="299"/>
                  </a:lnTo>
                  <a:lnTo>
                    <a:pt x="1428" y="295"/>
                  </a:lnTo>
                  <a:lnTo>
                    <a:pt x="1438" y="288"/>
                  </a:lnTo>
                  <a:lnTo>
                    <a:pt x="1449" y="281"/>
                  </a:lnTo>
                  <a:lnTo>
                    <a:pt x="1460" y="275"/>
                  </a:lnTo>
                  <a:lnTo>
                    <a:pt x="1472" y="270"/>
                  </a:lnTo>
                  <a:lnTo>
                    <a:pt x="1483" y="265"/>
                  </a:lnTo>
                  <a:lnTo>
                    <a:pt x="1496" y="262"/>
                  </a:lnTo>
                  <a:lnTo>
                    <a:pt x="1509" y="260"/>
                  </a:lnTo>
                  <a:lnTo>
                    <a:pt x="1522" y="258"/>
                  </a:lnTo>
                  <a:lnTo>
                    <a:pt x="1535" y="256"/>
                  </a:lnTo>
                  <a:lnTo>
                    <a:pt x="1550" y="255"/>
                  </a:lnTo>
                  <a:lnTo>
                    <a:pt x="1571" y="256"/>
                  </a:lnTo>
                  <a:lnTo>
                    <a:pt x="1582" y="258"/>
                  </a:lnTo>
                  <a:lnTo>
                    <a:pt x="1592" y="259"/>
                  </a:lnTo>
                  <a:lnTo>
                    <a:pt x="1602" y="261"/>
                  </a:lnTo>
                  <a:lnTo>
                    <a:pt x="1612" y="263"/>
                  </a:lnTo>
                  <a:lnTo>
                    <a:pt x="1621" y="265"/>
                  </a:lnTo>
                  <a:lnTo>
                    <a:pt x="1630" y="269"/>
                  </a:lnTo>
                  <a:lnTo>
                    <a:pt x="1640" y="272"/>
                  </a:lnTo>
                  <a:lnTo>
                    <a:pt x="1647" y="276"/>
                  </a:lnTo>
                  <a:lnTo>
                    <a:pt x="1656" y="281"/>
                  </a:lnTo>
                  <a:lnTo>
                    <a:pt x="1664" y="285"/>
                  </a:lnTo>
                  <a:lnTo>
                    <a:pt x="1672" y="291"/>
                  </a:lnTo>
                  <a:lnTo>
                    <a:pt x="1680" y="296"/>
                  </a:lnTo>
                  <a:lnTo>
                    <a:pt x="1686" y="302"/>
                  </a:lnTo>
                  <a:lnTo>
                    <a:pt x="1693" y="309"/>
                  </a:lnTo>
                  <a:lnTo>
                    <a:pt x="1700" y="315"/>
                  </a:lnTo>
                  <a:lnTo>
                    <a:pt x="1706" y="323"/>
                  </a:lnTo>
                  <a:lnTo>
                    <a:pt x="1712" y="331"/>
                  </a:lnTo>
                  <a:lnTo>
                    <a:pt x="1717" y="339"/>
                  </a:lnTo>
                  <a:lnTo>
                    <a:pt x="1722" y="348"/>
                  </a:lnTo>
                  <a:lnTo>
                    <a:pt x="1726" y="358"/>
                  </a:lnTo>
                  <a:lnTo>
                    <a:pt x="1731" y="366"/>
                  </a:lnTo>
                  <a:lnTo>
                    <a:pt x="1735" y="376"/>
                  </a:lnTo>
                  <a:lnTo>
                    <a:pt x="1739" y="388"/>
                  </a:lnTo>
                  <a:lnTo>
                    <a:pt x="1741" y="399"/>
                  </a:lnTo>
                  <a:lnTo>
                    <a:pt x="1744" y="410"/>
                  </a:lnTo>
                  <a:lnTo>
                    <a:pt x="1745" y="422"/>
                  </a:lnTo>
                  <a:lnTo>
                    <a:pt x="1747" y="434"/>
                  </a:lnTo>
                  <a:lnTo>
                    <a:pt x="1749" y="448"/>
                  </a:lnTo>
                  <a:lnTo>
                    <a:pt x="1750" y="461"/>
                  </a:lnTo>
                  <a:lnTo>
                    <a:pt x="1750" y="475"/>
                  </a:lnTo>
                  <a:close/>
                  <a:moveTo>
                    <a:pt x="2235" y="418"/>
                  </a:moveTo>
                  <a:lnTo>
                    <a:pt x="2235" y="577"/>
                  </a:lnTo>
                  <a:lnTo>
                    <a:pt x="2236" y="594"/>
                  </a:lnTo>
                  <a:lnTo>
                    <a:pt x="2238" y="609"/>
                  </a:lnTo>
                  <a:lnTo>
                    <a:pt x="2240" y="614"/>
                  </a:lnTo>
                  <a:lnTo>
                    <a:pt x="2242" y="620"/>
                  </a:lnTo>
                  <a:lnTo>
                    <a:pt x="2244" y="624"/>
                  </a:lnTo>
                  <a:lnTo>
                    <a:pt x="2247" y="629"/>
                  </a:lnTo>
                  <a:lnTo>
                    <a:pt x="2251" y="632"/>
                  </a:lnTo>
                  <a:lnTo>
                    <a:pt x="2255" y="635"/>
                  </a:lnTo>
                  <a:lnTo>
                    <a:pt x="2260" y="637"/>
                  </a:lnTo>
                  <a:lnTo>
                    <a:pt x="2265" y="640"/>
                  </a:lnTo>
                  <a:lnTo>
                    <a:pt x="2271" y="641"/>
                  </a:lnTo>
                  <a:lnTo>
                    <a:pt x="2277" y="642"/>
                  </a:lnTo>
                  <a:lnTo>
                    <a:pt x="2285" y="643"/>
                  </a:lnTo>
                  <a:lnTo>
                    <a:pt x="2293" y="643"/>
                  </a:lnTo>
                  <a:lnTo>
                    <a:pt x="2313" y="643"/>
                  </a:lnTo>
                  <a:lnTo>
                    <a:pt x="2313" y="804"/>
                  </a:lnTo>
                  <a:lnTo>
                    <a:pt x="2240" y="804"/>
                  </a:lnTo>
                  <a:lnTo>
                    <a:pt x="2221" y="803"/>
                  </a:lnTo>
                  <a:lnTo>
                    <a:pt x="2211" y="803"/>
                  </a:lnTo>
                  <a:lnTo>
                    <a:pt x="2202" y="802"/>
                  </a:lnTo>
                  <a:lnTo>
                    <a:pt x="2184" y="799"/>
                  </a:lnTo>
                  <a:lnTo>
                    <a:pt x="2166" y="794"/>
                  </a:lnTo>
                  <a:lnTo>
                    <a:pt x="2158" y="791"/>
                  </a:lnTo>
                  <a:lnTo>
                    <a:pt x="2151" y="787"/>
                  </a:lnTo>
                  <a:lnTo>
                    <a:pt x="2143" y="784"/>
                  </a:lnTo>
                  <a:lnTo>
                    <a:pt x="2136" y="781"/>
                  </a:lnTo>
                  <a:lnTo>
                    <a:pt x="2130" y="776"/>
                  </a:lnTo>
                  <a:lnTo>
                    <a:pt x="2123" y="772"/>
                  </a:lnTo>
                  <a:lnTo>
                    <a:pt x="2116" y="767"/>
                  </a:lnTo>
                  <a:lnTo>
                    <a:pt x="2111" y="762"/>
                  </a:lnTo>
                  <a:lnTo>
                    <a:pt x="2105" y="756"/>
                  </a:lnTo>
                  <a:lnTo>
                    <a:pt x="2100" y="751"/>
                  </a:lnTo>
                  <a:lnTo>
                    <a:pt x="2090" y="737"/>
                  </a:lnTo>
                  <a:lnTo>
                    <a:pt x="2085" y="730"/>
                  </a:lnTo>
                  <a:lnTo>
                    <a:pt x="2082" y="723"/>
                  </a:lnTo>
                  <a:lnTo>
                    <a:pt x="2075" y="706"/>
                  </a:lnTo>
                  <a:lnTo>
                    <a:pt x="2070" y="689"/>
                  </a:lnTo>
                  <a:lnTo>
                    <a:pt x="2067" y="679"/>
                  </a:lnTo>
                  <a:lnTo>
                    <a:pt x="2065" y="669"/>
                  </a:lnTo>
                  <a:lnTo>
                    <a:pt x="2064" y="659"/>
                  </a:lnTo>
                  <a:lnTo>
                    <a:pt x="2063" y="647"/>
                  </a:lnTo>
                  <a:lnTo>
                    <a:pt x="2062" y="636"/>
                  </a:lnTo>
                  <a:lnTo>
                    <a:pt x="2062" y="624"/>
                  </a:lnTo>
                  <a:lnTo>
                    <a:pt x="2062" y="418"/>
                  </a:lnTo>
                  <a:lnTo>
                    <a:pt x="1959" y="418"/>
                  </a:lnTo>
                  <a:lnTo>
                    <a:pt x="1959" y="273"/>
                  </a:lnTo>
                  <a:lnTo>
                    <a:pt x="2062" y="273"/>
                  </a:lnTo>
                  <a:lnTo>
                    <a:pt x="2062" y="60"/>
                  </a:lnTo>
                  <a:lnTo>
                    <a:pt x="2235" y="60"/>
                  </a:lnTo>
                  <a:lnTo>
                    <a:pt x="2235" y="273"/>
                  </a:lnTo>
                  <a:lnTo>
                    <a:pt x="2345" y="273"/>
                  </a:lnTo>
                  <a:lnTo>
                    <a:pt x="2345" y="418"/>
                  </a:lnTo>
                  <a:lnTo>
                    <a:pt x="2235" y="418"/>
                  </a:lnTo>
                  <a:close/>
                  <a:moveTo>
                    <a:pt x="2556" y="343"/>
                  </a:moveTo>
                  <a:lnTo>
                    <a:pt x="2558" y="343"/>
                  </a:lnTo>
                  <a:lnTo>
                    <a:pt x="2565" y="333"/>
                  </a:lnTo>
                  <a:lnTo>
                    <a:pt x="2573" y="323"/>
                  </a:lnTo>
                  <a:lnTo>
                    <a:pt x="2581" y="314"/>
                  </a:lnTo>
                  <a:lnTo>
                    <a:pt x="2585" y="310"/>
                  </a:lnTo>
                  <a:lnTo>
                    <a:pt x="2589" y="305"/>
                  </a:lnTo>
                  <a:lnTo>
                    <a:pt x="2598" y="298"/>
                  </a:lnTo>
                  <a:lnTo>
                    <a:pt x="2608" y="291"/>
                  </a:lnTo>
                  <a:lnTo>
                    <a:pt x="2618" y="284"/>
                  </a:lnTo>
                  <a:lnTo>
                    <a:pt x="2628" y="279"/>
                  </a:lnTo>
                  <a:lnTo>
                    <a:pt x="2639" y="273"/>
                  </a:lnTo>
                  <a:lnTo>
                    <a:pt x="2651" y="269"/>
                  </a:lnTo>
                  <a:lnTo>
                    <a:pt x="2663" y="264"/>
                  </a:lnTo>
                  <a:lnTo>
                    <a:pt x="2675" y="261"/>
                  </a:lnTo>
                  <a:lnTo>
                    <a:pt x="2687" y="259"/>
                  </a:lnTo>
                  <a:lnTo>
                    <a:pt x="2694" y="258"/>
                  </a:lnTo>
                  <a:lnTo>
                    <a:pt x="2701" y="258"/>
                  </a:lnTo>
                  <a:lnTo>
                    <a:pt x="2714" y="256"/>
                  </a:lnTo>
                  <a:lnTo>
                    <a:pt x="2728" y="255"/>
                  </a:lnTo>
                  <a:lnTo>
                    <a:pt x="2749" y="256"/>
                  </a:lnTo>
                  <a:lnTo>
                    <a:pt x="2760" y="258"/>
                  </a:lnTo>
                  <a:lnTo>
                    <a:pt x="2770" y="259"/>
                  </a:lnTo>
                  <a:lnTo>
                    <a:pt x="2780" y="261"/>
                  </a:lnTo>
                  <a:lnTo>
                    <a:pt x="2790" y="263"/>
                  </a:lnTo>
                  <a:lnTo>
                    <a:pt x="2799" y="265"/>
                  </a:lnTo>
                  <a:lnTo>
                    <a:pt x="2809" y="269"/>
                  </a:lnTo>
                  <a:lnTo>
                    <a:pt x="2818" y="272"/>
                  </a:lnTo>
                  <a:lnTo>
                    <a:pt x="2826" y="276"/>
                  </a:lnTo>
                  <a:lnTo>
                    <a:pt x="2835" y="281"/>
                  </a:lnTo>
                  <a:lnTo>
                    <a:pt x="2843" y="285"/>
                  </a:lnTo>
                  <a:lnTo>
                    <a:pt x="2850" y="291"/>
                  </a:lnTo>
                  <a:lnTo>
                    <a:pt x="2858" y="296"/>
                  </a:lnTo>
                  <a:lnTo>
                    <a:pt x="2865" y="302"/>
                  </a:lnTo>
                  <a:lnTo>
                    <a:pt x="2872" y="309"/>
                  </a:lnTo>
                  <a:lnTo>
                    <a:pt x="2878" y="315"/>
                  </a:lnTo>
                  <a:lnTo>
                    <a:pt x="2885" y="323"/>
                  </a:lnTo>
                  <a:lnTo>
                    <a:pt x="2890" y="331"/>
                  </a:lnTo>
                  <a:lnTo>
                    <a:pt x="2896" y="339"/>
                  </a:lnTo>
                  <a:lnTo>
                    <a:pt x="2900" y="348"/>
                  </a:lnTo>
                  <a:lnTo>
                    <a:pt x="2905" y="358"/>
                  </a:lnTo>
                  <a:lnTo>
                    <a:pt x="2909" y="366"/>
                  </a:lnTo>
                  <a:lnTo>
                    <a:pt x="2914" y="376"/>
                  </a:lnTo>
                  <a:lnTo>
                    <a:pt x="2917" y="388"/>
                  </a:lnTo>
                  <a:lnTo>
                    <a:pt x="2919" y="399"/>
                  </a:lnTo>
                  <a:lnTo>
                    <a:pt x="2923" y="410"/>
                  </a:lnTo>
                  <a:lnTo>
                    <a:pt x="2925" y="422"/>
                  </a:lnTo>
                  <a:lnTo>
                    <a:pt x="2926" y="434"/>
                  </a:lnTo>
                  <a:lnTo>
                    <a:pt x="2927" y="448"/>
                  </a:lnTo>
                  <a:lnTo>
                    <a:pt x="2928" y="461"/>
                  </a:lnTo>
                  <a:lnTo>
                    <a:pt x="2928" y="475"/>
                  </a:lnTo>
                  <a:lnTo>
                    <a:pt x="2928" y="804"/>
                  </a:lnTo>
                  <a:lnTo>
                    <a:pt x="2755" y="804"/>
                  </a:lnTo>
                  <a:lnTo>
                    <a:pt x="2755" y="523"/>
                  </a:lnTo>
                  <a:lnTo>
                    <a:pt x="2754" y="509"/>
                  </a:lnTo>
                  <a:lnTo>
                    <a:pt x="2753" y="495"/>
                  </a:lnTo>
                  <a:lnTo>
                    <a:pt x="2752" y="483"/>
                  </a:lnTo>
                  <a:lnTo>
                    <a:pt x="2748" y="472"/>
                  </a:lnTo>
                  <a:lnTo>
                    <a:pt x="2745" y="462"/>
                  </a:lnTo>
                  <a:lnTo>
                    <a:pt x="2741" y="452"/>
                  </a:lnTo>
                  <a:lnTo>
                    <a:pt x="2738" y="448"/>
                  </a:lnTo>
                  <a:lnTo>
                    <a:pt x="2736" y="444"/>
                  </a:lnTo>
                  <a:lnTo>
                    <a:pt x="2733" y="440"/>
                  </a:lnTo>
                  <a:lnTo>
                    <a:pt x="2731" y="436"/>
                  </a:lnTo>
                  <a:lnTo>
                    <a:pt x="2724" y="430"/>
                  </a:lnTo>
                  <a:lnTo>
                    <a:pt x="2716" y="424"/>
                  </a:lnTo>
                  <a:lnTo>
                    <a:pt x="2708" y="420"/>
                  </a:lnTo>
                  <a:lnTo>
                    <a:pt x="2699" y="415"/>
                  </a:lnTo>
                  <a:lnTo>
                    <a:pt x="2691" y="412"/>
                  </a:lnTo>
                  <a:lnTo>
                    <a:pt x="2681" y="410"/>
                  </a:lnTo>
                  <a:lnTo>
                    <a:pt x="2669" y="409"/>
                  </a:lnTo>
                  <a:lnTo>
                    <a:pt x="2658" y="409"/>
                  </a:lnTo>
                  <a:lnTo>
                    <a:pt x="2647" y="409"/>
                  </a:lnTo>
                  <a:lnTo>
                    <a:pt x="2642" y="410"/>
                  </a:lnTo>
                  <a:lnTo>
                    <a:pt x="2637" y="410"/>
                  </a:lnTo>
                  <a:lnTo>
                    <a:pt x="2627" y="412"/>
                  </a:lnTo>
                  <a:lnTo>
                    <a:pt x="2617" y="415"/>
                  </a:lnTo>
                  <a:lnTo>
                    <a:pt x="2608" y="420"/>
                  </a:lnTo>
                  <a:lnTo>
                    <a:pt x="2604" y="422"/>
                  </a:lnTo>
                  <a:lnTo>
                    <a:pt x="2599" y="424"/>
                  </a:lnTo>
                  <a:lnTo>
                    <a:pt x="2592" y="431"/>
                  </a:lnTo>
                  <a:lnTo>
                    <a:pt x="2588" y="434"/>
                  </a:lnTo>
                  <a:lnTo>
                    <a:pt x="2585" y="438"/>
                  </a:lnTo>
                  <a:lnTo>
                    <a:pt x="2582" y="442"/>
                  </a:lnTo>
                  <a:lnTo>
                    <a:pt x="2578" y="445"/>
                  </a:lnTo>
                  <a:lnTo>
                    <a:pt x="2573" y="455"/>
                  </a:lnTo>
                  <a:lnTo>
                    <a:pt x="2567" y="465"/>
                  </a:lnTo>
                  <a:lnTo>
                    <a:pt x="2566" y="471"/>
                  </a:lnTo>
                  <a:lnTo>
                    <a:pt x="2564" y="478"/>
                  </a:lnTo>
                  <a:lnTo>
                    <a:pt x="2562" y="484"/>
                  </a:lnTo>
                  <a:lnTo>
                    <a:pt x="2561" y="491"/>
                  </a:lnTo>
                  <a:lnTo>
                    <a:pt x="2558" y="504"/>
                  </a:lnTo>
                  <a:lnTo>
                    <a:pt x="2556" y="520"/>
                  </a:lnTo>
                  <a:lnTo>
                    <a:pt x="2556" y="537"/>
                  </a:lnTo>
                  <a:lnTo>
                    <a:pt x="2556" y="804"/>
                  </a:lnTo>
                  <a:lnTo>
                    <a:pt x="2383" y="804"/>
                  </a:lnTo>
                  <a:lnTo>
                    <a:pt x="2383" y="0"/>
                  </a:lnTo>
                  <a:lnTo>
                    <a:pt x="2556" y="0"/>
                  </a:lnTo>
                  <a:lnTo>
                    <a:pt x="2556" y="343"/>
                  </a:lnTo>
                  <a:close/>
                  <a:moveTo>
                    <a:pt x="3506" y="541"/>
                  </a:moveTo>
                  <a:lnTo>
                    <a:pt x="3506" y="580"/>
                  </a:lnTo>
                  <a:lnTo>
                    <a:pt x="3125" y="580"/>
                  </a:lnTo>
                  <a:lnTo>
                    <a:pt x="3128" y="592"/>
                  </a:lnTo>
                  <a:lnTo>
                    <a:pt x="3131" y="603"/>
                  </a:lnTo>
                  <a:lnTo>
                    <a:pt x="3136" y="613"/>
                  </a:lnTo>
                  <a:lnTo>
                    <a:pt x="3141" y="623"/>
                  </a:lnTo>
                  <a:lnTo>
                    <a:pt x="3147" y="632"/>
                  </a:lnTo>
                  <a:lnTo>
                    <a:pt x="3155" y="640"/>
                  </a:lnTo>
                  <a:lnTo>
                    <a:pt x="3163" y="646"/>
                  </a:lnTo>
                  <a:lnTo>
                    <a:pt x="3170" y="653"/>
                  </a:lnTo>
                  <a:lnTo>
                    <a:pt x="3180" y="659"/>
                  </a:lnTo>
                  <a:lnTo>
                    <a:pt x="3189" y="663"/>
                  </a:lnTo>
                  <a:lnTo>
                    <a:pt x="3200" y="667"/>
                  </a:lnTo>
                  <a:lnTo>
                    <a:pt x="3211" y="671"/>
                  </a:lnTo>
                  <a:lnTo>
                    <a:pt x="3223" y="673"/>
                  </a:lnTo>
                  <a:lnTo>
                    <a:pt x="3229" y="674"/>
                  </a:lnTo>
                  <a:lnTo>
                    <a:pt x="3235" y="675"/>
                  </a:lnTo>
                  <a:lnTo>
                    <a:pt x="3248" y="676"/>
                  </a:lnTo>
                  <a:lnTo>
                    <a:pt x="3260" y="676"/>
                  </a:lnTo>
                  <a:lnTo>
                    <a:pt x="3273" y="676"/>
                  </a:lnTo>
                  <a:lnTo>
                    <a:pt x="3285" y="675"/>
                  </a:lnTo>
                  <a:lnTo>
                    <a:pt x="3296" y="674"/>
                  </a:lnTo>
                  <a:lnTo>
                    <a:pt x="3307" y="672"/>
                  </a:lnTo>
                  <a:lnTo>
                    <a:pt x="3318" y="670"/>
                  </a:lnTo>
                  <a:lnTo>
                    <a:pt x="3329" y="666"/>
                  </a:lnTo>
                  <a:lnTo>
                    <a:pt x="3349" y="661"/>
                  </a:lnTo>
                  <a:lnTo>
                    <a:pt x="3359" y="656"/>
                  </a:lnTo>
                  <a:lnTo>
                    <a:pt x="3368" y="653"/>
                  </a:lnTo>
                  <a:lnTo>
                    <a:pt x="3377" y="649"/>
                  </a:lnTo>
                  <a:lnTo>
                    <a:pt x="3386" y="645"/>
                  </a:lnTo>
                  <a:lnTo>
                    <a:pt x="3401" y="636"/>
                  </a:lnTo>
                  <a:lnTo>
                    <a:pt x="3415" y="627"/>
                  </a:lnTo>
                  <a:lnTo>
                    <a:pt x="3478" y="759"/>
                  </a:lnTo>
                  <a:lnTo>
                    <a:pt x="3467" y="765"/>
                  </a:lnTo>
                  <a:lnTo>
                    <a:pt x="3456" y="772"/>
                  </a:lnTo>
                  <a:lnTo>
                    <a:pt x="3445" y="777"/>
                  </a:lnTo>
                  <a:lnTo>
                    <a:pt x="3433" y="783"/>
                  </a:lnTo>
                  <a:lnTo>
                    <a:pt x="3408" y="794"/>
                  </a:lnTo>
                  <a:lnTo>
                    <a:pt x="3395" y="799"/>
                  </a:lnTo>
                  <a:lnTo>
                    <a:pt x="3381" y="803"/>
                  </a:lnTo>
                  <a:lnTo>
                    <a:pt x="3367" y="807"/>
                  </a:lnTo>
                  <a:lnTo>
                    <a:pt x="3353" y="811"/>
                  </a:lnTo>
                  <a:lnTo>
                    <a:pt x="3338" y="814"/>
                  </a:lnTo>
                  <a:lnTo>
                    <a:pt x="3324" y="816"/>
                  </a:lnTo>
                  <a:lnTo>
                    <a:pt x="3308" y="819"/>
                  </a:lnTo>
                  <a:lnTo>
                    <a:pt x="3291" y="820"/>
                  </a:lnTo>
                  <a:lnTo>
                    <a:pt x="3276" y="821"/>
                  </a:lnTo>
                  <a:lnTo>
                    <a:pt x="3258" y="821"/>
                  </a:lnTo>
                  <a:lnTo>
                    <a:pt x="3243" y="821"/>
                  </a:lnTo>
                  <a:lnTo>
                    <a:pt x="3226" y="820"/>
                  </a:lnTo>
                  <a:lnTo>
                    <a:pt x="3210" y="819"/>
                  </a:lnTo>
                  <a:lnTo>
                    <a:pt x="3195" y="816"/>
                  </a:lnTo>
                  <a:lnTo>
                    <a:pt x="3179" y="813"/>
                  </a:lnTo>
                  <a:lnTo>
                    <a:pt x="3165" y="810"/>
                  </a:lnTo>
                  <a:lnTo>
                    <a:pt x="3150" y="805"/>
                  </a:lnTo>
                  <a:lnTo>
                    <a:pt x="3137" y="801"/>
                  </a:lnTo>
                  <a:lnTo>
                    <a:pt x="3124" y="796"/>
                  </a:lnTo>
                  <a:lnTo>
                    <a:pt x="3110" y="790"/>
                  </a:lnTo>
                  <a:lnTo>
                    <a:pt x="3098" y="784"/>
                  </a:lnTo>
                  <a:lnTo>
                    <a:pt x="3087" y="777"/>
                  </a:lnTo>
                  <a:lnTo>
                    <a:pt x="3080" y="773"/>
                  </a:lnTo>
                  <a:lnTo>
                    <a:pt x="3075" y="770"/>
                  </a:lnTo>
                  <a:lnTo>
                    <a:pt x="3064" y="762"/>
                  </a:lnTo>
                  <a:lnTo>
                    <a:pt x="3054" y="753"/>
                  </a:lnTo>
                  <a:lnTo>
                    <a:pt x="3044" y="744"/>
                  </a:lnTo>
                  <a:lnTo>
                    <a:pt x="3034" y="735"/>
                  </a:lnTo>
                  <a:lnTo>
                    <a:pt x="3025" y="725"/>
                  </a:lnTo>
                  <a:lnTo>
                    <a:pt x="3017" y="714"/>
                  </a:lnTo>
                  <a:lnTo>
                    <a:pt x="3009" y="704"/>
                  </a:lnTo>
                  <a:lnTo>
                    <a:pt x="3002" y="692"/>
                  </a:lnTo>
                  <a:lnTo>
                    <a:pt x="2995" y="681"/>
                  </a:lnTo>
                  <a:lnTo>
                    <a:pt x="2989" y="669"/>
                  </a:lnTo>
                  <a:lnTo>
                    <a:pt x="2984" y="655"/>
                  </a:lnTo>
                  <a:lnTo>
                    <a:pt x="2978" y="643"/>
                  </a:lnTo>
                  <a:lnTo>
                    <a:pt x="2974" y="630"/>
                  </a:lnTo>
                  <a:lnTo>
                    <a:pt x="2970" y="615"/>
                  </a:lnTo>
                  <a:lnTo>
                    <a:pt x="2967" y="601"/>
                  </a:lnTo>
                  <a:lnTo>
                    <a:pt x="2965" y="586"/>
                  </a:lnTo>
                  <a:lnTo>
                    <a:pt x="2964" y="572"/>
                  </a:lnTo>
                  <a:lnTo>
                    <a:pt x="2963" y="556"/>
                  </a:lnTo>
                  <a:lnTo>
                    <a:pt x="2963" y="541"/>
                  </a:lnTo>
                  <a:lnTo>
                    <a:pt x="2963" y="524"/>
                  </a:lnTo>
                  <a:lnTo>
                    <a:pt x="2964" y="508"/>
                  </a:lnTo>
                  <a:lnTo>
                    <a:pt x="2965" y="492"/>
                  </a:lnTo>
                  <a:lnTo>
                    <a:pt x="2967" y="478"/>
                  </a:lnTo>
                  <a:lnTo>
                    <a:pt x="2970" y="462"/>
                  </a:lnTo>
                  <a:lnTo>
                    <a:pt x="2974" y="448"/>
                  </a:lnTo>
                  <a:lnTo>
                    <a:pt x="2978" y="434"/>
                  </a:lnTo>
                  <a:lnTo>
                    <a:pt x="2983" y="421"/>
                  </a:lnTo>
                  <a:lnTo>
                    <a:pt x="2988" y="408"/>
                  </a:lnTo>
                  <a:lnTo>
                    <a:pt x="2994" y="395"/>
                  </a:lnTo>
                  <a:lnTo>
                    <a:pt x="3000" y="383"/>
                  </a:lnTo>
                  <a:lnTo>
                    <a:pt x="3008" y="372"/>
                  </a:lnTo>
                  <a:lnTo>
                    <a:pt x="3015" y="361"/>
                  </a:lnTo>
                  <a:lnTo>
                    <a:pt x="3024" y="351"/>
                  </a:lnTo>
                  <a:lnTo>
                    <a:pt x="3032" y="341"/>
                  </a:lnTo>
                  <a:lnTo>
                    <a:pt x="3042" y="332"/>
                  </a:lnTo>
                  <a:lnTo>
                    <a:pt x="3050" y="323"/>
                  </a:lnTo>
                  <a:lnTo>
                    <a:pt x="3060" y="314"/>
                  </a:lnTo>
                  <a:lnTo>
                    <a:pt x="3072" y="306"/>
                  </a:lnTo>
                  <a:lnTo>
                    <a:pt x="3083" y="300"/>
                  </a:lnTo>
                  <a:lnTo>
                    <a:pt x="3094" y="293"/>
                  </a:lnTo>
                  <a:lnTo>
                    <a:pt x="3105" y="286"/>
                  </a:lnTo>
                  <a:lnTo>
                    <a:pt x="3117" y="281"/>
                  </a:lnTo>
                  <a:lnTo>
                    <a:pt x="3130" y="276"/>
                  </a:lnTo>
                  <a:lnTo>
                    <a:pt x="3143" y="272"/>
                  </a:lnTo>
                  <a:lnTo>
                    <a:pt x="3156" y="268"/>
                  </a:lnTo>
                  <a:lnTo>
                    <a:pt x="3169" y="264"/>
                  </a:lnTo>
                  <a:lnTo>
                    <a:pt x="3184" y="262"/>
                  </a:lnTo>
                  <a:lnTo>
                    <a:pt x="3198" y="260"/>
                  </a:lnTo>
                  <a:lnTo>
                    <a:pt x="3213" y="258"/>
                  </a:lnTo>
                  <a:lnTo>
                    <a:pt x="3227" y="258"/>
                  </a:lnTo>
                  <a:lnTo>
                    <a:pt x="3243" y="256"/>
                  </a:lnTo>
                  <a:lnTo>
                    <a:pt x="3257" y="258"/>
                  </a:lnTo>
                  <a:lnTo>
                    <a:pt x="3271" y="258"/>
                  </a:lnTo>
                  <a:lnTo>
                    <a:pt x="3286" y="260"/>
                  </a:lnTo>
                  <a:lnTo>
                    <a:pt x="3299" y="261"/>
                  </a:lnTo>
                  <a:lnTo>
                    <a:pt x="3313" y="263"/>
                  </a:lnTo>
                  <a:lnTo>
                    <a:pt x="3326" y="266"/>
                  </a:lnTo>
                  <a:lnTo>
                    <a:pt x="3339" y="270"/>
                  </a:lnTo>
                  <a:lnTo>
                    <a:pt x="3345" y="272"/>
                  </a:lnTo>
                  <a:lnTo>
                    <a:pt x="3351" y="274"/>
                  </a:lnTo>
                  <a:lnTo>
                    <a:pt x="3363" y="279"/>
                  </a:lnTo>
                  <a:lnTo>
                    <a:pt x="3375" y="284"/>
                  </a:lnTo>
                  <a:lnTo>
                    <a:pt x="3386" y="290"/>
                  </a:lnTo>
                  <a:lnTo>
                    <a:pt x="3396" y="296"/>
                  </a:lnTo>
                  <a:lnTo>
                    <a:pt x="3406" y="303"/>
                  </a:lnTo>
                  <a:lnTo>
                    <a:pt x="3411" y="306"/>
                  </a:lnTo>
                  <a:lnTo>
                    <a:pt x="3416" y="311"/>
                  </a:lnTo>
                  <a:lnTo>
                    <a:pt x="3425" y="319"/>
                  </a:lnTo>
                  <a:lnTo>
                    <a:pt x="3434" y="326"/>
                  </a:lnTo>
                  <a:lnTo>
                    <a:pt x="3443" y="336"/>
                  </a:lnTo>
                  <a:lnTo>
                    <a:pt x="3450" y="345"/>
                  </a:lnTo>
                  <a:lnTo>
                    <a:pt x="3458" y="355"/>
                  </a:lnTo>
                  <a:lnTo>
                    <a:pt x="3465" y="366"/>
                  </a:lnTo>
                  <a:lnTo>
                    <a:pt x="3471" y="378"/>
                  </a:lnTo>
                  <a:lnTo>
                    <a:pt x="3477" y="390"/>
                  </a:lnTo>
                  <a:lnTo>
                    <a:pt x="3483" y="402"/>
                  </a:lnTo>
                  <a:lnTo>
                    <a:pt x="3487" y="415"/>
                  </a:lnTo>
                  <a:lnTo>
                    <a:pt x="3489" y="422"/>
                  </a:lnTo>
                  <a:lnTo>
                    <a:pt x="3491" y="429"/>
                  </a:lnTo>
                  <a:lnTo>
                    <a:pt x="3495" y="443"/>
                  </a:lnTo>
                  <a:lnTo>
                    <a:pt x="3498" y="458"/>
                  </a:lnTo>
                  <a:lnTo>
                    <a:pt x="3501" y="473"/>
                  </a:lnTo>
                  <a:lnTo>
                    <a:pt x="3502" y="490"/>
                  </a:lnTo>
                  <a:lnTo>
                    <a:pt x="3505" y="506"/>
                  </a:lnTo>
                  <a:lnTo>
                    <a:pt x="3506" y="523"/>
                  </a:lnTo>
                  <a:lnTo>
                    <a:pt x="3506" y="541"/>
                  </a:lnTo>
                  <a:close/>
                  <a:moveTo>
                    <a:pt x="3126" y="478"/>
                  </a:moveTo>
                  <a:lnTo>
                    <a:pt x="3338" y="478"/>
                  </a:lnTo>
                  <a:lnTo>
                    <a:pt x="3337" y="466"/>
                  </a:lnTo>
                  <a:lnTo>
                    <a:pt x="3335" y="455"/>
                  </a:lnTo>
                  <a:lnTo>
                    <a:pt x="3333" y="445"/>
                  </a:lnTo>
                  <a:lnTo>
                    <a:pt x="3329" y="436"/>
                  </a:lnTo>
                  <a:lnTo>
                    <a:pt x="3325" y="428"/>
                  </a:lnTo>
                  <a:lnTo>
                    <a:pt x="3319" y="420"/>
                  </a:lnTo>
                  <a:lnTo>
                    <a:pt x="3317" y="415"/>
                  </a:lnTo>
                  <a:lnTo>
                    <a:pt x="3314" y="412"/>
                  </a:lnTo>
                  <a:lnTo>
                    <a:pt x="3308" y="405"/>
                  </a:lnTo>
                  <a:lnTo>
                    <a:pt x="3300" y="400"/>
                  </a:lnTo>
                  <a:lnTo>
                    <a:pt x="3293" y="394"/>
                  </a:lnTo>
                  <a:lnTo>
                    <a:pt x="3285" y="390"/>
                  </a:lnTo>
                  <a:lnTo>
                    <a:pt x="3276" y="386"/>
                  </a:lnTo>
                  <a:lnTo>
                    <a:pt x="3267" y="383"/>
                  </a:lnTo>
                  <a:lnTo>
                    <a:pt x="3257" y="382"/>
                  </a:lnTo>
                  <a:lnTo>
                    <a:pt x="3247" y="380"/>
                  </a:lnTo>
                  <a:lnTo>
                    <a:pt x="3237" y="380"/>
                  </a:lnTo>
                  <a:lnTo>
                    <a:pt x="3226" y="380"/>
                  </a:lnTo>
                  <a:lnTo>
                    <a:pt x="3216" y="381"/>
                  </a:lnTo>
                  <a:lnTo>
                    <a:pt x="3206" y="383"/>
                  </a:lnTo>
                  <a:lnTo>
                    <a:pt x="3196" y="385"/>
                  </a:lnTo>
                  <a:lnTo>
                    <a:pt x="3187" y="389"/>
                  </a:lnTo>
                  <a:lnTo>
                    <a:pt x="3178" y="393"/>
                  </a:lnTo>
                  <a:lnTo>
                    <a:pt x="3170" y="398"/>
                  </a:lnTo>
                  <a:lnTo>
                    <a:pt x="3163" y="403"/>
                  </a:lnTo>
                  <a:lnTo>
                    <a:pt x="3156" y="409"/>
                  </a:lnTo>
                  <a:lnTo>
                    <a:pt x="3149" y="416"/>
                  </a:lnTo>
                  <a:lnTo>
                    <a:pt x="3144" y="424"/>
                  </a:lnTo>
                  <a:lnTo>
                    <a:pt x="3139" y="433"/>
                  </a:lnTo>
                  <a:lnTo>
                    <a:pt x="3137" y="438"/>
                  </a:lnTo>
                  <a:lnTo>
                    <a:pt x="3135" y="443"/>
                  </a:lnTo>
                  <a:lnTo>
                    <a:pt x="3131" y="453"/>
                  </a:lnTo>
                  <a:lnTo>
                    <a:pt x="3128" y="465"/>
                  </a:lnTo>
                  <a:lnTo>
                    <a:pt x="3126" y="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176312" y="5785847"/>
                </a:moveTo>
                <a:lnTo>
                  <a:pt x="10176312" y="5892262"/>
                </a:lnTo>
                <a:lnTo>
                  <a:pt x="10176312" y="5998816"/>
                </a:lnTo>
                <a:lnTo>
                  <a:pt x="10176312" y="6105371"/>
                </a:lnTo>
                <a:lnTo>
                  <a:pt x="10176312" y="6211926"/>
                </a:lnTo>
                <a:lnTo>
                  <a:pt x="10267500" y="6211926"/>
                </a:lnTo>
                <a:lnTo>
                  <a:pt x="10297850" y="6211926"/>
                </a:lnTo>
                <a:lnTo>
                  <a:pt x="10297850" y="6333813"/>
                </a:lnTo>
                <a:lnTo>
                  <a:pt x="10297850" y="6455700"/>
                </a:lnTo>
                <a:lnTo>
                  <a:pt x="10297850" y="6577586"/>
                </a:lnTo>
                <a:lnTo>
                  <a:pt x="10297850" y="6699473"/>
                </a:lnTo>
                <a:lnTo>
                  <a:pt x="10389125" y="6699473"/>
                </a:lnTo>
                <a:lnTo>
                  <a:pt x="10480540" y="6699473"/>
                </a:lnTo>
                <a:lnTo>
                  <a:pt x="10572095" y="6699473"/>
                </a:lnTo>
                <a:lnTo>
                  <a:pt x="10663510" y="6699473"/>
                </a:lnTo>
                <a:lnTo>
                  <a:pt x="10754785" y="6699473"/>
                </a:lnTo>
                <a:lnTo>
                  <a:pt x="10846199" y="6699473"/>
                </a:lnTo>
                <a:lnTo>
                  <a:pt x="10937754" y="6699473"/>
                </a:lnTo>
                <a:lnTo>
                  <a:pt x="11029169" y="6699473"/>
                </a:lnTo>
                <a:lnTo>
                  <a:pt x="11120444" y="6699473"/>
                </a:lnTo>
                <a:lnTo>
                  <a:pt x="11211859" y="6699473"/>
                </a:lnTo>
                <a:lnTo>
                  <a:pt x="11303274" y="6699473"/>
                </a:lnTo>
                <a:lnTo>
                  <a:pt x="11394828" y="6699473"/>
                </a:lnTo>
                <a:lnTo>
                  <a:pt x="11486104" y="6699473"/>
                </a:lnTo>
                <a:lnTo>
                  <a:pt x="11577518" y="6699473"/>
                </a:lnTo>
                <a:lnTo>
                  <a:pt x="11668933" y="6699473"/>
                </a:lnTo>
                <a:lnTo>
                  <a:pt x="11760488" y="6699473"/>
                </a:lnTo>
                <a:lnTo>
                  <a:pt x="11760488" y="6577586"/>
                </a:lnTo>
                <a:lnTo>
                  <a:pt x="11760488" y="6455700"/>
                </a:lnTo>
                <a:lnTo>
                  <a:pt x="11760488" y="6333813"/>
                </a:lnTo>
                <a:lnTo>
                  <a:pt x="11760488" y="6211926"/>
                </a:lnTo>
                <a:lnTo>
                  <a:pt x="11668933" y="6211926"/>
                </a:lnTo>
                <a:lnTo>
                  <a:pt x="11577518" y="6211926"/>
                </a:lnTo>
                <a:lnTo>
                  <a:pt x="11486104" y="6211926"/>
                </a:lnTo>
                <a:lnTo>
                  <a:pt x="11394828" y="6211926"/>
                </a:lnTo>
                <a:lnTo>
                  <a:pt x="11303274" y="6211926"/>
                </a:lnTo>
                <a:lnTo>
                  <a:pt x="11211859" y="6211926"/>
                </a:lnTo>
                <a:lnTo>
                  <a:pt x="11120444" y="6211926"/>
                </a:lnTo>
                <a:lnTo>
                  <a:pt x="11029169" y="6211926"/>
                </a:lnTo>
                <a:lnTo>
                  <a:pt x="10937754" y="6211926"/>
                </a:lnTo>
                <a:lnTo>
                  <a:pt x="10906933" y="6211926"/>
                </a:lnTo>
                <a:lnTo>
                  <a:pt x="10906933" y="6105371"/>
                </a:lnTo>
                <a:lnTo>
                  <a:pt x="10906933" y="5998816"/>
                </a:lnTo>
                <a:lnTo>
                  <a:pt x="10906933" y="5892262"/>
                </a:lnTo>
                <a:lnTo>
                  <a:pt x="10906933" y="5785847"/>
                </a:lnTo>
                <a:lnTo>
                  <a:pt x="10815605" y="5785847"/>
                </a:lnTo>
                <a:lnTo>
                  <a:pt x="10724138" y="5785847"/>
                </a:lnTo>
                <a:lnTo>
                  <a:pt x="10632810" y="5785847"/>
                </a:lnTo>
                <a:lnTo>
                  <a:pt x="10541622" y="5785847"/>
                </a:lnTo>
                <a:lnTo>
                  <a:pt x="10450295" y="5785847"/>
                </a:lnTo>
                <a:lnTo>
                  <a:pt x="10358828" y="5785847"/>
                </a:lnTo>
                <a:lnTo>
                  <a:pt x="10267500" y="578584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6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6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1.6.2018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6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Name / Title / Date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-2098"/>
            <a:ext cx="1299600" cy="831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3068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1.6.2018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heading" preserve="1" userDrawn="1">
  <p:cSld name="titles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84316"/>
            <a:ext cx="11090274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060849"/>
            <a:ext cx="11090274" cy="4031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1.6.2018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 preserve="1" userDrawn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6" y="1484313"/>
            <a:ext cx="5401121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40112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1.6.2018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3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84316"/>
            <a:ext cx="5401122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060849"/>
            <a:ext cx="5401122" cy="4031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484316"/>
            <a:ext cx="5401122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060851"/>
            <a:ext cx="5401122" cy="4031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1.6.2018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476250"/>
            <a:ext cx="11090274" cy="720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7"/>
            <a:ext cx="11090274" cy="46085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269" y="6345238"/>
            <a:ext cx="1440382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1.6.2018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9652" y="6345238"/>
            <a:ext cx="7488238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4" y="6345240"/>
            <a:ext cx="288407" cy="252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(c)" hidden="1"/>
          <p:cNvSpPr txBox="1"/>
          <p:nvPr/>
        </p:nvSpPr>
        <p:spPr>
          <a:xfrm>
            <a:off x="11991328" y="6885480"/>
            <a:ext cx="19396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</a:t>
            </a:r>
            <a:r>
              <a:rPr lang="fi-FI" sz="200" baseline="0" dirty="0" smtClean="0">
                <a:solidFill>
                  <a:schemeClr val="bg1"/>
                </a:solidFill>
              </a:rPr>
              <a:t>fortum</a:t>
            </a:r>
            <a:endParaRPr lang="en-GB" sz="200" dirty="0" err="1">
              <a:solidFill>
                <a:schemeClr val="bg1"/>
              </a:solidFill>
            </a:endParaRPr>
          </a:p>
        </p:txBody>
      </p:sp>
      <p:sp>
        <p:nvSpPr>
          <p:cNvPr id="9" name="fortum2018"/>
          <p:cNvSpPr>
            <a:spLocks noChangeAspect="1" noEditPoints="1"/>
          </p:cNvSpPr>
          <p:nvPr userDrawn="1"/>
        </p:nvSpPr>
        <p:spPr bwMode="auto">
          <a:xfrm>
            <a:off x="10419384" y="6306914"/>
            <a:ext cx="1218166" cy="286381"/>
          </a:xfrm>
          <a:custGeom>
            <a:avLst/>
            <a:gdLst>
              <a:gd name="T0" fmla="*/ 3454 w 8720"/>
              <a:gd name="T1" fmla="*/ 1049 h 2050"/>
              <a:gd name="T2" fmla="*/ 3166 w 8720"/>
              <a:gd name="T3" fmla="*/ 1051 h 2050"/>
              <a:gd name="T4" fmla="*/ 3068 w 8720"/>
              <a:gd name="T5" fmla="*/ 1409 h 2050"/>
              <a:gd name="T6" fmla="*/ 3261 w 8720"/>
              <a:gd name="T7" fmla="*/ 1675 h 2050"/>
              <a:gd name="T8" fmla="*/ 3519 w 8720"/>
              <a:gd name="T9" fmla="*/ 1539 h 2050"/>
              <a:gd name="T10" fmla="*/ 3863 w 8720"/>
              <a:gd name="T11" fmla="*/ 1565 h 2050"/>
              <a:gd name="T12" fmla="*/ 3603 w 8720"/>
              <a:gd name="T13" fmla="*/ 1898 h 2050"/>
              <a:gd name="T14" fmla="*/ 3188 w 8720"/>
              <a:gd name="T15" fmla="*/ 1959 h 2050"/>
              <a:gd name="T16" fmla="*/ 2786 w 8720"/>
              <a:gd name="T17" fmla="*/ 1655 h 2050"/>
              <a:gd name="T18" fmla="*/ 2732 w 8720"/>
              <a:gd name="T19" fmla="*/ 1207 h 2050"/>
              <a:gd name="T20" fmla="*/ 3018 w 8720"/>
              <a:gd name="T21" fmla="*/ 786 h 2050"/>
              <a:gd name="T22" fmla="*/ 3503 w 8720"/>
              <a:gd name="T23" fmla="*/ 740 h 2050"/>
              <a:gd name="T24" fmla="*/ 3857 w 8720"/>
              <a:gd name="T25" fmla="*/ 1088 h 2050"/>
              <a:gd name="T26" fmla="*/ 4586 w 8720"/>
              <a:gd name="T27" fmla="*/ 1045 h 2050"/>
              <a:gd name="T28" fmla="*/ 4361 w 8720"/>
              <a:gd name="T29" fmla="*/ 1327 h 2050"/>
              <a:gd name="T30" fmla="*/ 4391 w 8720"/>
              <a:gd name="T31" fmla="*/ 895 h 2050"/>
              <a:gd name="T32" fmla="*/ 4703 w 8720"/>
              <a:gd name="T33" fmla="*/ 728 h 2050"/>
              <a:gd name="T34" fmla="*/ 5384 w 8720"/>
              <a:gd name="T35" fmla="*/ 1679 h 2050"/>
              <a:gd name="T36" fmla="*/ 5258 w 8720"/>
              <a:gd name="T37" fmla="*/ 1026 h 2050"/>
              <a:gd name="T38" fmla="*/ 4962 w 8720"/>
              <a:gd name="T39" fmla="*/ 1758 h 2050"/>
              <a:gd name="T40" fmla="*/ 5374 w 8720"/>
              <a:gd name="T41" fmla="*/ 1960 h 2050"/>
              <a:gd name="T42" fmla="*/ 6441 w 8720"/>
              <a:gd name="T43" fmla="*/ 1538 h 2050"/>
              <a:gd name="T44" fmla="*/ 6231 w 8720"/>
              <a:gd name="T45" fmla="*/ 1676 h 2050"/>
              <a:gd name="T46" fmla="*/ 6056 w 8720"/>
              <a:gd name="T47" fmla="*/ 1487 h 2050"/>
              <a:gd name="T48" fmla="*/ 5746 w 8720"/>
              <a:gd name="T49" fmla="*/ 1671 h 2050"/>
              <a:gd name="T50" fmla="*/ 5949 w 8720"/>
              <a:gd name="T51" fmla="*/ 1899 h 2050"/>
              <a:gd name="T52" fmla="*/ 6505 w 8720"/>
              <a:gd name="T53" fmla="*/ 1921 h 2050"/>
              <a:gd name="T54" fmla="*/ 6769 w 8720"/>
              <a:gd name="T55" fmla="*/ 1628 h 2050"/>
              <a:gd name="T56" fmla="*/ 8698 w 8720"/>
              <a:gd name="T57" fmla="*/ 985 h 2050"/>
              <a:gd name="T58" fmla="*/ 8484 w 8720"/>
              <a:gd name="T59" fmla="*/ 747 h 2050"/>
              <a:gd name="T60" fmla="*/ 8083 w 8720"/>
              <a:gd name="T61" fmla="*/ 806 h 2050"/>
              <a:gd name="T62" fmla="*/ 7885 w 8720"/>
              <a:gd name="T63" fmla="*/ 840 h 2050"/>
              <a:gd name="T64" fmla="*/ 7630 w 8720"/>
              <a:gd name="T65" fmla="*/ 721 h 2050"/>
              <a:gd name="T66" fmla="*/ 7324 w 8720"/>
              <a:gd name="T67" fmla="*/ 871 h 2050"/>
              <a:gd name="T68" fmla="*/ 7270 w 8720"/>
              <a:gd name="T69" fmla="*/ 1283 h 2050"/>
              <a:gd name="T70" fmla="*/ 7447 w 8720"/>
              <a:gd name="T71" fmla="*/ 1034 h 2050"/>
              <a:gd name="T72" fmla="*/ 7645 w 8720"/>
              <a:gd name="T73" fmla="*/ 1211 h 2050"/>
              <a:gd name="T74" fmla="*/ 8034 w 8720"/>
              <a:gd name="T75" fmla="*/ 1138 h 2050"/>
              <a:gd name="T76" fmla="*/ 8289 w 8720"/>
              <a:gd name="T77" fmla="*/ 1046 h 2050"/>
              <a:gd name="T78" fmla="*/ 8377 w 8720"/>
              <a:gd name="T79" fmla="*/ 1938 h 2050"/>
              <a:gd name="T80" fmla="*/ 2458 w 8720"/>
              <a:gd name="T81" fmla="*/ 483 h 2050"/>
              <a:gd name="T82" fmla="*/ 2107 w 8720"/>
              <a:gd name="T83" fmla="*/ 1483 h 2050"/>
              <a:gd name="T84" fmla="*/ 2152 w 8720"/>
              <a:gd name="T85" fmla="*/ 299 h 2050"/>
              <a:gd name="T86" fmla="*/ 2419 w 8720"/>
              <a:gd name="T87" fmla="*/ 83 h 2050"/>
              <a:gd name="T88" fmla="*/ 2622 w 8720"/>
              <a:gd name="T89" fmla="*/ 369 h 2050"/>
              <a:gd name="T90" fmla="*/ 1130 w 8720"/>
              <a:gd name="T91" fmla="*/ 2050 h 2050"/>
              <a:gd name="T92" fmla="*/ 570 w 8720"/>
              <a:gd name="T93" fmla="*/ 1915 h 2050"/>
              <a:gd name="T94" fmla="*/ 120 w 8720"/>
              <a:gd name="T95" fmla="*/ 1452 h 2050"/>
              <a:gd name="T96" fmla="*/ 8 w 8720"/>
              <a:gd name="T97" fmla="*/ 822 h 2050"/>
              <a:gd name="T98" fmla="*/ 222 w 8720"/>
              <a:gd name="T99" fmla="*/ 289 h 2050"/>
              <a:gd name="T100" fmla="*/ 690 w 8720"/>
              <a:gd name="T101" fmla="*/ 389 h 2050"/>
              <a:gd name="T102" fmla="*/ 424 w 8720"/>
              <a:gd name="T103" fmla="*/ 782 h 2050"/>
              <a:gd name="T104" fmla="*/ 460 w 8720"/>
              <a:gd name="T105" fmla="*/ 1242 h 2050"/>
              <a:gd name="T106" fmla="*/ 783 w 8720"/>
              <a:gd name="T107" fmla="*/ 1573 h 2050"/>
              <a:gd name="T108" fmla="*/ 1246 w 8720"/>
              <a:gd name="T109" fmla="*/ 1632 h 2050"/>
              <a:gd name="T110" fmla="*/ 745 w 8720"/>
              <a:gd name="T111" fmla="*/ 1453 h 2050"/>
              <a:gd name="T112" fmla="*/ 1347 w 8720"/>
              <a:gd name="T113" fmla="*/ 1509 h 2050"/>
              <a:gd name="T114" fmla="*/ 1693 w 8720"/>
              <a:gd name="T115" fmla="*/ 1099 h 2050"/>
              <a:gd name="T116" fmla="*/ 1523 w 8720"/>
              <a:gd name="T117" fmla="*/ 505 h 2050"/>
              <a:gd name="T118" fmla="*/ 1152 w 8720"/>
              <a:gd name="T119" fmla="*/ 342 h 2050"/>
              <a:gd name="T120" fmla="*/ 691 w 8720"/>
              <a:gd name="T121" fmla="*/ 497 h 2050"/>
              <a:gd name="T122" fmla="*/ 491 w 8720"/>
              <a:gd name="T123" fmla="*/ 1037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720" h="2050">
                <a:moveTo>
                  <a:pt x="3554" y="1338"/>
                </a:moveTo>
                <a:lnTo>
                  <a:pt x="3553" y="1299"/>
                </a:lnTo>
                <a:lnTo>
                  <a:pt x="3550" y="1263"/>
                </a:lnTo>
                <a:lnTo>
                  <a:pt x="3546" y="1228"/>
                </a:lnTo>
                <a:lnTo>
                  <a:pt x="3538" y="1196"/>
                </a:lnTo>
                <a:lnTo>
                  <a:pt x="3529" y="1165"/>
                </a:lnTo>
                <a:lnTo>
                  <a:pt x="3518" y="1137"/>
                </a:lnTo>
                <a:lnTo>
                  <a:pt x="3511" y="1124"/>
                </a:lnTo>
                <a:lnTo>
                  <a:pt x="3504" y="1112"/>
                </a:lnTo>
                <a:lnTo>
                  <a:pt x="3490" y="1088"/>
                </a:lnTo>
                <a:lnTo>
                  <a:pt x="3473" y="1068"/>
                </a:lnTo>
                <a:lnTo>
                  <a:pt x="3454" y="1049"/>
                </a:lnTo>
                <a:lnTo>
                  <a:pt x="3436" y="1034"/>
                </a:lnTo>
                <a:lnTo>
                  <a:pt x="3413" y="1022"/>
                </a:lnTo>
                <a:lnTo>
                  <a:pt x="3390" y="1012"/>
                </a:lnTo>
                <a:lnTo>
                  <a:pt x="3366" y="1004"/>
                </a:lnTo>
                <a:lnTo>
                  <a:pt x="3339" y="1000"/>
                </a:lnTo>
                <a:lnTo>
                  <a:pt x="3311" y="998"/>
                </a:lnTo>
                <a:lnTo>
                  <a:pt x="3283" y="1000"/>
                </a:lnTo>
                <a:lnTo>
                  <a:pt x="3257" y="1004"/>
                </a:lnTo>
                <a:lnTo>
                  <a:pt x="3232" y="1012"/>
                </a:lnTo>
                <a:lnTo>
                  <a:pt x="3209" y="1022"/>
                </a:lnTo>
                <a:lnTo>
                  <a:pt x="3187" y="1035"/>
                </a:lnTo>
                <a:lnTo>
                  <a:pt x="3166" y="1051"/>
                </a:lnTo>
                <a:lnTo>
                  <a:pt x="3148" y="1069"/>
                </a:lnTo>
                <a:lnTo>
                  <a:pt x="3130" y="1091"/>
                </a:lnTo>
                <a:lnTo>
                  <a:pt x="3116" y="1114"/>
                </a:lnTo>
                <a:lnTo>
                  <a:pt x="3102" y="1139"/>
                </a:lnTo>
                <a:lnTo>
                  <a:pt x="3090" y="1167"/>
                </a:lnTo>
                <a:lnTo>
                  <a:pt x="3081" y="1197"/>
                </a:lnTo>
                <a:lnTo>
                  <a:pt x="3073" y="1228"/>
                </a:lnTo>
                <a:lnTo>
                  <a:pt x="3068" y="1263"/>
                </a:lnTo>
                <a:lnTo>
                  <a:pt x="3065" y="1298"/>
                </a:lnTo>
                <a:lnTo>
                  <a:pt x="3063" y="1336"/>
                </a:lnTo>
                <a:lnTo>
                  <a:pt x="3065" y="1374"/>
                </a:lnTo>
                <a:lnTo>
                  <a:pt x="3068" y="1409"/>
                </a:lnTo>
                <a:lnTo>
                  <a:pt x="3073" y="1444"/>
                </a:lnTo>
                <a:lnTo>
                  <a:pt x="3081" y="1477"/>
                </a:lnTo>
                <a:lnTo>
                  <a:pt x="3091" y="1507"/>
                </a:lnTo>
                <a:lnTo>
                  <a:pt x="3102" y="1536"/>
                </a:lnTo>
                <a:lnTo>
                  <a:pt x="3117" y="1562"/>
                </a:lnTo>
                <a:lnTo>
                  <a:pt x="3132" y="1586"/>
                </a:lnTo>
                <a:lnTo>
                  <a:pt x="3149" y="1607"/>
                </a:lnTo>
                <a:lnTo>
                  <a:pt x="3169" y="1626"/>
                </a:lnTo>
                <a:lnTo>
                  <a:pt x="3189" y="1643"/>
                </a:lnTo>
                <a:lnTo>
                  <a:pt x="3211" y="1656"/>
                </a:lnTo>
                <a:lnTo>
                  <a:pt x="3236" y="1667"/>
                </a:lnTo>
                <a:lnTo>
                  <a:pt x="3261" y="1675"/>
                </a:lnTo>
                <a:lnTo>
                  <a:pt x="3288" y="1679"/>
                </a:lnTo>
                <a:lnTo>
                  <a:pt x="3317" y="1680"/>
                </a:lnTo>
                <a:lnTo>
                  <a:pt x="3343" y="1679"/>
                </a:lnTo>
                <a:lnTo>
                  <a:pt x="3369" y="1675"/>
                </a:lnTo>
                <a:lnTo>
                  <a:pt x="3393" y="1667"/>
                </a:lnTo>
                <a:lnTo>
                  <a:pt x="3417" y="1657"/>
                </a:lnTo>
                <a:lnTo>
                  <a:pt x="3438" y="1644"/>
                </a:lnTo>
                <a:lnTo>
                  <a:pt x="3458" y="1628"/>
                </a:lnTo>
                <a:lnTo>
                  <a:pt x="3476" y="1609"/>
                </a:lnTo>
                <a:lnTo>
                  <a:pt x="3491" y="1588"/>
                </a:lnTo>
                <a:lnTo>
                  <a:pt x="3506" y="1565"/>
                </a:lnTo>
                <a:lnTo>
                  <a:pt x="3519" y="1539"/>
                </a:lnTo>
                <a:lnTo>
                  <a:pt x="3529" y="1512"/>
                </a:lnTo>
                <a:lnTo>
                  <a:pt x="3538" y="1480"/>
                </a:lnTo>
                <a:lnTo>
                  <a:pt x="3546" y="1448"/>
                </a:lnTo>
                <a:lnTo>
                  <a:pt x="3550" y="1414"/>
                </a:lnTo>
                <a:lnTo>
                  <a:pt x="3553" y="1377"/>
                </a:lnTo>
                <a:lnTo>
                  <a:pt x="3554" y="1338"/>
                </a:lnTo>
                <a:close/>
                <a:moveTo>
                  <a:pt x="3897" y="1340"/>
                </a:moveTo>
                <a:lnTo>
                  <a:pt x="3893" y="1408"/>
                </a:lnTo>
                <a:lnTo>
                  <a:pt x="3885" y="1474"/>
                </a:lnTo>
                <a:lnTo>
                  <a:pt x="3880" y="1505"/>
                </a:lnTo>
                <a:lnTo>
                  <a:pt x="3872" y="1536"/>
                </a:lnTo>
                <a:lnTo>
                  <a:pt x="3863" y="1565"/>
                </a:lnTo>
                <a:lnTo>
                  <a:pt x="3853" y="1595"/>
                </a:lnTo>
                <a:lnTo>
                  <a:pt x="3843" y="1623"/>
                </a:lnTo>
                <a:lnTo>
                  <a:pt x="3831" y="1649"/>
                </a:lnTo>
                <a:lnTo>
                  <a:pt x="3803" y="1701"/>
                </a:lnTo>
                <a:lnTo>
                  <a:pt x="3771" y="1749"/>
                </a:lnTo>
                <a:lnTo>
                  <a:pt x="3753" y="1773"/>
                </a:lnTo>
                <a:lnTo>
                  <a:pt x="3734" y="1794"/>
                </a:lnTo>
                <a:lnTo>
                  <a:pt x="3716" y="1814"/>
                </a:lnTo>
                <a:lnTo>
                  <a:pt x="3694" y="1834"/>
                </a:lnTo>
                <a:lnTo>
                  <a:pt x="3650" y="1868"/>
                </a:lnTo>
                <a:lnTo>
                  <a:pt x="3627" y="1884"/>
                </a:lnTo>
                <a:lnTo>
                  <a:pt x="3603" y="1898"/>
                </a:lnTo>
                <a:lnTo>
                  <a:pt x="3552" y="1924"/>
                </a:lnTo>
                <a:lnTo>
                  <a:pt x="3526" y="1935"/>
                </a:lnTo>
                <a:lnTo>
                  <a:pt x="3498" y="1944"/>
                </a:lnTo>
                <a:lnTo>
                  <a:pt x="3470" y="1951"/>
                </a:lnTo>
                <a:lnTo>
                  <a:pt x="3441" y="1958"/>
                </a:lnTo>
                <a:lnTo>
                  <a:pt x="3411" y="1964"/>
                </a:lnTo>
                <a:lnTo>
                  <a:pt x="3381" y="1967"/>
                </a:lnTo>
                <a:lnTo>
                  <a:pt x="3319" y="1970"/>
                </a:lnTo>
                <a:lnTo>
                  <a:pt x="3285" y="1969"/>
                </a:lnTo>
                <a:lnTo>
                  <a:pt x="3252" y="1967"/>
                </a:lnTo>
                <a:lnTo>
                  <a:pt x="3220" y="1964"/>
                </a:lnTo>
                <a:lnTo>
                  <a:pt x="3188" y="1959"/>
                </a:lnTo>
                <a:lnTo>
                  <a:pt x="3158" y="1953"/>
                </a:lnTo>
                <a:lnTo>
                  <a:pt x="3128" y="1945"/>
                </a:lnTo>
                <a:lnTo>
                  <a:pt x="3071" y="1926"/>
                </a:lnTo>
                <a:lnTo>
                  <a:pt x="3018" y="1901"/>
                </a:lnTo>
                <a:lnTo>
                  <a:pt x="2993" y="1887"/>
                </a:lnTo>
                <a:lnTo>
                  <a:pt x="2969" y="1871"/>
                </a:lnTo>
                <a:lnTo>
                  <a:pt x="2924" y="1837"/>
                </a:lnTo>
                <a:lnTo>
                  <a:pt x="2882" y="1798"/>
                </a:lnTo>
                <a:lnTo>
                  <a:pt x="2864" y="1777"/>
                </a:lnTo>
                <a:lnTo>
                  <a:pt x="2846" y="1755"/>
                </a:lnTo>
                <a:lnTo>
                  <a:pt x="2814" y="1707"/>
                </a:lnTo>
                <a:lnTo>
                  <a:pt x="2786" y="1655"/>
                </a:lnTo>
                <a:lnTo>
                  <a:pt x="2775" y="1627"/>
                </a:lnTo>
                <a:lnTo>
                  <a:pt x="2764" y="1598"/>
                </a:lnTo>
                <a:lnTo>
                  <a:pt x="2754" y="1569"/>
                </a:lnTo>
                <a:lnTo>
                  <a:pt x="2746" y="1538"/>
                </a:lnTo>
                <a:lnTo>
                  <a:pt x="2738" y="1507"/>
                </a:lnTo>
                <a:lnTo>
                  <a:pt x="2732" y="1474"/>
                </a:lnTo>
                <a:lnTo>
                  <a:pt x="2728" y="1440"/>
                </a:lnTo>
                <a:lnTo>
                  <a:pt x="2725" y="1407"/>
                </a:lnTo>
                <a:lnTo>
                  <a:pt x="2722" y="1372"/>
                </a:lnTo>
                <a:lnTo>
                  <a:pt x="2721" y="1336"/>
                </a:lnTo>
                <a:lnTo>
                  <a:pt x="2725" y="1271"/>
                </a:lnTo>
                <a:lnTo>
                  <a:pt x="2732" y="1207"/>
                </a:lnTo>
                <a:lnTo>
                  <a:pt x="2738" y="1177"/>
                </a:lnTo>
                <a:lnTo>
                  <a:pt x="2746" y="1147"/>
                </a:lnTo>
                <a:lnTo>
                  <a:pt x="2764" y="1089"/>
                </a:lnTo>
                <a:lnTo>
                  <a:pt x="2775" y="1062"/>
                </a:lnTo>
                <a:lnTo>
                  <a:pt x="2787" y="1035"/>
                </a:lnTo>
                <a:lnTo>
                  <a:pt x="2815" y="983"/>
                </a:lnTo>
                <a:lnTo>
                  <a:pt x="2847" y="936"/>
                </a:lnTo>
                <a:lnTo>
                  <a:pt x="2865" y="913"/>
                </a:lnTo>
                <a:lnTo>
                  <a:pt x="2884" y="892"/>
                </a:lnTo>
                <a:lnTo>
                  <a:pt x="2925" y="852"/>
                </a:lnTo>
                <a:lnTo>
                  <a:pt x="2969" y="817"/>
                </a:lnTo>
                <a:lnTo>
                  <a:pt x="3018" y="786"/>
                </a:lnTo>
                <a:lnTo>
                  <a:pt x="3070" y="761"/>
                </a:lnTo>
                <a:lnTo>
                  <a:pt x="3098" y="750"/>
                </a:lnTo>
                <a:lnTo>
                  <a:pt x="3126" y="741"/>
                </a:lnTo>
                <a:lnTo>
                  <a:pt x="3155" y="732"/>
                </a:lnTo>
                <a:lnTo>
                  <a:pt x="3185" y="725"/>
                </a:lnTo>
                <a:lnTo>
                  <a:pt x="3216" y="721"/>
                </a:lnTo>
                <a:lnTo>
                  <a:pt x="3247" y="716"/>
                </a:lnTo>
                <a:lnTo>
                  <a:pt x="3311" y="713"/>
                </a:lnTo>
                <a:lnTo>
                  <a:pt x="3379" y="716"/>
                </a:lnTo>
                <a:lnTo>
                  <a:pt x="3411" y="720"/>
                </a:lnTo>
                <a:lnTo>
                  <a:pt x="3443" y="725"/>
                </a:lnTo>
                <a:lnTo>
                  <a:pt x="3503" y="740"/>
                </a:lnTo>
                <a:lnTo>
                  <a:pt x="3559" y="760"/>
                </a:lnTo>
                <a:lnTo>
                  <a:pt x="3586" y="772"/>
                </a:lnTo>
                <a:lnTo>
                  <a:pt x="3611" y="785"/>
                </a:lnTo>
                <a:lnTo>
                  <a:pt x="3636" y="800"/>
                </a:lnTo>
                <a:lnTo>
                  <a:pt x="3660" y="815"/>
                </a:lnTo>
                <a:lnTo>
                  <a:pt x="3703" y="851"/>
                </a:lnTo>
                <a:lnTo>
                  <a:pt x="3723" y="870"/>
                </a:lnTo>
                <a:lnTo>
                  <a:pt x="3743" y="890"/>
                </a:lnTo>
                <a:lnTo>
                  <a:pt x="3778" y="934"/>
                </a:lnTo>
                <a:lnTo>
                  <a:pt x="3809" y="982"/>
                </a:lnTo>
                <a:lnTo>
                  <a:pt x="3835" y="1033"/>
                </a:lnTo>
                <a:lnTo>
                  <a:pt x="3857" y="1088"/>
                </a:lnTo>
                <a:lnTo>
                  <a:pt x="3867" y="1117"/>
                </a:lnTo>
                <a:lnTo>
                  <a:pt x="3874" y="1147"/>
                </a:lnTo>
                <a:lnTo>
                  <a:pt x="3887" y="1208"/>
                </a:lnTo>
                <a:lnTo>
                  <a:pt x="3894" y="1273"/>
                </a:lnTo>
                <a:lnTo>
                  <a:pt x="3897" y="1340"/>
                </a:lnTo>
                <a:close/>
                <a:moveTo>
                  <a:pt x="4810" y="1073"/>
                </a:moveTo>
                <a:lnTo>
                  <a:pt x="4769" y="1056"/>
                </a:lnTo>
                <a:lnTo>
                  <a:pt x="4732" y="1045"/>
                </a:lnTo>
                <a:lnTo>
                  <a:pt x="4694" y="1039"/>
                </a:lnTo>
                <a:lnTo>
                  <a:pt x="4653" y="1038"/>
                </a:lnTo>
                <a:lnTo>
                  <a:pt x="4619" y="1039"/>
                </a:lnTo>
                <a:lnTo>
                  <a:pt x="4586" y="1045"/>
                </a:lnTo>
                <a:lnTo>
                  <a:pt x="4555" y="1053"/>
                </a:lnTo>
                <a:lnTo>
                  <a:pt x="4526" y="1064"/>
                </a:lnTo>
                <a:lnTo>
                  <a:pt x="4501" y="1078"/>
                </a:lnTo>
                <a:lnTo>
                  <a:pt x="4476" y="1095"/>
                </a:lnTo>
                <a:lnTo>
                  <a:pt x="4453" y="1115"/>
                </a:lnTo>
                <a:lnTo>
                  <a:pt x="4433" y="1137"/>
                </a:lnTo>
                <a:lnTo>
                  <a:pt x="4415" y="1163"/>
                </a:lnTo>
                <a:lnTo>
                  <a:pt x="4400" y="1191"/>
                </a:lnTo>
                <a:lnTo>
                  <a:pt x="4386" y="1222"/>
                </a:lnTo>
                <a:lnTo>
                  <a:pt x="4375" y="1254"/>
                </a:lnTo>
                <a:lnTo>
                  <a:pt x="4366" y="1289"/>
                </a:lnTo>
                <a:lnTo>
                  <a:pt x="4361" y="1327"/>
                </a:lnTo>
                <a:lnTo>
                  <a:pt x="4356" y="1367"/>
                </a:lnTo>
                <a:lnTo>
                  <a:pt x="4355" y="1408"/>
                </a:lnTo>
                <a:lnTo>
                  <a:pt x="4355" y="1938"/>
                </a:lnTo>
                <a:lnTo>
                  <a:pt x="4017" y="1938"/>
                </a:lnTo>
                <a:lnTo>
                  <a:pt x="4017" y="1342"/>
                </a:lnTo>
                <a:lnTo>
                  <a:pt x="4017" y="746"/>
                </a:lnTo>
                <a:lnTo>
                  <a:pt x="4343" y="746"/>
                </a:lnTo>
                <a:lnTo>
                  <a:pt x="4343" y="1017"/>
                </a:lnTo>
                <a:lnTo>
                  <a:pt x="4352" y="984"/>
                </a:lnTo>
                <a:lnTo>
                  <a:pt x="4363" y="953"/>
                </a:lnTo>
                <a:lnTo>
                  <a:pt x="4375" y="923"/>
                </a:lnTo>
                <a:lnTo>
                  <a:pt x="4391" y="895"/>
                </a:lnTo>
                <a:lnTo>
                  <a:pt x="4408" y="870"/>
                </a:lnTo>
                <a:lnTo>
                  <a:pt x="4425" y="846"/>
                </a:lnTo>
                <a:lnTo>
                  <a:pt x="4446" y="824"/>
                </a:lnTo>
                <a:lnTo>
                  <a:pt x="4468" y="805"/>
                </a:lnTo>
                <a:lnTo>
                  <a:pt x="4492" y="787"/>
                </a:lnTo>
                <a:lnTo>
                  <a:pt x="4517" y="772"/>
                </a:lnTo>
                <a:lnTo>
                  <a:pt x="4544" y="758"/>
                </a:lnTo>
                <a:lnTo>
                  <a:pt x="4573" y="748"/>
                </a:lnTo>
                <a:lnTo>
                  <a:pt x="4603" y="740"/>
                </a:lnTo>
                <a:lnTo>
                  <a:pt x="4635" y="734"/>
                </a:lnTo>
                <a:lnTo>
                  <a:pt x="4669" y="730"/>
                </a:lnTo>
                <a:lnTo>
                  <a:pt x="4703" y="728"/>
                </a:lnTo>
                <a:lnTo>
                  <a:pt x="4753" y="732"/>
                </a:lnTo>
                <a:lnTo>
                  <a:pt x="4810" y="741"/>
                </a:lnTo>
                <a:lnTo>
                  <a:pt x="4810" y="1073"/>
                </a:lnTo>
                <a:close/>
                <a:moveTo>
                  <a:pt x="5598" y="1938"/>
                </a:moveTo>
                <a:lnTo>
                  <a:pt x="5598" y="1670"/>
                </a:lnTo>
                <a:lnTo>
                  <a:pt x="5561" y="1678"/>
                </a:lnTo>
                <a:lnTo>
                  <a:pt x="5526" y="1683"/>
                </a:lnTo>
                <a:lnTo>
                  <a:pt x="5494" y="1685"/>
                </a:lnTo>
                <a:lnTo>
                  <a:pt x="5458" y="1686"/>
                </a:lnTo>
                <a:lnTo>
                  <a:pt x="5432" y="1685"/>
                </a:lnTo>
                <a:lnTo>
                  <a:pt x="5406" y="1683"/>
                </a:lnTo>
                <a:lnTo>
                  <a:pt x="5384" y="1679"/>
                </a:lnTo>
                <a:lnTo>
                  <a:pt x="5364" y="1674"/>
                </a:lnTo>
                <a:lnTo>
                  <a:pt x="5345" y="1667"/>
                </a:lnTo>
                <a:lnTo>
                  <a:pt x="5328" y="1658"/>
                </a:lnTo>
                <a:lnTo>
                  <a:pt x="5314" y="1648"/>
                </a:lnTo>
                <a:lnTo>
                  <a:pt x="5302" y="1636"/>
                </a:lnTo>
                <a:lnTo>
                  <a:pt x="5292" y="1622"/>
                </a:lnTo>
                <a:lnTo>
                  <a:pt x="5282" y="1605"/>
                </a:lnTo>
                <a:lnTo>
                  <a:pt x="5275" y="1587"/>
                </a:lnTo>
                <a:lnTo>
                  <a:pt x="5268" y="1566"/>
                </a:lnTo>
                <a:lnTo>
                  <a:pt x="5262" y="1517"/>
                </a:lnTo>
                <a:lnTo>
                  <a:pt x="5258" y="1459"/>
                </a:lnTo>
                <a:lnTo>
                  <a:pt x="5258" y="1026"/>
                </a:lnTo>
                <a:lnTo>
                  <a:pt x="5583" y="1026"/>
                </a:lnTo>
                <a:lnTo>
                  <a:pt x="5583" y="755"/>
                </a:lnTo>
                <a:lnTo>
                  <a:pt x="5258" y="755"/>
                </a:lnTo>
                <a:lnTo>
                  <a:pt x="5258" y="365"/>
                </a:lnTo>
                <a:lnTo>
                  <a:pt x="4920" y="556"/>
                </a:lnTo>
                <a:lnTo>
                  <a:pt x="4920" y="1037"/>
                </a:lnTo>
                <a:lnTo>
                  <a:pt x="4920" y="1519"/>
                </a:lnTo>
                <a:lnTo>
                  <a:pt x="4921" y="1575"/>
                </a:lnTo>
                <a:lnTo>
                  <a:pt x="4926" y="1627"/>
                </a:lnTo>
                <a:lnTo>
                  <a:pt x="4935" y="1674"/>
                </a:lnTo>
                <a:lnTo>
                  <a:pt x="4946" y="1718"/>
                </a:lnTo>
                <a:lnTo>
                  <a:pt x="4962" y="1758"/>
                </a:lnTo>
                <a:lnTo>
                  <a:pt x="4981" y="1794"/>
                </a:lnTo>
                <a:lnTo>
                  <a:pt x="5003" y="1826"/>
                </a:lnTo>
                <a:lnTo>
                  <a:pt x="5030" y="1855"/>
                </a:lnTo>
                <a:lnTo>
                  <a:pt x="5044" y="1868"/>
                </a:lnTo>
                <a:lnTo>
                  <a:pt x="5060" y="1880"/>
                </a:lnTo>
                <a:lnTo>
                  <a:pt x="5093" y="1901"/>
                </a:lnTo>
                <a:lnTo>
                  <a:pt x="5130" y="1920"/>
                </a:lnTo>
                <a:lnTo>
                  <a:pt x="5171" y="1935"/>
                </a:lnTo>
                <a:lnTo>
                  <a:pt x="5216" y="1946"/>
                </a:lnTo>
                <a:lnTo>
                  <a:pt x="5265" y="1954"/>
                </a:lnTo>
                <a:lnTo>
                  <a:pt x="5317" y="1959"/>
                </a:lnTo>
                <a:lnTo>
                  <a:pt x="5374" y="1960"/>
                </a:lnTo>
                <a:lnTo>
                  <a:pt x="5431" y="1959"/>
                </a:lnTo>
                <a:lnTo>
                  <a:pt x="5484" y="1956"/>
                </a:lnTo>
                <a:lnTo>
                  <a:pt x="5538" y="1949"/>
                </a:lnTo>
                <a:lnTo>
                  <a:pt x="5598" y="1938"/>
                </a:lnTo>
                <a:close/>
                <a:moveTo>
                  <a:pt x="6796" y="1358"/>
                </a:moveTo>
                <a:lnTo>
                  <a:pt x="6796" y="746"/>
                </a:lnTo>
                <a:lnTo>
                  <a:pt x="6457" y="746"/>
                </a:lnTo>
                <a:lnTo>
                  <a:pt x="6457" y="1358"/>
                </a:lnTo>
                <a:lnTo>
                  <a:pt x="6455" y="1440"/>
                </a:lnTo>
                <a:lnTo>
                  <a:pt x="6451" y="1476"/>
                </a:lnTo>
                <a:lnTo>
                  <a:pt x="6447" y="1508"/>
                </a:lnTo>
                <a:lnTo>
                  <a:pt x="6441" y="1538"/>
                </a:lnTo>
                <a:lnTo>
                  <a:pt x="6435" y="1564"/>
                </a:lnTo>
                <a:lnTo>
                  <a:pt x="6426" y="1587"/>
                </a:lnTo>
                <a:lnTo>
                  <a:pt x="6415" y="1607"/>
                </a:lnTo>
                <a:lnTo>
                  <a:pt x="6402" y="1624"/>
                </a:lnTo>
                <a:lnTo>
                  <a:pt x="6388" y="1639"/>
                </a:lnTo>
                <a:lnTo>
                  <a:pt x="6373" y="1650"/>
                </a:lnTo>
                <a:lnTo>
                  <a:pt x="6355" y="1660"/>
                </a:lnTo>
                <a:lnTo>
                  <a:pt x="6334" y="1668"/>
                </a:lnTo>
                <a:lnTo>
                  <a:pt x="6311" y="1673"/>
                </a:lnTo>
                <a:lnTo>
                  <a:pt x="6287" y="1676"/>
                </a:lnTo>
                <a:lnTo>
                  <a:pt x="6259" y="1677"/>
                </a:lnTo>
                <a:lnTo>
                  <a:pt x="6231" y="1676"/>
                </a:lnTo>
                <a:lnTo>
                  <a:pt x="6206" y="1673"/>
                </a:lnTo>
                <a:lnTo>
                  <a:pt x="6181" y="1668"/>
                </a:lnTo>
                <a:lnTo>
                  <a:pt x="6160" y="1660"/>
                </a:lnTo>
                <a:lnTo>
                  <a:pt x="6141" y="1652"/>
                </a:lnTo>
                <a:lnTo>
                  <a:pt x="6124" y="1640"/>
                </a:lnTo>
                <a:lnTo>
                  <a:pt x="6109" y="1626"/>
                </a:lnTo>
                <a:lnTo>
                  <a:pt x="6096" y="1609"/>
                </a:lnTo>
                <a:lnTo>
                  <a:pt x="6085" y="1590"/>
                </a:lnTo>
                <a:lnTo>
                  <a:pt x="6075" y="1569"/>
                </a:lnTo>
                <a:lnTo>
                  <a:pt x="6067" y="1545"/>
                </a:lnTo>
                <a:lnTo>
                  <a:pt x="6060" y="1517"/>
                </a:lnTo>
                <a:lnTo>
                  <a:pt x="6056" y="1487"/>
                </a:lnTo>
                <a:lnTo>
                  <a:pt x="6053" y="1454"/>
                </a:lnTo>
                <a:lnTo>
                  <a:pt x="6050" y="1417"/>
                </a:lnTo>
                <a:lnTo>
                  <a:pt x="6049" y="1378"/>
                </a:lnTo>
                <a:lnTo>
                  <a:pt x="6049" y="746"/>
                </a:lnTo>
                <a:lnTo>
                  <a:pt x="5710" y="746"/>
                </a:lnTo>
                <a:lnTo>
                  <a:pt x="5710" y="1373"/>
                </a:lnTo>
                <a:lnTo>
                  <a:pt x="5713" y="1465"/>
                </a:lnTo>
                <a:lnTo>
                  <a:pt x="5715" y="1505"/>
                </a:lnTo>
                <a:lnTo>
                  <a:pt x="5718" y="1544"/>
                </a:lnTo>
                <a:lnTo>
                  <a:pt x="5729" y="1612"/>
                </a:lnTo>
                <a:lnTo>
                  <a:pt x="5737" y="1643"/>
                </a:lnTo>
                <a:lnTo>
                  <a:pt x="5746" y="1671"/>
                </a:lnTo>
                <a:lnTo>
                  <a:pt x="5756" y="1698"/>
                </a:lnTo>
                <a:lnTo>
                  <a:pt x="5768" y="1723"/>
                </a:lnTo>
                <a:lnTo>
                  <a:pt x="5780" y="1747"/>
                </a:lnTo>
                <a:lnTo>
                  <a:pt x="5796" y="1769"/>
                </a:lnTo>
                <a:lnTo>
                  <a:pt x="5812" y="1790"/>
                </a:lnTo>
                <a:lnTo>
                  <a:pt x="5830" y="1810"/>
                </a:lnTo>
                <a:lnTo>
                  <a:pt x="5849" y="1829"/>
                </a:lnTo>
                <a:lnTo>
                  <a:pt x="5872" y="1848"/>
                </a:lnTo>
                <a:lnTo>
                  <a:pt x="5889" y="1863"/>
                </a:lnTo>
                <a:lnTo>
                  <a:pt x="5908" y="1876"/>
                </a:lnTo>
                <a:lnTo>
                  <a:pt x="5928" y="1888"/>
                </a:lnTo>
                <a:lnTo>
                  <a:pt x="5949" y="1899"/>
                </a:lnTo>
                <a:lnTo>
                  <a:pt x="5972" y="1909"/>
                </a:lnTo>
                <a:lnTo>
                  <a:pt x="5994" y="1919"/>
                </a:lnTo>
                <a:lnTo>
                  <a:pt x="6040" y="1936"/>
                </a:lnTo>
                <a:lnTo>
                  <a:pt x="6091" y="1949"/>
                </a:lnTo>
                <a:lnTo>
                  <a:pt x="6144" y="1958"/>
                </a:lnTo>
                <a:lnTo>
                  <a:pt x="6199" y="1964"/>
                </a:lnTo>
                <a:lnTo>
                  <a:pt x="6257" y="1966"/>
                </a:lnTo>
                <a:lnTo>
                  <a:pt x="6325" y="1963"/>
                </a:lnTo>
                <a:lnTo>
                  <a:pt x="6388" y="1955"/>
                </a:lnTo>
                <a:lnTo>
                  <a:pt x="6419" y="1948"/>
                </a:lnTo>
                <a:lnTo>
                  <a:pt x="6448" y="1940"/>
                </a:lnTo>
                <a:lnTo>
                  <a:pt x="6505" y="1921"/>
                </a:lnTo>
                <a:lnTo>
                  <a:pt x="6531" y="1910"/>
                </a:lnTo>
                <a:lnTo>
                  <a:pt x="6557" y="1898"/>
                </a:lnTo>
                <a:lnTo>
                  <a:pt x="6605" y="1869"/>
                </a:lnTo>
                <a:lnTo>
                  <a:pt x="6626" y="1853"/>
                </a:lnTo>
                <a:lnTo>
                  <a:pt x="6647" y="1835"/>
                </a:lnTo>
                <a:lnTo>
                  <a:pt x="6667" y="1816"/>
                </a:lnTo>
                <a:lnTo>
                  <a:pt x="6685" y="1796"/>
                </a:lnTo>
                <a:lnTo>
                  <a:pt x="6699" y="1779"/>
                </a:lnTo>
                <a:lnTo>
                  <a:pt x="6712" y="1760"/>
                </a:lnTo>
                <a:lnTo>
                  <a:pt x="6735" y="1721"/>
                </a:lnTo>
                <a:lnTo>
                  <a:pt x="6755" y="1678"/>
                </a:lnTo>
                <a:lnTo>
                  <a:pt x="6769" y="1628"/>
                </a:lnTo>
                <a:lnTo>
                  <a:pt x="6781" y="1573"/>
                </a:lnTo>
                <a:lnTo>
                  <a:pt x="6786" y="1542"/>
                </a:lnTo>
                <a:lnTo>
                  <a:pt x="6790" y="1509"/>
                </a:lnTo>
                <a:lnTo>
                  <a:pt x="6795" y="1438"/>
                </a:lnTo>
                <a:lnTo>
                  <a:pt x="6796" y="1358"/>
                </a:lnTo>
                <a:close/>
                <a:moveTo>
                  <a:pt x="8720" y="1938"/>
                </a:moveTo>
                <a:lnTo>
                  <a:pt x="8720" y="1254"/>
                </a:lnTo>
                <a:lnTo>
                  <a:pt x="8718" y="1185"/>
                </a:lnTo>
                <a:lnTo>
                  <a:pt x="8716" y="1124"/>
                </a:lnTo>
                <a:lnTo>
                  <a:pt x="8712" y="1072"/>
                </a:lnTo>
                <a:lnTo>
                  <a:pt x="8706" y="1025"/>
                </a:lnTo>
                <a:lnTo>
                  <a:pt x="8698" y="985"/>
                </a:lnTo>
                <a:lnTo>
                  <a:pt x="8688" y="950"/>
                </a:lnTo>
                <a:lnTo>
                  <a:pt x="8676" y="918"/>
                </a:lnTo>
                <a:lnTo>
                  <a:pt x="8662" y="891"/>
                </a:lnTo>
                <a:lnTo>
                  <a:pt x="8650" y="871"/>
                </a:lnTo>
                <a:lnTo>
                  <a:pt x="8636" y="853"/>
                </a:lnTo>
                <a:lnTo>
                  <a:pt x="8622" y="836"/>
                </a:lnTo>
                <a:lnTo>
                  <a:pt x="8605" y="820"/>
                </a:lnTo>
                <a:lnTo>
                  <a:pt x="8589" y="805"/>
                </a:lnTo>
                <a:lnTo>
                  <a:pt x="8570" y="791"/>
                </a:lnTo>
                <a:lnTo>
                  <a:pt x="8529" y="766"/>
                </a:lnTo>
                <a:lnTo>
                  <a:pt x="8506" y="756"/>
                </a:lnTo>
                <a:lnTo>
                  <a:pt x="8484" y="747"/>
                </a:lnTo>
                <a:lnTo>
                  <a:pt x="8436" y="733"/>
                </a:lnTo>
                <a:lnTo>
                  <a:pt x="8385" y="724"/>
                </a:lnTo>
                <a:lnTo>
                  <a:pt x="8332" y="721"/>
                </a:lnTo>
                <a:lnTo>
                  <a:pt x="8300" y="722"/>
                </a:lnTo>
                <a:lnTo>
                  <a:pt x="8269" y="725"/>
                </a:lnTo>
                <a:lnTo>
                  <a:pt x="8239" y="731"/>
                </a:lnTo>
                <a:lnTo>
                  <a:pt x="8210" y="737"/>
                </a:lnTo>
                <a:lnTo>
                  <a:pt x="8182" y="747"/>
                </a:lnTo>
                <a:lnTo>
                  <a:pt x="8155" y="758"/>
                </a:lnTo>
                <a:lnTo>
                  <a:pt x="8130" y="772"/>
                </a:lnTo>
                <a:lnTo>
                  <a:pt x="8106" y="788"/>
                </a:lnTo>
                <a:lnTo>
                  <a:pt x="8083" y="806"/>
                </a:lnTo>
                <a:lnTo>
                  <a:pt x="8061" y="827"/>
                </a:lnTo>
                <a:lnTo>
                  <a:pt x="8040" y="850"/>
                </a:lnTo>
                <a:lnTo>
                  <a:pt x="8021" y="874"/>
                </a:lnTo>
                <a:lnTo>
                  <a:pt x="8002" y="902"/>
                </a:lnTo>
                <a:lnTo>
                  <a:pt x="7984" y="931"/>
                </a:lnTo>
                <a:lnTo>
                  <a:pt x="7968" y="963"/>
                </a:lnTo>
                <a:lnTo>
                  <a:pt x="7951" y="997"/>
                </a:lnTo>
                <a:lnTo>
                  <a:pt x="7942" y="964"/>
                </a:lnTo>
                <a:lnTo>
                  <a:pt x="7932" y="933"/>
                </a:lnTo>
                <a:lnTo>
                  <a:pt x="7908" y="876"/>
                </a:lnTo>
                <a:lnTo>
                  <a:pt x="7893" y="852"/>
                </a:lnTo>
                <a:lnTo>
                  <a:pt x="7885" y="840"/>
                </a:lnTo>
                <a:lnTo>
                  <a:pt x="7877" y="828"/>
                </a:lnTo>
                <a:lnTo>
                  <a:pt x="7869" y="818"/>
                </a:lnTo>
                <a:lnTo>
                  <a:pt x="7859" y="808"/>
                </a:lnTo>
                <a:lnTo>
                  <a:pt x="7840" y="791"/>
                </a:lnTo>
                <a:lnTo>
                  <a:pt x="7820" y="774"/>
                </a:lnTo>
                <a:lnTo>
                  <a:pt x="7798" y="760"/>
                </a:lnTo>
                <a:lnTo>
                  <a:pt x="7773" y="748"/>
                </a:lnTo>
                <a:lnTo>
                  <a:pt x="7748" y="738"/>
                </a:lnTo>
                <a:lnTo>
                  <a:pt x="7721" y="731"/>
                </a:lnTo>
                <a:lnTo>
                  <a:pt x="7692" y="725"/>
                </a:lnTo>
                <a:lnTo>
                  <a:pt x="7662" y="722"/>
                </a:lnTo>
                <a:lnTo>
                  <a:pt x="7630" y="721"/>
                </a:lnTo>
                <a:lnTo>
                  <a:pt x="7598" y="722"/>
                </a:lnTo>
                <a:lnTo>
                  <a:pt x="7567" y="725"/>
                </a:lnTo>
                <a:lnTo>
                  <a:pt x="7537" y="730"/>
                </a:lnTo>
                <a:lnTo>
                  <a:pt x="7509" y="737"/>
                </a:lnTo>
                <a:lnTo>
                  <a:pt x="7481" y="746"/>
                </a:lnTo>
                <a:lnTo>
                  <a:pt x="7456" y="757"/>
                </a:lnTo>
                <a:lnTo>
                  <a:pt x="7431" y="771"/>
                </a:lnTo>
                <a:lnTo>
                  <a:pt x="7408" y="786"/>
                </a:lnTo>
                <a:lnTo>
                  <a:pt x="7386" y="804"/>
                </a:lnTo>
                <a:lnTo>
                  <a:pt x="7364" y="824"/>
                </a:lnTo>
                <a:lnTo>
                  <a:pt x="7344" y="846"/>
                </a:lnTo>
                <a:lnTo>
                  <a:pt x="7324" y="871"/>
                </a:lnTo>
                <a:lnTo>
                  <a:pt x="7307" y="896"/>
                </a:lnTo>
                <a:lnTo>
                  <a:pt x="7288" y="925"/>
                </a:lnTo>
                <a:lnTo>
                  <a:pt x="7270" y="956"/>
                </a:lnTo>
                <a:lnTo>
                  <a:pt x="7253" y="990"/>
                </a:lnTo>
                <a:lnTo>
                  <a:pt x="7253" y="746"/>
                </a:lnTo>
                <a:lnTo>
                  <a:pt x="6927" y="746"/>
                </a:lnTo>
                <a:lnTo>
                  <a:pt x="6927" y="1342"/>
                </a:lnTo>
                <a:lnTo>
                  <a:pt x="6927" y="1938"/>
                </a:lnTo>
                <a:lnTo>
                  <a:pt x="7266" y="1938"/>
                </a:lnTo>
                <a:lnTo>
                  <a:pt x="7266" y="1384"/>
                </a:lnTo>
                <a:lnTo>
                  <a:pt x="7267" y="1329"/>
                </a:lnTo>
                <a:lnTo>
                  <a:pt x="7270" y="1283"/>
                </a:lnTo>
                <a:lnTo>
                  <a:pt x="7276" y="1242"/>
                </a:lnTo>
                <a:lnTo>
                  <a:pt x="7283" y="1207"/>
                </a:lnTo>
                <a:lnTo>
                  <a:pt x="7290" y="1187"/>
                </a:lnTo>
                <a:lnTo>
                  <a:pt x="7297" y="1169"/>
                </a:lnTo>
                <a:lnTo>
                  <a:pt x="7314" y="1135"/>
                </a:lnTo>
                <a:lnTo>
                  <a:pt x="7323" y="1118"/>
                </a:lnTo>
                <a:lnTo>
                  <a:pt x="7334" y="1104"/>
                </a:lnTo>
                <a:lnTo>
                  <a:pt x="7359" y="1078"/>
                </a:lnTo>
                <a:lnTo>
                  <a:pt x="7386" y="1058"/>
                </a:lnTo>
                <a:lnTo>
                  <a:pt x="7416" y="1043"/>
                </a:lnTo>
                <a:lnTo>
                  <a:pt x="7431" y="1037"/>
                </a:lnTo>
                <a:lnTo>
                  <a:pt x="7447" y="1034"/>
                </a:lnTo>
                <a:lnTo>
                  <a:pt x="7481" y="1031"/>
                </a:lnTo>
                <a:lnTo>
                  <a:pt x="7506" y="1032"/>
                </a:lnTo>
                <a:lnTo>
                  <a:pt x="7530" y="1037"/>
                </a:lnTo>
                <a:lnTo>
                  <a:pt x="7551" y="1045"/>
                </a:lnTo>
                <a:lnTo>
                  <a:pt x="7570" y="1056"/>
                </a:lnTo>
                <a:lnTo>
                  <a:pt x="7588" y="1069"/>
                </a:lnTo>
                <a:lnTo>
                  <a:pt x="7602" y="1086"/>
                </a:lnTo>
                <a:lnTo>
                  <a:pt x="7615" y="1106"/>
                </a:lnTo>
                <a:lnTo>
                  <a:pt x="7621" y="1116"/>
                </a:lnTo>
                <a:lnTo>
                  <a:pt x="7625" y="1127"/>
                </a:lnTo>
                <a:lnTo>
                  <a:pt x="7638" y="1165"/>
                </a:lnTo>
                <a:lnTo>
                  <a:pt x="7645" y="1211"/>
                </a:lnTo>
                <a:lnTo>
                  <a:pt x="7650" y="1268"/>
                </a:lnTo>
                <a:lnTo>
                  <a:pt x="7651" y="1342"/>
                </a:lnTo>
                <a:lnTo>
                  <a:pt x="7651" y="1938"/>
                </a:lnTo>
                <a:lnTo>
                  <a:pt x="7993" y="1938"/>
                </a:lnTo>
                <a:lnTo>
                  <a:pt x="7993" y="1364"/>
                </a:lnTo>
                <a:lnTo>
                  <a:pt x="7993" y="1325"/>
                </a:lnTo>
                <a:lnTo>
                  <a:pt x="7996" y="1287"/>
                </a:lnTo>
                <a:lnTo>
                  <a:pt x="8000" y="1253"/>
                </a:lnTo>
                <a:lnTo>
                  <a:pt x="8006" y="1221"/>
                </a:lnTo>
                <a:lnTo>
                  <a:pt x="8014" y="1191"/>
                </a:lnTo>
                <a:lnTo>
                  <a:pt x="8023" y="1164"/>
                </a:lnTo>
                <a:lnTo>
                  <a:pt x="8034" y="1138"/>
                </a:lnTo>
                <a:lnTo>
                  <a:pt x="8046" y="1116"/>
                </a:lnTo>
                <a:lnTo>
                  <a:pt x="8061" y="1096"/>
                </a:lnTo>
                <a:lnTo>
                  <a:pt x="8078" y="1079"/>
                </a:lnTo>
                <a:lnTo>
                  <a:pt x="8095" y="1064"/>
                </a:lnTo>
                <a:lnTo>
                  <a:pt x="8114" y="1052"/>
                </a:lnTo>
                <a:lnTo>
                  <a:pt x="8135" y="1043"/>
                </a:lnTo>
                <a:lnTo>
                  <a:pt x="8158" y="1036"/>
                </a:lnTo>
                <a:lnTo>
                  <a:pt x="8182" y="1032"/>
                </a:lnTo>
                <a:lnTo>
                  <a:pt x="8208" y="1031"/>
                </a:lnTo>
                <a:lnTo>
                  <a:pt x="8238" y="1032"/>
                </a:lnTo>
                <a:lnTo>
                  <a:pt x="8264" y="1037"/>
                </a:lnTo>
                <a:lnTo>
                  <a:pt x="8289" y="1046"/>
                </a:lnTo>
                <a:lnTo>
                  <a:pt x="8310" y="1058"/>
                </a:lnTo>
                <a:lnTo>
                  <a:pt x="8320" y="1066"/>
                </a:lnTo>
                <a:lnTo>
                  <a:pt x="8329" y="1075"/>
                </a:lnTo>
                <a:lnTo>
                  <a:pt x="8336" y="1084"/>
                </a:lnTo>
                <a:lnTo>
                  <a:pt x="8343" y="1095"/>
                </a:lnTo>
                <a:lnTo>
                  <a:pt x="8356" y="1118"/>
                </a:lnTo>
                <a:lnTo>
                  <a:pt x="8365" y="1146"/>
                </a:lnTo>
                <a:lnTo>
                  <a:pt x="8370" y="1178"/>
                </a:lnTo>
                <a:lnTo>
                  <a:pt x="8374" y="1219"/>
                </a:lnTo>
                <a:lnTo>
                  <a:pt x="8376" y="1268"/>
                </a:lnTo>
                <a:lnTo>
                  <a:pt x="8377" y="1324"/>
                </a:lnTo>
                <a:lnTo>
                  <a:pt x="8377" y="1938"/>
                </a:lnTo>
                <a:lnTo>
                  <a:pt x="8720" y="1938"/>
                </a:lnTo>
                <a:close/>
                <a:moveTo>
                  <a:pt x="2622" y="369"/>
                </a:moveTo>
                <a:lnTo>
                  <a:pt x="2584" y="372"/>
                </a:lnTo>
                <a:lnTo>
                  <a:pt x="2566" y="376"/>
                </a:lnTo>
                <a:lnTo>
                  <a:pt x="2549" y="382"/>
                </a:lnTo>
                <a:lnTo>
                  <a:pt x="2534" y="390"/>
                </a:lnTo>
                <a:lnTo>
                  <a:pt x="2519" y="399"/>
                </a:lnTo>
                <a:lnTo>
                  <a:pt x="2494" y="421"/>
                </a:lnTo>
                <a:lnTo>
                  <a:pt x="2483" y="434"/>
                </a:lnTo>
                <a:lnTo>
                  <a:pt x="2473" y="450"/>
                </a:lnTo>
                <a:lnTo>
                  <a:pt x="2465" y="465"/>
                </a:lnTo>
                <a:lnTo>
                  <a:pt x="2458" y="483"/>
                </a:lnTo>
                <a:lnTo>
                  <a:pt x="2453" y="502"/>
                </a:lnTo>
                <a:lnTo>
                  <a:pt x="2449" y="521"/>
                </a:lnTo>
                <a:lnTo>
                  <a:pt x="2446" y="542"/>
                </a:lnTo>
                <a:lnTo>
                  <a:pt x="2446" y="564"/>
                </a:lnTo>
                <a:lnTo>
                  <a:pt x="2446" y="757"/>
                </a:lnTo>
                <a:lnTo>
                  <a:pt x="2692" y="757"/>
                </a:lnTo>
                <a:lnTo>
                  <a:pt x="2692" y="1027"/>
                </a:lnTo>
                <a:lnTo>
                  <a:pt x="2446" y="1027"/>
                </a:lnTo>
                <a:lnTo>
                  <a:pt x="2446" y="1483"/>
                </a:lnTo>
                <a:lnTo>
                  <a:pt x="2446" y="1938"/>
                </a:lnTo>
                <a:lnTo>
                  <a:pt x="2107" y="1938"/>
                </a:lnTo>
                <a:lnTo>
                  <a:pt x="2107" y="1483"/>
                </a:lnTo>
                <a:lnTo>
                  <a:pt x="2107" y="1027"/>
                </a:lnTo>
                <a:lnTo>
                  <a:pt x="1950" y="1027"/>
                </a:lnTo>
                <a:lnTo>
                  <a:pt x="1950" y="757"/>
                </a:lnTo>
                <a:lnTo>
                  <a:pt x="2107" y="757"/>
                </a:lnTo>
                <a:lnTo>
                  <a:pt x="2107" y="595"/>
                </a:lnTo>
                <a:lnTo>
                  <a:pt x="2110" y="501"/>
                </a:lnTo>
                <a:lnTo>
                  <a:pt x="2115" y="454"/>
                </a:lnTo>
                <a:lnTo>
                  <a:pt x="2122" y="407"/>
                </a:lnTo>
                <a:lnTo>
                  <a:pt x="2126" y="385"/>
                </a:lnTo>
                <a:lnTo>
                  <a:pt x="2130" y="363"/>
                </a:lnTo>
                <a:lnTo>
                  <a:pt x="2144" y="320"/>
                </a:lnTo>
                <a:lnTo>
                  <a:pt x="2152" y="299"/>
                </a:lnTo>
                <a:lnTo>
                  <a:pt x="2160" y="278"/>
                </a:lnTo>
                <a:lnTo>
                  <a:pt x="2182" y="240"/>
                </a:lnTo>
                <a:lnTo>
                  <a:pt x="2207" y="203"/>
                </a:lnTo>
                <a:lnTo>
                  <a:pt x="2222" y="186"/>
                </a:lnTo>
                <a:lnTo>
                  <a:pt x="2238" y="171"/>
                </a:lnTo>
                <a:lnTo>
                  <a:pt x="2255" y="156"/>
                </a:lnTo>
                <a:lnTo>
                  <a:pt x="2274" y="142"/>
                </a:lnTo>
                <a:lnTo>
                  <a:pt x="2316" y="118"/>
                </a:lnTo>
                <a:lnTo>
                  <a:pt x="2339" y="108"/>
                </a:lnTo>
                <a:lnTo>
                  <a:pt x="2365" y="99"/>
                </a:lnTo>
                <a:lnTo>
                  <a:pt x="2391" y="90"/>
                </a:lnTo>
                <a:lnTo>
                  <a:pt x="2419" y="83"/>
                </a:lnTo>
                <a:lnTo>
                  <a:pt x="2449" y="79"/>
                </a:lnTo>
                <a:lnTo>
                  <a:pt x="2481" y="74"/>
                </a:lnTo>
                <a:lnTo>
                  <a:pt x="2516" y="72"/>
                </a:lnTo>
                <a:lnTo>
                  <a:pt x="2551" y="71"/>
                </a:lnTo>
                <a:lnTo>
                  <a:pt x="2615" y="73"/>
                </a:lnTo>
                <a:lnTo>
                  <a:pt x="2668" y="79"/>
                </a:lnTo>
                <a:lnTo>
                  <a:pt x="2721" y="88"/>
                </a:lnTo>
                <a:lnTo>
                  <a:pt x="2782" y="100"/>
                </a:lnTo>
                <a:lnTo>
                  <a:pt x="2782" y="390"/>
                </a:lnTo>
                <a:lnTo>
                  <a:pt x="2717" y="375"/>
                </a:lnTo>
                <a:lnTo>
                  <a:pt x="2676" y="371"/>
                </a:lnTo>
                <a:lnTo>
                  <a:pt x="2622" y="369"/>
                </a:lnTo>
                <a:close/>
                <a:moveTo>
                  <a:pt x="1447" y="1554"/>
                </a:moveTo>
                <a:lnTo>
                  <a:pt x="1649" y="1903"/>
                </a:lnTo>
                <a:lnTo>
                  <a:pt x="1599" y="1930"/>
                </a:lnTo>
                <a:lnTo>
                  <a:pt x="1549" y="1955"/>
                </a:lnTo>
                <a:lnTo>
                  <a:pt x="1498" y="1976"/>
                </a:lnTo>
                <a:lnTo>
                  <a:pt x="1446" y="1995"/>
                </a:lnTo>
                <a:lnTo>
                  <a:pt x="1394" y="2010"/>
                </a:lnTo>
                <a:lnTo>
                  <a:pt x="1342" y="2024"/>
                </a:lnTo>
                <a:lnTo>
                  <a:pt x="1288" y="2035"/>
                </a:lnTo>
                <a:lnTo>
                  <a:pt x="1235" y="2042"/>
                </a:lnTo>
                <a:lnTo>
                  <a:pt x="1183" y="2047"/>
                </a:lnTo>
                <a:lnTo>
                  <a:pt x="1130" y="2050"/>
                </a:lnTo>
                <a:lnTo>
                  <a:pt x="1076" y="2050"/>
                </a:lnTo>
                <a:lnTo>
                  <a:pt x="1023" y="2048"/>
                </a:lnTo>
                <a:lnTo>
                  <a:pt x="971" y="2042"/>
                </a:lnTo>
                <a:lnTo>
                  <a:pt x="919" y="2036"/>
                </a:lnTo>
                <a:lnTo>
                  <a:pt x="866" y="2026"/>
                </a:lnTo>
                <a:lnTo>
                  <a:pt x="815" y="2012"/>
                </a:lnTo>
                <a:lnTo>
                  <a:pt x="764" y="1998"/>
                </a:lnTo>
                <a:lnTo>
                  <a:pt x="714" y="1981"/>
                </a:lnTo>
                <a:lnTo>
                  <a:pt x="690" y="1971"/>
                </a:lnTo>
                <a:lnTo>
                  <a:pt x="665" y="1961"/>
                </a:lnTo>
                <a:lnTo>
                  <a:pt x="618" y="1939"/>
                </a:lnTo>
                <a:lnTo>
                  <a:pt x="570" y="1915"/>
                </a:lnTo>
                <a:lnTo>
                  <a:pt x="524" y="1888"/>
                </a:lnTo>
                <a:lnTo>
                  <a:pt x="480" y="1859"/>
                </a:lnTo>
                <a:lnTo>
                  <a:pt x="436" y="1828"/>
                </a:lnTo>
                <a:lnTo>
                  <a:pt x="394" y="1795"/>
                </a:lnTo>
                <a:lnTo>
                  <a:pt x="353" y="1759"/>
                </a:lnTo>
                <a:lnTo>
                  <a:pt x="314" y="1721"/>
                </a:lnTo>
                <a:lnTo>
                  <a:pt x="278" y="1681"/>
                </a:lnTo>
                <a:lnTo>
                  <a:pt x="242" y="1639"/>
                </a:lnTo>
                <a:lnTo>
                  <a:pt x="209" y="1596"/>
                </a:lnTo>
                <a:lnTo>
                  <a:pt x="177" y="1549"/>
                </a:lnTo>
                <a:lnTo>
                  <a:pt x="148" y="1502"/>
                </a:lnTo>
                <a:lnTo>
                  <a:pt x="120" y="1452"/>
                </a:lnTo>
                <a:lnTo>
                  <a:pt x="97" y="1400"/>
                </a:lnTo>
                <a:lnTo>
                  <a:pt x="74" y="1349"/>
                </a:lnTo>
                <a:lnTo>
                  <a:pt x="55" y="1298"/>
                </a:lnTo>
                <a:lnTo>
                  <a:pt x="40" y="1246"/>
                </a:lnTo>
                <a:lnTo>
                  <a:pt x="27" y="1193"/>
                </a:lnTo>
                <a:lnTo>
                  <a:pt x="17" y="1141"/>
                </a:lnTo>
                <a:lnTo>
                  <a:pt x="8" y="1087"/>
                </a:lnTo>
                <a:lnTo>
                  <a:pt x="3" y="1034"/>
                </a:lnTo>
                <a:lnTo>
                  <a:pt x="0" y="981"/>
                </a:lnTo>
                <a:lnTo>
                  <a:pt x="0" y="928"/>
                </a:lnTo>
                <a:lnTo>
                  <a:pt x="2" y="875"/>
                </a:lnTo>
                <a:lnTo>
                  <a:pt x="8" y="822"/>
                </a:lnTo>
                <a:lnTo>
                  <a:pt x="15" y="770"/>
                </a:lnTo>
                <a:lnTo>
                  <a:pt x="25" y="718"/>
                </a:lnTo>
                <a:lnTo>
                  <a:pt x="38" y="667"/>
                </a:lnTo>
                <a:lnTo>
                  <a:pt x="52" y="616"/>
                </a:lnTo>
                <a:lnTo>
                  <a:pt x="70" y="566"/>
                </a:lnTo>
                <a:lnTo>
                  <a:pt x="79" y="542"/>
                </a:lnTo>
                <a:lnTo>
                  <a:pt x="89" y="517"/>
                </a:lnTo>
                <a:lnTo>
                  <a:pt x="111" y="470"/>
                </a:lnTo>
                <a:lnTo>
                  <a:pt x="135" y="422"/>
                </a:lnTo>
                <a:lnTo>
                  <a:pt x="162" y="376"/>
                </a:lnTo>
                <a:lnTo>
                  <a:pt x="191" y="332"/>
                </a:lnTo>
                <a:lnTo>
                  <a:pt x="222" y="289"/>
                </a:lnTo>
                <a:lnTo>
                  <a:pt x="255" y="246"/>
                </a:lnTo>
                <a:lnTo>
                  <a:pt x="291" y="205"/>
                </a:lnTo>
                <a:lnTo>
                  <a:pt x="329" y="166"/>
                </a:lnTo>
                <a:lnTo>
                  <a:pt x="369" y="130"/>
                </a:lnTo>
                <a:lnTo>
                  <a:pt x="411" y="94"/>
                </a:lnTo>
                <a:lnTo>
                  <a:pt x="455" y="61"/>
                </a:lnTo>
                <a:lnTo>
                  <a:pt x="501" y="29"/>
                </a:lnTo>
                <a:lnTo>
                  <a:pt x="550" y="0"/>
                </a:lnTo>
                <a:lnTo>
                  <a:pt x="825" y="74"/>
                </a:lnTo>
                <a:lnTo>
                  <a:pt x="751" y="349"/>
                </a:lnTo>
                <a:lnTo>
                  <a:pt x="720" y="369"/>
                </a:lnTo>
                <a:lnTo>
                  <a:pt x="690" y="389"/>
                </a:lnTo>
                <a:lnTo>
                  <a:pt x="661" y="411"/>
                </a:lnTo>
                <a:lnTo>
                  <a:pt x="634" y="434"/>
                </a:lnTo>
                <a:lnTo>
                  <a:pt x="608" y="459"/>
                </a:lnTo>
                <a:lnTo>
                  <a:pt x="584" y="484"/>
                </a:lnTo>
                <a:lnTo>
                  <a:pt x="540" y="537"/>
                </a:lnTo>
                <a:lnTo>
                  <a:pt x="520" y="565"/>
                </a:lnTo>
                <a:lnTo>
                  <a:pt x="502" y="594"/>
                </a:lnTo>
                <a:lnTo>
                  <a:pt x="485" y="624"/>
                </a:lnTo>
                <a:lnTo>
                  <a:pt x="470" y="655"/>
                </a:lnTo>
                <a:lnTo>
                  <a:pt x="455" y="686"/>
                </a:lnTo>
                <a:lnTo>
                  <a:pt x="443" y="717"/>
                </a:lnTo>
                <a:lnTo>
                  <a:pt x="424" y="782"/>
                </a:lnTo>
                <a:lnTo>
                  <a:pt x="410" y="848"/>
                </a:lnTo>
                <a:lnTo>
                  <a:pt x="403" y="915"/>
                </a:lnTo>
                <a:lnTo>
                  <a:pt x="401" y="948"/>
                </a:lnTo>
                <a:lnTo>
                  <a:pt x="401" y="982"/>
                </a:lnTo>
                <a:lnTo>
                  <a:pt x="403" y="1015"/>
                </a:lnTo>
                <a:lnTo>
                  <a:pt x="406" y="1048"/>
                </a:lnTo>
                <a:lnTo>
                  <a:pt x="411" y="1082"/>
                </a:lnTo>
                <a:lnTo>
                  <a:pt x="418" y="1115"/>
                </a:lnTo>
                <a:lnTo>
                  <a:pt x="426" y="1147"/>
                </a:lnTo>
                <a:lnTo>
                  <a:pt x="435" y="1179"/>
                </a:lnTo>
                <a:lnTo>
                  <a:pt x="448" y="1211"/>
                </a:lnTo>
                <a:lnTo>
                  <a:pt x="460" y="1242"/>
                </a:lnTo>
                <a:lnTo>
                  <a:pt x="475" y="1273"/>
                </a:lnTo>
                <a:lnTo>
                  <a:pt x="491" y="1303"/>
                </a:lnTo>
                <a:lnTo>
                  <a:pt x="509" y="1332"/>
                </a:lnTo>
                <a:lnTo>
                  <a:pt x="528" y="1359"/>
                </a:lnTo>
                <a:lnTo>
                  <a:pt x="570" y="1412"/>
                </a:lnTo>
                <a:lnTo>
                  <a:pt x="593" y="1436"/>
                </a:lnTo>
                <a:lnTo>
                  <a:pt x="618" y="1459"/>
                </a:lnTo>
                <a:lnTo>
                  <a:pt x="643" y="1482"/>
                </a:lnTo>
                <a:lnTo>
                  <a:pt x="669" y="1503"/>
                </a:lnTo>
                <a:lnTo>
                  <a:pt x="724" y="1540"/>
                </a:lnTo>
                <a:lnTo>
                  <a:pt x="753" y="1557"/>
                </a:lnTo>
                <a:lnTo>
                  <a:pt x="783" y="1573"/>
                </a:lnTo>
                <a:lnTo>
                  <a:pt x="844" y="1600"/>
                </a:lnTo>
                <a:lnTo>
                  <a:pt x="876" y="1612"/>
                </a:lnTo>
                <a:lnTo>
                  <a:pt x="909" y="1622"/>
                </a:lnTo>
                <a:lnTo>
                  <a:pt x="974" y="1636"/>
                </a:lnTo>
                <a:lnTo>
                  <a:pt x="1007" y="1642"/>
                </a:lnTo>
                <a:lnTo>
                  <a:pt x="1042" y="1645"/>
                </a:lnTo>
                <a:lnTo>
                  <a:pt x="1075" y="1647"/>
                </a:lnTo>
                <a:lnTo>
                  <a:pt x="1110" y="1647"/>
                </a:lnTo>
                <a:lnTo>
                  <a:pt x="1144" y="1646"/>
                </a:lnTo>
                <a:lnTo>
                  <a:pt x="1178" y="1643"/>
                </a:lnTo>
                <a:lnTo>
                  <a:pt x="1213" y="1638"/>
                </a:lnTo>
                <a:lnTo>
                  <a:pt x="1246" y="1632"/>
                </a:lnTo>
                <a:lnTo>
                  <a:pt x="1281" y="1624"/>
                </a:lnTo>
                <a:lnTo>
                  <a:pt x="1315" y="1614"/>
                </a:lnTo>
                <a:lnTo>
                  <a:pt x="1348" y="1602"/>
                </a:lnTo>
                <a:lnTo>
                  <a:pt x="1382" y="1587"/>
                </a:lnTo>
                <a:lnTo>
                  <a:pt x="1415" y="1572"/>
                </a:lnTo>
                <a:lnTo>
                  <a:pt x="1447" y="1554"/>
                </a:lnTo>
                <a:close/>
                <a:moveTo>
                  <a:pt x="565" y="1259"/>
                </a:moveTo>
                <a:lnTo>
                  <a:pt x="598" y="1309"/>
                </a:lnTo>
                <a:lnTo>
                  <a:pt x="634" y="1356"/>
                </a:lnTo>
                <a:lnTo>
                  <a:pt x="676" y="1398"/>
                </a:lnTo>
                <a:lnTo>
                  <a:pt x="721" y="1435"/>
                </a:lnTo>
                <a:lnTo>
                  <a:pt x="745" y="1453"/>
                </a:lnTo>
                <a:lnTo>
                  <a:pt x="770" y="1468"/>
                </a:lnTo>
                <a:lnTo>
                  <a:pt x="821" y="1497"/>
                </a:lnTo>
                <a:lnTo>
                  <a:pt x="847" y="1509"/>
                </a:lnTo>
                <a:lnTo>
                  <a:pt x="875" y="1520"/>
                </a:lnTo>
                <a:lnTo>
                  <a:pt x="932" y="1539"/>
                </a:lnTo>
                <a:lnTo>
                  <a:pt x="990" y="1553"/>
                </a:lnTo>
                <a:lnTo>
                  <a:pt x="1049" y="1560"/>
                </a:lnTo>
                <a:lnTo>
                  <a:pt x="1108" y="1563"/>
                </a:lnTo>
                <a:lnTo>
                  <a:pt x="1168" y="1558"/>
                </a:lnTo>
                <a:lnTo>
                  <a:pt x="1228" y="1548"/>
                </a:lnTo>
                <a:lnTo>
                  <a:pt x="1288" y="1533"/>
                </a:lnTo>
                <a:lnTo>
                  <a:pt x="1347" y="1509"/>
                </a:lnTo>
                <a:lnTo>
                  <a:pt x="1405" y="1480"/>
                </a:lnTo>
                <a:lnTo>
                  <a:pt x="1460" y="1445"/>
                </a:lnTo>
                <a:lnTo>
                  <a:pt x="1485" y="1426"/>
                </a:lnTo>
                <a:lnTo>
                  <a:pt x="1508" y="1405"/>
                </a:lnTo>
                <a:lnTo>
                  <a:pt x="1553" y="1362"/>
                </a:lnTo>
                <a:lnTo>
                  <a:pt x="1592" y="1314"/>
                </a:lnTo>
                <a:lnTo>
                  <a:pt x="1625" y="1264"/>
                </a:lnTo>
                <a:lnTo>
                  <a:pt x="1639" y="1237"/>
                </a:lnTo>
                <a:lnTo>
                  <a:pt x="1653" y="1211"/>
                </a:lnTo>
                <a:lnTo>
                  <a:pt x="1665" y="1184"/>
                </a:lnTo>
                <a:lnTo>
                  <a:pt x="1676" y="1156"/>
                </a:lnTo>
                <a:lnTo>
                  <a:pt x="1693" y="1099"/>
                </a:lnTo>
                <a:lnTo>
                  <a:pt x="1705" y="1042"/>
                </a:lnTo>
                <a:lnTo>
                  <a:pt x="1709" y="1013"/>
                </a:lnTo>
                <a:lnTo>
                  <a:pt x="1712" y="983"/>
                </a:lnTo>
                <a:lnTo>
                  <a:pt x="1713" y="924"/>
                </a:lnTo>
                <a:lnTo>
                  <a:pt x="1708" y="866"/>
                </a:lnTo>
                <a:lnTo>
                  <a:pt x="1697" y="807"/>
                </a:lnTo>
                <a:lnTo>
                  <a:pt x="1682" y="751"/>
                </a:lnTo>
                <a:lnTo>
                  <a:pt x="1661" y="696"/>
                </a:lnTo>
                <a:lnTo>
                  <a:pt x="1634" y="643"/>
                </a:lnTo>
                <a:lnTo>
                  <a:pt x="1602" y="593"/>
                </a:lnTo>
                <a:lnTo>
                  <a:pt x="1564" y="547"/>
                </a:lnTo>
                <a:lnTo>
                  <a:pt x="1523" y="505"/>
                </a:lnTo>
                <a:lnTo>
                  <a:pt x="1501" y="485"/>
                </a:lnTo>
                <a:lnTo>
                  <a:pt x="1478" y="467"/>
                </a:lnTo>
                <a:lnTo>
                  <a:pt x="1454" y="450"/>
                </a:lnTo>
                <a:lnTo>
                  <a:pt x="1430" y="434"/>
                </a:lnTo>
                <a:lnTo>
                  <a:pt x="1378" y="405"/>
                </a:lnTo>
                <a:lnTo>
                  <a:pt x="1352" y="393"/>
                </a:lnTo>
                <a:lnTo>
                  <a:pt x="1324" y="382"/>
                </a:lnTo>
                <a:lnTo>
                  <a:pt x="1268" y="363"/>
                </a:lnTo>
                <a:lnTo>
                  <a:pt x="1240" y="356"/>
                </a:lnTo>
                <a:lnTo>
                  <a:pt x="1211" y="350"/>
                </a:lnTo>
                <a:lnTo>
                  <a:pt x="1181" y="345"/>
                </a:lnTo>
                <a:lnTo>
                  <a:pt x="1152" y="342"/>
                </a:lnTo>
                <a:lnTo>
                  <a:pt x="1092" y="340"/>
                </a:lnTo>
                <a:lnTo>
                  <a:pt x="1031" y="344"/>
                </a:lnTo>
                <a:lnTo>
                  <a:pt x="971" y="354"/>
                </a:lnTo>
                <a:lnTo>
                  <a:pt x="911" y="370"/>
                </a:lnTo>
                <a:lnTo>
                  <a:pt x="881" y="381"/>
                </a:lnTo>
                <a:lnTo>
                  <a:pt x="852" y="393"/>
                </a:lnTo>
                <a:lnTo>
                  <a:pt x="823" y="406"/>
                </a:lnTo>
                <a:lnTo>
                  <a:pt x="794" y="423"/>
                </a:lnTo>
                <a:lnTo>
                  <a:pt x="766" y="440"/>
                </a:lnTo>
                <a:lnTo>
                  <a:pt x="740" y="457"/>
                </a:lnTo>
                <a:lnTo>
                  <a:pt x="714" y="476"/>
                </a:lnTo>
                <a:lnTo>
                  <a:pt x="691" y="497"/>
                </a:lnTo>
                <a:lnTo>
                  <a:pt x="646" y="541"/>
                </a:lnTo>
                <a:lnTo>
                  <a:pt x="609" y="589"/>
                </a:lnTo>
                <a:lnTo>
                  <a:pt x="574" y="639"/>
                </a:lnTo>
                <a:lnTo>
                  <a:pt x="560" y="664"/>
                </a:lnTo>
                <a:lnTo>
                  <a:pt x="546" y="692"/>
                </a:lnTo>
                <a:lnTo>
                  <a:pt x="534" y="718"/>
                </a:lnTo>
                <a:lnTo>
                  <a:pt x="524" y="746"/>
                </a:lnTo>
                <a:lnTo>
                  <a:pt x="506" y="803"/>
                </a:lnTo>
                <a:lnTo>
                  <a:pt x="494" y="861"/>
                </a:lnTo>
                <a:lnTo>
                  <a:pt x="488" y="920"/>
                </a:lnTo>
                <a:lnTo>
                  <a:pt x="486" y="978"/>
                </a:lnTo>
                <a:lnTo>
                  <a:pt x="491" y="1037"/>
                </a:lnTo>
                <a:lnTo>
                  <a:pt x="495" y="1066"/>
                </a:lnTo>
                <a:lnTo>
                  <a:pt x="501" y="1095"/>
                </a:lnTo>
                <a:lnTo>
                  <a:pt x="516" y="1152"/>
                </a:lnTo>
                <a:lnTo>
                  <a:pt x="538" y="1207"/>
                </a:lnTo>
                <a:lnTo>
                  <a:pt x="565" y="12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96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6" r:id="rId3"/>
    <p:sldLayoutId id="2147483680" r:id="rId4"/>
    <p:sldLayoutId id="2147483681" r:id="rId5"/>
    <p:sldLayoutId id="2147483650" r:id="rId6"/>
    <p:sldLayoutId id="2147483672" r:id="rId7"/>
    <p:sldLayoutId id="2147483652" r:id="rId8"/>
    <p:sldLayoutId id="2147483653" r:id="rId9"/>
    <p:sldLayoutId id="2147483661" r:id="rId10"/>
    <p:sldLayoutId id="2147483662" r:id="rId11"/>
    <p:sldLayoutId id="2147483663" r:id="rId12"/>
    <p:sldLayoutId id="2147483668" r:id="rId13"/>
    <p:sldLayoutId id="2147483675" r:id="rId14"/>
    <p:sldLayoutId id="2147483683" r:id="rId15"/>
    <p:sldLayoutId id="2147483682" r:id="rId16"/>
    <p:sldLayoutId id="2147483654" r:id="rId17"/>
    <p:sldLayoutId id="2147483655" r:id="rId18"/>
    <p:sldLayoutId id="2147483659" r:id="rId19"/>
    <p:sldLayoutId id="2147483685" r:id="rId20"/>
    <p:sldLayoutId id="2147483686" r:id="rId2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en.org/en/news-and-events/news/201ccloser-co-operation-on-energy-will-keep-the-nordic-region-on-top201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norden.diva-portal.org/smash/get/diva2:1106010/FULLTEXT01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9B0B-AA4F-4023-99FF-2DE56F6234B1}" type="slidenum">
              <a:rPr lang="fi-FI"/>
              <a:pPr/>
              <a:t>1</a:t>
            </a:fld>
            <a:endParaRPr lang="fi-FI"/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550866" y="2348880"/>
            <a:ext cx="9217025" cy="2160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Aligned Nordic-Baltic power markets </a:t>
            </a:r>
            <a:endParaRPr lang="fi-FI" sz="3200" dirty="0"/>
          </a:p>
        </p:txBody>
      </p:sp>
      <p:sp>
        <p:nvSpPr>
          <p:cNvPr id="153" name="Subtitle 2"/>
          <p:cNvSpPr txBox="1">
            <a:spLocks/>
          </p:cNvSpPr>
          <p:nvPr/>
        </p:nvSpPr>
        <p:spPr>
          <a:xfrm>
            <a:off x="550866" y="1484313"/>
            <a:ext cx="9217025" cy="72102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 smtClean="0"/>
              <a:t>12th of </a:t>
            </a:r>
            <a:r>
              <a:rPr lang="fi-FI" dirty="0" err="1" smtClean="0"/>
              <a:t>June</a:t>
            </a:r>
            <a:r>
              <a:rPr lang="fi-FI" dirty="0" smtClean="0"/>
              <a:t> 2018</a:t>
            </a:r>
            <a:endParaRPr lang="fi-FI" dirty="0"/>
          </a:p>
        </p:txBody>
      </p:sp>
      <p:sp>
        <p:nvSpPr>
          <p:cNvPr id="154" name="Text Placeholder 4"/>
          <p:cNvSpPr txBox="1">
            <a:spLocks/>
          </p:cNvSpPr>
          <p:nvPr/>
        </p:nvSpPr>
        <p:spPr>
          <a:xfrm>
            <a:off x="550866" y="4653136"/>
            <a:ext cx="9217025" cy="720552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dirty="0" smtClean="0"/>
              <a:t>Mats Persson</a:t>
            </a:r>
          </a:p>
          <a:p>
            <a:pPr marL="0" indent="0">
              <a:buNone/>
            </a:pPr>
            <a:r>
              <a:rPr lang="fi-FI" sz="1600" dirty="0" smtClean="0"/>
              <a:t>Fortum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5857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50867" y="3780524"/>
            <a:ext cx="3672926" cy="2554953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Tight coordination of national policies between countries belonging to the same regional market (</a:t>
            </a: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he Nordic Council </a:t>
            </a:r>
            <a:r>
              <a:rPr lang="en-US" sz="1400" dirty="0">
                <a:solidFill>
                  <a:schemeClr val="tx1"/>
                </a:solidFill>
              </a:rPr>
              <a:t>of Ministers </a:t>
            </a:r>
            <a:r>
              <a:rPr lang="en-US" sz="1400" dirty="0" smtClean="0">
                <a:solidFill>
                  <a:schemeClr val="tx1"/>
                </a:solidFill>
              </a:rPr>
              <a:t>could be the platform)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Involve the Baltic </a:t>
            </a:r>
            <a:r>
              <a:rPr lang="en-US" sz="1400" dirty="0" smtClean="0">
                <a:solidFill>
                  <a:schemeClr val="tx1"/>
                </a:solidFill>
              </a:rPr>
              <a:t>states in </a:t>
            </a:r>
            <a:r>
              <a:rPr lang="en-US" sz="1400" dirty="0">
                <a:solidFill>
                  <a:schemeClr val="tx1"/>
                </a:solidFill>
              </a:rPr>
              <a:t>the Nordic co-operation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Establishment of </a:t>
            </a:r>
            <a:r>
              <a:rPr lang="en-US" sz="1400" dirty="0">
                <a:solidFill>
                  <a:schemeClr val="tx1"/>
                </a:solidFill>
              </a:rPr>
              <a:t>a broad </a:t>
            </a:r>
            <a:r>
              <a:rPr lang="en-US" sz="1400" dirty="0" smtClean="0">
                <a:solidFill>
                  <a:schemeClr val="tx1"/>
                </a:solidFill>
              </a:rPr>
              <a:t>stakeholder platform </a:t>
            </a:r>
            <a:r>
              <a:rPr lang="en-US" sz="1400" dirty="0">
                <a:solidFill>
                  <a:schemeClr val="tx1"/>
                </a:solidFill>
              </a:rPr>
              <a:t>consisting of </a:t>
            </a:r>
            <a:r>
              <a:rPr lang="en-US" sz="1400" dirty="0" smtClean="0">
                <a:solidFill>
                  <a:schemeClr val="tx1"/>
                </a:solidFill>
              </a:rPr>
              <a:t>energy industry representatives, TSOs</a:t>
            </a:r>
            <a:r>
              <a:rPr lang="en-US" sz="1400" dirty="0">
                <a:solidFill>
                  <a:schemeClr val="tx1"/>
                </a:solidFill>
              </a:rPr>
              <a:t>, regulators, and </a:t>
            </a:r>
            <a:r>
              <a:rPr lang="en-US" sz="1400" dirty="0" smtClean="0">
                <a:solidFill>
                  <a:schemeClr val="tx1"/>
                </a:solidFill>
              </a:rPr>
              <a:t>ministries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design should develop in </a:t>
            </a:r>
            <a:r>
              <a:rPr lang="en-US" dirty="0"/>
              <a:t>the </a:t>
            </a:r>
            <a:r>
              <a:rPr lang="en-US" dirty="0" smtClean="0"/>
              <a:t>same direction </a:t>
            </a:r>
            <a:r>
              <a:rPr lang="en-US" dirty="0"/>
              <a:t>in </a:t>
            </a:r>
            <a:r>
              <a:rPr lang="en-US" dirty="0" smtClean="0"/>
              <a:t>all countries </a:t>
            </a:r>
            <a:r>
              <a:rPr lang="en-US" dirty="0"/>
              <a:t>forming </a:t>
            </a:r>
            <a:r>
              <a:rPr lang="en-US" dirty="0" smtClean="0"/>
              <a:t>the Nordic </a:t>
            </a:r>
            <a:r>
              <a:rPr lang="en-US" dirty="0"/>
              <a:t>power market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0808" y="1479973"/>
            <a:ext cx="6803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QuadraatOT"/>
              </a:rPr>
              <a:t>No market design solution can be </a:t>
            </a:r>
            <a:r>
              <a:rPr lang="en-US" dirty="0">
                <a:solidFill>
                  <a:schemeClr val="accent2"/>
                </a:solidFill>
                <a:latin typeface="QuadraatOT"/>
              </a:rPr>
              <a:t>efficient </a:t>
            </a:r>
            <a:r>
              <a:rPr lang="en-US" dirty="0" smtClean="0">
                <a:solidFill>
                  <a:schemeClr val="accent2"/>
                </a:solidFill>
                <a:latin typeface="QuadraatOT"/>
              </a:rPr>
              <a:t>if large-scale investments happen outside </a:t>
            </a:r>
            <a:r>
              <a:rPr lang="en-US" dirty="0">
                <a:solidFill>
                  <a:schemeClr val="accent2"/>
                </a:solidFill>
                <a:latin typeface="QuadraatOT"/>
              </a:rPr>
              <a:t>the market, driven </a:t>
            </a:r>
            <a:r>
              <a:rPr lang="en-US" dirty="0" smtClean="0">
                <a:solidFill>
                  <a:schemeClr val="accent2"/>
                </a:solidFill>
                <a:latin typeface="QuadraatOT"/>
              </a:rPr>
              <a:t>by subsidies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550864" y="2024458"/>
            <a:ext cx="3672926" cy="16557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National </a:t>
            </a:r>
            <a:r>
              <a:rPr lang="en-US" sz="1400" dirty="0" smtClean="0">
                <a:solidFill>
                  <a:schemeClr val="tx1"/>
                </a:solidFill>
              </a:rPr>
              <a:t>focus on electricity market design and energy policy development leads to solutions damaging the benefits </a:t>
            </a:r>
            <a:r>
              <a:rPr lang="en-US" sz="1400" dirty="0" smtClean="0"/>
              <a:t>of the </a:t>
            </a:r>
            <a:r>
              <a:rPr lang="en-US" sz="1400" dirty="0"/>
              <a:t>efficient cross-border trade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5363" y="1484784"/>
            <a:ext cx="345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QuadraatOT"/>
              </a:rPr>
              <a:t>Challenge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0565" y="3284984"/>
            <a:ext cx="345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QuadraatOT"/>
              </a:rPr>
              <a:t>Solution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53" b="41090"/>
          <a:stretch/>
        </p:blipFill>
        <p:spPr>
          <a:xfrm>
            <a:off x="4919192" y="2636912"/>
            <a:ext cx="4971428" cy="329410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98514" y="6016895"/>
            <a:ext cx="3659976" cy="367760"/>
            <a:chOff x="6396491" y="6069413"/>
            <a:chExt cx="3659976" cy="367760"/>
          </a:xfrm>
        </p:grpSpPr>
        <p:sp>
          <p:nvSpPr>
            <p:cNvPr id="18" name="TextBox 17"/>
            <p:cNvSpPr txBox="1"/>
            <p:nvPr/>
          </p:nvSpPr>
          <p:spPr>
            <a:xfrm>
              <a:off x="6396491" y="6221729"/>
              <a:ext cx="31406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Sources: </a:t>
              </a:r>
              <a:r>
                <a:rPr lang="en-US" sz="800" dirty="0"/>
                <a:t>ENTSO-E; UCTE, </a:t>
              </a:r>
              <a:r>
                <a:rPr lang="en-US" sz="800" dirty="0" err="1"/>
                <a:t>Nordel</a:t>
              </a:r>
              <a:r>
                <a:rPr lang="en-US" sz="800" dirty="0"/>
                <a:t> and Eurostat statistics (2008)</a:t>
              </a:r>
              <a:endParaRPr lang="en-GB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96491" y="6069413"/>
              <a:ext cx="36599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>
                <a:defRPr sz="800"/>
              </a:lvl1pPr>
            </a:lstStyle>
            <a:p>
              <a:r>
                <a:rPr lang="en-GB" dirty="0"/>
                <a:t>Northern Europe: Nordics, Baltics, Poland, Germany, Benelux, UK, Ireland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231232" y="2491332"/>
            <a:ext cx="6082691" cy="3728349"/>
            <a:chOff x="5231904" y="2426221"/>
            <a:chExt cx="6082691" cy="3728349"/>
          </a:xfrm>
        </p:grpSpPr>
        <p:sp>
          <p:nvSpPr>
            <p:cNvPr id="43" name="TextBox 42"/>
            <p:cNvSpPr txBox="1"/>
            <p:nvPr/>
          </p:nvSpPr>
          <p:spPr>
            <a:xfrm>
              <a:off x="8359729" y="5357222"/>
              <a:ext cx="15009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50" b="1" dirty="0" err="1" smtClean="0"/>
                <a:t>Statnett</a:t>
              </a:r>
              <a:endParaRPr lang="fi-FI" sz="1050" b="1" dirty="0" smtClean="0"/>
            </a:p>
            <a:p>
              <a:pPr algn="ctr"/>
              <a:r>
                <a:rPr lang="fi-FI" sz="1050" b="1" dirty="0" smtClean="0"/>
                <a:t>2015: ~1230 </a:t>
              </a:r>
              <a:r>
                <a:rPr lang="fi-FI" sz="1050" b="1" dirty="0" err="1" smtClean="0"/>
                <a:t>GWh</a:t>
              </a:r>
              <a:endParaRPr lang="fi-FI" sz="105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83636" y="5357222"/>
              <a:ext cx="14674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50" b="1" dirty="0" err="1" smtClean="0"/>
                <a:t>Fingrid</a:t>
              </a:r>
              <a:endParaRPr lang="fi-FI" sz="1050" b="1" dirty="0" smtClean="0"/>
            </a:p>
            <a:p>
              <a:pPr algn="ctr"/>
              <a:r>
                <a:rPr lang="fi-FI" sz="1050" b="1" dirty="0" smtClean="0"/>
                <a:t>2015: ~230 </a:t>
              </a:r>
              <a:r>
                <a:rPr lang="fi-FI" sz="1050" b="1" dirty="0" err="1" smtClean="0"/>
                <a:t>GWh</a:t>
              </a:r>
              <a:endParaRPr lang="fi-FI" sz="1050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10058170" y="4699331"/>
              <a:ext cx="209482" cy="161683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9678579" y="4869313"/>
              <a:ext cx="453048" cy="443127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9767884" y="5039279"/>
              <a:ext cx="45835" cy="45719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9952430" y="4970291"/>
              <a:ext cx="69119" cy="6766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9825932" y="5151573"/>
              <a:ext cx="69119" cy="6766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9975551" y="5121329"/>
              <a:ext cx="45835" cy="45719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423503" y="4104769"/>
              <a:ext cx="1740120" cy="17050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200" b="1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9447717" y="5189090"/>
              <a:ext cx="216539" cy="17386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5402133" y="3576228"/>
              <a:ext cx="17828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 dirty="0" err="1" smtClean="0">
                  <a:solidFill>
                    <a:prstClr val="black"/>
                  </a:solidFill>
                </a:rPr>
                <a:t>Elspot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(day-ahead)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7217961" y="3576228"/>
              <a:ext cx="15263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 dirty="0" err="1" smtClean="0">
                  <a:solidFill>
                    <a:prstClr val="black"/>
                  </a:solidFill>
                </a:rPr>
                <a:t>Elbas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(intraday)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57" name="Text Box 22"/>
            <p:cNvSpPr txBox="1">
              <a:spLocks noChangeArrowheads="1"/>
            </p:cNvSpPr>
            <p:nvPr/>
          </p:nvSpPr>
          <p:spPr bwMode="auto">
            <a:xfrm>
              <a:off x="5231904" y="2426221"/>
              <a:ext cx="3240088" cy="584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Physical deliveries 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i-FI" sz="1600" b="1" dirty="0" smtClean="0">
                  <a:solidFill>
                    <a:schemeClr val="bg1"/>
                  </a:solidFill>
                </a:rPr>
                <a:t>Nord </a:t>
              </a:r>
              <a:r>
                <a:rPr lang="fi-FI" sz="1600" b="1" dirty="0" err="1" smtClean="0">
                  <a:solidFill>
                    <a:schemeClr val="bg1"/>
                  </a:solidFill>
                </a:rPr>
                <a:t>Pool</a:t>
              </a:r>
              <a:endParaRPr lang="fi-FI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8605624" y="2426221"/>
              <a:ext cx="2451208" cy="584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Balancing and reserve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markets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15330" y="4513910"/>
              <a:ext cx="1356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b="1" dirty="0" smtClean="0">
                  <a:solidFill>
                    <a:schemeClr val="bg1"/>
                  </a:solidFill>
                </a:rPr>
                <a:t>Nord </a:t>
              </a:r>
              <a:r>
                <a:rPr lang="fi-FI" sz="1200" b="1" dirty="0" err="1" smtClean="0">
                  <a:solidFill>
                    <a:schemeClr val="bg1"/>
                  </a:solidFill>
                </a:rPr>
                <a:t>Pool</a:t>
              </a:r>
              <a:r>
                <a:rPr lang="fi-FI" sz="12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fi-FI" sz="1200" b="1" dirty="0" err="1" smtClean="0">
                  <a:solidFill>
                    <a:schemeClr val="bg1"/>
                  </a:solidFill>
                </a:rPr>
                <a:t>day-ahead</a:t>
              </a:r>
              <a:r>
                <a:rPr lang="fi-FI" sz="1200" b="1" dirty="0" smtClean="0">
                  <a:solidFill>
                    <a:schemeClr val="bg1"/>
                  </a:solidFill>
                </a:rPr>
                <a:t> market</a:t>
              </a:r>
            </a:p>
            <a:p>
              <a:pPr algn="ctr"/>
              <a:r>
                <a:rPr lang="fi-FI" sz="1200" b="1" dirty="0" smtClean="0">
                  <a:solidFill>
                    <a:schemeClr val="bg1"/>
                  </a:solidFill>
                </a:rPr>
                <a:t>2015: ~374 </a:t>
              </a:r>
              <a:r>
                <a:rPr lang="fi-FI" sz="1200" b="1" dirty="0" err="1" smtClean="0">
                  <a:solidFill>
                    <a:schemeClr val="bg1"/>
                  </a:solidFill>
                </a:rPr>
                <a:t>TWh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910581" y="4370285"/>
              <a:ext cx="141140" cy="14743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42071" y="4818984"/>
              <a:ext cx="1078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Nord Pool</a:t>
              </a:r>
            </a:p>
            <a:p>
              <a:pPr algn="ctr"/>
              <a:r>
                <a:rPr lang="en-US" sz="1050" b="1" dirty="0" smtClean="0"/>
                <a:t>Intraday</a:t>
              </a:r>
            </a:p>
            <a:p>
              <a:pPr algn="ctr"/>
              <a:r>
                <a:rPr lang="en-US" sz="1050" b="1" dirty="0" smtClean="0"/>
                <a:t>market</a:t>
              </a:r>
            </a:p>
            <a:p>
              <a:pPr algn="ctr"/>
              <a:r>
                <a:rPr lang="fi-FI" sz="1050" b="1" dirty="0" smtClean="0"/>
                <a:t>2015: ~5 </a:t>
              </a:r>
              <a:r>
                <a:rPr lang="fi-FI" sz="1050" b="1" dirty="0" err="1" smtClean="0"/>
                <a:t>TWh</a:t>
              </a:r>
              <a:endParaRPr lang="fi-FI" sz="105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715968" y="4185897"/>
              <a:ext cx="14027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50" b="1" dirty="0" err="1" smtClean="0"/>
                <a:t>Svenska</a:t>
              </a:r>
              <a:r>
                <a:rPr lang="fi-FI" sz="1050" b="1" dirty="0" smtClean="0"/>
                <a:t> </a:t>
              </a:r>
              <a:r>
                <a:rPr lang="fi-FI" sz="1050" b="1" dirty="0" err="1" smtClean="0"/>
                <a:t>Kraftnät</a:t>
              </a:r>
              <a:endParaRPr lang="fi-FI" sz="1050" b="1" dirty="0" smtClean="0"/>
            </a:p>
            <a:p>
              <a:pPr algn="ctr"/>
              <a:r>
                <a:rPr lang="fi-FI" sz="1050" b="1" dirty="0" smtClean="0"/>
                <a:t>2015: ~1260 </a:t>
              </a:r>
              <a:r>
                <a:rPr lang="fi-FI" sz="1050" b="1" dirty="0" err="1" smtClean="0"/>
                <a:t>GWh</a:t>
              </a:r>
              <a:endParaRPr lang="fi-FI" sz="1050" b="1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>
              <a:off x="6049826" y="3083964"/>
              <a:ext cx="334206" cy="48915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354303" y="4185897"/>
              <a:ext cx="15118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50" b="1" dirty="0" smtClean="0"/>
                <a:t>Energinet.dk</a:t>
              </a:r>
            </a:p>
            <a:p>
              <a:pPr algn="ctr"/>
              <a:r>
                <a:rPr lang="fi-FI" sz="1050" b="1" dirty="0" smtClean="0"/>
                <a:t>2015: ~280 </a:t>
              </a:r>
              <a:r>
                <a:rPr lang="fi-FI" sz="1050" b="1" dirty="0" err="1" smtClean="0"/>
                <a:t>GWh</a:t>
              </a:r>
              <a:endParaRPr lang="fi-FI" sz="1050" b="1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417978" y="3083964"/>
              <a:ext cx="334206" cy="48915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447928" y="6074623"/>
              <a:ext cx="5613002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056832" y="3218309"/>
              <a:ext cx="55444" cy="2936261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6200000">
              <a:off x="10850846" y="4574651"/>
              <a:ext cx="6735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50" dirty="0" smtClean="0"/>
                <a:t>Delivery</a:t>
              </a:r>
              <a:endParaRPr lang="fi-FI" sz="1050" dirty="0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7981151" y="4533666"/>
              <a:ext cx="0" cy="30892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9519091" y="4734219"/>
              <a:ext cx="183924" cy="15483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10146748" y="5219239"/>
              <a:ext cx="197714" cy="15382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17"/>
            <p:cNvSpPr txBox="1">
              <a:spLocks noChangeArrowheads="1"/>
            </p:cNvSpPr>
            <p:nvPr/>
          </p:nvSpPr>
          <p:spPr bwMode="auto">
            <a:xfrm>
              <a:off x="8989305" y="3360785"/>
              <a:ext cx="16838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sz="1400" b="1" dirty="0" smtClean="0">
                  <a:solidFill>
                    <a:prstClr val="black"/>
                  </a:solidFill>
                </a:rPr>
                <a:t>Järjestelmä-vastaava(t)</a:t>
              </a:r>
              <a:endParaRPr lang="fi-FI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50867" y="3708516"/>
            <a:ext cx="3672926" cy="2456788"/>
          </a:xfrm>
        </p:spPr>
        <p:txBody>
          <a:bodyPr/>
          <a:lstStyle/>
          <a:p>
            <a:r>
              <a:rPr lang="en-US" sz="1400" dirty="0" smtClean="0"/>
              <a:t>One-price imbalance pricing for both consumption and production</a:t>
            </a:r>
          </a:p>
          <a:p>
            <a:r>
              <a:rPr lang="en-US" sz="1400" dirty="0" smtClean="0"/>
              <a:t>Real-time publishing of balancing prices</a:t>
            </a:r>
          </a:p>
          <a:p>
            <a:r>
              <a:rPr lang="en-US" sz="1400" dirty="0" smtClean="0"/>
              <a:t>Fair price formation when tertiary reserves are activated</a:t>
            </a:r>
          </a:p>
          <a:p>
            <a:r>
              <a:rPr lang="en-US" sz="1400" dirty="0"/>
              <a:t>Shorten the intraday </a:t>
            </a:r>
            <a:r>
              <a:rPr lang="en-US" sz="1400" dirty="0" smtClean="0"/>
              <a:t>and balancing markets </a:t>
            </a:r>
            <a:r>
              <a:rPr lang="en-US" sz="1400" dirty="0"/>
              <a:t>gate </a:t>
            </a:r>
            <a:r>
              <a:rPr lang="en-US" sz="1400" dirty="0" smtClean="0"/>
              <a:t>closure times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 cost should be correctly reflected in market prices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37586" y="1370916"/>
            <a:ext cx="6803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QuadraatOT"/>
              </a:rPr>
              <a:t>Development of the after-spot markets is important but will not change the situation without solving the </a:t>
            </a:r>
            <a:r>
              <a:rPr lang="en-US" dirty="0">
                <a:solidFill>
                  <a:schemeClr val="accent2"/>
                </a:solidFill>
                <a:latin typeface="QuadraatOT"/>
              </a:rPr>
              <a:t>c</a:t>
            </a:r>
            <a:r>
              <a:rPr lang="en-US" dirty="0" smtClean="0">
                <a:solidFill>
                  <a:schemeClr val="accent2"/>
                </a:solidFill>
                <a:latin typeface="QuadraatOT"/>
              </a:rPr>
              <a:t>ore problem related to oversupply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547073" y="2189845"/>
            <a:ext cx="3672926" cy="16557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There are several barriers to </a:t>
            </a:r>
            <a:r>
              <a:rPr lang="en-US" sz="1400" dirty="0"/>
              <a:t>engaging </a:t>
            </a:r>
            <a:r>
              <a:rPr lang="en-US" sz="1400" dirty="0" smtClean="0"/>
              <a:t>all resources </a:t>
            </a:r>
            <a:r>
              <a:rPr lang="en-US" sz="1400" dirty="0"/>
              <a:t>available in the </a:t>
            </a:r>
            <a:r>
              <a:rPr lang="en-US" sz="1400" dirty="0" smtClean="0"/>
              <a:t>market in </a:t>
            </a:r>
            <a:r>
              <a:rPr lang="en-US" sz="1400" dirty="0"/>
              <a:t>balancing the </a:t>
            </a:r>
            <a:r>
              <a:rPr lang="en-US" sz="1400" dirty="0" smtClean="0"/>
              <a:t>system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248" y="1682308"/>
            <a:ext cx="345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QuadraatOT"/>
              </a:rPr>
              <a:t>Challenge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176" y="3212976"/>
            <a:ext cx="345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QuadraatOT"/>
              </a:rPr>
              <a:t>Solution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Aligned</a:t>
            </a:r>
            <a:r>
              <a:rPr lang="fi-FI" dirty="0" smtClean="0"/>
              <a:t> Nordic-Baltic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markets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Fortum in Brief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Prerequisites for a well working power market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Nordic-Baltic power market development so far so good but….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Ways forward </a:t>
            </a:r>
          </a:p>
          <a:p>
            <a:pPr marL="457200" indent="-457200">
              <a:buFont typeface="+mj-lt"/>
              <a:buAutoNum type="arabicPeriod"/>
            </a:pP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endParaRPr lang="fi-FI" dirty="0" smtClean="0"/>
          </a:p>
          <a:p>
            <a:endParaRPr lang="fi-FI" dirty="0"/>
          </a:p>
        </p:txBody>
      </p:sp>
      <p:sp>
        <p:nvSpPr>
          <p:cNvPr id="1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9B0B-AA4F-4023-99FF-2DE56F6234B1}" type="slidenum">
              <a:rPr lang="fi-FI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53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27125" y="3501008"/>
            <a:ext cx="10009435" cy="382630"/>
            <a:chOff x="1127125" y="3982474"/>
            <a:chExt cx="10009435" cy="382630"/>
          </a:xfrm>
        </p:grpSpPr>
        <p:sp>
          <p:nvSpPr>
            <p:cNvPr id="41" name="Chevron 40"/>
            <p:cNvSpPr/>
            <p:nvPr/>
          </p:nvSpPr>
          <p:spPr>
            <a:xfrm>
              <a:off x="3836322" y="3982474"/>
              <a:ext cx="979537" cy="382630"/>
            </a:xfrm>
            <a:prstGeom prst="chevron">
              <a:avLst>
                <a:gd name="adj" fmla="val 4444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1996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>
              <a:off x="4739280" y="3982474"/>
              <a:ext cx="979537" cy="382630"/>
            </a:xfrm>
            <a:prstGeom prst="chevron">
              <a:avLst>
                <a:gd name="adj" fmla="val 4444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1</a:t>
              </a:r>
              <a:r>
                <a:rPr lang="en-US" sz="1300" b="1" dirty="0">
                  <a:solidFill>
                    <a:schemeClr val="bg1"/>
                  </a:solidFill>
                </a:rPr>
                <a:t>9</a:t>
              </a:r>
              <a:r>
                <a:rPr lang="en-US" sz="1300" b="1" dirty="0" smtClean="0">
                  <a:solidFill>
                    <a:schemeClr val="bg1"/>
                  </a:solidFill>
                </a:rPr>
                <a:t>99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5642238" y="3982474"/>
              <a:ext cx="979537" cy="382630"/>
            </a:xfrm>
            <a:prstGeom prst="chevron">
              <a:avLst>
                <a:gd name="adj" fmla="val 4444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2000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Chevron 43"/>
            <p:cNvSpPr/>
            <p:nvPr/>
          </p:nvSpPr>
          <p:spPr>
            <a:xfrm>
              <a:off x="6545196" y="3982474"/>
              <a:ext cx="979537" cy="382630"/>
            </a:xfrm>
            <a:prstGeom prst="chevron">
              <a:avLst>
                <a:gd name="adj" fmla="val 4444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2010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Chevron 44"/>
            <p:cNvSpPr/>
            <p:nvPr/>
          </p:nvSpPr>
          <p:spPr>
            <a:xfrm>
              <a:off x="7448154" y="3982474"/>
              <a:ext cx="979537" cy="382630"/>
            </a:xfrm>
            <a:prstGeom prst="chevron">
              <a:avLst>
                <a:gd name="adj" fmla="val 4444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2012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Chevron 45"/>
            <p:cNvSpPr/>
            <p:nvPr/>
          </p:nvSpPr>
          <p:spPr>
            <a:xfrm>
              <a:off x="8351112" y="3982474"/>
              <a:ext cx="979537" cy="382630"/>
            </a:xfrm>
            <a:prstGeom prst="chevron">
              <a:avLst>
                <a:gd name="adj" fmla="val 4444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2013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9254070" y="3982474"/>
              <a:ext cx="979537" cy="382630"/>
            </a:xfrm>
            <a:prstGeom prst="chevron">
              <a:avLst>
                <a:gd name="adj" fmla="val 4444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2014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10157023" y="3982474"/>
              <a:ext cx="979537" cy="382630"/>
            </a:xfrm>
            <a:prstGeom prst="chevron">
              <a:avLst>
                <a:gd name="adj" fmla="val 4444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2018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Chevron 48"/>
            <p:cNvSpPr/>
            <p:nvPr/>
          </p:nvSpPr>
          <p:spPr>
            <a:xfrm>
              <a:off x="2030406" y="3982474"/>
              <a:ext cx="979537" cy="382630"/>
            </a:xfrm>
            <a:prstGeom prst="chevron">
              <a:avLst>
                <a:gd name="adj" fmla="val 4444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1950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Chevron 49"/>
            <p:cNvSpPr/>
            <p:nvPr/>
          </p:nvSpPr>
          <p:spPr>
            <a:xfrm>
              <a:off x="2933364" y="3982474"/>
              <a:ext cx="979537" cy="382630"/>
            </a:xfrm>
            <a:prstGeom prst="chevron">
              <a:avLst>
                <a:gd name="adj" fmla="val 4444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solidFill>
                    <a:schemeClr val="bg1"/>
                  </a:solidFill>
                </a:rPr>
                <a:t>1993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127125" y="3982474"/>
              <a:ext cx="960155" cy="382630"/>
            </a:xfrm>
            <a:prstGeom prst="homePlate">
              <a:avLst>
                <a:gd name="adj" fmla="val 4253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300" b="1" dirty="0" smtClean="0">
                  <a:solidFill>
                    <a:schemeClr val="bg1"/>
                  </a:solidFill>
                </a:rPr>
                <a:t>1915</a:t>
              </a:r>
              <a:endParaRPr lang="fi-FI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of far-sighted and persistent development </a:t>
            </a:r>
            <a:r>
              <a:rPr lang="en-US" dirty="0" smtClean="0"/>
              <a:t> to create the Nordic-Baltic power market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1384" y="1328316"/>
            <a:ext cx="10514013" cy="9604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Nord Pool market was created in 1993</a:t>
            </a:r>
          </a:p>
          <a:p>
            <a:r>
              <a:rPr lang="en-US" dirty="0" smtClean="0"/>
              <a:t>Nordic electricity market is the outcome of far-sighted and determined cooperation </a:t>
            </a:r>
          </a:p>
          <a:p>
            <a:r>
              <a:rPr lang="en-US" dirty="0" smtClean="0"/>
              <a:t>Today the market covers seven countries (SE, NO, FI, DK, EE, LV, LT)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83432" y="6363562"/>
            <a:ext cx="9236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Source: Fortum 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1155185" y="2458938"/>
            <a:ext cx="1703386" cy="811823"/>
          </a:xfrm>
          <a:prstGeom prst="wedgeRectCallout">
            <a:avLst>
              <a:gd name="adj1" fmla="val -35169"/>
              <a:gd name="adj2" fmla="val 74463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>
                <a:solidFill>
                  <a:schemeClr val="tx1"/>
                </a:solidFill>
                <a:cs typeface="Arial"/>
              </a:rPr>
              <a:t>First cross-border power line between Sweden and Denmark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3017204" y="2468463"/>
            <a:ext cx="1446944" cy="794972"/>
          </a:xfrm>
          <a:prstGeom prst="wedgeRectCallout">
            <a:avLst>
              <a:gd name="adj1" fmla="val 19678"/>
              <a:gd name="adj2" fmla="val 76556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>
                <a:solidFill>
                  <a:schemeClr val="tx1"/>
                </a:solidFill>
                <a:cs typeface="Arial"/>
              </a:rPr>
              <a:t>Nord Pool, a joint Norwegian-Swedish power exchange, was established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4622781" y="2649438"/>
            <a:ext cx="1149302" cy="606669"/>
          </a:xfrm>
          <a:prstGeom prst="wedgeRectCallout">
            <a:avLst>
              <a:gd name="adj1" fmla="val 44483"/>
              <a:gd name="adj2" fmla="val 86213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>
                <a:solidFill>
                  <a:schemeClr val="tx1"/>
                </a:solidFill>
                <a:cs typeface="Arial"/>
              </a:rPr>
              <a:t>Denmark joined </a:t>
            </a:r>
          </a:p>
          <a:p>
            <a:r>
              <a:rPr lang="en-GB" sz="1100" dirty="0">
                <a:solidFill>
                  <a:schemeClr val="tx1"/>
                </a:solidFill>
                <a:cs typeface="Arial"/>
              </a:rPr>
              <a:t>Nord Pool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5930716" y="2535138"/>
            <a:ext cx="1041934" cy="724633"/>
          </a:xfrm>
          <a:prstGeom prst="wedgeRectCallout">
            <a:avLst>
              <a:gd name="adj1" fmla="val 38090"/>
              <a:gd name="adj2" fmla="val 79905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>
                <a:solidFill>
                  <a:schemeClr val="tx1"/>
                </a:solidFill>
                <a:cs typeface="Arial"/>
              </a:rPr>
              <a:t>Estonia joined Nord Pool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7131283" y="2535138"/>
            <a:ext cx="921604" cy="720969"/>
          </a:xfrm>
          <a:prstGeom prst="wedgeRectCallout">
            <a:avLst>
              <a:gd name="adj1" fmla="val -14186"/>
              <a:gd name="adj2" fmla="val 77608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>
                <a:solidFill>
                  <a:schemeClr val="tx1"/>
                </a:solidFill>
                <a:cs typeface="Arial"/>
              </a:rPr>
              <a:t>Lithuania joined </a:t>
            </a:r>
          </a:p>
          <a:p>
            <a:r>
              <a:rPr lang="en-GB" sz="1100" dirty="0">
                <a:solidFill>
                  <a:schemeClr val="tx1"/>
                </a:solidFill>
                <a:cs typeface="Arial"/>
              </a:rPr>
              <a:t>Nord Pool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8211521" y="2535138"/>
            <a:ext cx="1019275" cy="720969"/>
          </a:xfrm>
          <a:prstGeom prst="wedgeRectCallout">
            <a:avLst>
              <a:gd name="adj1" fmla="val -23224"/>
              <a:gd name="adj2" fmla="val 78843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>
                <a:solidFill>
                  <a:schemeClr val="tx1"/>
                </a:solidFill>
                <a:cs typeface="Arial"/>
              </a:rPr>
              <a:t>Latvia joined Nord Pool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839271" y="4116288"/>
            <a:ext cx="1609849" cy="1311519"/>
          </a:xfrm>
          <a:prstGeom prst="wedgeRectCallout">
            <a:avLst>
              <a:gd name="adj1" fmla="val 33186"/>
              <a:gd name="adj2" fmla="val -62248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>
                <a:solidFill>
                  <a:schemeClr val="tx1"/>
                </a:solidFill>
                <a:cs typeface="Arial"/>
              </a:rPr>
              <a:t>Since 1950’s stronger interconnections built between all Nordic countries, and from the Nordic countries to the European power market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2640782" y="4116288"/>
            <a:ext cx="1578253" cy="1141535"/>
          </a:xfrm>
          <a:prstGeom prst="wedgeRectCallout">
            <a:avLst>
              <a:gd name="adj1" fmla="val 4208"/>
              <a:gd name="adj2" fmla="val -63722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>
                <a:solidFill>
                  <a:schemeClr val="tx1"/>
                </a:solidFill>
                <a:cs typeface="Arial"/>
              </a:rPr>
              <a:t>Nordic electricity market liberalisation started with power market deregulation in Norway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4410697" y="4116288"/>
            <a:ext cx="821207" cy="630970"/>
          </a:xfrm>
          <a:prstGeom prst="wedgeRectCallout">
            <a:avLst>
              <a:gd name="adj1" fmla="val -13530"/>
              <a:gd name="adj2" fmla="val -81593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>
                <a:solidFill>
                  <a:schemeClr val="tx1"/>
                </a:solidFill>
                <a:cs typeface="Arial"/>
              </a:rPr>
              <a:t>Finland joined </a:t>
            </a:r>
          </a:p>
          <a:p>
            <a:r>
              <a:rPr lang="en-GB" sz="1100" dirty="0">
                <a:solidFill>
                  <a:schemeClr val="tx1"/>
                </a:solidFill>
                <a:cs typeface="Arial"/>
              </a:rPr>
              <a:t>Nord Pool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4597984" y="5239994"/>
            <a:ext cx="2848706" cy="781294"/>
          </a:xfrm>
          <a:prstGeom prst="wedgeRectCallout">
            <a:avLst>
              <a:gd name="adj1" fmla="val 28853"/>
              <a:gd name="adj2" fmla="val -45189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>
                <a:solidFill>
                  <a:schemeClr val="tx1"/>
                </a:solidFill>
                <a:cs typeface="Arial"/>
              </a:rPr>
              <a:t>Since then other Nordic countries have deregulated their electricity markets, and the power market in the Baltic countries has been liberalised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8981193" y="4116289"/>
            <a:ext cx="1459278" cy="1009222"/>
          </a:xfrm>
          <a:prstGeom prst="wedgeRectCallout">
            <a:avLst>
              <a:gd name="adj1" fmla="val -8582"/>
              <a:gd name="adj2" fmla="val -68514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>
                <a:solidFill>
                  <a:schemeClr val="tx1"/>
                </a:solidFill>
                <a:cs typeface="Arial"/>
              </a:rPr>
              <a:t>A joined European market coupling system was taken into use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5375921" y="4116288"/>
            <a:ext cx="1835358" cy="1009222"/>
          </a:xfrm>
          <a:prstGeom prst="wedgeRectCallout">
            <a:avLst>
              <a:gd name="adj1" fmla="val 16562"/>
              <a:gd name="adj2" fmla="val -68213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>
                <a:solidFill>
                  <a:schemeClr val="tx1"/>
                </a:solidFill>
                <a:cs typeface="Arial"/>
              </a:rPr>
              <a:t>Nord Pool market place divided to Nasdaq Commodities for financial derivatives and Nord Pool for day-ahead and intraday market</a:t>
            </a:r>
          </a:p>
        </p:txBody>
      </p:sp>
      <p:cxnSp>
        <p:nvCxnSpPr>
          <p:cNvPr id="37" name="Elbow Connector 36"/>
          <p:cNvCxnSpPr/>
          <p:nvPr/>
        </p:nvCxnSpPr>
        <p:spPr>
          <a:xfrm>
            <a:off x="3430071" y="5268813"/>
            <a:ext cx="1009650" cy="114300"/>
          </a:xfrm>
          <a:prstGeom prst="bentConnector3">
            <a:avLst>
              <a:gd name="adj1" fmla="val 0"/>
            </a:avLst>
          </a:prstGeom>
          <a:ln w="1587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ular Callout 37"/>
          <p:cNvSpPr/>
          <p:nvPr/>
        </p:nvSpPr>
        <p:spPr>
          <a:xfrm>
            <a:off x="9552384" y="2468464"/>
            <a:ext cx="2160240" cy="789328"/>
          </a:xfrm>
          <a:prstGeom prst="wedgeRectCallout">
            <a:avLst>
              <a:gd name="adj1" fmla="val -6956"/>
              <a:gd name="adj2" fmla="val 75327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 smtClean="0">
                <a:solidFill>
                  <a:schemeClr val="tx1"/>
                </a:solidFill>
                <a:cs typeface="Arial"/>
              </a:rPr>
              <a:t>European-wide XBID intraday market coupling;</a:t>
            </a:r>
          </a:p>
          <a:p>
            <a:r>
              <a:rPr lang="en-GB" sz="1100" dirty="0" smtClean="0">
                <a:solidFill>
                  <a:schemeClr val="tx1"/>
                </a:solidFill>
                <a:cs typeface="Arial"/>
              </a:rPr>
              <a:t>Competition with EPEX Spot entering the Nordic-Baltic market</a:t>
            </a:r>
            <a:endParaRPr lang="en-GB" sz="11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7355296" y="4112380"/>
            <a:ext cx="1390486" cy="1013130"/>
          </a:xfrm>
          <a:prstGeom prst="wedgeRectCallout">
            <a:avLst>
              <a:gd name="adj1" fmla="val -52527"/>
              <a:gd name="adj2" fmla="val -68652"/>
            </a:avLst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GB" sz="1100" dirty="0" smtClean="0">
                <a:solidFill>
                  <a:schemeClr val="tx1"/>
                </a:solidFill>
                <a:cs typeface="Arial"/>
              </a:rPr>
              <a:t>Price coupling between Nord Pool and the Polish power exchange</a:t>
            </a:r>
            <a:endParaRPr lang="en-GB" sz="11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44FB-DDD0-4E52-8703-D92F7E550DB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550863" y="1748267"/>
            <a:ext cx="5401122" cy="4031976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/>
              <a:t>Nordic and Baltic power market consists of 15 price areas and 15 million consumers.</a:t>
            </a:r>
          </a:p>
          <a:p>
            <a:r>
              <a:rPr lang="en-US" sz="1900" dirty="0"/>
              <a:t>In total, Nord Pool area congestion rent was roughly 380 MEUR in 2016</a:t>
            </a:r>
          </a:p>
          <a:p>
            <a:r>
              <a:rPr lang="en-US" sz="1900" dirty="0"/>
              <a:t>Top 5 rents (44% of total) were coming from the following lines:</a:t>
            </a:r>
          </a:p>
          <a:p>
            <a:pPr lvl="1"/>
            <a:r>
              <a:rPr lang="en-US" sz="1700" dirty="0"/>
              <a:t>FI-SE1    (11.0%)</a:t>
            </a:r>
          </a:p>
          <a:p>
            <a:pPr lvl="1"/>
            <a:r>
              <a:rPr lang="en-US" sz="1700" dirty="0"/>
              <a:t>DK1-NO2 (9.0%)</a:t>
            </a:r>
          </a:p>
          <a:p>
            <a:pPr lvl="1"/>
            <a:r>
              <a:rPr lang="en-US" sz="1700" dirty="0"/>
              <a:t>FI-SE3    </a:t>
            </a:r>
            <a:r>
              <a:rPr lang="en-US" sz="900" dirty="0"/>
              <a:t> </a:t>
            </a:r>
            <a:r>
              <a:rPr lang="en-US" sz="1700" dirty="0"/>
              <a:t> (8.6%)</a:t>
            </a:r>
          </a:p>
          <a:p>
            <a:pPr lvl="1"/>
            <a:r>
              <a:rPr lang="en-US" sz="1700" dirty="0"/>
              <a:t>NO1-NO5 (8.0%)</a:t>
            </a:r>
          </a:p>
          <a:p>
            <a:pPr lvl="1"/>
            <a:r>
              <a:rPr lang="en-US" sz="1700" dirty="0"/>
              <a:t>NO1-SE3 </a:t>
            </a:r>
            <a:r>
              <a:rPr lang="en-US" sz="1000" dirty="0"/>
              <a:t> </a:t>
            </a:r>
            <a:r>
              <a:rPr lang="en-US" sz="1700" dirty="0"/>
              <a:t>(7.5%)</a:t>
            </a:r>
          </a:p>
          <a:p>
            <a:endParaRPr lang="en-US" sz="1900" dirty="0"/>
          </a:p>
          <a:p>
            <a:r>
              <a:rPr lang="en-US" sz="1900" dirty="0"/>
              <a:t>The notable congestion indicates there still is a lot to be done in further strengthening the grid connections internally within the Nordics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Nordic infrastructure lacks behind </a:t>
            </a:r>
            <a:br>
              <a:rPr lang="en-GB" dirty="0" smtClean="0"/>
            </a:br>
            <a:r>
              <a:rPr lang="en-GB" sz="2400" dirty="0" smtClean="0"/>
              <a:t>- Nordic power grid is far from socio-economically optimised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75206" y="6362103"/>
            <a:ext cx="2040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Source: Nord Pool 2016 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77007" y="1543574"/>
            <a:ext cx="4412572" cy="4969446"/>
            <a:chOff x="5059409" y="795555"/>
            <a:chExt cx="4535809" cy="5257798"/>
          </a:xfrm>
        </p:grpSpPr>
        <p:sp>
          <p:nvSpPr>
            <p:cNvPr id="120" name="Freeform 130"/>
            <p:cNvSpPr>
              <a:spLocks/>
            </p:cNvSpPr>
            <p:nvPr/>
          </p:nvSpPr>
          <p:spPr bwMode="auto">
            <a:xfrm>
              <a:off x="6371514" y="1448545"/>
              <a:ext cx="1358861" cy="2925789"/>
            </a:xfrm>
            <a:custGeom>
              <a:avLst/>
              <a:gdLst>
                <a:gd name="T0" fmla="*/ 3 w 550"/>
                <a:gd name="T1" fmla="*/ 3 h 1177"/>
                <a:gd name="T2" fmla="*/ 3 w 550"/>
                <a:gd name="T3" fmla="*/ 3 h 1177"/>
                <a:gd name="T4" fmla="*/ 3 w 550"/>
                <a:gd name="T5" fmla="*/ 3 h 1177"/>
                <a:gd name="T6" fmla="*/ 3 w 550"/>
                <a:gd name="T7" fmla="*/ 3 h 1177"/>
                <a:gd name="T8" fmla="*/ 3 w 550"/>
                <a:gd name="T9" fmla="*/ 3 h 1177"/>
                <a:gd name="T10" fmla="*/ 3 w 550"/>
                <a:gd name="T11" fmla="*/ 3 h 1177"/>
                <a:gd name="T12" fmla="*/ 3 w 550"/>
                <a:gd name="T13" fmla="*/ 3 h 1177"/>
                <a:gd name="T14" fmla="*/ 3 w 550"/>
                <a:gd name="T15" fmla="*/ 4 h 1177"/>
                <a:gd name="T16" fmla="*/ 3 w 550"/>
                <a:gd name="T17" fmla="*/ 4 h 1177"/>
                <a:gd name="T18" fmla="*/ 3 w 550"/>
                <a:gd name="T19" fmla="*/ 3 h 1177"/>
                <a:gd name="T20" fmla="*/ 3 w 550"/>
                <a:gd name="T21" fmla="*/ 3 h 1177"/>
                <a:gd name="T22" fmla="*/ 3 w 550"/>
                <a:gd name="T23" fmla="*/ 3 h 1177"/>
                <a:gd name="T24" fmla="*/ 3 w 550"/>
                <a:gd name="T25" fmla="*/ 3 h 1177"/>
                <a:gd name="T26" fmla="*/ 3 w 550"/>
                <a:gd name="T27" fmla="*/ 3 h 1177"/>
                <a:gd name="T28" fmla="*/ 3 w 550"/>
                <a:gd name="T29" fmla="*/ 3 h 1177"/>
                <a:gd name="T30" fmla="*/ 3 w 550"/>
                <a:gd name="T31" fmla="*/ 3 h 1177"/>
                <a:gd name="T32" fmla="*/ 3 w 550"/>
                <a:gd name="T33" fmla="*/ 3 h 1177"/>
                <a:gd name="T34" fmla="*/ 3 w 550"/>
                <a:gd name="T35" fmla="*/ 3 h 1177"/>
                <a:gd name="T36" fmla="*/ 3 w 550"/>
                <a:gd name="T37" fmla="*/ 3 h 1177"/>
                <a:gd name="T38" fmla="*/ 3 w 550"/>
                <a:gd name="T39" fmla="*/ 3 h 1177"/>
                <a:gd name="T40" fmla="*/ 3 w 550"/>
                <a:gd name="T41" fmla="*/ 3 h 1177"/>
                <a:gd name="T42" fmla="*/ 3 w 550"/>
                <a:gd name="T43" fmla="*/ 3 h 1177"/>
                <a:gd name="T44" fmla="*/ 3 w 550"/>
                <a:gd name="T45" fmla="*/ 3 h 1177"/>
                <a:gd name="T46" fmla="*/ 3 w 550"/>
                <a:gd name="T47" fmla="*/ 3 h 1177"/>
                <a:gd name="T48" fmla="*/ 3 w 550"/>
                <a:gd name="T49" fmla="*/ 3 h 1177"/>
                <a:gd name="T50" fmla="*/ 3 w 550"/>
                <a:gd name="T51" fmla="*/ 3 h 1177"/>
                <a:gd name="T52" fmla="*/ 3 w 550"/>
                <a:gd name="T53" fmla="*/ 3 h 1177"/>
                <a:gd name="T54" fmla="*/ 3 w 550"/>
                <a:gd name="T55" fmla="*/ 3 h 1177"/>
                <a:gd name="T56" fmla="*/ 3 w 550"/>
                <a:gd name="T57" fmla="*/ 3 h 1177"/>
                <a:gd name="T58" fmla="*/ 3 w 550"/>
                <a:gd name="T59" fmla="*/ 3 h 1177"/>
                <a:gd name="T60" fmla="*/ 3 w 550"/>
                <a:gd name="T61" fmla="*/ 3 h 1177"/>
                <a:gd name="T62" fmla="*/ 3 w 550"/>
                <a:gd name="T63" fmla="*/ 3 h 1177"/>
                <a:gd name="T64" fmla="*/ 3 w 550"/>
                <a:gd name="T65" fmla="*/ 3 h 1177"/>
                <a:gd name="T66" fmla="*/ 3 w 550"/>
                <a:gd name="T67" fmla="*/ 3 h 1177"/>
                <a:gd name="T68" fmla="*/ 3 w 550"/>
                <a:gd name="T69" fmla="*/ 3 h 1177"/>
                <a:gd name="T70" fmla="*/ 3 w 550"/>
                <a:gd name="T71" fmla="*/ 3 h 1177"/>
                <a:gd name="T72" fmla="*/ 3 w 550"/>
                <a:gd name="T73" fmla="*/ 3 h 1177"/>
                <a:gd name="T74" fmla="*/ 3 w 550"/>
                <a:gd name="T75" fmla="*/ 3 h 1177"/>
                <a:gd name="T76" fmla="*/ 3 w 550"/>
                <a:gd name="T77" fmla="*/ 3 h 1177"/>
                <a:gd name="T78" fmla="*/ 3 w 550"/>
                <a:gd name="T79" fmla="*/ 3 h 1177"/>
                <a:gd name="T80" fmla="*/ 3 w 550"/>
                <a:gd name="T81" fmla="*/ 3 h 1177"/>
                <a:gd name="T82" fmla="*/ 3 w 550"/>
                <a:gd name="T83" fmla="*/ 3 h 1177"/>
                <a:gd name="T84" fmla="*/ 3 w 550"/>
                <a:gd name="T85" fmla="*/ 3 h 1177"/>
                <a:gd name="T86" fmla="*/ 3 w 550"/>
                <a:gd name="T87" fmla="*/ 3 h 1177"/>
                <a:gd name="T88" fmla="*/ 3 w 550"/>
                <a:gd name="T89" fmla="*/ 3 h 1177"/>
                <a:gd name="T90" fmla="*/ 3 w 550"/>
                <a:gd name="T91" fmla="*/ 3 h 1177"/>
                <a:gd name="T92" fmla="*/ 3 w 550"/>
                <a:gd name="T93" fmla="*/ 3 h 1177"/>
                <a:gd name="T94" fmla="*/ 3 w 550"/>
                <a:gd name="T95" fmla="*/ 3 h 1177"/>
                <a:gd name="T96" fmla="*/ 3 w 550"/>
                <a:gd name="T97" fmla="*/ 3 h 1177"/>
                <a:gd name="T98" fmla="*/ 3 w 550"/>
                <a:gd name="T99" fmla="*/ 3 h 1177"/>
                <a:gd name="T100" fmla="*/ 3 w 550"/>
                <a:gd name="T101" fmla="*/ 3 h 1177"/>
                <a:gd name="T102" fmla="*/ 3 w 550"/>
                <a:gd name="T103" fmla="*/ 3 h 1177"/>
                <a:gd name="T104" fmla="*/ 3 w 550"/>
                <a:gd name="T105" fmla="*/ 3 h 1177"/>
                <a:gd name="T106" fmla="*/ 3 w 550"/>
                <a:gd name="T107" fmla="*/ 3 h 1177"/>
                <a:gd name="T108" fmla="*/ 3 w 550"/>
                <a:gd name="T109" fmla="*/ 3 h 1177"/>
                <a:gd name="T110" fmla="*/ 3 w 550"/>
                <a:gd name="T111" fmla="*/ 3 h 1177"/>
                <a:gd name="T112" fmla="*/ 3 w 550"/>
                <a:gd name="T113" fmla="*/ 3 h 1177"/>
                <a:gd name="T114" fmla="*/ 3 w 550"/>
                <a:gd name="T115" fmla="*/ 3 h 1177"/>
                <a:gd name="T116" fmla="*/ 3 w 550"/>
                <a:gd name="T117" fmla="*/ 3 h 1177"/>
                <a:gd name="T118" fmla="*/ 3 w 550"/>
                <a:gd name="T119" fmla="*/ 3 h 1177"/>
                <a:gd name="T120" fmla="*/ 3 w 550"/>
                <a:gd name="T121" fmla="*/ 3 h 1177"/>
                <a:gd name="T122" fmla="*/ 3 w 550"/>
                <a:gd name="T123" fmla="*/ 3 h 1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0"/>
                <a:gd name="T187" fmla="*/ 0 h 1177"/>
                <a:gd name="T188" fmla="*/ 550 w 550"/>
                <a:gd name="T189" fmla="*/ 1177 h 11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0" h="1177">
                  <a:moveTo>
                    <a:pt x="7" y="843"/>
                  </a:moveTo>
                  <a:lnTo>
                    <a:pt x="0" y="853"/>
                  </a:lnTo>
                  <a:lnTo>
                    <a:pt x="0" y="901"/>
                  </a:lnTo>
                  <a:lnTo>
                    <a:pt x="5" y="902"/>
                  </a:lnTo>
                  <a:lnTo>
                    <a:pt x="5" y="906"/>
                  </a:lnTo>
                  <a:lnTo>
                    <a:pt x="5" y="911"/>
                  </a:lnTo>
                  <a:lnTo>
                    <a:pt x="3" y="915"/>
                  </a:lnTo>
                  <a:lnTo>
                    <a:pt x="10" y="909"/>
                  </a:lnTo>
                  <a:lnTo>
                    <a:pt x="12" y="904"/>
                  </a:lnTo>
                  <a:lnTo>
                    <a:pt x="15" y="908"/>
                  </a:lnTo>
                  <a:lnTo>
                    <a:pt x="12" y="915"/>
                  </a:lnTo>
                  <a:lnTo>
                    <a:pt x="15" y="915"/>
                  </a:lnTo>
                  <a:lnTo>
                    <a:pt x="17" y="918"/>
                  </a:lnTo>
                  <a:lnTo>
                    <a:pt x="12" y="920"/>
                  </a:lnTo>
                  <a:lnTo>
                    <a:pt x="5" y="929"/>
                  </a:lnTo>
                  <a:lnTo>
                    <a:pt x="17" y="934"/>
                  </a:lnTo>
                  <a:lnTo>
                    <a:pt x="19" y="943"/>
                  </a:lnTo>
                  <a:lnTo>
                    <a:pt x="15" y="957"/>
                  </a:lnTo>
                  <a:lnTo>
                    <a:pt x="24" y="955"/>
                  </a:lnTo>
                  <a:lnTo>
                    <a:pt x="26" y="965"/>
                  </a:lnTo>
                  <a:lnTo>
                    <a:pt x="19" y="972"/>
                  </a:lnTo>
                  <a:lnTo>
                    <a:pt x="19" y="985"/>
                  </a:lnTo>
                  <a:lnTo>
                    <a:pt x="17" y="995"/>
                  </a:lnTo>
                  <a:lnTo>
                    <a:pt x="24" y="997"/>
                  </a:lnTo>
                  <a:lnTo>
                    <a:pt x="31" y="1035"/>
                  </a:lnTo>
                  <a:lnTo>
                    <a:pt x="40" y="1044"/>
                  </a:lnTo>
                  <a:lnTo>
                    <a:pt x="43" y="1054"/>
                  </a:lnTo>
                  <a:lnTo>
                    <a:pt x="54" y="1063"/>
                  </a:lnTo>
                  <a:lnTo>
                    <a:pt x="59" y="1072"/>
                  </a:lnTo>
                  <a:lnTo>
                    <a:pt x="57" y="1079"/>
                  </a:lnTo>
                  <a:lnTo>
                    <a:pt x="52" y="1082"/>
                  </a:lnTo>
                  <a:lnTo>
                    <a:pt x="45" y="1081"/>
                  </a:lnTo>
                  <a:lnTo>
                    <a:pt x="43" y="1082"/>
                  </a:lnTo>
                  <a:lnTo>
                    <a:pt x="49" y="1098"/>
                  </a:lnTo>
                  <a:lnTo>
                    <a:pt x="42" y="1096"/>
                  </a:lnTo>
                  <a:lnTo>
                    <a:pt x="36" y="1093"/>
                  </a:lnTo>
                  <a:lnTo>
                    <a:pt x="36" y="1098"/>
                  </a:lnTo>
                  <a:lnTo>
                    <a:pt x="54" y="1151"/>
                  </a:lnTo>
                  <a:lnTo>
                    <a:pt x="52" y="1156"/>
                  </a:lnTo>
                  <a:lnTo>
                    <a:pt x="49" y="1165"/>
                  </a:lnTo>
                  <a:lnTo>
                    <a:pt x="47" y="1166"/>
                  </a:lnTo>
                  <a:lnTo>
                    <a:pt x="45" y="1170"/>
                  </a:lnTo>
                  <a:lnTo>
                    <a:pt x="56" y="1172"/>
                  </a:lnTo>
                  <a:lnTo>
                    <a:pt x="66" y="1175"/>
                  </a:lnTo>
                  <a:lnTo>
                    <a:pt x="84" y="1170"/>
                  </a:lnTo>
                  <a:lnTo>
                    <a:pt x="98" y="1172"/>
                  </a:lnTo>
                  <a:lnTo>
                    <a:pt x="108" y="1177"/>
                  </a:lnTo>
                  <a:lnTo>
                    <a:pt x="112" y="1173"/>
                  </a:lnTo>
                  <a:lnTo>
                    <a:pt x="117" y="1161"/>
                  </a:lnTo>
                  <a:lnTo>
                    <a:pt x="115" y="1142"/>
                  </a:lnTo>
                  <a:lnTo>
                    <a:pt x="127" y="1121"/>
                  </a:lnTo>
                  <a:lnTo>
                    <a:pt x="136" y="1123"/>
                  </a:lnTo>
                  <a:lnTo>
                    <a:pt x="139" y="1114"/>
                  </a:lnTo>
                  <a:lnTo>
                    <a:pt x="150" y="1110"/>
                  </a:lnTo>
                  <a:lnTo>
                    <a:pt x="162" y="1110"/>
                  </a:lnTo>
                  <a:lnTo>
                    <a:pt x="169" y="1114"/>
                  </a:lnTo>
                  <a:lnTo>
                    <a:pt x="180" y="1112"/>
                  </a:lnTo>
                  <a:lnTo>
                    <a:pt x="190" y="1116"/>
                  </a:lnTo>
                  <a:lnTo>
                    <a:pt x="201" y="1117"/>
                  </a:lnTo>
                  <a:lnTo>
                    <a:pt x="223" y="1067"/>
                  </a:lnTo>
                  <a:lnTo>
                    <a:pt x="229" y="1025"/>
                  </a:lnTo>
                  <a:lnTo>
                    <a:pt x="239" y="1007"/>
                  </a:lnTo>
                  <a:lnTo>
                    <a:pt x="239" y="997"/>
                  </a:lnTo>
                  <a:lnTo>
                    <a:pt x="236" y="992"/>
                  </a:lnTo>
                  <a:lnTo>
                    <a:pt x="241" y="983"/>
                  </a:lnTo>
                  <a:lnTo>
                    <a:pt x="239" y="976"/>
                  </a:lnTo>
                  <a:lnTo>
                    <a:pt x="236" y="969"/>
                  </a:lnTo>
                  <a:lnTo>
                    <a:pt x="236" y="965"/>
                  </a:lnTo>
                  <a:lnTo>
                    <a:pt x="236" y="962"/>
                  </a:lnTo>
                  <a:lnTo>
                    <a:pt x="241" y="964"/>
                  </a:lnTo>
                  <a:lnTo>
                    <a:pt x="246" y="964"/>
                  </a:lnTo>
                  <a:lnTo>
                    <a:pt x="243" y="958"/>
                  </a:lnTo>
                  <a:lnTo>
                    <a:pt x="244" y="955"/>
                  </a:lnTo>
                  <a:lnTo>
                    <a:pt x="246" y="950"/>
                  </a:lnTo>
                  <a:lnTo>
                    <a:pt x="246" y="946"/>
                  </a:lnTo>
                  <a:lnTo>
                    <a:pt x="250" y="932"/>
                  </a:lnTo>
                  <a:lnTo>
                    <a:pt x="248" y="927"/>
                  </a:lnTo>
                  <a:lnTo>
                    <a:pt x="234" y="916"/>
                  </a:lnTo>
                  <a:lnTo>
                    <a:pt x="236" y="916"/>
                  </a:lnTo>
                  <a:lnTo>
                    <a:pt x="244" y="920"/>
                  </a:lnTo>
                  <a:lnTo>
                    <a:pt x="251" y="918"/>
                  </a:lnTo>
                  <a:lnTo>
                    <a:pt x="253" y="915"/>
                  </a:lnTo>
                  <a:lnTo>
                    <a:pt x="246" y="908"/>
                  </a:lnTo>
                  <a:lnTo>
                    <a:pt x="223" y="902"/>
                  </a:lnTo>
                  <a:lnTo>
                    <a:pt x="225" y="901"/>
                  </a:lnTo>
                  <a:lnTo>
                    <a:pt x="244" y="899"/>
                  </a:lnTo>
                  <a:lnTo>
                    <a:pt x="255" y="902"/>
                  </a:lnTo>
                  <a:lnTo>
                    <a:pt x="260" y="901"/>
                  </a:lnTo>
                  <a:lnTo>
                    <a:pt x="262" y="894"/>
                  </a:lnTo>
                  <a:lnTo>
                    <a:pt x="272" y="894"/>
                  </a:lnTo>
                  <a:lnTo>
                    <a:pt x="288" y="878"/>
                  </a:lnTo>
                  <a:lnTo>
                    <a:pt x="288" y="869"/>
                  </a:lnTo>
                  <a:lnTo>
                    <a:pt x="295" y="871"/>
                  </a:lnTo>
                  <a:lnTo>
                    <a:pt x="293" y="880"/>
                  </a:lnTo>
                  <a:lnTo>
                    <a:pt x="304" y="880"/>
                  </a:lnTo>
                  <a:lnTo>
                    <a:pt x="311" y="869"/>
                  </a:lnTo>
                  <a:lnTo>
                    <a:pt x="323" y="860"/>
                  </a:lnTo>
                  <a:lnTo>
                    <a:pt x="319" y="850"/>
                  </a:lnTo>
                  <a:lnTo>
                    <a:pt x="325" y="853"/>
                  </a:lnTo>
                  <a:lnTo>
                    <a:pt x="330" y="853"/>
                  </a:lnTo>
                  <a:lnTo>
                    <a:pt x="330" y="848"/>
                  </a:lnTo>
                  <a:lnTo>
                    <a:pt x="335" y="845"/>
                  </a:lnTo>
                  <a:lnTo>
                    <a:pt x="333" y="834"/>
                  </a:lnTo>
                  <a:lnTo>
                    <a:pt x="330" y="827"/>
                  </a:lnTo>
                  <a:lnTo>
                    <a:pt x="346" y="810"/>
                  </a:lnTo>
                  <a:lnTo>
                    <a:pt x="347" y="796"/>
                  </a:lnTo>
                  <a:lnTo>
                    <a:pt x="344" y="783"/>
                  </a:lnTo>
                  <a:lnTo>
                    <a:pt x="333" y="776"/>
                  </a:lnTo>
                  <a:lnTo>
                    <a:pt x="326" y="764"/>
                  </a:lnTo>
                  <a:lnTo>
                    <a:pt x="333" y="764"/>
                  </a:lnTo>
                  <a:lnTo>
                    <a:pt x="332" y="762"/>
                  </a:lnTo>
                  <a:lnTo>
                    <a:pt x="316" y="754"/>
                  </a:lnTo>
                  <a:lnTo>
                    <a:pt x="314" y="747"/>
                  </a:lnTo>
                  <a:lnTo>
                    <a:pt x="312" y="738"/>
                  </a:lnTo>
                  <a:lnTo>
                    <a:pt x="298" y="740"/>
                  </a:lnTo>
                  <a:lnTo>
                    <a:pt x="284" y="726"/>
                  </a:lnTo>
                  <a:lnTo>
                    <a:pt x="277" y="724"/>
                  </a:lnTo>
                  <a:lnTo>
                    <a:pt x="281" y="719"/>
                  </a:lnTo>
                  <a:lnTo>
                    <a:pt x="281" y="710"/>
                  </a:lnTo>
                  <a:lnTo>
                    <a:pt x="279" y="703"/>
                  </a:lnTo>
                  <a:lnTo>
                    <a:pt x="277" y="650"/>
                  </a:lnTo>
                  <a:lnTo>
                    <a:pt x="281" y="640"/>
                  </a:lnTo>
                  <a:lnTo>
                    <a:pt x="279" y="635"/>
                  </a:lnTo>
                  <a:lnTo>
                    <a:pt x="291" y="642"/>
                  </a:lnTo>
                  <a:lnTo>
                    <a:pt x="291" y="636"/>
                  </a:lnTo>
                  <a:lnTo>
                    <a:pt x="290" y="619"/>
                  </a:lnTo>
                  <a:lnTo>
                    <a:pt x="298" y="591"/>
                  </a:lnTo>
                  <a:lnTo>
                    <a:pt x="293" y="584"/>
                  </a:lnTo>
                  <a:lnTo>
                    <a:pt x="291" y="577"/>
                  </a:lnTo>
                  <a:lnTo>
                    <a:pt x="291" y="566"/>
                  </a:lnTo>
                  <a:lnTo>
                    <a:pt x="304" y="573"/>
                  </a:lnTo>
                  <a:lnTo>
                    <a:pt x="304" y="572"/>
                  </a:lnTo>
                  <a:lnTo>
                    <a:pt x="307" y="570"/>
                  </a:lnTo>
                  <a:lnTo>
                    <a:pt x="312" y="563"/>
                  </a:lnTo>
                  <a:lnTo>
                    <a:pt x="312" y="561"/>
                  </a:lnTo>
                  <a:lnTo>
                    <a:pt x="311" y="559"/>
                  </a:lnTo>
                  <a:lnTo>
                    <a:pt x="314" y="547"/>
                  </a:lnTo>
                  <a:lnTo>
                    <a:pt x="311" y="538"/>
                  </a:lnTo>
                  <a:lnTo>
                    <a:pt x="311" y="533"/>
                  </a:lnTo>
                  <a:lnTo>
                    <a:pt x="312" y="540"/>
                  </a:lnTo>
                  <a:lnTo>
                    <a:pt x="319" y="545"/>
                  </a:lnTo>
                  <a:lnTo>
                    <a:pt x="323" y="545"/>
                  </a:lnTo>
                  <a:lnTo>
                    <a:pt x="326" y="537"/>
                  </a:lnTo>
                  <a:lnTo>
                    <a:pt x="332" y="540"/>
                  </a:lnTo>
                  <a:lnTo>
                    <a:pt x="332" y="535"/>
                  </a:lnTo>
                  <a:lnTo>
                    <a:pt x="335" y="532"/>
                  </a:lnTo>
                  <a:lnTo>
                    <a:pt x="326" y="526"/>
                  </a:lnTo>
                  <a:lnTo>
                    <a:pt x="333" y="528"/>
                  </a:lnTo>
                  <a:lnTo>
                    <a:pt x="339" y="523"/>
                  </a:lnTo>
                  <a:lnTo>
                    <a:pt x="339" y="521"/>
                  </a:lnTo>
                  <a:lnTo>
                    <a:pt x="344" y="518"/>
                  </a:lnTo>
                  <a:lnTo>
                    <a:pt x="346" y="511"/>
                  </a:lnTo>
                  <a:lnTo>
                    <a:pt x="349" y="509"/>
                  </a:lnTo>
                  <a:lnTo>
                    <a:pt x="351" y="500"/>
                  </a:lnTo>
                  <a:lnTo>
                    <a:pt x="354" y="500"/>
                  </a:lnTo>
                  <a:lnTo>
                    <a:pt x="363" y="502"/>
                  </a:lnTo>
                  <a:lnTo>
                    <a:pt x="370" y="495"/>
                  </a:lnTo>
                  <a:lnTo>
                    <a:pt x="374" y="486"/>
                  </a:lnTo>
                  <a:lnTo>
                    <a:pt x="384" y="479"/>
                  </a:lnTo>
                  <a:lnTo>
                    <a:pt x="389" y="484"/>
                  </a:lnTo>
                  <a:lnTo>
                    <a:pt x="396" y="479"/>
                  </a:lnTo>
                  <a:lnTo>
                    <a:pt x="398" y="472"/>
                  </a:lnTo>
                  <a:lnTo>
                    <a:pt x="403" y="467"/>
                  </a:lnTo>
                  <a:lnTo>
                    <a:pt x="408" y="469"/>
                  </a:lnTo>
                  <a:lnTo>
                    <a:pt x="412" y="465"/>
                  </a:lnTo>
                  <a:lnTo>
                    <a:pt x="421" y="460"/>
                  </a:lnTo>
                  <a:lnTo>
                    <a:pt x="424" y="455"/>
                  </a:lnTo>
                  <a:lnTo>
                    <a:pt x="429" y="453"/>
                  </a:lnTo>
                  <a:lnTo>
                    <a:pt x="456" y="404"/>
                  </a:lnTo>
                  <a:lnTo>
                    <a:pt x="456" y="407"/>
                  </a:lnTo>
                  <a:lnTo>
                    <a:pt x="456" y="414"/>
                  </a:lnTo>
                  <a:lnTo>
                    <a:pt x="463" y="402"/>
                  </a:lnTo>
                  <a:lnTo>
                    <a:pt x="459" y="399"/>
                  </a:lnTo>
                  <a:lnTo>
                    <a:pt x="459" y="395"/>
                  </a:lnTo>
                  <a:lnTo>
                    <a:pt x="449" y="385"/>
                  </a:lnTo>
                  <a:lnTo>
                    <a:pt x="447" y="379"/>
                  </a:lnTo>
                  <a:lnTo>
                    <a:pt x="449" y="379"/>
                  </a:lnTo>
                  <a:lnTo>
                    <a:pt x="447" y="374"/>
                  </a:lnTo>
                  <a:lnTo>
                    <a:pt x="443" y="371"/>
                  </a:lnTo>
                  <a:lnTo>
                    <a:pt x="445" y="367"/>
                  </a:lnTo>
                  <a:lnTo>
                    <a:pt x="447" y="365"/>
                  </a:lnTo>
                  <a:lnTo>
                    <a:pt x="449" y="360"/>
                  </a:lnTo>
                  <a:lnTo>
                    <a:pt x="454" y="357"/>
                  </a:lnTo>
                  <a:lnTo>
                    <a:pt x="461" y="336"/>
                  </a:lnTo>
                  <a:lnTo>
                    <a:pt x="454" y="325"/>
                  </a:lnTo>
                  <a:lnTo>
                    <a:pt x="454" y="323"/>
                  </a:lnTo>
                  <a:lnTo>
                    <a:pt x="463" y="318"/>
                  </a:lnTo>
                  <a:lnTo>
                    <a:pt x="463" y="313"/>
                  </a:lnTo>
                  <a:lnTo>
                    <a:pt x="464" y="313"/>
                  </a:lnTo>
                  <a:lnTo>
                    <a:pt x="471" y="315"/>
                  </a:lnTo>
                  <a:lnTo>
                    <a:pt x="473" y="315"/>
                  </a:lnTo>
                  <a:lnTo>
                    <a:pt x="473" y="309"/>
                  </a:lnTo>
                  <a:lnTo>
                    <a:pt x="471" y="306"/>
                  </a:lnTo>
                  <a:lnTo>
                    <a:pt x="478" y="306"/>
                  </a:lnTo>
                  <a:lnTo>
                    <a:pt x="478" y="302"/>
                  </a:lnTo>
                  <a:lnTo>
                    <a:pt x="471" y="292"/>
                  </a:lnTo>
                  <a:lnTo>
                    <a:pt x="471" y="288"/>
                  </a:lnTo>
                  <a:lnTo>
                    <a:pt x="478" y="295"/>
                  </a:lnTo>
                  <a:lnTo>
                    <a:pt x="482" y="299"/>
                  </a:lnTo>
                  <a:lnTo>
                    <a:pt x="485" y="299"/>
                  </a:lnTo>
                  <a:lnTo>
                    <a:pt x="484" y="288"/>
                  </a:lnTo>
                  <a:lnTo>
                    <a:pt x="484" y="290"/>
                  </a:lnTo>
                  <a:lnTo>
                    <a:pt x="487" y="288"/>
                  </a:lnTo>
                  <a:lnTo>
                    <a:pt x="487" y="274"/>
                  </a:lnTo>
                  <a:lnTo>
                    <a:pt x="489" y="274"/>
                  </a:lnTo>
                  <a:lnTo>
                    <a:pt x="492" y="274"/>
                  </a:lnTo>
                  <a:lnTo>
                    <a:pt x="492" y="278"/>
                  </a:lnTo>
                  <a:lnTo>
                    <a:pt x="494" y="281"/>
                  </a:lnTo>
                  <a:lnTo>
                    <a:pt x="498" y="283"/>
                  </a:lnTo>
                  <a:lnTo>
                    <a:pt x="501" y="273"/>
                  </a:lnTo>
                  <a:lnTo>
                    <a:pt x="505" y="276"/>
                  </a:lnTo>
                  <a:lnTo>
                    <a:pt x="508" y="283"/>
                  </a:lnTo>
                  <a:lnTo>
                    <a:pt x="512" y="283"/>
                  </a:lnTo>
                  <a:lnTo>
                    <a:pt x="515" y="285"/>
                  </a:lnTo>
                  <a:lnTo>
                    <a:pt x="517" y="278"/>
                  </a:lnTo>
                  <a:lnTo>
                    <a:pt x="534" y="276"/>
                  </a:lnTo>
                  <a:lnTo>
                    <a:pt x="541" y="278"/>
                  </a:lnTo>
                  <a:lnTo>
                    <a:pt x="545" y="283"/>
                  </a:lnTo>
                  <a:lnTo>
                    <a:pt x="548" y="278"/>
                  </a:lnTo>
                  <a:lnTo>
                    <a:pt x="550" y="276"/>
                  </a:lnTo>
                  <a:lnTo>
                    <a:pt x="534" y="234"/>
                  </a:lnTo>
                  <a:lnTo>
                    <a:pt x="536" y="224"/>
                  </a:lnTo>
                  <a:lnTo>
                    <a:pt x="541" y="213"/>
                  </a:lnTo>
                  <a:lnTo>
                    <a:pt x="541" y="199"/>
                  </a:lnTo>
                  <a:lnTo>
                    <a:pt x="526" y="173"/>
                  </a:lnTo>
                  <a:lnTo>
                    <a:pt x="524" y="162"/>
                  </a:lnTo>
                  <a:lnTo>
                    <a:pt x="527" y="148"/>
                  </a:lnTo>
                  <a:lnTo>
                    <a:pt x="526" y="140"/>
                  </a:lnTo>
                  <a:lnTo>
                    <a:pt x="522" y="136"/>
                  </a:lnTo>
                  <a:lnTo>
                    <a:pt x="519" y="115"/>
                  </a:lnTo>
                  <a:lnTo>
                    <a:pt x="522" y="98"/>
                  </a:lnTo>
                  <a:lnTo>
                    <a:pt x="499" y="61"/>
                  </a:lnTo>
                  <a:lnTo>
                    <a:pt x="489" y="51"/>
                  </a:lnTo>
                  <a:lnTo>
                    <a:pt x="468" y="45"/>
                  </a:lnTo>
                  <a:lnTo>
                    <a:pt x="424" y="3"/>
                  </a:lnTo>
                  <a:lnTo>
                    <a:pt x="422" y="0"/>
                  </a:lnTo>
                  <a:lnTo>
                    <a:pt x="408" y="0"/>
                  </a:lnTo>
                  <a:lnTo>
                    <a:pt x="405" y="2"/>
                  </a:lnTo>
                  <a:lnTo>
                    <a:pt x="405" y="7"/>
                  </a:lnTo>
                  <a:lnTo>
                    <a:pt x="408" y="10"/>
                  </a:lnTo>
                  <a:lnTo>
                    <a:pt x="408" y="16"/>
                  </a:lnTo>
                  <a:lnTo>
                    <a:pt x="408" y="21"/>
                  </a:lnTo>
                  <a:lnTo>
                    <a:pt x="405" y="24"/>
                  </a:lnTo>
                  <a:lnTo>
                    <a:pt x="403" y="33"/>
                  </a:lnTo>
                  <a:lnTo>
                    <a:pt x="400" y="40"/>
                  </a:lnTo>
                  <a:lnTo>
                    <a:pt x="400" y="45"/>
                  </a:lnTo>
                  <a:lnTo>
                    <a:pt x="407" y="51"/>
                  </a:lnTo>
                  <a:lnTo>
                    <a:pt x="403" y="56"/>
                  </a:lnTo>
                  <a:lnTo>
                    <a:pt x="398" y="58"/>
                  </a:lnTo>
                  <a:lnTo>
                    <a:pt x="353" y="45"/>
                  </a:lnTo>
                  <a:lnTo>
                    <a:pt x="347" y="45"/>
                  </a:lnTo>
                  <a:lnTo>
                    <a:pt x="346" y="49"/>
                  </a:lnTo>
                  <a:lnTo>
                    <a:pt x="342" y="54"/>
                  </a:lnTo>
                  <a:lnTo>
                    <a:pt x="342" y="68"/>
                  </a:lnTo>
                  <a:lnTo>
                    <a:pt x="337" y="85"/>
                  </a:lnTo>
                  <a:lnTo>
                    <a:pt x="332" y="96"/>
                  </a:lnTo>
                  <a:lnTo>
                    <a:pt x="330" y="94"/>
                  </a:lnTo>
                  <a:lnTo>
                    <a:pt x="323" y="87"/>
                  </a:lnTo>
                  <a:lnTo>
                    <a:pt x="316" y="82"/>
                  </a:lnTo>
                  <a:lnTo>
                    <a:pt x="309" y="84"/>
                  </a:lnTo>
                  <a:lnTo>
                    <a:pt x="291" y="101"/>
                  </a:lnTo>
                  <a:lnTo>
                    <a:pt x="288" y="119"/>
                  </a:lnTo>
                  <a:lnTo>
                    <a:pt x="274" y="136"/>
                  </a:lnTo>
                  <a:lnTo>
                    <a:pt x="272" y="143"/>
                  </a:lnTo>
                  <a:lnTo>
                    <a:pt x="279" y="157"/>
                  </a:lnTo>
                  <a:lnTo>
                    <a:pt x="279" y="166"/>
                  </a:lnTo>
                  <a:lnTo>
                    <a:pt x="243" y="213"/>
                  </a:lnTo>
                  <a:lnTo>
                    <a:pt x="232" y="243"/>
                  </a:lnTo>
                  <a:lnTo>
                    <a:pt x="220" y="252"/>
                  </a:lnTo>
                  <a:lnTo>
                    <a:pt x="213" y="250"/>
                  </a:lnTo>
                  <a:lnTo>
                    <a:pt x="208" y="253"/>
                  </a:lnTo>
                  <a:lnTo>
                    <a:pt x="195" y="329"/>
                  </a:lnTo>
                  <a:lnTo>
                    <a:pt x="167" y="372"/>
                  </a:lnTo>
                  <a:lnTo>
                    <a:pt x="167" y="379"/>
                  </a:lnTo>
                  <a:lnTo>
                    <a:pt x="180" y="399"/>
                  </a:lnTo>
                  <a:lnTo>
                    <a:pt x="176" y="421"/>
                  </a:lnTo>
                  <a:lnTo>
                    <a:pt x="169" y="428"/>
                  </a:lnTo>
                  <a:lnTo>
                    <a:pt x="146" y="423"/>
                  </a:lnTo>
                  <a:lnTo>
                    <a:pt x="131" y="427"/>
                  </a:lnTo>
                  <a:lnTo>
                    <a:pt x="119" y="432"/>
                  </a:lnTo>
                  <a:lnTo>
                    <a:pt x="99" y="451"/>
                  </a:lnTo>
                  <a:lnTo>
                    <a:pt x="89" y="476"/>
                  </a:lnTo>
                  <a:lnTo>
                    <a:pt x="89" y="488"/>
                  </a:lnTo>
                  <a:lnTo>
                    <a:pt x="92" y="498"/>
                  </a:lnTo>
                  <a:lnTo>
                    <a:pt x="96" y="504"/>
                  </a:lnTo>
                  <a:lnTo>
                    <a:pt x="91" y="509"/>
                  </a:lnTo>
                  <a:lnTo>
                    <a:pt x="80" y="554"/>
                  </a:lnTo>
                  <a:lnTo>
                    <a:pt x="82" y="556"/>
                  </a:lnTo>
                  <a:lnTo>
                    <a:pt x="84" y="568"/>
                  </a:lnTo>
                  <a:lnTo>
                    <a:pt x="78" y="615"/>
                  </a:lnTo>
                  <a:lnTo>
                    <a:pt x="84" y="628"/>
                  </a:lnTo>
                  <a:lnTo>
                    <a:pt x="98" y="640"/>
                  </a:lnTo>
                  <a:lnTo>
                    <a:pt x="98" y="656"/>
                  </a:lnTo>
                  <a:lnTo>
                    <a:pt x="92" y="670"/>
                  </a:lnTo>
                  <a:lnTo>
                    <a:pt x="84" y="678"/>
                  </a:lnTo>
                  <a:lnTo>
                    <a:pt x="71" y="680"/>
                  </a:lnTo>
                  <a:lnTo>
                    <a:pt x="68" y="685"/>
                  </a:lnTo>
                  <a:lnTo>
                    <a:pt x="75" y="696"/>
                  </a:lnTo>
                  <a:lnTo>
                    <a:pt x="78" y="722"/>
                  </a:lnTo>
                  <a:lnTo>
                    <a:pt x="70" y="745"/>
                  </a:lnTo>
                  <a:lnTo>
                    <a:pt x="73" y="752"/>
                  </a:lnTo>
                  <a:lnTo>
                    <a:pt x="70" y="764"/>
                  </a:lnTo>
                  <a:lnTo>
                    <a:pt x="64" y="773"/>
                  </a:lnTo>
                  <a:lnTo>
                    <a:pt x="42" y="778"/>
                  </a:lnTo>
                  <a:lnTo>
                    <a:pt x="40" y="789"/>
                  </a:lnTo>
                  <a:lnTo>
                    <a:pt x="28" y="804"/>
                  </a:lnTo>
                  <a:lnTo>
                    <a:pt x="29" y="829"/>
                  </a:lnTo>
                  <a:lnTo>
                    <a:pt x="19" y="859"/>
                  </a:lnTo>
                  <a:lnTo>
                    <a:pt x="14" y="862"/>
                  </a:lnTo>
                  <a:lnTo>
                    <a:pt x="10" y="855"/>
                  </a:lnTo>
                  <a:lnTo>
                    <a:pt x="7" y="866"/>
                  </a:lnTo>
                  <a:lnTo>
                    <a:pt x="8" y="846"/>
                  </a:lnTo>
                  <a:lnTo>
                    <a:pt x="7" y="843"/>
                  </a:lnTo>
                  <a:close/>
                </a:path>
              </a:pathLst>
            </a:custGeom>
            <a:solidFill>
              <a:srgbClr val="5AC37D">
                <a:lumMod val="40000"/>
                <a:lumOff val="6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3" name="Freeform 16"/>
            <p:cNvSpPr>
              <a:spLocks/>
            </p:cNvSpPr>
            <p:nvPr/>
          </p:nvSpPr>
          <p:spPr bwMode="auto">
            <a:xfrm>
              <a:off x="5059409" y="5035945"/>
              <a:ext cx="438342" cy="435192"/>
            </a:xfrm>
            <a:custGeom>
              <a:avLst/>
              <a:gdLst>
                <a:gd name="T0" fmla="*/ 3 w 176"/>
                <a:gd name="T1" fmla="*/ 3 h 175"/>
                <a:gd name="T2" fmla="*/ 3 w 176"/>
                <a:gd name="T3" fmla="*/ 3 h 175"/>
                <a:gd name="T4" fmla="*/ 3 w 176"/>
                <a:gd name="T5" fmla="*/ 3 h 175"/>
                <a:gd name="T6" fmla="*/ 3 w 176"/>
                <a:gd name="T7" fmla="*/ 3 h 175"/>
                <a:gd name="T8" fmla="*/ 3 w 176"/>
                <a:gd name="T9" fmla="*/ 3 h 175"/>
                <a:gd name="T10" fmla="*/ 3 w 176"/>
                <a:gd name="T11" fmla="*/ 3 h 175"/>
                <a:gd name="T12" fmla="*/ 3 w 176"/>
                <a:gd name="T13" fmla="*/ 3 h 175"/>
                <a:gd name="T14" fmla="*/ 3 w 176"/>
                <a:gd name="T15" fmla="*/ 3 h 175"/>
                <a:gd name="T16" fmla="*/ 3 w 176"/>
                <a:gd name="T17" fmla="*/ 3 h 175"/>
                <a:gd name="T18" fmla="*/ 3 w 176"/>
                <a:gd name="T19" fmla="*/ 3 h 175"/>
                <a:gd name="T20" fmla="*/ 3 w 176"/>
                <a:gd name="T21" fmla="*/ 3 h 175"/>
                <a:gd name="T22" fmla="*/ 3 w 176"/>
                <a:gd name="T23" fmla="*/ 3 h 175"/>
                <a:gd name="T24" fmla="*/ 3 w 176"/>
                <a:gd name="T25" fmla="*/ 3 h 175"/>
                <a:gd name="T26" fmla="*/ 3 w 176"/>
                <a:gd name="T27" fmla="*/ 3 h 175"/>
                <a:gd name="T28" fmla="*/ 3 w 176"/>
                <a:gd name="T29" fmla="*/ 3 h 175"/>
                <a:gd name="T30" fmla="*/ 3 w 176"/>
                <a:gd name="T31" fmla="*/ 3 h 175"/>
                <a:gd name="T32" fmla="*/ 0 w 176"/>
                <a:gd name="T33" fmla="*/ 3 h 175"/>
                <a:gd name="T34" fmla="*/ 0 w 176"/>
                <a:gd name="T35" fmla="*/ 3 h 175"/>
                <a:gd name="T36" fmla="*/ 3 w 176"/>
                <a:gd name="T37" fmla="*/ 3 h 175"/>
                <a:gd name="T38" fmla="*/ 3 w 176"/>
                <a:gd name="T39" fmla="*/ 0 h 175"/>
                <a:gd name="T40" fmla="*/ 3 w 176"/>
                <a:gd name="T41" fmla="*/ 0 h 175"/>
                <a:gd name="T42" fmla="*/ 3 w 176"/>
                <a:gd name="T43" fmla="*/ 2 h 175"/>
                <a:gd name="T44" fmla="*/ 3 w 176"/>
                <a:gd name="T45" fmla="*/ 3 h 175"/>
                <a:gd name="T46" fmla="*/ 3 w 176"/>
                <a:gd name="T47" fmla="*/ 3 h 175"/>
                <a:gd name="T48" fmla="*/ 3 w 176"/>
                <a:gd name="T49" fmla="*/ 3 h 175"/>
                <a:gd name="T50" fmla="*/ 3 w 176"/>
                <a:gd name="T51" fmla="*/ 3 h 175"/>
                <a:gd name="T52" fmla="*/ 3 w 176"/>
                <a:gd name="T53" fmla="*/ 3 h 175"/>
                <a:gd name="T54" fmla="*/ 3 w 176"/>
                <a:gd name="T55" fmla="*/ 3 h 175"/>
                <a:gd name="T56" fmla="*/ 3 w 176"/>
                <a:gd name="T57" fmla="*/ 3 h 175"/>
                <a:gd name="T58" fmla="*/ 3 w 176"/>
                <a:gd name="T59" fmla="*/ 3 h 175"/>
                <a:gd name="T60" fmla="*/ 3 w 176"/>
                <a:gd name="T61" fmla="*/ 3 h 175"/>
                <a:gd name="T62" fmla="*/ 3 w 176"/>
                <a:gd name="T63" fmla="*/ 3 h 175"/>
                <a:gd name="T64" fmla="*/ 3 w 176"/>
                <a:gd name="T65" fmla="*/ 3 h 175"/>
                <a:gd name="T66" fmla="*/ 3 w 176"/>
                <a:gd name="T67" fmla="*/ 3 h 175"/>
                <a:gd name="T68" fmla="*/ 3 w 176"/>
                <a:gd name="T69" fmla="*/ 3 h 175"/>
                <a:gd name="T70" fmla="*/ 3 w 176"/>
                <a:gd name="T71" fmla="*/ 3 h 175"/>
                <a:gd name="T72" fmla="*/ 3 w 176"/>
                <a:gd name="T73" fmla="*/ 3 h 175"/>
                <a:gd name="T74" fmla="*/ 3 w 176"/>
                <a:gd name="T75" fmla="*/ 3 h 175"/>
                <a:gd name="T76" fmla="*/ 3 w 176"/>
                <a:gd name="T77" fmla="*/ 3 h 175"/>
                <a:gd name="T78" fmla="*/ 3 w 176"/>
                <a:gd name="T79" fmla="*/ 3 h 175"/>
                <a:gd name="T80" fmla="*/ 3 w 176"/>
                <a:gd name="T81" fmla="*/ 3 h 175"/>
                <a:gd name="T82" fmla="*/ 3 w 176"/>
                <a:gd name="T83" fmla="*/ 3 h 175"/>
                <a:gd name="T84" fmla="*/ 3 w 176"/>
                <a:gd name="T85" fmla="*/ 3 h 175"/>
                <a:gd name="T86" fmla="*/ 3 w 176"/>
                <a:gd name="T87" fmla="*/ 3 h 175"/>
                <a:gd name="T88" fmla="*/ 3 w 176"/>
                <a:gd name="T89" fmla="*/ 3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175"/>
                <a:gd name="T137" fmla="*/ 176 w 176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175">
                  <a:moveTo>
                    <a:pt x="133" y="175"/>
                  </a:moveTo>
                  <a:lnTo>
                    <a:pt x="124" y="175"/>
                  </a:lnTo>
                  <a:lnTo>
                    <a:pt x="113" y="169"/>
                  </a:lnTo>
                  <a:lnTo>
                    <a:pt x="98" y="152"/>
                  </a:lnTo>
                  <a:lnTo>
                    <a:pt x="101" y="147"/>
                  </a:lnTo>
                  <a:lnTo>
                    <a:pt x="96" y="143"/>
                  </a:lnTo>
                  <a:lnTo>
                    <a:pt x="101" y="120"/>
                  </a:lnTo>
                  <a:lnTo>
                    <a:pt x="96" y="119"/>
                  </a:lnTo>
                  <a:lnTo>
                    <a:pt x="82" y="131"/>
                  </a:lnTo>
                  <a:lnTo>
                    <a:pt x="71" y="129"/>
                  </a:lnTo>
                  <a:lnTo>
                    <a:pt x="63" y="124"/>
                  </a:lnTo>
                  <a:lnTo>
                    <a:pt x="63" y="98"/>
                  </a:lnTo>
                  <a:lnTo>
                    <a:pt x="57" y="92"/>
                  </a:lnTo>
                  <a:lnTo>
                    <a:pt x="26" y="68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3" y="1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61" y="14"/>
                  </a:lnTo>
                  <a:lnTo>
                    <a:pt x="82" y="12"/>
                  </a:lnTo>
                  <a:lnTo>
                    <a:pt x="98" y="5"/>
                  </a:lnTo>
                  <a:lnTo>
                    <a:pt x="126" y="7"/>
                  </a:lnTo>
                  <a:lnTo>
                    <a:pt x="129" y="14"/>
                  </a:lnTo>
                  <a:lnTo>
                    <a:pt x="133" y="15"/>
                  </a:lnTo>
                  <a:lnTo>
                    <a:pt x="133" y="22"/>
                  </a:lnTo>
                  <a:lnTo>
                    <a:pt x="139" y="28"/>
                  </a:lnTo>
                  <a:lnTo>
                    <a:pt x="148" y="31"/>
                  </a:lnTo>
                  <a:lnTo>
                    <a:pt x="155" y="38"/>
                  </a:lnTo>
                  <a:lnTo>
                    <a:pt x="150" y="68"/>
                  </a:lnTo>
                  <a:lnTo>
                    <a:pt x="157" y="77"/>
                  </a:lnTo>
                  <a:lnTo>
                    <a:pt x="169" y="78"/>
                  </a:lnTo>
                  <a:lnTo>
                    <a:pt x="173" y="85"/>
                  </a:lnTo>
                  <a:lnTo>
                    <a:pt x="173" y="96"/>
                  </a:lnTo>
                  <a:lnTo>
                    <a:pt x="176" y="106"/>
                  </a:lnTo>
                  <a:lnTo>
                    <a:pt x="174" y="113"/>
                  </a:lnTo>
                  <a:lnTo>
                    <a:pt x="160" y="129"/>
                  </a:lnTo>
                  <a:lnTo>
                    <a:pt x="153" y="127"/>
                  </a:lnTo>
                  <a:lnTo>
                    <a:pt x="143" y="133"/>
                  </a:lnTo>
                  <a:lnTo>
                    <a:pt x="134" y="145"/>
                  </a:lnTo>
                  <a:lnTo>
                    <a:pt x="136" y="159"/>
                  </a:lnTo>
                  <a:lnTo>
                    <a:pt x="133" y="175"/>
                  </a:lnTo>
                  <a:close/>
                </a:path>
              </a:pathLst>
            </a:custGeom>
            <a:solidFill>
              <a:srgbClr val="5AC37D">
                <a:lumMod val="40000"/>
                <a:lumOff val="6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24" name="Group 51"/>
            <p:cNvGrpSpPr>
              <a:grpSpLocks/>
            </p:cNvGrpSpPr>
            <p:nvPr/>
          </p:nvGrpSpPr>
          <p:grpSpPr bwMode="auto">
            <a:xfrm>
              <a:off x="5176301" y="4671323"/>
              <a:ext cx="537699" cy="558694"/>
              <a:chOff x="3698" y="2058"/>
              <a:chExt cx="184" cy="190"/>
            </a:xfrm>
            <a:solidFill>
              <a:srgbClr val="DEF3E5"/>
            </a:solidFill>
          </p:grpSpPr>
          <p:sp>
            <p:nvSpPr>
              <p:cNvPr id="250" name="Freeform 52"/>
              <p:cNvSpPr>
                <a:spLocks/>
              </p:cNvSpPr>
              <p:nvPr/>
            </p:nvSpPr>
            <p:spPr bwMode="auto">
              <a:xfrm>
                <a:off x="3777" y="2059"/>
                <a:ext cx="18" cy="21"/>
              </a:xfrm>
              <a:custGeom>
                <a:avLst/>
                <a:gdLst>
                  <a:gd name="T0" fmla="*/ 3 w 21"/>
                  <a:gd name="T1" fmla="*/ 4 h 24"/>
                  <a:gd name="T2" fmla="*/ 3 w 21"/>
                  <a:gd name="T3" fmla="*/ 0 h 24"/>
                  <a:gd name="T4" fmla="*/ 3 w 21"/>
                  <a:gd name="T5" fmla="*/ 1 h 24"/>
                  <a:gd name="T6" fmla="*/ 0 w 21"/>
                  <a:gd name="T7" fmla="*/ 4 h 24"/>
                  <a:gd name="T8" fmla="*/ 3 w 21"/>
                  <a:gd name="T9" fmla="*/ 4 h 24"/>
                  <a:gd name="T10" fmla="*/ 3 w 21"/>
                  <a:gd name="T11" fmla="*/ 4 h 24"/>
                  <a:gd name="T12" fmla="*/ 3 w 21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4"/>
                  <a:gd name="T23" fmla="*/ 21 w 21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4">
                    <a:moveTo>
                      <a:pt x="18" y="8"/>
                    </a:moveTo>
                    <a:lnTo>
                      <a:pt x="21" y="0"/>
                    </a:lnTo>
                    <a:lnTo>
                      <a:pt x="21" y="1"/>
                    </a:lnTo>
                    <a:lnTo>
                      <a:pt x="0" y="24"/>
                    </a:lnTo>
                    <a:lnTo>
                      <a:pt x="9" y="21"/>
                    </a:lnTo>
                    <a:lnTo>
                      <a:pt x="14" y="12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1" name="Freeform 53"/>
              <p:cNvSpPr>
                <a:spLocks/>
              </p:cNvSpPr>
              <p:nvPr/>
            </p:nvSpPr>
            <p:spPr bwMode="auto">
              <a:xfrm>
                <a:off x="3726" y="2155"/>
                <a:ext cx="13" cy="12"/>
              </a:xfrm>
              <a:custGeom>
                <a:avLst/>
                <a:gdLst>
                  <a:gd name="T0" fmla="*/ 2 w 16"/>
                  <a:gd name="T1" fmla="*/ 3 h 14"/>
                  <a:gd name="T2" fmla="*/ 0 w 16"/>
                  <a:gd name="T3" fmla="*/ 0 h 14"/>
                  <a:gd name="T4" fmla="*/ 2 w 16"/>
                  <a:gd name="T5" fmla="*/ 0 h 14"/>
                  <a:gd name="T6" fmla="*/ 2 w 16"/>
                  <a:gd name="T7" fmla="*/ 3 h 14"/>
                  <a:gd name="T8" fmla="*/ 2 w 16"/>
                  <a:gd name="T9" fmla="*/ 3 h 14"/>
                  <a:gd name="T10" fmla="*/ 2 w 16"/>
                  <a:gd name="T11" fmla="*/ 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4"/>
                  <a:gd name="T20" fmla="*/ 16 w 16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4">
                    <a:moveTo>
                      <a:pt x="2" y="4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4" y="11"/>
                    </a:lnTo>
                    <a:lnTo>
                      <a:pt x="16" y="1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2" name="Freeform 54"/>
              <p:cNvSpPr>
                <a:spLocks/>
              </p:cNvSpPr>
              <p:nvPr/>
            </p:nvSpPr>
            <p:spPr bwMode="auto">
              <a:xfrm>
                <a:off x="3717" y="2160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3 w 14"/>
                  <a:gd name="T3" fmla="*/ 0 h 8"/>
                  <a:gd name="T4" fmla="*/ 3 w 14"/>
                  <a:gd name="T5" fmla="*/ 4 h 8"/>
                  <a:gd name="T6" fmla="*/ 3 w 14"/>
                  <a:gd name="T7" fmla="*/ 4 h 8"/>
                  <a:gd name="T8" fmla="*/ 0 w 1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8"/>
                  <a:gd name="T17" fmla="*/ 14 w 1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8">
                    <a:moveTo>
                      <a:pt x="0" y="0"/>
                    </a:moveTo>
                    <a:lnTo>
                      <a:pt x="5" y="0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3" name="Freeform 55"/>
              <p:cNvSpPr>
                <a:spLocks/>
              </p:cNvSpPr>
              <p:nvPr/>
            </p:nvSpPr>
            <p:spPr bwMode="auto">
              <a:xfrm>
                <a:off x="3704" y="2170"/>
                <a:ext cx="6" cy="8"/>
              </a:xfrm>
              <a:custGeom>
                <a:avLst/>
                <a:gdLst>
                  <a:gd name="T0" fmla="*/ 3 w 7"/>
                  <a:gd name="T1" fmla="*/ 0 h 9"/>
                  <a:gd name="T2" fmla="*/ 0 w 7"/>
                  <a:gd name="T3" fmla="*/ 4 h 9"/>
                  <a:gd name="T4" fmla="*/ 3 w 7"/>
                  <a:gd name="T5" fmla="*/ 4 h 9"/>
                  <a:gd name="T6" fmla="*/ 3 w 7"/>
                  <a:gd name="T7" fmla="*/ 4 h 9"/>
                  <a:gd name="T8" fmla="*/ 3 w 7"/>
                  <a:gd name="T9" fmla="*/ 3 h 9"/>
                  <a:gd name="T10" fmla="*/ 3 w 7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3" y="0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4" name="Freeform 56"/>
              <p:cNvSpPr>
                <a:spLocks/>
              </p:cNvSpPr>
              <p:nvPr/>
            </p:nvSpPr>
            <p:spPr bwMode="auto">
              <a:xfrm>
                <a:off x="3698" y="2058"/>
                <a:ext cx="184" cy="190"/>
              </a:xfrm>
              <a:custGeom>
                <a:avLst/>
                <a:gdLst>
                  <a:gd name="T0" fmla="*/ 3 w 218"/>
                  <a:gd name="T1" fmla="*/ 3 h 225"/>
                  <a:gd name="T2" fmla="*/ 3 w 218"/>
                  <a:gd name="T3" fmla="*/ 3 h 225"/>
                  <a:gd name="T4" fmla="*/ 3 w 218"/>
                  <a:gd name="T5" fmla="*/ 3 h 225"/>
                  <a:gd name="T6" fmla="*/ 3 w 218"/>
                  <a:gd name="T7" fmla="*/ 3 h 225"/>
                  <a:gd name="T8" fmla="*/ 3 w 218"/>
                  <a:gd name="T9" fmla="*/ 3 h 225"/>
                  <a:gd name="T10" fmla="*/ 3 w 218"/>
                  <a:gd name="T11" fmla="*/ 3 h 225"/>
                  <a:gd name="T12" fmla="*/ 0 w 218"/>
                  <a:gd name="T13" fmla="*/ 3 h 225"/>
                  <a:gd name="T14" fmla="*/ 3 w 218"/>
                  <a:gd name="T15" fmla="*/ 3 h 225"/>
                  <a:gd name="T16" fmla="*/ 3 w 218"/>
                  <a:gd name="T17" fmla="*/ 3 h 225"/>
                  <a:gd name="T18" fmla="*/ 3 w 218"/>
                  <a:gd name="T19" fmla="*/ 3 h 225"/>
                  <a:gd name="T20" fmla="*/ 3 w 218"/>
                  <a:gd name="T21" fmla="*/ 3 h 225"/>
                  <a:gd name="T22" fmla="*/ 3 w 218"/>
                  <a:gd name="T23" fmla="*/ 3 h 225"/>
                  <a:gd name="T24" fmla="*/ 3 w 218"/>
                  <a:gd name="T25" fmla="*/ 3 h 225"/>
                  <a:gd name="T26" fmla="*/ 3 w 218"/>
                  <a:gd name="T27" fmla="*/ 3 h 225"/>
                  <a:gd name="T28" fmla="*/ 3 w 218"/>
                  <a:gd name="T29" fmla="*/ 3 h 225"/>
                  <a:gd name="T30" fmla="*/ 3 w 218"/>
                  <a:gd name="T31" fmla="*/ 3 h 225"/>
                  <a:gd name="T32" fmla="*/ 3 w 218"/>
                  <a:gd name="T33" fmla="*/ 3 h 225"/>
                  <a:gd name="T34" fmla="*/ 3 w 218"/>
                  <a:gd name="T35" fmla="*/ 3 h 225"/>
                  <a:gd name="T36" fmla="*/ 3 w 218"/>
                  <a:gd name="T37" fmla="*/ 3 h 225"/>
                  <a:gd name="T38" fmla="*/ 3 w 218"/>
                  <a:gd name="T39" fmla="*/ 3 h 225"/>
                  <a:gd name="T40" fmla="*/ 3 w 218"/>
                  <a:gd name="T41" fmla="*/ 3 h 225"/>
                  <a:gd name="T42" fmla="*/ 3 w 218"/>
                  <a:gd name="T43" fmla="*/ 3 h 225"/>
                  <a:gd name="T44" fmla="*/ 3 w 218"/>
                  <a:gd name="T45" fmla="*/ 3 h 225"/>
                  <a:gd name="T46" fmla="*/ 3 w 218"/>
                  <a:gd name="T47" fmla="*/ 3 h 225"/>
                  <a:gd name="T48" fmla="*/ 3 w 218"/>
                  <a:gd name="T49" fmla="*/ 3 h 225"/>
                  <a:gd name="T50" fmla="*/ 3 w 218"/>
                  <a:gd name="T51" fmla="*/ 3 h 225"/>
                  <a:gd name="T52" fmla="*/ 3 w 218"/>
                  <a:gd name="T53" fmla="*/ 3 h 225"/>
                  <a:gd name="T54" fmla="*/ 3 w 218"/>
                  <a:gd name="T55" fmla="*/ 3 h 225"/>
                  <a:gd name="T56" fmla="*/ 3 w 218"/>
                  <a:gd name="T57" fmla="*/ 3 h 225"/>
                  <a:gd name="T58" fmla="*/ 3 w 218"/>
                  <a:gd name="T59" fmla="*/ 0 h 225"/>
                  <a:gd name="T60" fmla="*/ 3 w 218"/>
                  <a:gd name="T61" fmla="*/ 2 h 225"/>
                  <a:gd name="T62" fmla="*/ 3 w 218"/>
                  <a:gd name="T63" fmla="*/ 3 h 225"/>
                  <a:gd name="T64" fmla="*/ 3 w 218"/>
                  <a:gd name="T65" fmla="*/ 3 h 225"/>
                  <a:gd name="T66" fmla="*/ 3 w 218"/>
                  <a:gd name="T67" fmla="*/ 3 h 225"/>
                  <a:gd name="T68" fmla="*/ 3 w 218"/>
                  <a:gd name="T69" fmla="*/ 3 h 225"/>
                  <a:gd name="T70" fmla="*/ 3 w 218"/>
                  <a:gd name="T71" fmla="*/ 3 h 225"/>
                  <a:gd name="T72" fmla="*/ 3 w 218"/>
                  <a:gd name="T73" fmla="*/ 3 h 225"/>
                  <a:gd name="T74" fmla="*/ 3 w 218"/>
                  <a:gd name="T75" fmla="*/ 3 h 225"/>
                  <a:gd name="T76" fmla="*/ 3 w 218"/>
                  <a:gd name="T77" fmla="*/ 3 h 225"/>
                  <a:gd name="T78" fmla="*/ 3 w 218"/>
                  <a:gd name="T79" fmla="*/ 3 h 225"/>
                  <a:gd name="T80" fmla="*/ 3 w 218"/>
                  <a:gd name="T81" fmla="*/ 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8"/>
                  <a:gd name="T124" fmla="*/ 0 h 225"/>
                  <a:gd name="T125" fmla="*/ 218 w 218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8" h="225">
                    <a:moveTo>
                      <a:pt x="122" y="225"/>
                    </a:moveTo>
                    <a:lnTo>
                      <a:pt x="110" y="224"/>
                    </a:lnTo>
                    <a:lnTo>
                      <a:pt x="105" y="215"/>
                    </a:lnTo>
                    <a:lnTo>
                      <a:pt x="108" y="185"/>
                    </a:lnTo>
                    <a:lnTo>
                      <a:pt x="103" y="178"/>
                    </a:lnTo>
                    <a:lnTo>
                      <a:pt x="92" y="175"/>
                    </a:lnTo>
                    <a:lnTo>
                      <a:pt x="86" y="169"/>
                    </a:lnTo>
                    <a:lnTo>
                      <a:pt x="86" y="162"/>
                    </a:lnTo>
                    <a:lnTo>
                      <a:pt x="82" y="161"/>
                    </a:lnTo>
                    <a:lnTo>
                      <a:pt x="79" y="154"/>
                    </a:lnTo>
                    <a:lnTo>
                      <a:pt x="51" y="152"/>
                    </a:lnTo>
                    <a:lnTo>
                      <a:pt x="35" y="159"/>
                    </a:lnTo>
                    <a:lnTo>
                      <a:pt x="14" y="161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3" y="145"/>
                    </a:lnTo>
                    <a:lnTo>
                      <a:pt x="10" y="147"/>
                    </a:lnTo>
                    <a:lnTo>
                      <a:pt x="19" y="155"/>
                    </a:lnTo>
                    <a:lnTo>
                      <a:pt x="28" y="152"/>
                    </a:lnTo>
                    <a:lnTo>
                      <a:pt x="37" y="154"/>
                    </a:lnTo>
                    <a:lnTo>
                      <a:pt x="40" y="152"/>
                    </a:lnTo>
                    <a:lnTo>
                      <a:pt x="33" y="149"/>
                    </a:lnTo>
                    <a:lnTo>
                      <a:pt x="24" y="149"/>
                    </a:lnTo>
                    <a:lnTo>
                      <a:pt x="19" y="145"/>
                    </a:lnTo>
                    <a:lnTo>
                      <a:pt x="24" y="138"/>
                    </a:lnTo>
                    <a:lnTo>
                      <a:pt x="80" y="133"/>
                    </a:lnTo>
                    <a:lnTo>
                      <a:pt x="77" y="128"/>
                    </a:lnTo>
                    <a:lnTo>
                      <a:pt x="65" y="129"/>
                    </a:lnTo>
                    <a:lnTo>
                      <a:pt x="49" y="122"/>
                    </a:lnTo>
                    <a:lnTo>
                      <a:pt x="45" y="117"/>
                    </a:lnTo>
                    <a:lnTo>
                      <a:pt x="49" y="103"/>
                    </a:lnTo>
                    <a:lnTo>
                      <a:pt x="75" y="82"/>
                    </a:lnTo>
                    <a:lnTo>
                      <a:pt x="98" y="33"/>
                    </a:lnTo>
                    <a:lnTo>
                      <a:pt x="108" y="31"/>
                    </a:lnTo>
                    <a:lnTo>
                      <a:pt x="110" y="40"/>
                    </a:lnTo>
                    <a:lnTo>
                      <a:pt x="113" y="45"/>
                    </a:lnTo>
                    <a:lnTo>
                      <a:pt x="113" y="49"/>
                    </a:lnTo>
                    <a:lnTo>
                      <a:pt x="113" y="51"/>
                    </a:lnTo>
                    <a:lnTo>
                      <a:pt x="105" y="52"/>
                    </a:lnTo>
                    <a:lnTo>
                      <a:pt x="101" y="59"/>
                    </a:lnTo>
                    <a:lnTo>
                      <a:pt x="99" y="72"/>
                    </a:lnTo>
                    <a:lnTo>
                      <a:pt x="99" y="75"/>
                    </a:lnTo>
                    <a:lnTo>
                      <a:pt x="103" y="82"/>
                    </a:lnTo>
                    <a:lnTo>
                      <a:pt x="112" y="87"/>
                    </a:lnTo>
                    <a:lnTo>
                      <a:pt x="117" y="89"/>
                    </a:lnTo>
                    <a:lnTo>
                      <a:pt x="119" y="86"/>
                    </a:lnTo>
                    <a:lnTo>
                      <a:pt x="119" y="79"/>
                    </a:lnTo>
                    <a:lnTo>
                      <a:pt x="115" y="72"/>
                    </a:lnTo>
                    <a:lnTo>
                      <a:pt x="115" y="68"/>
                    </a:lnTo>
                    <a:lnTo>
                      <a:pt x="120" y="66"/>
                    </a:lnTo>
                    <a:lnTo>
                      <a:pt x="127" y="63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27" y="38"/>
                    </a:lnTo>
                    <a:lnTo>
                      <a:pt x="127" y="35"/>
                    </a:lnTo>
                    <a:lnTo>
                      <a:pt x="129" y="19"/>
                    </a:lnTo>
                    <a:lnTo>
                      <a:pt x="131" y="16"/>
                    </a:lnTo>
                    <a:lnTo>
                      <a:pt x="136" y="9"/>
                    </a:lnTo>
                    <a:lnTo>
                      <a:pt x="157" y="0"/>
                    </a:lnTo>
                    <a:lnTo>
                      <a:pt x="168" y="0"/>
                    </a:lnTo>
                    <a:lnTo>
                      <a:pt x="178" y="5"/>
                    </a:lnTo>
                    <a:lnTo>
                      <a:pt x="189" y="2"/>
                    </a:lnTo>
                    <a:lnTo>
                      <a:pt x="201" y="3"/>
                    </a:lnTo>
                    <a:lnTo>
                      <a:pt x="208" y="7"/>
                    </a:lnTo>
                    <a:lnTo>
                      <a:pt x="218" y="21"/>
                    </a:lnTo>
                    <a:lnTo>
                      <a:pt x="201" y="63"/>
                    </a:lnTo>
                    <a:lnTo>
                      <a:pt x="185" y="70"/>
                    </a:lnTo>
                    <a:lnTo>
                      <a:pt x="185" y="80"/>
                    </a:lnTo>
                    <a:lnTo>
                      <a:pt x="201" y="91"/>
                    </a:lnTo>
                    <a:lnTo>
                      <a:pt x="197" y="101"/>
                    </a:lnTo>
                    <a:lnTo>
                      <a:pt x="189" y="110"/>
                    </a:lnTo>
                    <a:lnTo>
                      <a:pt x="180" y="114"/>
                    </a:lnTo>
                    <a:lnTo>
                      <a:pt x="175" y="126"/>
                    </a:lnTo>
                    <a:lnTo>
                      <a:pt x="169" y="135"/>
                    </a:lnTo>
                    <a:lnTo>
                      <a:pt x="161" y="135"/>
                    </a:lnTo>
                    <a:lnTo>
                      <a:pt x="150" y="128"/>
                    </a:lnTo>
                    <a:lnTo>
                      <a:pt x="140" y="126"/>
                    </a:lnTo>
                    <a:lnTo>
                      <a:pt x="131" y="189"/>
                    </a:lnTo>
                    <a:lnTo>
                      <a:pt x="124" y="194"/>
                    </a:lnTo>
                    <a:lnTo>
                      <a:pt x="120" y="201"/>
                    </a:lnTo>
                    <a:lnTo>
                      <a:pt x="122" y="220"/>
                    </a:lnTo>
                    <a:lnTo>
                      <a:pt x="122" y="225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27" name="Freeform 90"/>
            <p:cNvSpPr>
              <a:spLocks/>
            </p:cNvSpPr>
            <p:nvPr/>
          </p:nvSpPr>
          <p:spPr bwMode="auto">
            <a:xfrm>
              <a:off x="5392550" y="5350577"/>
              <a:ext cx="84747" cy="141144"/>
            </a:xfrm>
            <a:custGeom>
              <a:avLst/>
              <a:gdLst>
                <a:gd name="T0" fmla="*/ 2 w 35"/>
                <a:gd name="T1" fmla="*/ 3 h 56"/>
                <a:gd name="T2" fmla="*/ 2 w 35"/>
                <a:gd name="T3" fmla="*/ 3 h 56"/>
                <a:gd name="T4" fmla="*/ 2 w 35"/>
                <a:gd name="T5" fmla="*/ 3 h 56"/>
                <a:gd name="T6" fmla="*/ 2 w 35"/>
                <a:gd name="T7" fmla="*/ 3 h 56"/>
                <a:gd name="T8" fmla="*/ 2 w 35"/>
                <a:gd name="T9" fmla="*/ 3 h 56"/>
                <a:gd name="T10" fmla="*/ 2 w 35"/>
                <a:gd name="T11" fmla="*/ 3 h 56"/>
                <a:gd name="T12" fmla="*/ 2 w 35"/>
                <a:gd name="T13" fmla="*/ 3 h 56"/>
                <a:gd name="T14" fmla="*/ 2 w 35"/>
                <a:gd name="T15" fmla="*/ 2 h 56"/>
                <a:gd name="T16" fmla="*/ 2 w 35"/>
                <a:gd name="T17" fmla="*/ 0 h 56"/>
                <a:gd name="T18" fmla="*/ 2 w 35"/>
                <a:gd name="T19" fmla="*/ 3 h 56"/>
                <a:gd name="T20" fmla="*/ 0 w 35"/>
                <a:gd name="T21" fmla="*/ 3 h 56"/>
                <a:gd name="T22" fmla="*/ 2 w 35"/>
                <a:gd name="T23" fmla="*/ 3 h 56"/>
                <a:gd name="T24" fmla="*/ 0 w 35"/>
                <a:gd name="T25" fmla="*/ 3 h 56"/>
                <a:gd name="T26" fmla="*/ 2 w 35"/>
                <a:gd name="T27" fmla="*/ 3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56"/>
                <a:gd name="T44" fmla="*/ 35 w 35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56">
                  <a:moveTo>
                    <a:pt x="16" y="55"/>
                  </a:moveTo>
                  <a:lnTo>
                    <a:pt x="28" y="56"/>
                  </a:lnTo>
                  <a:lnTo>
                    <a:pt x="33" y="51"/>
                  </a:lnTo>
                  <a:lnTo>
                    <a:pt x="35" y="39"/>
                  </a:lnTo>
                  <a:lnTo>
                    <a:pt x="30" y="21"/>
                  </a:lnTo>
                  <a:lnTo>
                    <a:pt x="30" y="14"/>
                  </a:lnTo>
                  <a:lnTo>
                    <a:pt x="33" y="7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9" y="6"/>
                  </a:lnTo>
                  <a:lnTo>
                    <a:pt x="0" y="18"/>
                  </a:lnTo>
                  <a:lnTo>
                    <a:pt x="2" y="32"/>
                  </a:lnTo>
                  <a:lnTo>
                    <a:pt x="0" y="48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5AC37D">
                <a:lumMod val="40000"/>
                <a:lumOff val="6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8" name="Freeform 92"/>
            <p:cNvSpPr>
              <a:spLocks/>
            </p:cNvSpPr>
            <p:nvPr/>
          </p:nvSpPr>
          <p:spPr bwMode="auto">
            <a:xfrm>
              <a:off x="7782975" y="4174381"/>
              <a:ext cx="1221514" cy="1037993"/>
            </a:xfrm>
            <a:custGeom>
              <a:avLst/>
              <a:gdLst>
                <a:gd name="T0" fmla="*/ 3 w 494"/>
                <a:gd name="T1" fmla="*/ 3 h 418"/>
                <a:gd name="T2" fmla="*/ 3 w 494"/>
                <a:gd name="T3" fmla="*/ 3 h 418"/>
                <a:gd name="T4" fmla="*/ 3 w 494"/>
                <a:gd name="T5" fmla="*/ 3 h 418"/>
                <a:gd name="T6" fmla="*/ 3 w 494"/>
                <a:gd name="T7" fmla="*/ 3 h 418"/>
                <a:gd name="T8" fmla="*/ 3 w 494"/>
                <a:gd name="T9" fmla="*/ 3 h 418"/>
                <a:gd name="T10" fmla="*/ 3 w 494"/>
                <a:gd name="T11" fmla="*/ 3 h 418"/>
                <a:gd name="T12" fmla="*/ 3 w 494"/>
                <a:gd name="T13" fmla="*/ 3 h 418"/>
                <a:gd name="T14" fmla="*/ 3 w 494"/>
                <a:gd name="T15" fmla="*/ 3 h 418"/>
                <a:gd name="T16" fmla="*/ 3 w 494"/>
                <a:gd name="T17" fmla="*/ 3 h 418"/>
                <a:gd name="T18" fmla="*/ 3 w 494"/>
                <a:gd name="T19" fmla="*/ 3 h 418"/>
                <a:gd name="T20" fmla="*/ 3 w 494"/>
                <a:gd name="T21" fmla="*/ 3 h 418"/>
                <a:gd name="T22" fmla="*/ 3 w 494"/>
                <a:gd name="T23" fmla="*/ 3 h 418"/>
                <a:gd name="T24" fmla="*/ 3 w 494"/>
                <a:gd name="T25" fmla="*/ 3 h 418"/>
                <a:gd name="T26" fmla="*/ 3 w 494"/>
                <a:gd name="T27" fmla="*/ 3 h 418"/>
                <a:gd name="T28" fmla="*/ 3 w 494"/>
                <a:gd name="T29" fmla="*/ 3 h 418"/>
                <a:gd name="T30" fmla="*/ 3 w 494"/>
                <a:gd name="T31" fmla="*/ 3 h 418"/>
                <a:gd name="T32" fmla="*/ 3 w 494"/>
                <a:gd name="T33" fmla="*/ 0 h 418"/>
                <a:gd name="T34" fmla="*/ 3 w 494"/>
                <a:gd name="T35" fmla="*/ 3 h 418"/>
                <a:gd name="T36" fmla="*/ 3 w 494"/>
                <a:gd name="T37" fmla="*/ 3 h 418"/>
                <a:gd name="T38" fmla="*/ 3 w 494"/>
                <a:gd name="T39" fmla="*/ 3 h 418"/>
                <a:gd name="T40" fmla="*/ 3 w 494"/>
                <a:gd name="T41" fmla="*/ 3 h 418"/>
                <a:gd name="T42" fmla="*/ 3 w 494"/>
                <a:gd name="T43" fmla="*/ 3 h 418"/>
                <a:gd name="T44" fmla="*/ 3 w 494"/>
                <a:gd name="T45" fmla="*/ 3 h 418"/>
                <a:gd name="T46" fmla="*/ 3 w 494"/>
                <a:gd name="T47" fmla="*/ 3 h 418"/>
                <a:gd name="T48" fmla="*/ 3 w 494"/>
                <a:gd name="T49" fmla="*/ 3 h 418"/>
                <a:gd name="T50" fmla="*/ 3 w 494"/>
                <a:gd name="T51" fmla="*/ 3 h 418"/>
                <a:gd name="T52" fmla="*/ 3 w 494"/>
                <a:gd name="T53" fmla="*/ 3 h 418"/>
                <a:gd name="T54" fmla="*/ 3 w 494"/>
                <a:gd name="T55" fmla="*/ 3 h 418"/>
                <a:gd name="T56" fmla="*/ 3 w 494"/>
                <a:gd name="T57" fmla="*/ 3 h 418"/>
                <a:gd name="T58" fmla="*/ 3 w 494"/>
                <a:gd name="T59" fmla="*/ 3 h 418"/>
                <a:gd name="T60" fmla="*/ 3 w 494"/>
                <a:gd name="T61" fmla="*/ 3 h 418"/>
                <a:gd name="T62" fmla="*/ 3 w 494"/>
                <a:gd name="T63" fmla="*/ 3 h 418"/>
                <a:gd name="T64" fmla="*/ 3 w 494"/>
                <a:gd name="T65" fmla="*/ 3 h 418"/>
                <a:gd name="T66" fmla="*/ 3 w 494"/>
                <a:gd name="T67" fmla="*/ 3 h 418"/>
                <a:gd name="T68" fmla="*/ 3 w 494"/>
                <a:gd name="T69" fmla="*/ 3 h 418"/>
                <a:gd name="T70" fmla="*/ 3 w 494"/>
                <a:gd name="T71" fmla="*/ 3 h 418"/>
                <a:gd name="T72" fmla="*/ 3 w 494"/>
                <a:gd name="T73" fmla="*/ 3 h 418"/>
                <a:gd name="T74" fmla="*/ 3 w 494"/>
                <a:gd name="T75" fmla="*/ 3 h 418"/>
                <a:gd name="T76" fmla="*/ 3 w 494"/>
                <a:gd name="T77" fmla="*/ 3 h 418"/>
                <a:gd name="T78" fmla="*/ 3 w 494"/>
                <a:gd name="T79" fmla="*/ 3 h 418"/>
                <a:gd name="T80" fmla="*/ 3 w 494"/>
                <a:gd name="T81" fmla="*/ 3 h 418"/>
                <a:gd name="T82" fmla="*/ 3 w 494"/>
                <a:gd name="T83" fmla="*/ 3 h 418"/>
                <a:gd name="T84" fmla="*/ 3 w 494"/>
                <a:gd name="T85" fmla="*/ 3 h 418"/>
                <a:gd name="T86" fmla="*/ 3 w 494"/>
                <a:gd name="T87" fmla="*/ 3 h 418"/>
                <a:gd name="T88" fmla="*/ 3 w 494"/>
                <a:gd name="T89" fmla="*/ 3 h 418"/>
                <a:gd name="T90" fmla="*/ 3 w 494"/>
                <a:gd name="T91" fmla="*/ 3 h 418"/>
                <a:gd name="T92" fmla="*/ 3 w 494"/>
                <a:gd name="T93" fmla="*/ 3 h 418"/>
                <a:gd name="T94" fmla="*/ 3 w 494"/>
                <a:gd name="T95" fmla="*/ 3 h 418"/>
                <a:gd name="T96" fmla="*/ 3 w 494"/>
                <a:gd name="T97" fmla="*/ 3 h 418"/>
                <a:gd name="T98" fmla="*/ 3 w 494"/>
                <a:gd name="T99" fmla="*/ 3 h 4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4"/>
                <a:gd name="T151" fmla="*/ 0 h 418"/>
                <a:gd name="T152" fmla="*/ 494 w 494"/>
                <a:gd name="T153" fmla="*/ 418 h 4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4" h="418">
                  <a:moveTo>
                    <a:pt x="19" y="418"/>
                  </a:moveTo>
                  <a:lnTo>
                    <a:pt x="21" y="380"/>
                  </a:lnTo>
                  <a:lnTo>
                    <a:pt x="5" y="368"/>
                  </a:lnTo>
                  <a:lnTo>
                    <a:pt x="0" y="357"/>
                  </a:lnTo>
                  <a:lnTo>
                    <a:pt x="9" y="343"/>
                  </a:lnTo>
                  <a:lnTo>
                    <a:pt x="23" y="335"/>
                  </a:lnTo>
                  <a:lnTo>
                    <a:pt x="33" y="319"/>
                  </a:lnTo>
                  <a:lnTo>
                    <a:pt x="10" y="210"/>
                  </a:lnTo>
                  <a:lnTo>
                    <a:pt x="24" y="214"/>
                  </a:lnTo>
                  <a:lnTo>
                    <a:pt x="38" y="210"/>
                  </a:lnTo>
                  <a:lnTo>
                    <a:pt x="54" y="212"/>
                  </a:lnTo>
                  <a:lnTo>
                    <a:pt x="59" y="209"/>
                  </a:lnTo>
                  <a:lnTo>
                    <a:pt x="65" y="203"/>
                  </a:lnTo>
                  <a:lnTo>
                    <a:pt x="72" y="205"/>
                  </a:lnTo>
                  <a:lnTo>
                    <a:pt x="80" y="203"/>
                  </a:lnTo>
                  <a:lnTo>
                    <a:pt x="75" y="191"/>
                  </a:lnTo>
                  <a:lnTo>
                    <a:pt x="82" y="188"/>
                  </a:lnTo>
                  <a:lnTo>
                    <a:pt x="89" y="188"/>
                  </a:lnTo>
                  <a:lnTo>
                    <a:pt x="94" y="181"/>
                  </a:lnTo>
                  <a:lnTo>
                    <a:pt x="101" y="177"/>
                  </a:lnTo>
                  <a:lnTo>
                    <a:pt x="108" y="179"/>
                  </a:lnTo>
                  <a:lnTo>
                    <a:pt x="112" y="184"/>
                  </a:lnTo>
                  <a:lnTo>
                    <a:pt x="119" y="188"/>
                  </a:lnTo>
                  <a:lnTo>
                    <a:pt x="126" y="184"/>
                  </a:lnTo>
                  <a:lnTo>
                    <a:pt x="124" y="177"/>
                  </a:lnTo>
                  <a:lnTo>
                    <a:pt x="115" y="165"/>
                  </a:lnTo>
                  <a:lnTo>
                    <a:pt x="117" y="158"/>
                  </a:lnTo>
                  <a:lnTo>
                    <a:pt x="124" y="144"/>
                  </a:lnTo>
                  <a:lnTo>
                    <a:pt x="124" y="114"/>
                  </a:lnTo>
                  <a:lnTo>
                    <a:pt x="131" y="109"/>
                  </a:lnTo>
                  <a:lnTo>
                    <a:pt x="138" y="107"/>
                  </a:lnTo>
                  <a:lnTo>
                    <a:pt x="148" y="98"/>
                  </a:lnTo>
                  <a:lnTo>
                    <a:pt x="161" y="97"/>
                  </a:lnTo>
                  <a:lnTo>
                    <a:pt x="168" y="81"/>
                  </a:lnTo>
                  <a:lnTo>
                    <a:pt x="161" y="77"/>
                  </a:lnTo>
                  <a:lnTo>
                    <a:pt x="152" y="77"/>
                  </a:lnTo>
                  <a:lnTo>
                    <a:pt x="150" y="63"/>
                  </a:lnTo>
                  <a:lnTo>
                    <a:pt x="157" y="60"/>
                  </a:lnTo>
                  <a:lnTo>
                    <a:pt x="162" y="55"/>
                  </a:lnTo>
                  <a:lnTo>
                    <a:pt x="161" y="53"/>
                  </a:lnTo>
                  <a:lnTo>
                    <a:pt x="161" y="51"/>
                  </a:lnTo>
                  <a:lnTo>
                    <a:pt x="168" y="53"/>
                  </a:lnTo>
                  <a:lnTo>
                    <a:pt x="175" y="48"/>
                  </a:lnTo>
                  <a:lnTo>
                    <a:pt x="175" y="41"/>
                  </a:lnTo>
                  <a:lnTo>
                    <a:pt x="180" y="35"/>
                  </a:lnTo>
                  <a:lnTo>
                    <a:pt x="196" y="41"/>
                  </a:lnTo>
                  <a:lnTo>
                    <a:pt x="201" y="37"/>
                  </a:lnTo>
                  <a:lnTo>
                    <a:pt x="210" y="25"/>
                  </a:lnTo>
                  <a:lnTo>
                    <a:pt x="211" y="18"/>
                  </a:lnTo>
                  <a:lnTo>
                    <a:pt x="225" y="2"/>
                  </a:lnTo>
                  <a:lnTo>
                    <a:pt x="234" y="0"/>
                  </a:lnTo>
                  <a:lnTo>
                    <a:pt x="237" y="7"/>
                  </a:lnTo>
                  <a:lnTo>
                    <a:pt x="251" y="4"/>
                  </a:lnTo>
                  <a:lnTo>
                    <a:pt x="257" y="6"/>
                  </a:lnTo>
                  <a:lnTo>
                    <a:pt x="262" y="11"/>
                  </a:lnTo>
                  <a:lnTo>
                    <a:pt x="276" y="7"/>
                  </a:lnTo>
                  <a:lnTo>
                    <a:pt x="283" y="7"/>
                  </a:lnTo>
                  <a:lnTo>
                    <a:pt x="295" y="14"/>
                  </a:lnTo>
                  <a:lnTo>
                    <a:pt x="295" y="32"/>
                  </a:lnTo>
                  <a:lnTo>
                    <a:pt x="307" y="23"/>
                  </a:lnTo>
                  <a:lnTo>
                    <a:pt x="314" y="21"/>
                  </a:lnTo>
                  <a:lnTo>
                    <a:pt x="320" y="16"/>
                  </a:lnTo>
                  <a:lnTo>
                    <a:pt x="341" y="13"/>
                  </a:lnTo>
                  <a:lnTo>
                    <a:pt x="363" y="30"/>
                  </a:lnTo>
                  <a:lnTo>
                    <a:pt x="370" y="30"/>
                  </a:lnTo>
                  <a:lnTo>
                    <a:pt x="372" y="41"/>
                  </a:lnTo>
                  <a:lnTo>
                    <a:pt x="370" y="48"/>
                  </a:lnTo>
                  <a:lnTo>
                    <a:pt x="372" y="55"/>
                  </a:lnTo>
                  <a:lnTo>
                    <a:pt x="377" y="60"/>
                  </a:lnTo>
                  <a:lnTo>
                    <a:pt x="381" y="67"/>
                  </a:lnTo>
                  <a:lnTo>
                    <a:pt x="381" y="81"/>
                  </a:lnTo>
                  <a:lnTo>
                    <a:pt x="375" y="86"/>
                  </a:lnTo>
                  <a:lnTo>
                    <a:pt x="374" y="95"/>
                  </a:lnTo>
                  <a:lnTo>
                    <a:pt x="377" y="100"/>
                  </a:lnTo>
                  <a:lnTo>
                    <a:pt x="389" y="109"/>
                  </a:lnTo>
                  <a:lnTo>
                    <a:pt x="414" y="147"/>
                  </a:lnTo>
                  <a:lnTo>
                    <a:pt x="430" y="153"/>
                  </a:lnTo>
                  <a:lnTo>
                    <a:pt x="435" y="158"/>
                  </a:lnTo>
                  <a:lnTo>
                    <a:pt x="437" y="165"/>
                  </a:lnTo>
                  <a:lnTo>
                    <a:pt x="437" y="172"/>
                  </a:lnTo>
                  <a:lnTo>
                    <a:pt x="442" y="179"/>
                  </a:lnTo>
                  <a:lnTo>
                    <a:pt x="463" y="172"/>
                  </a:lnTo>
                  <a:lnTo>
                    <a:pt x="470" y="175"/>
                  </a:lnTo>
                  <a:lnTo>
                    <a:pt x="477" y="177"/>
                  </a:lnTo>
                  <a:lnTo>
                    <a:pt x="475" y="184"/>
                  </a:lnTo>
                  <a:lnTo>
                    <a:pt x="480" y="189"/>
                  </a:lnTo>
                  <a:lnTo>
                    <a:pt x="491" y="189"/>
                  </a:lnTo>
                  <a:lnTo>
                    <a:pt x="494" y="202"/>
                  </a:lnTo>
                  <a:lnTo>
                    <a:pt x="470" y="231"/>
                  </a:lnTo>
                  <a:lnTo>
                    <a:pt x="454" y="231"/>
                  </a:lnTo>
                  <a:lnTo>
                    <a:pt x="440" y="224"/>
                  </a:lnTo>
                  <a:lnTo>
                    <a:pt x="433" y="224"/>
                  </a:lnTo>
                  <a:lnTo>
                    <a:pt x="426" y="228"/>
                  </a:lnTo>
                  <a:lnTo>
                    <a:pt x="426" y="237"/>
                  </a:lnTo>
                  <a:lnTo>
                    <a:pt x="421" y="240"/>
                  </a:lnTo>
                  <a:lnTo>
                    <a:pt x="423" y="249"/>
                  </a:lnTo>
                  <a:lnTo>
                    <a:pt x="435" y="256"/>
                  </a:lnTo>
                  <a:lnTo>
                    <a:pt x="438" y="263"/>
                  </a:lnTo>
                  <a:lnTo>
                    <a:pt x="437" y="272"/>
                  </a:lnTo>
                  <a:lnTo>
                    <a:pt x="442" y="275"/>
                  </a:lnTo>
                  <a:lnTo>
                    <a:pt x="442" y="284"/>
                  </a:lnTo>
                  <a:lnTo>
                    <a:pt x="449" y="286"/>
                  </a:lnTo>
                  <a:lnTo>
                    <a:pt x="454" y="293"/>
                  </a:lnTo>
                  <a:lnTo>
                    <a:pt x="454" y="301"/>
                  </a:lnTo>
                  <a:lnTo>
                    <a:pt x="463" y="321"/>
                  </a:lnTo>
                  <a:lnTo>
                    <a:pt x="444" y="324"/>
                  </a:lnTo>
                  <a:lnTo>
                    <a:pt x="437" y="329"/>
                  </a:lnTo>
                  <a:lnTo>
                    <a:pt x="428" y="331"/>
                  </a:lnTo>
                  <a:lnTo>
                    <a:pt x="421" y="336"/>
                  </a:lnTo>
                  <a:lnTo>
                    <a:pt x="407" y="355"/>
                  </a:lnTo>
                  <a:lnTo>
                    <a:pt x="405" y="364"/>
                  </a:lnTo>
                  <a:lnTo>
                    <a:pt x="407" y="373"/>
                  </a:lnTo>
                  <a:lnTo>
                    <a:pt x="405" y="382"/>
                  </a:lnTo>
                  <a:lnTo>
                    <a:pt x="410" y="397"/>
                  </a:lnTo>
                  <a:lnTo>
                    <a:pt x="407" y="406"/>
                  </a:lnTo>
                  <a:lnTo>
                    <a:pt x="400" y="408"/>
                  </a:lnTo>
                  <a:lnTo>
                    <a:pt x="393" y="403"/>
                  </a:lnTo>
                  <a:lnTo>
                    <a:pt x="386" y="401"/>
                  </a:lnTo>
                  <a:lnTo>
                    <a:pt x="353" y="406"/>
                  </a:lnTo>
                  <a:lnTo>
                    <a:pt x="348" y="413"/>
                  </a:lnTo>
                  <a:lnTo>
                    <a:pt x="341" y="408"/>
                  </a:lnTo>
                  <a:lnTo>
                    <a:pt x="335" y="401"/>
                  </a:lnTo>
                  <a:lnTo>
                    <a:pt x="321" y="392"/>
                  </a:lnTo>
                  <a:lnTo>
                    <a:pt x="307" y="413"/>
                  </a:lnTo>
                  <a:lnTo>
                    <a:pt x="300" y="408"/>
                  </a:lnTo>
                  <a:lnTo>
                    <a:pt x="295" y="403"/>
                  </a:lnTo>
                  <a:lnTo>
                    <a:pt x="286" y="406"/>
                  </a:lnTo>
                  <a:lnTo>
                    <a:pt x="279" y="404"/>
                  </a:lnTo>
                  <a:lnTo>
                    <a:pt x="272" y="399"/>
                  </a:lnTo>
                  <a:lnTo>
                    <a:pt x="267" y="406"/>
                  </a:lnTo>
                  <a:lnTo>
                    <a:pt x="258" y="408"/>
                  </a:lnTo>
                  <a:lnTo>
                    <a:pt x="251" y="411"/>
                  </a:lnTo>
                  <a:lnTo>
                    <a:pt x="246" y="417"/>
                  </a:lnTo>
                  <a:lnTo>
                    <a:pt x="239" y="411"/>
                  </a:lnTo>
                  <a:lnTo>
                    <a:pt x="237" y="404"/>
                  </a:lnTo>
                  <a:lnTo>
                    <a:pt x="222" y="406"/>
                  </a:lnTo>
                  <a:lnTo>
                    <a:pt x="215" y="403"/>
                  </a:lnTo>
                  <a:lnTo>
                    <a:pt x="211" y="394"/>
                  </a:lnTo>
                  <a:lnTo>
                    <a:pt x="204" y="390"/>
                  </a:lnTo>
                  <a:lnTo>
                    <a:pt x="196" y="390"/>
                  </a:lnTo>
                  <a:lnTo>
                    <a:pt x="189" y="387"/>
                  </a:lnTo>
                  <a:lnTo>
                    <a:pt x="173" y="389"/>
                  </a:lnTo>
                  <a:lnTo>
                    <a:pt x="143" y="378"/>
                  </a:lnTo>
                  <a:lnTo>
                    <a:pt x="117" y="380"/>
                  </a:lnTo>
                  <a:lnTo>
                    <a:pt x="110" y="378"/>
                  </a:lnTo>
                  <a:lnTo>
                    <a:pt x="63" y="390"/>
                  </a:lnTo>
                  <a:lnTo>
                    <a:pt x="61" y="399"/>
                  </a:lnTo>
                  <a:lnTo>
                    <a:pt x="56" y="404"/>
                  </a:lnTo>
                  <a:lnTo>
                    <a:pt x="40" y="411"/>
                  </a:lnTo>
                  <a:lnTo>
                    <a:pt x="33" y="411"/>
                  </a:lnTo>
                  <a:lnTo>
                    <a:pt x="24" y="413"/>
                  </a:lnTo>
                  <a:lnTo>
                    <a:pt x="19" y="418"/>
                  </a:lnTo>
                  <a:close/>
                </a:path>
              </a:pathLst>
            </a:custGeom>
            <a:solidFill>
              <a:srgbClr val="5AC37D">
                <a:lumMod val="40000"/>
                <a:lumOff val="6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31" name="Group 93"/>
            <p:cNvGrpSpPr>
              <a:grpSpLocks/>
            </p:cNvGrpSpPr>
            <p:nvPr/>
          </p:nvGrpSpPr>
          <p:grpSpPr bwMode="auto">
            <a:xfrm>
              <a:off x="7575494" y="3453960"/>
              <a:ext cx="724726" cy="438132"/>
              <a:chOff x="4519" y="1644"/>
              <a:chExt cx="248" cy="149"/>
            </a:xfrm>
            <a:solidFill>
              <a:schemeClr val="bg1">
                <a:lumMod val="85000"/>
              </a:schemeClr>
            </a:solidFill>
          </p:grpSpPr>
          <p:sp>
            <p:nvSpPr>
              <p:cNvPr id="247" name="Freeform 94"/>
              <p:cNvSpPr>
                <a:spLocks/>
              </p:cNvSpPr>
              <p:nvPr/>
            </p:nvSpPr>
            <p:spPr bwMode="auto">
              <a:xfrm>
                <a:off x="4519" y="1728"/>
                <a:ext cx="51" cy="49"/>
              </a:xfrm>
              <a:custGeom>
                <a:avLst/>
                <a:gdLst>
                  <a:gd name="T0" fmla="*/ 3 w 61"/>
                  <a:gd name="T1" fmla="*/ 0 h 58"/>
                  <a:gd name="T2" fmla="*/ 3 w 61"/>
                  <a:gd name="T3" fmla="*/ 0 h 58"/>
                  <a:gd name="T4" fmla="*/ 3 w 61"/>
                  <a:gd name="T5" fmla="*/ 3 h 58"/>
                  <a:gd name="T6" fmla="*/ 3 w 61"/>
                  <a:gd name="T7" fmla="*/ 3 h 58"/>
                  <a:gd name="T8" fmla="*/ 3 w 61"/>
                  <a:gd name="T9" fmla="*/ 3 h 58"/>
                  <a:gd name="T10" fmla="*/ 0 w 61"/>
                  <a:gd name="T11" fmla="*/ 3 h 58"/>
                  <a:gd name="T12" fmla="*/ 0 w 61"/>
                  <a:gd name="T13" fmla="*/ 3 h 58"/>
                  <a:gd name="T14" fmla="*/ 3 w 61"/>
                  <a:gd name="T15" fmla="*/ 3 h 58"/>
                  <a:gd name="T16" fmla="*/ 3 w 61"/>
                  <a:gd name="T17" fmla="*/ 3 h 58"/>
                  <a:gd name="T18" fmla="*/ 3 w 61"/>
                  <a:gd name="T19" fmla="*/ 3 h 58"/>
                  <a:gd name="T20" fmla="*/ 3 w 61"/>
                  <a:gd name="T21" fmla="*/ 3 h 58"/>
                  <a:gd name="T22" fmla="*/ 3 w 61"/>
                  <a:gd name="T23" fmla="*/ 3 h 58"/>
                  <a:gd name="T24" fmla="*/ 3 w 61"/>
                  <a:gd name="T25" fmla="*/ 3 h 58"/>
                  <a:gd name="T26" fmla="*/ 3 w 61"/>
                  <a:gd name="T27" fmla="*/ 3 h 58"/>
                  <a:gd name="T28" fmla="*/ 3 w 61"/>
                  <a:gd name="T29" fmla="*/ 3 h 58"/>
                  <a:gd name="T30" fmla="*/ 3 w 61"/>
                  <a:gd name="T31" fmla="*/ 3 h 58"/>
                  <a:gd name="T32" fmla="*/ 3 w 61"/>
                  <a:gd name="T33" fmla="*/ 3 h 58"/>
                  <a:gd name="T34" fmla="*/ 3 w 61"/>
                  <a:gd name="T35" fmla="*/ 3 h 58"/>
                  <a:gd name="T36" fmla="*/ 3 w 61"/>
                  <a:gd name="T37" fmla="*/ 3 h 58"/>
                  <a:gd name="T38" fmla="*/ 3 w 61"/>
                  <a:gd name="T39" fmla="*/ 3 h 58"/>
                  <a:gd name="T40" fmla="*/ 3 w 61"/>
                  <a:gd name="T41" fmla="*/ 3 h 58"/>
                  <a:gd name="T42" fmla="*/ 3 w 61"/>
                  <a:gd name="T43" fmla="*/ 3 h 58"/>
                  <a:gd name="T44" fmla="*/ 3 w 61"/>
                  <a:gd name="T45" fmla="*/ 2 h 58"/>
                  <a:gd name="T46" fmla="*/ 3 w 61"/>
                  <a:gd name="T47" fmla="*/ 2 h 58"/>
                  <a:gd name="T48" fmla="*/ 3 w 61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58"/>
                  <a:gd name="T77" fmla="*/ 61 w 61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58">
                    <a:moveTo>
                      <a:pt x="51" y="0"/>
                    </a:moveTo>
                    <a:lnTo>
                      <a:pt x="21" y="0"/>
                    </a:lnTo>
                    <a:lnTo>
                      <a:pt x="16" y="10"/>
                    </a:lnTo>
                    <a:lnTo>
                      <a:pt x="12" y="9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0" y="30"/>
                    </a:lnTo>
                    <a:lnTo>
                      <a:pt x="5" y="35"/>
                    </a:lnTo>
                    <a:lnTo>
                      <a:pt x="11" y="38"/>
                    </a:lnTo>
                    <a:lnTo>
                      <a:pt x="11" y="44"/>
                    </a:lnTo>
                    <a:lnTo>
                      <a:pt x="7" y="52"/>
                    </a:lnTo>
                    <a:lnTo>
                      <a:pt x="7" y="58"/>
                    </a:lnTo>
                    <a:lnTo>
                      <a:pt x="19" y="38"/>
                    </a:lnTo>
                    <a:lnTo>
                      <a:pt x="21" y="28"/>
                    </a:lnTo>
                    <a:lnTo>
                      <a:pt x="32" y="31"/>
                    </a:lnTo>
                    <a:lnTo>
                      <a:pt x="35" y="31"/>
                    </a:lnTo>
                    <a:lnTo>
                      <a:pt x="39" y="30"/>
                    </a:lnTo>
                    <a:lnTo>
                      <a:pt x="42" y="23"/>
                    </a:lnTo>
                    <a:lnTo>
                      <a:pt x="51" y="19"/>
                    </a:lnTo>
                    <a:lnTo>
                      <a:pt x="54" y="14"/>
                    </a:lnTo>
                    <a:lnTo>
                      <a:pt x="61" y="12"/>
                    </a:lnTo>
                    <a:lnTo>
                      <a:pt x="61" y="9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8" name="Freeform 95"/>
              <p:cNvSpPr>
                <a:spLocks/>
              </p:cNvSpPr>
              <p:nvPr/>
            </p:nvSpPr>
            <p:spPr bwMode="auto">
              <a:xfrm>
                <a:off x="4523" y="1694"/>
                <a:ext cx="36" cy="26"/>
              </a:xfrm>
              <a:custGeom>
                <a:avLst/>
                <a:gdLst>
                  <a:gd name="T0" fmla="*/ 3 w 42"/>
                  <a:gd name="T1" fmla="*/ 3 h 31"/>
                  <a:gd name="T2" fmla="*/ 3 w 42"/>
                  <a:gd name="T3" fmla="*/ 3 h 31"/>
                  <a:gd name="T4" fmla="*/ 0 w 42"/>
                  <a:gd name="T5" fmla="*/ 3 h 31"/>
                  <a:gd name="T6" fmla="*/ 3 w 42"/>
                  <a:gd name="T7" fmla="*/ 3 h 31"/>
                  <a:gd name="T8" fmla="*/ 3 w 42"/>
                  <a:gd name="T9" fmla="*/ 3 h 31"/>
                  <a:gd name="T10" fmla="*/ 3 w 42"/>
                  <a:gd name="T11" fmla="*/ 3 h 31"/>
                  <a:gd name="T12" fmla="*/ 3 w 42"/>
                  <a:gd name="T13" fmla="*/ 3 h 31"/>
                  <a:gd name="T14" fmla="*/ 3 w 42"/>
                  <a:gd name="T15" fmla="*/ 3 h 31"/>
                  <a:gd name="T16" fmla="*/ 3 w 42"/>
                  <a:gd name="T17" fmla="*/ 3 h 31"/>
                  <a:gd name="T18" fmla="*/ 3 w 42"/>
                  <a:gd name="T19" fmla="*/ 3 h 31"/>
                  <a:gd name="T20" fmla="*/ 3 w 42"/>
                  <a:gd name="T21" fmla="*/ 3 h 31"/>
                  <a:gd name="T22" fmla="*/ 3 w 42"/>
                  <a:gd name="T23" fmla="*/ 3 h 31"/>
                  <a:gd name="T24" fmla="*/ 3 w 42"/>
                  <a:gd name="T25" fmla="*/ 0 h 31"/>
                  <a:gd name="T26" fmla="*/ 3 w 42"/>
                  <a:gd name="T27" fmla="*/ 0 h 31"/>
                  <a:gd name="T28" fmla="*/ 3 w 42"/>
                  <a:gd name="T29" fmla="*/ 3 h 31"/>
                  <a:gd name="T30" fmla="*/ 3 w 42"/>
                  <a:gd name="T31" fmla="*/ 3 h 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"/>
                  <a:gd name="T49" fmla="*/ 0 h 31"/>
                  <a:gd name="T50" fmla="*/ 42 w 42"/>
                  <a:gd name="T51" fmla="*/ 31 h 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" h="31">
                    <a:moveTo>
                      <a:pt x="14" y="10"/>
                    </a:moveTo>
                    <a:lnTo>
                      <a:pt x="4" y="12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13" y="17"/>
                    </a:lnTo>
                    <a:lnTo>
                      <a:pt x="20" y="31"/>
                    </a:lnTo>
                    <a:lnTo>
                      <a:pt x="25" y="31"/>
                    </a:lnTo>
                    <a:lnTo>
                      <a:pt x="28" y="22"/>
                    </a:lnTo>
                    <a:lnTo>
                      <a:pt x="42" y="17"/>
                    </a:lnTo>
                    <a:lnTo>
                      <a:pt x="42" y="10"/>
                    </a:lnTo>
                    <a:lnTo>
                      <a:pt x="37" y="5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0" y="7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9" name="Freeform 96"/>
              <p:cNvSpPr>
                <a:spLocks/>
              </p:cNvSpPr>
              <p:nvPr/>
            </p:nvSpPr>
            <p:spPr bwMode="auto">
              <a:xfrm>
                <a:off x="4577" y="1644"/>
                <a:ext cx="190" cy="149"/>
              </a:xfrm>
              <a:custGeom>
                <a:avLst/>
                <a:gdLst>
                  <a:gd name="T0" fmla="*/ 3 w 226"/>
                  <a:gd name="T1" fmla="*/ 0 h 177"/>
                  <a:gd name="T2" fmla="*/ 3 w 226"/>
                  <a:gd name="T3" fmla="*/ 3 h 177"/>
                  <a:gd name="T4" fmla="*/ 3 w 226"/>
                  <a:gd name="T5" fmla="*/ 3 h 177"/>
                  <a:gd name="T6" fmla="*/ 3 w 226"/>
                  <a:gd name="T7" fmla="*/ 3 h 177"/>
                  <a:gd name="T8" fmla="*/ 3 w 226"/>
                  <a:gd name="T9" fmla="*/ 2 h 177"/>
                  <a:gd name="T10" fmla="*/ 3 w 226"/>
                  <a:gd name="T11" fmla="*/ 3 h 177"/>
                  <a:gd name="T12" fmla="*/ 3 w 226"/>
                  <a:gd name="T13" fmla="*/ 3 h 177"/>
                  <a:gd name="T14" fmla="*/ 3 w 226"/>
                  <a:gd name="T15" fmla="*/ 3 h 177"/>
                  <a:gd name="T16" fmla="*/ 3 w 226"/>
                  <a:gd name="T17" fmla="*/ 3 h 177"/>
                  <a:gd name="T18" fmla="*/ 3 w 226"/>
                  <a:gd name="T19" fmla="*/ 3 h 177"/>
                  <a:gd name="T20" fmla="*/ 3 w 226"/>
                  <a:gd name="T21" fmla="*/ 3 h 177"/>
                  <a:gd name="T22" fmla="*/ 3 w 226"/>
                  <a:gd name="T23" fmla="*/ 3 h 177"/>
                  <a:gd name="T24" fmla="*/ 3 w 226"/>
                  <a:gd name="T25" fmla="*/ 3 h 177"/>
                  <a:gd name="T26" fmla="*/ 3 w 226"/>
                  <a:gd name="T27" fmla="*/ 3 h 177"/>
                  <a:gd name="T28" fmla="*/ 3 w 226"/>
                  <a:gd name="T29" fmla="*/ 3 h 177"/>
                  <a:gd name="T30" fmla="*/ 3 w 226"/>
                  <a:gd name="T31" fmla="*/ 3 h 177"/>
                  <a:gd name="T32" fmla="*/ 3 w 226"/>
                  <a:gd name="T33" fmla="*/ 3 h 177"/>
                  <a:gd name="T34" fmla="*/ 3 w 226"/>
                  <a:gd name="T35" fmla="*/ 3 h 177"/>
                  <a:gd name="T36" fmla="*/ 3 w 226"/>
                  <a:gd name="T37" fmla="*/ 3 h 177"/>
                  <a:gd name="T38" fmla="*/ 3 w 226"/>
                  <a:gd name="T39" fmla="*/ 3 h 177"/>
                  <a:gd name="T40" fmla="*/ 3 w 226"/>
                  <a:gd name="T41" fmla="*/ 3 h 177"/>
                  <a:gd name="T42" fmla="*/ 3 w 226"/>
                  <a:gd name="T43" fmla="*/ 3 h 177"/>
                  <a:gd name="T44" fmla="*/ 3 w 226"/>
                  <a:gd name="T45" fmla="*/ 3 h 177"/>
                  <a:gd name="T46" fmla="*/ 3 w 226"/>
                  <a:gd name="T47" fmla="*/ 3 h 177"/>
                  <a:gd name="T48" fmla="*/ 3 w 226"/>
                  <a:gd name="T49" fmla="*/ 3 h 177"/>
                  <a:gd name="T50" fmla="*/ 3 w 226"/>
                  <a:gd name="T51" fmla="*/ 3 h 177"/>
                  <a:gd name="T52" fmla="*/ 3 w 226"/>
                  <a:gd name="T53" fmla="*/ 3 h 177"/>
                  <a:gd name="T54" fmla="*/ 3 w 226"/>
                  <a:gd name="T55" fmla="*/ 3 h 177"/>
                  <a:gd name="T56" fmla="*/ 3 w 226"/>
                  <a:gd name="T57" fmla="*/ 3 h 177"/>
                  <a:gd name="T58" fmla="*/ 3 w 226"/>
                  <a:gd name="T59" fmla="*/ 3 h 177"/>
                  <a:gd name="T60" fmla="*/ 3 w 226"/>
                  <a:gd name="T61" fmla="*/ 3 h 177"/>
                  <a:gd name="T62" fmla="*/ 3 w 226"/>
                  <a:gd name="T63" fmla="*/ 3 h 177"/>
                  <a:gd name="T64" fmla="*/ 2 w 226"/>
                  <a:gd name="T65" fmla="*/ 3 h 177"/>
                  <a:gd name="T66" fmla="*/ 3 w 226"/>
                  <a:gd name="T67" fmla="*/ 3 h 177"/>
                  <a:gd name="T68" fmla="*/ 3 w 226"/>
                  <a:gd name="T69" fmla="*/ 3 h 177"/>
                  <a:gd name="T70" fmla="*/ 3 w 226"/>
                  <a:gd name="T71" fmla="*/ 3 h 177"/>
                  <a:gd name="T72" fmla="*/ 3 w 226"/>
                  <a:gd name="T73" fmla="*/ 3 h 177"/>
                  <a:gd name="T74" fmla="*/ 3 w 226"/>
                  <a:gd name="T75" fmla="*/ 3 h 177"/>
                  <a:gd name="T76" fmla="*/ 3 w 226"/>
                  <a:gd name="T77" fmla="*/ 3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6"/>
                  <a:gd name="T118" fmla="*/ 0 h 177"/>
                  <a:gd name="T119" fmla="*/ 226 w 226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6" h="177">
                    <a:moveTo>
                      <a:pt x="95" y="5"/>
                    </a:moveTo>
                    <a:lnTo>
                      <a:pt x="96" y="0"/>
                    </a:lnTo>
                    <a:lnTo>
                      <a:pt x="103" y="7"/>
                    </a:lnTo>
                    <a:lnTo>
                      <a:pt x="110" y="4"/>
                    </a:lnTo>
                    <a:lnTo>
                      <a:pt x="142" y="9"/>
                    </a:lnTo>
                    <a:lnTo>
                      <a:pt x="147" y="12"/>
                    </a:lnTo>
                    <a:lnTo>
                      <a:pt x="157" y="16"/>
                    </a:lnTo>
                    <a:lnTo>
                      <a:pt x="192" y="12"/>
                    </a:lnTo>
                    <a:lnTo>
                      <a:pt x="201" y="7"/>
                    </a:lnTo>
                    <a:lnTo>
                      <a:pt x="203" y="2"/>
                    </a:lnTo>
                    <a:lnTo>
                      <a:pt x="208" y="2"/>
                    </a:lnTo>
                    <a:lnTo>
                      <a:pt x="213" y="7"/>
                    </a:lnTo>
                    <a:lnTo>
                      <a:pt x="215" y="12"/>
                    </a:lnTo>
                    <a:lnTo>
                      <a:pt x="213" y="19"/>
                    </a:lnTo>
                    <a:lnTo>
                      <a:pt x="205" y="30"/>
                    </a:lnTo>
                    <a:lnTo>
                      <a:pt x="196" y="54"/>
                    </a:lnTo>
                    <a:lnTo>
                      <a:pt x="199" y="65"/>
                    </a:lnTo>
                    <a:lnTo>
                      <a:pt x="199" y="81"/>
                    </a:lnTo>
                    <a:lnTo>
                      <a:pt x="205" y="89"/>
                    </a:lnTo>
                    <a:lnTo>
                      <a:pt x="205" y="95"/>
                    </a:lnTo>
                    <a:lnTo>
                      <a:pt x="203" y="100"/>
                    </a:lnTo>
                    <a:lnTo>
                      <a:pt x="192" y="112"/>
                    </a:lnTo>
                    <a:lnTo>
                      <a:pt x="191" y="117"/>
                    </a:lnTo>
                    <a:lnTo>
                      <a:pt x="194" y="124"/>
                    </a:lnTo>
                    <a:lnTo>
                      <a:pt x="213" y="121"/>
                    </a:lnTo>
                    <a:lnTo>
                      <a:pt x="224" y="135"/>
                    </a:lnTo>
                    <a:lnTo>
                      <a:pt x="226" y="149"/>
                    </a:lnTo>
                    <a:lnTo>
                      <a:pt x="217" y="149"/>
                    </a:lnTo>
                    <a:lnTo>
                      <a:pt x="201" y="135"/>
                    </a:lnTo>
                    <a:lnTo>
                      <a:pt x="203" y="147"/>
                    </a:lnTo>
                    <a:lnTo>
                      <a:pt x="196" y="168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82" y="170"/>
                    </a:lnTo>
                    <a:lnTo>
                      <a:pt x="168" y="173"/>
                    </a:lnTo>
                    <a:lnTo>
                      <a:pt x="163" y="177"/>
                    </a:lnTo>
                    <a:lnTo>
                      <a:pt x="156" y="177"/>
                    </a:lnTo>
                    <a:lnTo>
                      <a:pt x="136" y="163"/>
                    </a:lnTo>
                    <a:lnTo>
                      <a:pt x="131" y="156"/>
                    </a:lnTo>
                    <a:lnTo>
                      <a:pt x="117" y="151"/>
                    </a:lnTo>
                    <a:lnTo>
                      <a:pt x="107" y="144"/>
                    </a:lnTo>
                    <a:lnTo>
                      <a:pt x="91" y="142"/>
                    </a:lnTo>
                    <a:lnTo>
                      <a:pt x="70" y="147"/>
                    </a:lnTo>
                    <a:lnTo>
                      <a:pt x="60" y="156"/>
                    </a:lnTo>
                    <a:lnTo>
                      <a:pt x="53" y="158"/>
                    </a:lnTo>
                    <a:lnTo>
                      <a:pt x="49" y="163"/>
                    </a:lnTo>
                    <a:lnTo>
                      <a:pt x="54" y="121"/>
                    </a:lnTo>
                    <a:lnTo>
                      <a:pt x="53" y="117"/>
                    </a:lnTo>
                    <a:lnTo>
                      <a:pt x="40" y="116"/>
                    </a:lnTo>
                    <a:lnTo>
                      <a:pt x="39" y="123"/>
                    </a:lnTo>
                    <a:lnTo>
                      <a:pt x="32" y="128"/>
                    </a:lnTo>
                    <a:lnTo>
                      <a:pt x="26" y="121"/>
                    </a:lnTo>
                    <a:lnTo>
                      <a:pt x="21" y="121"/>
                    </a:lnTo>
                    <a:lnTo>
                      <a:pt x="16" y="119"/>
                    </a:lnTo>
                    <a:lnTo>
                      <a:pt x="12" y="110"/>
                    </a:lnTo>
                    <a:lnTo>
                      <a:pt x="7" y="103"/>
                    </a:lnTo>
                    <a:lnTo>
                      <a:pt x="5" y="95"/>
                    </a:lnTo>
                    <a:lnTo>
                      <a:pt x="7" y="86"/>
                    </a:lnTo>
                    <a:lnTo>
                      <a:pt x="16" y="84"/>
                    </a:lnTo>
                    <a:lnTo>
                      <a:pt x="14" y="82"/>
                    </a:lnTo>
                    <a:lnTo>
                      <a:pt x="4" y="81"/>
                    </a:lnTo>
                    <a:lnTo>
                      <a:pt x="4" y="70"/>
                    </a:lnTo>
                    <a:lnTo>
                      <a:pt x="5" y="67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2" y="46"/>
                    </a:lnTo>
                    <a:lnTo>
                      <a:pt x="5" y="42"/>
                    </a:lnTo>
                    <a:lnTo>
                      <a:pt x="28" y="35"/>
                    </a:lnTo>
                    <a:lnTo>
                      <a:pt x="28" y="32"/>
                    </a:lnTo>
                    <a:lnTo>
                      <a:pt x="30" y="28"/>
                    </a:lnTo>
                    <a:lnTo>
                      <a:pt x="37" y="26"/>
                    </a:lnTo>
                    <a:lnTo>
                      <a:pt x="42" y="21"/>
                    </a:lnTo>
                    <a:lnTo>
                      <a:pt x="58" y="21"/>
                    </a:lnTo>
                    <a:lnTo>
                      <a:pt x="60" y="12"/>
                    </a:lnTo>
                    <a:lnTo>
                      <a:pt x="68" y="18"/>
                    </a:lnTo>
                    <a:lnTo>
                      <a:pt x="86" y="14"/>
                    </a:lnTo>
                    <a:lnTo>
                      <a:pt x="89" y="11"/>
                    </a:lnTo>
                    <a:lnTo>
                      <a:pt x="88" y="5"/>
                    </a:lnTo>
                    <a:lnTo>
                      <a:pt x="95" y="5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33" name="Group 97"/>
            <p:cNvGrpSpPr>
              <a:grpSpLocks/>
            </p:cNvGrpSpPr>
            <p:nvPr/>
          </p:nvGrpSpPr>
          <p:grpSpPr bwMode="auto">
            <a:xfrm>
              <a:off x="5453917" y="4403737"/>
              <a:ext cx="1224436" cy="1649616"/>
              <a:chOff x="3793" y="1967"/>
              <a:chExt cx="419" cy="561"/>
            </a:xfrm>
            <a:solidFill>
              <a:srgbClr val="DEF3E5"/>
            </a:solidFill>
          </p:grpSpPr>
          <p:sp>
            <p:nvSpPr>
              <p:cNvPr id="245" name="Freeform 98"/>
              <p:cNvSpPr>
                <a:spLocks/>
              </p:cNvSpPr>
              <p:nvPr/>
            </p:nvSpPr>
            <p:spPr bwMode="auto">
              <a:xfrm>
                <a:off x="3793" y="1967"/>
                <a:ext cx="419" cy="561"/>
              </a:xfrm>
              <a:custGeom>
                <a:avLst/>
                <a:gdLst>
                  <a:gd name="T0" fmla="*/ 3 w 495"/>
                  <a:gd name="T1" fmla="*/ 3 h 663"/>
                  <a:gd name="T2" fmla="*/ 3 w 495"/>
                  <a:gd name="T3" fmla="*/ 3 h 663"/>
                  <a:gd name="T4" fmla="*/ 3 w 495"/>
                  <a:gd name="T5" fmla="*/ 3 h 663"/>
                  <a:gd name="T6" fmla="*/ 3 w 495"/>
                  <a:gd name="T7" fmla="*/ 3 h 663"/>
                  <a:gd name="T8" fmla="*/ 3 w 495"/>
                  <a:gd name="T9" fmla="*/ 3 h 663"/>
                  <a:gd name="T10" fmla="*/ 3 w 495"/>
                  <a:gd name="T11" fmla="*/ 3 h 663"/>
                  <a:gd name="T12" fmla="*/ 3 w 495"/>
                  <a:gd name="T13" fmla="*/ 3 h 663"/>
                  <a:gd name="T14" fmla="*/ 3 w 495"/>
                  <a:gd name="T15" fmla="*/ 0 h 663"/>
                  <a:gd name="T16" fmla="*/ 3 w 495"/>
                  <a:gd name="T17" fmla="*/ 3 h 663"/>
                  <a:gd name="T18" fmla="*/ 3 w 495"/>
                  <a:gd name="T19" fmla="*/ 3 h 663"/>
                  <a:gd name="T20" fmla="*/ 3 w 495"/>
                  <a:gd name="T21" fmla="*/ 3 h 663"/>
                  <a:gd name="T22" fmla="*/ 3 w 495"/>
                  <a:gd name="T23" fmla="*/ 3 h 663"/>
                  <a:gd name="T24" fmla="*/ 3 w 495"/>
                  <a:gd name="T25" fmla="*/ 3 h 663"/>
                  <a:gd name="T26" fmla="*/ 3 w 495"/>
                  <a:gd name="T27" fmla="*/ 3 h 663"/>
                  <a:gd name="T28" fmla="*/ 3 w 495"/>
                  <a:gd name="T29" fmla="*/ 3 h 663"/>
                  <a:gd name="T30" fmla="*/ 3 w 495"/>
                  <a:gd name="T31" fmla="*/ 3 h 663"/>
                  <a:gd name="T32" fmla="*/ 3 w 495"/>
                  <a:gd name="T33" fmla="*/ 3 h 663"/>
                  <a:gd name="T34" fmla="*/ 3 w 495"/>
                  <a:gd name="T35" fmla="*/ 3 h 663"/>
                  <a:gd name="T36" fmla="*/ 3 w 495"/>
                  <a:gd name="T37" fmla="*/ 3 h 663"/>
                  <a:gd name="T38" fmla="*/ 3 w 495"/>
                  <a:gd name="T39" fmla="*/ 3 h 663"/>
                  <a:gd name="T40" fmla="*/ 3 w 495"/>
                  <a:gd name="T41" fmla="*/ 3 h 663"/>
                  <a:gd name="T42" fmla="*/ 3 w 495"/>
                  <a:gd name="T43" fmla="*/ 3 h 663"/>
                  <a:gd name="T44" fmla="*/ 3 w 495"/>
                  <a:gd name="T45" fmla="*/ 3 h 663"/>
                  <a:gd name="T46" fmla="*/ 3 w 495"/>
                  <a:gd name="T47" fmla="*/ 3 h 663"/>
                  <a:gd name="T48" fmla="*/ 3 w 495"/>
                  <a:gd name="T49" fmla="*/ 3 h 663"/>
                  <a:gd name="T50" fmla="*/ 3 w 495"/>
                  <a:gd name="T51" fmla="*/ 3 h 663"/>
                  <a:gd name="T52" fmla="*/ 3 w 495"/>
                  <a:gd name="T53" fmla="*/ 3 h 663"/>
                  <a:gd name="T54" fmla="*/ 0 w 495"/>
                  <a:gd name="T55" fmla="*/ 3 h 663"/>
                  <a:gd name="T56" fmla="*/ 3 w 495"/>
                  <a:gd name="T57" fmla="*/ 3 h 663"/>
                  <a:gd name="T58" fmla="*/ 2 w 495"/>
                  <a:gd name="T59" fmla="*/ 3 h 663"/>
                  <a:gd name="T60" fmla="*/ 3 w 495"/>
                  <a:gd name="T61" fmla="*/ 3 h 663"/>
                  <a:gd name="T62" fmla="*/ 3 w 495"/>
                  <a:gd name="T63" fmla="*/ 3 h 663"/>
                  <a:gd name="T64" fmla="*/ 3 w 495"/>
                  <a:gd name="T65" fmla="*/ 3 h 663"/>
                  <a:gd name="T66" fmla="*/ 3 w 495"/>
                  <a:gd name="T67" fmla="*/ 3 h 663"/>
                  <a:gd name="T68" fmla="*/ 3 w 495"/>
                  <a:gd name="T69" fmla="*/ 3 h 663"/>
                  <a:gd name="T70" fmla="*/ 3 w 495"/>
                  <a:gd name="T71" fmla="*/ 3 h 663"/>
                  <a:gd name="T72" fmla="*/ 3 w 495"/>
                  <a:gd name="T73" fmla="*/ 3 h 663"/>
                  <a:gd name="T74" fmla="*/ 3 w 495"/>
                  <a:gd name="T75" fmla="*/ 3 h 663"/>
                  <a:gd name="T76" fmla="*/ 3 w 495"/>
                  <a:gd name="T77" fmla="*/ 3 h 663"/>
                  <a:gd name="T78" fmla="*/ 3 w 495"/>
                  <a:gd name="T79" fmla="*/ 3 h 663"/>
                  <a:gd name="T80" fmla="*/ 3 w 495"/>
                  <a:gd name="T81" fmla="*/ 3 h 663"/>
                  <a:gd name="T82" fmla="*/ 3 w 495"/>
                  <a:gd name="T83" fmla="*/ 3 h 663"/>
                  <a:gd name="T84" fmla="*/ 3 w 495"/>
                  <a:gd name="T85" fmla="*/ 3 h 663"/>
                  <a:gd name="T86" fmla="*/ 3 w 495"/>
                  <a:gd name="T87" fmla="*/ 3 h 663"/>
                  <a:gd name="T88" fmla="*/ 3 w 495"/>
                  <a:gd name="T89" fmla="*/ 3 h 663"/>
                  <a:gd name="T90" fmla="*/ 3 w 495"/>
                  <a:gd name="T91" fmla="*/ 3 h 663"/>
                  <a:gd name="T92" fmla="*/ 3 w 495"/>
                  <a:gd name="T93" fmla="*/ 3 h 663"/>
                  <a:gd name="T94" fmla="*/ 3 w 495"/>
                  <a:gd name="T95" fmla="*/ 3 h 663"/>
                  <a:gd name="T96" fmla="*/ 3 w 495"/>
                  <a:gd name="T97" fmla="*/ 3 h 663"/>
                  <a:gd name="T98" fmla="*/ 3 w 495"/>
                  <a:gd name="T99" fmla="*/ 3 h 663"/>
                  <a:gd name="T100" fmla="*/ 3 w 495"/>
                  <a:gd name="T101" fmla="*/ 3 h 663"/>
                  <a:gd name="T102" fmla="*/ 3 w 495"/>
                  <a:gd name="T103" fmla="*/ 3 h 663"/>
                  <a:gd name="T104" fmla="*/ 3 w 495"/>
                  <a:gd name="T105" fmla="*/ 3 h 663"/>
                  <a:gd name="T106" fmla="*/ 3 w 495"/>
                  <a:gd name="T107" fmla="*/ 3 h 663"/>
                  <a:gd name="T108" fmla="*/ 3 w 495"/>
                  <a:gd name="T109" fmla="*/ 3 h 663"/>
                  <a:gd name="T110" fmla="*/ 3 w 495"/>
                  <a:gd name="T111" fmla="*/ 3 h 663"/>
                  <a:gd name="T112" fmla="*/ 3 w 495"/>
                  <a:gd name="T113" fmla="*/ 3 h 663"/>
                  <a:gd name="T114" fmla="*/ 3 w 495"/>
                  <a:gd name="T115" fmla="*/ 3 h 663"/>
                  <a:gd name="T116" fmla="*/ 3 w 495"/>
                  <a:gd name="T117" fmla="*/ 3 h 6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5"/>
                  <a:gd name="T178" fmla="*/ 0 h 663"/>
                  <a:gd name="T179" fmla="*/ 495 w 495"/>
                  <a:gd name="T180" fmla="*/ 663 h 6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5" h="663">
                    <a:moveTo>
                      <a:pt x="299" y="95"/>
                    </a:moveTo>
                    <a:lnTo>
                      <a:pt x="299" y="89"/>
                    </a:lnTo>
                    <a:lnTo>
                      <a:pt x="303" y="82"/>
                    </a:lnTo>
                    <a:lnTo>
                      <a:pt x="310" y="77"/>
                    </a:lnTo>
                    <a:lnTo>
                      <a:pt x="317" y="72"/>
                    </a:lnTo>
                    <a:lnTo>
                      <a:pt x="317" y="63"/>
                    </a:lnTo>
                    <a:lnTo>
                      <a:pt x="313" y="60"/>
                    </a:lnTo>
                    <a:lnTo>
                      <a:pt x="297" y="63"/>
                    </a:lnTo>
                    <a:lnTo>
                      <a:pt x="292" y="63"/>
                    </a:lnTo>
                    <a:lnTo>
                      <a:pt x="289" y="56"/>
                    </a:lnTo>
                    <a:lnTo>
                      <a:pt x="278" y="51"/>
                    </a:lnTo>
                    <a:lnTo>
                      <a:pt x="273" y="56"/>
                    </a:lnTo>
                    <a:lnTo>
                      <a:pt x="268" y="54"/>
                    </a:lnTo>
                    <a:lnTo>
                      <a:pt x="269" y="47"/>
                    </a:lnTo>
                    <a:lnTo>
                      <a:pt x="262" y="47"/>
                    </a:lnTo>
                    <a:lnTo>
                      <a:pt x="259" y="44"/>
                    </a:lnTo>
                    <a:lnTo>
                      <a:pt x="266" y="37"/>
                    </a:lnTo>
                    <a:lnTo>
                      <a:pt x="268" y="28"/>
                    </a:lnTo>
                    <a:lnTo>
                      <a:pt x="264" y="18"/>
                    </a:lnTo>
                    <a:lnTo>
                      <a:pt x="250" y="11"/>
                    </a:lnTo>
                    <a:lnTo>
                      <a:pt x="243" y="11"/>
                    </a:lnTo>
                    <a:lnTo>
                      <a:pt x="245" y="7"/>
                    </a:lnTo>
                    <a:lnTo>
                      <a:pt x="236" y="9"/>
                    </a:lnTo>
                    <a:lnTo>
                      <a:pt x="217" y="0"/>
                    </a:lnTo>
                    <a:lnTo>
                      <a:pt x="208" y="0"/>
                    </a:lnTo>
                    <a:lnTo>
                      <a:pt x="207" y="9"/>
                    </a:lnTo>
                    <a:lnTo>
                      <a:pt x="219" y="37"/>
                    </a:lnTo>
                    <a:lnTo>
                      <a:pt x="205" y="42"/>
                    </a:lnTo>
                    <a:lnTo>
                      <a:pt x="203" y="46"/>
                    </a:lnTo>
                    <a:lnTo>
                      <a:pt x="200" y="49"/>
                    </a:lnTo>
                    <a:lnTo>
                      <a:pt x="205" y="51"/>
                    </a:lnTo>
                    <a:lnTo>
                      <a:pt x="208" y="54"/>
                    </a:lnTo>
                    <a:lnTo>
                      <a:pt x="207" y="60"/>
                    </a:lnTo>
                    <a:lnTo>
                      <a:pt x="208" y="65"/>
                    </a:lnTo>
                    <a:lnTo>
                      <a:pt x="212" y="70"/>
                    </a:lnTo>
                    <a:lnTo>
                      <a:pt x="210" y="74"/>
                    </a:lnTo>
                    <a:lnTo>
                      <a:pt x="207" y="74"/>
                    </a:lnTo>
                    <a:lnTo>
                      <a:pt x="205" y="81"/>
                    </a:lnTo>
                    <a:lnTo>
                      <a:pt x="215" y="91"/>
                    </a:lnTo>
                    <a:lnTo>
                      <a:pt x="214" y="93"/>
                    </a:lnTo>
                    <a:lnTo>
                      <a:pt x="193" y="89"/>
                    </a:lnTo>
                    <a:lnTo>
                      <a:pt x="186" y="100"/>
                    </a:lnTo>
                    <a:lnTo>
                      <a:pt x="182" y="116"/>
                    </a:lnTo>
                    <a:lnTo>
                      <a:pt x="186" y="137"/>
                    </a:lnTo>
                    <a:lnTo>
                      <a:pt x="179" y="116"/>
                    </a:lnTo>
                    <a:lnTo>
                      <a:pt x="172" y="112"/>
                    </a:lnTo>
                    <a:lnTo>
                      <a:pt x="170" y="123"/>
                    </a:lnTo>
                    <a:lnTo>
                      <a:pt x="163" y="123"/>
                    </a:lnTo>
                    <a:lnTo>
                      <a:pt x="163" y="110"/>
                    </a:lnTo>
                    <a:lnTo>
                      <a:pt x="159" y="100"/>
                    </a:lnTo>
                    <a:lnTo>
                      <a:pt x="145" y="95"/>
                    </a:lnTo>
                    <a:lnTo>
                      <a:pt x="119" y="96"/>
                    </a:lnTo>
                    <a:lnTo>
                      <a:pt x="116" y="103"/>
                    </a:lnTo>
                    <a:lnTo>
                      <a:pt x="110" y="105"/>
                    </a:lnTo>
                    <a:lnTo>
                      <a:pt x="107" y="112"/>
                    </a:lnTo>
                    <a:lnTo>
                      <a:pt x="107" y="114"/>
                    </a:lnTo>
                    <a:lnTo>
                      <a:pt x="116" y="119"/>
                    </a:lnTo>
                    <a:lnTo>
                      <a:pt x="124" y="130"/>
                    </a:lnTo>
                    <a:lnTo>
                      <a:pt x="124" y="138"/>
                    </a:lnTo>
                    <a:lnTo>
                      <a:pt x="123" y="137"/>
                    </a:lnTo>
                    <a:lnTo>
                      <a:pt x="121" y="128"/>
                    </a:lnTo>
                    <a:lnTo>
                      <a:pt x="105" y="128"/>
                    </a:lnTo>
                    <a:lnTo>
                      <a:pt x="88" y="170"/>
                    </a:lnTo>
                    <a:lnTo>
                      <a:pt x="72" y="177"/>
                    </a:lnTo>
                    <a:lnTo>
                      <a:pt x="72" y="187"/>
                    </a:lnTo>
                    <a:lnTo>
                      <a:pt x="88" y="198"/>
                    </a:lnTo>
                    <a:lnTo>
                      <a:pt x="84" y="208"/>
                    </a:lnTo>
                    <a:lnTo>
                      <a:pt x="76" y="217"/>
                    </a:lnTo>
                    <a:lnTo>
                      <a:pt x="67" y="221"/>
                    </a:lnTo>
                    <a:lnTo>
                      <a:pt x="62" y="233"/>
                    </a:lnTo>
                    <a:lnTo>
                      <a:pt x="56" y="242"/>
                    </a:lnTo>
                    <a:lnTo>
                      <a:pt x="48" y="242"/>
                    </a:lnTo>
                    <a:lnTo>
                      <a:pt x="37" y="235"/>
                    </a:lnTo>
                    <a:lnTo>
                      <a:pt x="27" y="233"/>
                    </a:lnTo>
                    <a:lnTo>
                      <a:pt x="18" y="296"/>
                    </a:lnTo>
                    <a:lnTo>
                      <a:pt x="11" y="301"/>
                    </a:lnTo>
                    <a:lnTo>
                      <a:pt x="7" y="308"/>
                    </a:lnTo>
                    <a:lnTo>
                      <a:pt x="9" y="327"/>
                    </a:lnTo>
                    <a:lnTo>
                      <a:pt x="9" y="332"/>
                    </a:lnTo>
                    <a:lnTo>
                      <a:pt x="13" y="339"/>
                    </a:lnTo>
                    <a:lnTo>
                      <a:pt x="13" y="350"/>
                    </a:lnTo>
                    <a:lnTo>
                      <a:pt x="16" y="360"/>
                    </a:lnTo>
                    <a:lnTo>
                      <a:pt x="14" y="367"/>
                    </a:lnTo>
                    <a:lnTo>
                      <a:pt x="0" y="383"/>
                    </a:lnTo>
                    <a:lnTo>
                      <a:pt x="7" y="388"/>
                    </a:lnTo>
                    <a:lnTo>
                      <a:pt x="4" y="395"/>
                    </a:lnTo>
                    <a:lnTo>
                      <a:pt x="4" y="402"/>
                    </a:lnTo>
                    <a:lnTo>
                      <a:pt x="9" y="420"/>
                    </a:lnTo>
                    <a:lnTo>
                      <a:pt x="7" y="432"/>
                    </a:lnTo>
                    <a:lnTo>
                      <a:pt x="2" y="437"/>
                    </a:lnTo>
                    <a:lnTo>
                      <a:pt x="18" y="458"/>
                    </a:lnTo>
                    <a:lnTo>
                      <a:pt x="23" y="471"/>
                    </a:lnTo>
                    <a:lnTo>
                      <a:pt x="95" y="504"/>
                    </a:lnTo>
                    <a:lnTo>
                      <a:pt x="90" y="516"/>
                    </a:lnTo>
                    <a:lnTo>
                      <a:pt x="69" y="537"/>
                    </a:lnTo>
                    <a:lnTo>
                      <a:pt x="51" y="574"/>
                    </a:lnTo>
                    <a:lnTo>
                      <a:pt x="44" y="612"/>
                    </a:lnTo>
                    <a:lnTo>
                      <a:pt x="46" y="616"/>
                    </a:lnTo>
                    <a:lnTo>
                      <a:pt x="53" y="625"/>
                    </a:lnTo>
                    <a:lnTo>
                      <a:pt x="119" y="623"/>
                    </a:lnTo>
                    <a:lnTo>
                      <a:pt x="156" y="644"/>
                    </a:lnTo>
                    <a:lnTo>
                      <a:pt x="168" y="642"/>
                    </a:lnTo>
                    <a:lnTo>
                      <a:pt x="179" y="642"/>
                    </a:lnTo>
                    <a:lnTo>
                      <a:pt x="187" y="646"/>
                    </a:lnTo>
                    <a:lnTo>
                      <a:pt x="191" y="656"/>
                    </a:lnTo>
                    <a:lnTo>
                      <a:pt x="201" y="663"/>
                    </a:lnTo>
                    <a:lnTo>
                      <a:pt x="207" y="660"/>
                    </a:lnTo>
                    <a:lnTo>
                      <a:pt x="212" y="653"/>
                    </a:lnTo>
                    <a:lnTo>
                      <a:pt x="219" y="647"/>
                    </a:lnTo>
                    <a:lnTo>
                      <a:pt x="231" y="649"/>
                    </a:lnTo>
                    <a:lnTo>
                      <a:pt x="245" y="660"/>
                    </a:lnTo>
                    <a:lnTo>
                      <a:pt x="259" y="661"/>
                    </a:lnTo>
                    <a:lnTo>
                      <a:pt x="280" y="651"/>
                    </a:lnTo>
                    <a:lnTo>
                      <a:pt x="317" y="649"/>
                    </a:lnTo>
                    <a:lnTo>
                      <a:pt x="322" y="646"/>
                    </a:lnTo>
                    <a:lnTo>
                      <a:pt x="332" y="649"/>
                    </a:lnTo>
                    <a:lnTo>
                      <a:pt x="348" y="651"/>
                    </a:lnTo>
                    <a:lnTo>
                      <a:pt x="352" y="660"/>
                    </a:lnTo>
                    <a:lnTo>
                      <a:pt x="360" y="658"/>
                    </a:lnTo>
                    <a:lnTo>
                      <a:pt x="362" y="649"/>
                    </a:lnTo>
                    <a:lnTo>
                      <a:pt x="355" y="632"/>
                    </a:lnTo>
                    <a:lnTo>
                      <a:pt x="357" y="614"/>
                    </a:lnTo>
                    <a:lnTo>
                      <a:pt x="362" y="602"/>
                    </a:lnTo>
                    <a:lnTo>
                      <a:pt x="386" y="595"/>
                    </a:lnTo>
                    <a:lnTo>
                      <a:pt x="395" y="577"/>
                    </a:lnTo>
                    <a:lnTo>
                      <a:pt x="414" y="570"/>
                    </a:lnTo>
                    <a:lnTo>
                      <a:pt x="416" y="563"/>
                    </a:lnTo>
                    <a:lnTo>
                      <a:pt x="343" y="478"/>
                    </a:lnTo>
                    <a:lnTo>
                      <a:pt x="345" y="448"/>
                    </a:lnTo>
                    <a:lnTo>
                      <a:pt x="332" y="441"/>
                    </a:lnTo>
                    <a:lnTo>
                      <a:pt x="325" y="429"/>
                    </a:lnTo>
                    <a:lnTo>
                      <a:pt x="325" y="420"/>
                    </a:lnTo>
                    <a:lnTo>
                      <a:pt x="327" y="416"/>
                    </a:lnTo>
                    <a:lnTo>
                      <a:pt x="343" y="432"/>
                    </a:lnTo>
                    <a:lnTo>
                      <a:pt x="345" y="432"/>
                    </a:lnTo>
                    <a:lnTo>
                      <a:pt x="352" y="418"/>
                    </a:lnTo>
                    <a:lnTo>
                      <a:pt x="404" y="402"/>
                    </a:lnTo>
                    <a:lnTo>
                      <a:pt x="411" y="392"/>
                    </a:lnTo>
                    <a:lnTo>
                      <a:pt x="451" y="381"/>
                    </a:lnTo>
                    <a:lnTo>
                      <a:pt x="456" y="359"/>
                    </a:lnTo>
                    <a:lnTo>
                      <a:pt x="465" y="362"/>
                    </a:lnTo>
                    <a:lnTo>
                      <a:pt x="477" y="383"/>
                    </a:lnTo>
                    <a:lnTo>
                      <a:pt x="484" y="385"/>
                    </a:lnTo>
                    <a:lnTo>
                      <a:pt x="495" y="339"/>
                    </a:lnTo>
                    <a:lnTo>
                      <a:pt x="495" y="334"/>
                    </a:lnTo>
                    <a:lnTo>
                      <a:pt x="481" y="315"/>
                    </a:lnTo>
                    <a:lnTo>
                      <a:pt x="477" y="224"/>
                    </a:lnTo>
                    <a:lnTo>
                      <a:pt x="465" y="212"/>
                    </a:lnTo>
                    <a:lnTo>
                      <a:pt x="465" y="205"/>
                    </a:lnTo>
                    <a:lnTo>
                      <a:pt x="476" y="182"/>
                    </a:lnTo>
                    <a:lnTo>
                      <a:pt x="479" y="156"/>
                    </a:lnTo>
                    <a:lnTo>
                      <a:pt x="472" y="130"/>
                    </a:lnTo>
                    <a:lnTo>
                      <a:pt x="451" y="121"/>
                    </a:lnTo>
                    <a:lnTo>
                      <a:pt x="449" y="109"/>
                    </a:lnTo>
                    <a:lnTo>
                      <a:pt x="444" y="95"/>
                    </a:lnTo>
                    <a:lnTo>
                      <a:pt x="434" y="96"/>
                    </a:lnTo>
                    <a:lnTo>
                      <a:pt x="428" y="89"/>
                    </a:lnTo>
                    <a:lnTo>
                      <a:pt x="427" y="89"/>
                    </a:lnTo>
                    <a:lnTo>
                      <a:pt x="425" y="82"/>
                    </a:lnTo>
                    <a:lnTo>
                      <a:pt x="418" y="77"/>
                    </a:lnTo>
                    <a:lnTo>
                      <a:pt x="413" y="70"/>
                    </a:lnTo>
                    <a:lnTo>
                      <a:pt x="392" y="74"/>
                    </a:lnTo>
                    <a:lnTo>
                      <a:pt x="385" y="77"/>
                    </a:lnTo>
                    <a:lnTo>
                      <a:pt x="388" y="74"/>
                    </a:lnTo>
                    <a:lnTo>
                      <a:pt x="402" y="63"/>
                    </a:lnTo>
                    <a:lnTo>
                      <a:pt x="397" y="61"/>
                    </a:lnTo>
                    <a:lnTo>
                      <a:pt x="388" y="63"/>
                    </a:lnTo>
                    <a:lnTo>
                      <a:pt x="374" y="77"/>
                    </a:lnTo>
                    <a:lnTo>
                      <a:pt x="369" y="86"/>
                    </a:lnTo>
                    <a:lnTo>
                      <a:pt x="366" y="88"/>
                    </a:lnTo>
                    <a:lnTo>
                      <a:pt x="366" y="81"/>
                    </a:lnTo>
                    <a:lnTo>
                      <a:pt x="348" y="84"/>
                    </a:lnTo>
                    <a:lnTo>
                      <a:pt x="332" y="95"/>
                    </a:lnTo>
                    <a:lnTo>
                      <a:pt x="334" y="100"/>
                    </a:lnTo>
                    <a:lnTo>
                      <a:pt x="325" y="98"/>
                    </a:lnTo>
                    <a:lnTo>
                      <a:pt x="315" y="93"/>
                    </a:lnTo>
                    <a:lnTo>
                      <a:pt x="301" y="100"/>
                    </a:lnTo>
                    <a:lnTo>
                      <a:pt x="299" y="95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6" name="Freeform 99"/>
              <p:cNvSpPr>
                <a:spLocks/>
              </p:cNvSpPr>
              <p:nvPr/>
            </p:nvSpPr>
            <p:spPr bwMode="auto">
              <a:xfrm>
                <a:off x="4149" y="2007"/>
                <a:ext cx="24" cy="30"/>
              </a:xfrm>
              <a:custGeom>
                <a:avLst/>
                <a:gdLst>
                  <a:gd name="T0" fmla="*/ 3 w 28"/>
                  <a:gd name="T1" fmla="*/ 3 h 35"/>
                  <a:gd name="T2" fmla="*/ 3 w 28"/>
                  <a:gd name="T3" fmla="*/ 3 h 35"/>
                  <a:gd name="T4" fmla="*/ 3 w 28"/>
                  <a:gd name="T5" fmla="*/ 3 h 35"/>
                  <a:gd name="T6" fmla="*/ 3 w 28"/>
                  <a:gd name="T7" fmla="*/ 3 h 35"/>
                  <a:gd name="T8" fmla="*/ 3 w 28"/>
                  <a:gd name="T9" fmla="*/ 3 h 35"/>
                  <a:gd name="T10" fmla="*/ 3 w 28"/>
                  <a:gd name="T11" fmla="*/ 3 h 35"/>
                  <a:gd name="T12" fmla="*/ 3 w 28"/>
                  <a:gd name="T13" fmla="*/ 3 h 35"/>
                  <a:gd name="T14" fmla="*/ 3 w 28"/>
                  <a:gd name="T15" fmla="*/ 3 h 35"/>
                  <a:gd name="T16" fmla="*/ 0 w 28"/>
                  <a:gd name="T17" fmla="*/ 3 h 35"/>
                  <a:gd name="T18" fmla="*/ 3 w 28"/>
                  <a:gd name="T19" fmla="*/ 3 h 35"/>
                  <a:gd name="T20" fmla="*/ 3 w 28"/>
                  <a:gd name="T21" fmla="*/ 3 h 35"/>
                  <a:gd name="T22" fmla="*/ 3 w 28"/>
                  <a:gd name="T23" fmla="*/ 3 h 35"/>
                  <a:gd name="T24" fmla="*/ 3 w 28"/>
                  <a:gd name="T25" fmla="*/ 3 h 35"/>
                  <a:gd name="T26" fmla="*/ 3 w 28"/>
                  <a:gd name="T27" fmla="*/ 3 h 35"/>
                  <a:gd name="T28" fmla="*/ 3 w 28"/>
                  <a:gd name="T29" fmla="*/ 3 h 35"/>
                  <a:gd name="T30" fmla="*/ 3 w 28"/>
                  <a:gd name="T31" fmla="*/ 3 h 35"/>
                  <a:gd name="T32" fmla="*/ 3 w 28"/>
                  <a:gd name="T33" fmla="*/ 3 h 35"/>
                  <a:gd name="T34" fmla="*/ 3 w 28"/>
                  <a:gd name="T35" fmla="*/ 0 h 35"/>
                  <a:gd name="T36" fmla="*/ 3 w 28"/>
                  <a:gd name="T37" fmla="*/ 2 h 35"/>
                  <a:gd name="T38" fmla="*/ 3 w 28"/>
                  <a:gd name="T39" fmla="*/ 3 h 35"/>
                  <a:gd name="T40" fmla="*/ 3 w 28"/>
                  <a:gd name="T41" fmla="*/ 3 h 35"/>
                  <a:gd name="T42" fmla="*/ 3 w 28"/>
                  <a:gd name="T43" fmla="*/ 3 h 35"/>
                  <a:gd name="T44" fmla="*/ 3 w 28"/>
                  <a:gd name="T45" fmla="*/ 3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35"/>
                  <a:gd name="T71" fmla="*/ 28 w 28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35">
                    <a:moveTo>
                      <a:pt x="25" y="20"/>
                    </a:moveTo>
                    <a:lnTo>
                      <a:pt x="25" y="27"/>
                    </a:lnTo>
                    <a:lnTo>
                      <a:pt x="28" y="32"/>
                    </a:lnTo>
                    <a:lnTo>
                      <a:pt x="27" y="35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14" y="35"/>
                    </a:lnTo>
                    <a:lnTo>
                      <a:pt x="6" y="32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8" y="18"/>
                    </a:lnTo>
                    <a:lnTo>
                      <a:pt x="18" y="13"/>
                    </a:lnTo>
                    <a:lnTo>
                      <a:pt x="13" y="9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18" y="7"/>
                    </a:lnTo>
                    <a:lnTo>
                      <a:pt x="25" y="7"/>
                    </a:lnTo>
                    <a:lnTo>
                      <a:pt x="28" y="11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34" name="Freeform 100"/>
            <p:cNvSpPr>
              <a:spLocks/>
            </p:cNvSpPr>
            <p:nvPr/>
          </p:nvSpPr>
          <p:spPr bwMode="auto">
            <a:xfrm>
              <a:off x="7484902" y="4142036"/>
              <a:ext cx="713036" cy="564575"/>
            </a:xfrm>
            <a:custGeom>
              <a:avLst/>
              <a:gdLst>
                <a:gd name="T0" fmla="*/ 3 w 289"/>
                <a:gd name="T1" fmla="*/ 3 h 226"/>
                <a:gd name="T2" fmla="*/ 3 w 289"/>
                <a:gd name="T3" fmla="*/ 3 h 226"/>
                <a:gd name="T4" fmla="*/ 3 w 289"/>
                <a:gd name="T5" fmla="*/ 3 h 226"/>
                <a:gd name="T6" fmla="*/ 3 w 289"/>
                <a:gd name="T7" fmla="*/ 3 h 226"/>
                <a:gd name="T8" fmla="*/ 3 w 289"/>
                <a:gd name="T9" fmla="*/ 3 h 226"/>
                <a:gd name="T10" fmla="*/ 3 w 289"/>
                <a:gd name="T11" fmla="*/ 3 h 226"/>
                <a:gd name="T12" fmla="*/ 3 w 289"/>
                <a:gd name="T13" fmla="*/ 3 h 226"/>
                <a:gd name="T14" fmla="*/ 3 w 289"/>
                <a:gd name="T15" fmla="*/ 3 h 226"/>
                <a:gd name="T16" fmla="*/ 3 w 289"/>
                <a:gd name="T17" fmla="*/ 3 h 226"/>
                <a:gd name="T18" fmla="*/ 3 w 289"/>
                <a:gd name="T19" fmla="*/ 3 h 226"/>
                <a:gd name="T20" fmla="*/ 3 w 289"/>
                <a:gd name="T21" fmla="*/ 3 h 226"/>
                <a:gd name="T22" fmla="*/ 3 w 289"/>
                <a:gd name="T23" fmla="*/ 3 h 226"/>
                <a:gd name="T24" fmla="*/ 3 w 289"/>
                <a:gd name="T25" fmla="*/ 3 h 226"/>
                <a:gd name="T26" fmla="*/ 3 w 289"/>
                <a:gd name="T27" fmla="*/ 3 h 226"/>
                <a:gd name="T28" fmla="*/ 3 w 289"/>
                <a:gd name="T29" fmla="*/ 3 h 226"/>
                <a:gd name="T30" fmla="*/ 3 w 289"/>
                <a:gd name="T31" fmla="*/ 3 h 226"/>
                <a:gd name="T32" fmla="*/ 3 w 289"/>
                <a:gd name="T33" fmla="*/ 3 h 226"/>
                <a:gd name="T34" fmla="*/ 3 w 289"/>
                <a:gd name="T35" fmla="*/ 3 h 226"/>
                <a:gd name="T36" fmla="*/ 3 w 289"/>
                <a:gd name="T37" fmla="*/ 3 h 226"/>
                <a:gd name="T38" fmla="*/ 3 w 289"/>
                <a:gd name="T39" fmla="*/ 3 h 226"/>
                <a:gd name="T40" fmla="*/ 3 w 289"/>
                <a:gd name="T41" fmla="*/ 3 h 226"/>
                <a:gd name="T42" fmla="*/ 3 w 289"/>
                <a:gd name="T43" fmla="*/ 3 h 226"/>
                <a:gd name="T44" fmla="*/ 3 w 289"/>
                <a:gd name="T45" fmla="*/ 3 h 226"/>
                <a:gd name="T46" fmla="*/ 3 w 289"/>
                <a:gd name="T47" fmla="*/ 3 h 226"/>
                <a:gd name="T48" fmla="*/ 3 w 289"/>
                <a:gd name="T49" fmla="*/ 3 h 226"/>
                <a:gd name="T50" fmla="*/ 3 w 289"/>
                <a:gd name="T51" fmla="*/ 3 h 226"/>
                <a:gd name="T52" fmla="*/ 3 w 289"/>
                <a:gd name="T53" fmla="*/ 3 h 226"/>
                <a:gd name="T54" fmla="*/ 3 w 289"/>
                <a:gd name="T55" fmla="*/ 3 h 226"/>
                <a:gd name="T56" fmla="*/ 3 w 289"/>
                <a:gd name="T57" fmla="*/ 3 h 226"/>
                <a:gd name="T58" fmla="*/ 3 w 289"/>
                <a:gd name="T59" fmla="*/ 0 h 226"/>
                <a:gd name="T60" fmla="*/ 3 w 289"/>
                <a:gd name="T61" fmla="*/ 3 h 226"/>
                <a:gd name="T62" fmla="*/ 3 w 289"/>
                <a:gd name="T63" fmla="*/ 3 h 226"/>
                <a:gd name="T64" fmla="*/ 3 w 289"/>
                <a:gd name="T65" fmla="*/ 3 h 226"/>
                <a:gd name="T66" fmla="*/ 3 w 289"/>
                <a:gd name="T67" fmla="*/ 3 h 226"/>
                <a:gd name="T68" fmla="*/ 3 w 289"/>
                <a:gd name="T69" fmla="*/ 3 h 226"/>
                <a:gd name="T70" fmla="*/ 3 w 289"/>
                <a:gd name="T71" fmla="*/ 3 h 226"/>
                <a:gd name="T72" fmla="*/ 3 w 289"/>
                <a:gd name="T73" fmla="*/ 3 h 2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9"/>
                <a:gd name="T112" fmla="*/ 0 h 226"/>
                <a:gd name="T113" fmla="*/ 289 w 289"/>
                <a:gd name="T114" fmla="*/ 226 h 2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9" h="226">
                  <a:moveTo>
                    <a:pt x="0" y="40"/>
                  </a:moveTo>
                  <a:lnTo>
                    <a:pt x="6" y="79"/>
                  </a:lnTo>
                  <a:lnTo>
                    <a:pt x="4" y="58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6" y="114"/>
                  </a:lnTo>
                  <a:lnTo>
                    <a:pt x="25" y="110"/>
                  </a:lnTo>
                  <a:lnTo>
                    <a:pt x="30" y="116"/>
                  </a:lnTo>
                  <a:lnTo>
                    <a:pt x="37" y="117"/>
                  </a:lnTo>
                  <a:lnTo>
                    <a:pt x="42" y="123"/>
                  </a:lnTo>
                  <a:lnTo>
                    <a:pt x="65" y="128"/>
                  </a:lnTo>
                  <a:lnTo>
                    <a:pt x="79" y="124"/>
                  </a:lnTo>
                  <a:lnTo>
                    <a:pt x="86" y="130"/>
                  </a:lnTo>
                  <a:lnTo>
                    <a:pt x="96" y="149"/>
                  </a:lnTo>
                  <a:lnTo>
                    <a:pt x="91" y="163"/>
                  </a:lnTo>
                  <a:lnTo>
                    <a:pt x="95" y="187"/>
                  </a:lnTo>
                  <a:lnTo>
                    <a:pt x="126" y="207"/>
                  </a:lnTo>
                  <a:lnTo>
                    <a:pt x="130" y="217"/>
                  </a:lnTo>
                  <a:lnTo>
                    <a:pt x="131" y="222"/>
                  </a:lnTo>
                  <a:lnTo>
                    <a:pt x="145" y="226"/>
                  </a:lnTo>
                  <a:lnTo>
                    <a:pt x="159" y="222"/>
                  </a:lnTo>
                  <a:lnTo>
                    <a:pt x="175" y="224"/>
                  </a:lnTo>
                  <a:lnTo>
                    <a:pt x="182" y="221"/>
                  </a:lnTo>
                  <a:lnTo>
                    <a:pt x="187" y="214"/>
                  </a:lnTo>
                  <a:lnTo>
                    <a:pt x="194" y="217"/>
                  </a:lnTo>
                  <a:lnTo>
                    <a:pt x="201" y="215"/>
                  </a:lnTo>
                  <a:lnTo>
                    <a:pt x="198" y="203"/>
                  </a:lnTo>
                  <a:lnTo>
                    <a:pt x="203" y="200"/>
                  </a:lnTo>
                  <a:lnTo>
                    <a:pt x="210" y="200"/>
                  </a:lnTo>
                  <a:lnTo>
                    <a:pt x="215" y="193"/>
                  </a:lnTo>
                  <a:lnTo>
                    <a:pt x="222" y="189"/>
                  </a:lnTo>
                  <a:lnTo>
                    <a:pt x="229" y="191"/>
                  </a:lnTo>
                  <a:lnTo>
                    <a:pt x="233" y="196"/>
                  </a:lnTo>
                  <a:lnTo>
                    <a:pt x="240" y="200"/>
                  </a:lnTo>
                  <a:lnTo>
                    <a:pt x="247" y="196"/>
                  </a:lnTo>
                  <a:lnTo>
                    <a:pt x="245" y="189"/>
                  </a:lnTo>
                  <a:lnTo>
                    <a:pt x="240" y="184"/>
                  </a:lnTo>
                  <a:lnTo>
                    <a:pt x="236" y="177"/>
                  </a:lnTo>
                  <a:lnTo>
                    <a:pt x="238" y="170"/>
                  </a:lnTo>
                  <a:lnTo>
                    <a:pt x="245" y="156"/>
                  </a:lnTo>
                  <a:lnTo>
                    <a:pt x="245" y="126"/>
                  </a:lnTo>
                  <a:lnTo>
                    <a:pt x="252" y="121"/>
                  </a:lnTo>
                  <a:lnTo>
                    <a:pt x="259" y="119"/>
                  </a:lnTo>
                  <a:lnTo>
                    <a:pt x="269" y="110"/>
                  </a:lnTo>
                  <a:lnTo>
                    <a:pt x="282" y="109"/>
                  </a:lnTo>
                  <a:lnTo>
                    <a:pt x="289" y="93"/>
                  </a:lnTo>
                  <a:lnTo>
                    <a:pt x="282" y="89"/>
                  </a:lnTo>
                  <a:lnTo>
                    <a:pt x="273" y="89"/>
                  </a:lnTo>
                  <a:lnTo>
                    <a:pt x="273" y="75"/>
                  </a:lnTo>
                  <a:lnTo>
                    <a:pt x="278" y="72"/>
                  </a:lnTo>
                  <a:lnTo>
                    <a:pt x="283" y="67"/>
                  </a:lnTo>
                  <a:lnTo>
                    <a:pt x="282" y="65"/>
                  </a:lnTo>
                  <a:lnTo>
                    <a:pt x="282" y="63"/>
                  </a:lnTo>
                  <a:lnTo>
                    <a:pt x="269" y="58"/>
                  </a:lnTo>
                  <a:lnTo>
                    <a:pt x="250" y="39"/>
                  </a:lnTo>
                  <a:lnTo>
                    <a:pt x="226" y="25"/>
                  </a:lnTo>
                  <a:lnTo>
                    <a:pt x="212" y="26"/>
                  </a:lnTo>
                  <a:lnTo>
                    <a:pt x="205" y="25"/>
                  </a:lnTo>
                  <a:lnTo>
                    <a:pt x="194" y="5"/>
                  </a:lnTo>
                  <a:lnTo>
                    <a:pt x="189" y="0"/>
                  </a:lnTo>
                  <a:lnTo>
                    <a:pt x="184" y="4"/>
                  </a:lnTo>
                  <a:lnTo>
                    <a:pt x="173" y="14"/>
                  </a:lnTo>
                  <a:lnTo>
                    <a:pt x="159" y="19"/>
                  </a:lnTo>
                  <a:lnTo>
                    <a:pt x="133" y="11"/>
                  </a:lnTo>
                  <a:lnTo>
                    <a:pt x="110" y="9"/>
                  </a:lnTo>
                  <a:lnTo>
                    <a:pt x="105" y="11"/>
                  </a:lnTo>
                  <a:lnTo>
                    <a:pt x="98" y="11"/>
                  </a:lnTo>
                  <a:lnTo>
                    <a:pt x="91" y="12"/>
                  </a:lnTo>
                  <a:lnTo>
                    <a:pt x="84" y="14"/>
                  </a:lnTo>
                  <a:lnTo>
                    <a:pt x="77" y="11"/>
                  </a:lnTo>
                  <a:lnTo>
                    <a:pt x="56" y="11"/>
                  </a:lnTo>
                  <a:lnTo>
                    <a:pt x="23" y="26"/>
                  </a:lnTo>
                  <a:lnTo>
                    <a:pt x="16" y="39"/>
                  </a:lnTo>
                  <a:lnTo>
                    <a:pt x="11" y="4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5AC37D">
                <a:lumMod val="40000"/>
                <a:lumOff val="6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5" name="Freeform 101"/>
            <p:cNvSpPr>
              <a:spLocks/>
            </p:cNvSpPr>
            <p:nvPr/>
          </p:nvSpPr>
          <p:spPr bwMode="auto">
            <a:xfrm>
              <a:off x="7312489" y="4336108"/>
              <a:ext cx="409120" cy="305811"/>
            </a:xfrm>
            <a:custGeom>
              <a:avLst/>
              <a:gdLst>
                <a:gd name="T0" fmla="*/ 0 w 165"/>
                <a:gd name="T1" fmla="*/ 3 h 123"/>
                <a:gd name="T2" fmla="*/ 1 w 165"/>
                <a:gd name="T3" fmla="*/ 3 h 123"/>
                <a:gd name="T4" fmla="*/ 3 w 165"/>
                <a:gd name="T5" fmla="*/ 3 h 123"/>
                <a:gd name="T6" fmla="*/ 3 w 165"/>
                <a:gd name="T7" fmla="*/ 3 h 123"/>
                <a:gd name="T8" fmla="*/ 3 w 165"/>
                <a:gd name="T9" fmla="*/ 3 h 123"/>
                <a:gd name="T10" fmla="*/ 3 w 165"/>
                <a:gd name="T11" fmla="*/ 3 h 123"/>
                <a:gd name="T12" fmla="*/ 3 w 165"/>
                <a:gd name="T13" fmla="*/ 3 h 123"/>
                <a:gd name="T14" fmla="*/ 3 w 165"/>
                <a:gd name="T15" fmla="*/ 3 h 123"/>
                <a:gd name="T16" fmla="*/ 3 w 165"/>
                <a:gd name="T17" fmla="*/ 0 h 123"/>
                <a:gd name="T18" fmla="*/ 3 w 165"/>
                <a:gd name="T19" fmla="*/ 3 h 123"/>
                <a:gd name="T20" fmla="*/ 3 w 165"/>
                <a:gd name="T21" fmla="*/ 3 h 123"/>
                <a:gd name="T22" fmla="*/ 3 w 165"/>
                <a:gd name="T23" fmla="*/ 3 h 123"/>
                <a:gd name="T24" fmla="*/ 3 w 165"/>
                <a:gd name="T25" fmla="*/ 3 h 123"/>
                <a:gd name="T26" fmla="*/ 3 w 165"/>
                <a:gd name="T27" fmla="*/ 3 h 123"/>
                <a:gd name="T28" fmla="*/ 3 w 165"/>
                <a:gd name="T29" fmla="*/ 3 h 123"/>
                <a:gd name="T30" fmla="*/ 3 w 165"/>
                <a:gd name="T31" fmla="*/ 3 h 123"/>
                <a:gd name="T32" fmla="*/ 3 w 165"/>
                <a:gd name="T33" fmla="*/ 3 h 123"/>
                <a:gd name="T34" fmla="*/ 3 w 165"/>
                <a:gd name="T35" fmla="*/ 3 h 123"/>
                <a:gd name="T36" fmla="*/ 3 w 165"/>
                <a:gd name="T37" fmla="*/ 3 h 123"/>
                <a:gd name="T38" fmla="*/ 3 w 165"/>
                <a:gd name="T39" fmla="*/ 3 h 123"/>
                <a:gd name="T40" fmla="*/ 3 w 165"/>
                <a:gd name="T41" fmla="*/ 3 h 123"/>
                <a:gd name="T42" fmla="*/ 3 w 165"/>
                <a:gd name="T43" fmla="*/ 3 h 123"/>
                <a:gd name="T44" fmla="*/ 3 w 165"/>
                <a:gd name="T45" fmla="*/ 3 h 123"/>
                <a:gd name="T46" fmla="*/ 3 w 165"/>
                <a:gd name="T47" fmla="*/ 3 h 123"/>
                <a:gd name="T48" fmla="*/ 3 w 165"/>
                <a:gd name="T49" fmla="*/ 3 h 123"/>
                <a:gd name="T50" fmla="*/ 3 w 165"/>
                <a:gd name="T51" fmla="*/ 3 h 123"/>
                <a:gd name="T52" fmla="*/ 3 w 165"/>
                <a:gd name="T53" fmla="*/ 3 h 123"/>
                <a:gd name="T54" fmla="*/ 3 w 165"/>
                <a:gd name="T55" fmla="*/ 3 h 123"/>
                <a:gd name="T56" fmla="*/ 3 w 165"/>
                <a:gd name="T57" fmla="*/ 3 h 123"/>
                <a:gd name="T58" fmla="*/ 0 w 165"/>
                <a:gd name="T59" fmla="*/ 3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5"/>
                <a:gd name="T91" fmla="*/ 0 h 123"/>
                <a:gd name="T92" fmla="*/ 165 w 165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5" h="123">
                  <a:moveTo>
                    <a:pt x="0" y="109"/>
                  </a:moveTo>
                  <a:lnTo>
                    <a:pt x="1" y="105"/>
                  </a:lnTo>
                  <a:lnTo>
                    <a:pt x="10" y="98"/>
                  </a:lnTo>
                  <a:lnTo>
                    <a:pt x="19" y="81"/>
                  </a:lnTo>
                  <a:lnTo>
                    <a:pt x="19" y="70"/>
                  </a:lnTo>
                  <a:lnTo>
                    <a:pt x="22" y="65"/>
                  </a:lnTo>
                  <a:lnTo>
                    <a:pt x="41" y="63"/>
                  </a:lnTo>
                  <a:lnTo>
                    <a:pt x="69" y="30"/>
                  </a:lnTo>
                  <a:lnTo>
                    <a:pt x="75" y="0"/>
                  </a:lnTo>
                  <a:lnTo>
                    <a:pt x="71" y="25"/>
                  </a:lnTo>
                  <a:lnTo>
                    <a:pt x="52" y="58"/>
                  </a:lnTo>
                  <a:lnTo>
                    <a:pt x="55" y="65"/>
                  </a:lnTo>
                  <a:lnTo>
                    <a:pt x="61" y="65"/>
                  </a:lnTo>
                  <a:lnTo>
                    <a:pt x="69" y="68"/>
                  </a:lnTo>
                  <a:lnTo>
                    <a:pt x="80" y="68"/>
                  </a:lnTo>
                  <a:lnTo>
                    <a:pt x="82" y="46"/>
                  </a:lnTo>
                  <a:lnTo>
                    <a:pt x="83" y="40"/>
                  </a:lnTo>
                  <a:lnTo>
                    <a:pt x="85" y="37"/>
                  </a:lnTo>
                  <a:lnTo>
                    <a:pt x="94" y="33"/>
                  </a:lnTo>
                  <a:lnTo>
                    <a:pt x="99" y="39"/>
                  </a:lnTo>
                  <a:lnTo>
                    <a:pt x="106" y="40"/>
                  </a:lnTo>
                  <a:lnTo>
                    <a:pt x="111" y="46"/>
                  </a:lnTo>
                  <a:lnTo>
                    <a:pt x="134" y="51"/>
                  </a:lnTo>
                  <a:lnTo>
                    <a:pt x="148" y="47"/>
                  </a:lnTo>
                  <a:lnTo>
                    <a:pt x="155" y="53"/>
                  </a:lnTo>
                  <a:lnTo>
                    <a:pt x="165" y="72"/>
                  </a:lnTo>
                  <a:lnTo>
                    <a:pt x="160" y="86"/>
                  </a:lnTo>
                  <a:lnTo>
                    <a:pt x="164" y="110"/>
                  </a:lnTo>
                  <a:lnTo>
                    <a:pt x="73" y="123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6" name="Freeform 102"/>
            <p:cNvSpPr>
              <a:spLocks/>
            </p:cNvSpPr>
            <p:nvPr/>
          </p:nvSpPr>
          <p:spPr bwMode="auto">
            <a:xfrm>
              <a:off x="6605298" y="4518418"/>
              <a:ext cx="1312105" cy="1237946"/>
            </a:xfrm>
            <a:custGeom>
              <a:avLst/>
              <a:gdLst>
                <a:gd name="T0" fmla="*/ 3 w 531"/>
                <a:gd name="T1" fmla="*/ 3 h 498"/>
                <a:gd name="T2" fmla="*/ 3 w 531"/>
                <a:gd name="T3" fmla="*/ 3 h 498"/>
                <a:gd name="T4" fmla="*/ 3 w 531"/>
                <a:gd name="T5" fmla="*/ 3 h 498"/>
                <a:gd name="T6" fmla="*/ 3 w 531"/>
                <a:gd name="T7" fmla="*/ 3 h 498"/>
                <a:gd name="T8" fmla="*/ 3 w 531"/>
                <a:gd name="T9" fmla="*/ 3 h 498"/>
                <a:gd name="T10" fmla="*/ 3 w 531"/>
                <a:gd name="T11" fmla="*/ 3 h 498"/>
                <a:gd name="T12" fmla="*/ 3 w 531"/>
                <a:gd name="T13" fmla="*/ 3 h 498"/>
                <a:gd name="T14" fmla="*/ 3 w 531"/>
                <a:gd name="T15" fmla="*/ 3 h 498"/>
                <a:gd name="T16" fmla="*/ 3 w 531"/>
                <a:gd name="T17" fmla="*/ 3 h 498"/>
                <a:gd name="T18" fmla="*/ 3 w 531"/>
                <a:gd name="T19" fmla="*/ 3 h 498"/>
                <a:gd name="T20" fmla="*/ 3 w 531"/>
                <a:gd name="T21" fmla="*/ 3 h 498"/>
                <a:gd name="T22" fmla="*/ 3 w 531"/>
                <a:gd name="T23" fmla="*/ 3 h 498"/>
                <a:gd name="T24" fmla="*/ 3 w 531"/>
                <a:gd name="T25" fmla="*/ 3 h 498"/>
                <a:gd name="T26" fmla="*/ 3 w 531"/>
                <a:gd name="T27" fmla="*/ 3 h 498"/>
                <a:gd name="T28" fmla="*/ 3 w 531"/>
                <a:gd name="T29" fmla="*/ 3 h 498"/>
                <a:gd name="T30" fmla="*/ 3 w 531"/>
                <a:gd name="T31" fmla="*/ 3 h 498"/>
                <a:gd name="T32" fmla="*/ 3 w 531"/>
                <a:gd name="T33" fmla="*/ 3 h 498"/>
                <a:gd name="T34" fmla="*/ 3 w 531"/>
                <a:gd name="T35" fmla="*/ 3 h 498"/>
                <a:gd name="T36" fmla="*/ 3 w 531"/>
                <a:gd name="T37" fmla="*/ 3 h 498"/>
                <a:gd name="T38" fmla="*/ 3 w 531"/>
                <a:gd name="T39" fmla="*/ 3 h 498"/>
                <a:gd name="T40" fmla="*/ 3 w 531"/>
                <a:gd name="T41" fmla="*/ 3 h 498"/>
                <a:gd name="T42" fmla="*/ 3 w 531"/>
                <a:gd name="T43" fmla="*/ 3 h 498"/>
                <a:gd name="T44" fmla="*/ 3 w 531"/>
                <a:gd name="T45" fmla="*/ 3 h 498"/>
                <a:gd name="T46" fmla="*/ 3 w 531"/>
                <a:gd name="T47" fmla="*/ 3 h 498"/>
                <a:gd name="T48" fmla="*/ 0 w 531"/>
                <a:gd name="T49" fmla="*/ 3 h 498"/>
                <a:gd name="T50" fmla="*/ 3 w 531"/>
                <a:gd name="T51" fmla="*/ 3 h 498"/>
                <a:gd name="T52" fmla="*/ 3 w 531"/>
                <a:gd name="T53" fmla="*/ 3 h 498"/>
                <a:gd name="T54" fmla="*/ 3 w 531"/>
                <a:gd name="T55" fmla="*/ 3 h 498"/>
                <a:gd name="T56" fmla="*/ 3 w 531"/>
                <a:gd name="T57" fmla="*/ 3 h 498"/>
                <a:gd name="T58" fmla="*/ 3 w 531"/>
                <a:gd name="T59" fmla="*/ 3 h 498"/>
                <a:gd name="T60" fmla="*/ 3 w 531"/>
                <a:gd name="T61" fmla="*/ 3 h 498"/>
                <a:gd name="T62" fmla="*/ 3 w 531"/>
                <a:gd name="T63" fmla="*/ 0 h 498"/>
                <a:gd name="T64" fmla="*/ 3 w 531"/>
                <a:gd name="T65" fmla="*/ 3 h 498"/>
                <a:gd name="T66" fmla="*/ 3 w 531"/>
                <a:gd name="T67" fmla="*/ 3 h 498"/>
                <a:gd name="T68" fmla="*/ 3 w 531"/>
                <a:gd name="T69" fmla="*/ 3 h 498"/>
                <a:gd name="T70" fmla="*/ 3 w 531"/>
                <a:gd name="T71" fmla="*/ 3 h 498"/>
                <a:gd name="T72" fmla="*/ 3 w 531"/>
                <a:gd name="T73" fmla="*/ 3 h 498"/>
                <a:gd name="T74" fmla="*/ 3 w 531"/>
                <a:gd name="T75" fmla="*/ 3 h 498"/>
                <a:gd name="T76" fmla="*/ 3 w 531"/>
                <a:gd name="T77" fmla="*/ 3 h 498"/>
                <a:gd name="T78" fmla="*/ 3 w 531"/>
                <a:gd name="T79" fmla="*/ 3 h 498"/>
                <a:gd name="T80" fmla="*/ 3 w 531"/>
                <a:gd name="T81" fmla="*/ 3 h 498"/>
                <a:gd name="T82" fmla="*/ 3 w 531"/>
                <a:gd name="T83" fmla="*/ 3 h 498"/>
                <a:gd name="T84" fmla="*/ 3 w 531"/>
                <a:gd name="T85" fmla="*/ 3 h 4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1"/>
                <a:gd name="T130" fmla="*/ 0 h 498"/>
                <a:gd name="T131" fmla="*/ 531 w 531"/>
                <a:gd name="T132" fmla="*/ 498 h 4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1" h="498">
                  <a:moveTo>
                    <a:pt x="496" y="279"/>
                  </a:moveTo>
                  <a:lnTo>
                    <a:pt x="514" y="327"/>
                  </a:lnTo>
                  <a:lnTo>
                    <a:pt x="526" y="337"/>
                  </a:lnTo>
                  <a:lnTo>
                    <a:pt x="524" y="348"/>
                  </a:lnTo>
                  <a:lnTo>
                    <a:pt x="531" y="363"/>
                  </a:lnTo>
                  <a:lnTo>
                    <a:pt x="528" y="377"/>
                  </a:lnTo>
                  <a:lnTo>
                    <a:pt x="491" y="407"/>
                  </a:lnTo>
                  <a:lnTo>
                    <a:pt x="459" y="468"/>
                  </a:lnTo>
                  <a:lnTo>
                    <a:pt x="458" y="482"/>
                  </a:lnTo>
                  <a:lnTo>
                    <a:pt x="461" y="496"/>
                  </a:lnTo>
                  <a:lnTo>
                    <a:pt x="451" y="498"/>
                  </a:lnTo>
                  <a:lnTo>
                    <a:pt x="435" y="495"/>
                  </a:lnTo>
                  <a:lnTo>
                    <a:pt x="404" y="470"/>
                  </a:lnTo>
                  <a:lnTo>
                    <a:pt x="377" y="470"/>
                  </a:lnTo>
                  <a:lnTo>
                    <a:pt x="360" y="482"/>
                  </a:lnTo>
                  <a:lnTo>
                    <a:pt x="349" y="475"/>
                  </a:lnTo>
                  <a:lnTo>
                    <a:pt x="328" y="475"/>
                  </a:lnTo>
                  <a:lnTo>
                    <a:pt x="320" y="484"/>
                  </a:lnTo>
                  <a:lnTo>
                    <a:pt x="309" y="489"/>
                  </a:lnTo>
                  <a:lnTo>
                    <a:pt x="301" y="488"/>
                  </a:lnTo>
                  <a:lnTo>
                    <a:pt x="276" y="461"/>
                  </a:lnTo>
                  <a:lnTo>
                    <a:pt x="253" y="468"/>
                  </a:lnTo>
                  <a:lnTo>
                    <a:pt x="224" y="453"/>
                  </a:lnTo>
                  <a:lnTo>
                    <a:pt x="204" y="425"/>
                  </a:lnTo>
                  <a:lnTo>
                    <a:pt x="194" y="419"/>
                  </a:lnTo>
                  <a:lnTo>
                    <a:pt x="190" y="419"/>
                  </a:lnTo>
                  <a:lnTo>
                    <a:pt x="180" y="412"/>
                  </a:lnTo>
                  <a:lnTo>
                    <a:pt x="180" y="397"/>
                  </a:lnTo>
                  <a:lnTo>
                    <a:pt x="136" y="384"/>
                  </a:lnTo>
                  <a:lnTo>
                    <a:pt x="135" y="390"/>
                  </a:lnTo>
                  <a:lnTo>
                    <a:pt x="138" y="395"/>
                  </a:lnTo>
                  <a:lnTo>
                    <a:pt x="126" y="404"/>
                  </a:lnTo>
                  <a:lnTo>
                    <a:pt x="119" y="400"/>
                  </a:lnTo>
                  <a:lnTo>
                    <a:pt x="100" y="381"/>
                  </a:lnTo>
                  <a:lnTo>
                    <a:pt x="105" y="370"/>
                  </a:lnTo>
                  <a:lnTo>
                    <a:pt x="105" y="367"/>
                  </a:lnTo>
                  <a:lnTo>
                    <a:pt x="105" y="365"/>
                  </a:lnTo>
                  <a:lnTo>
                    <a:pt x="93" y="362"/>
                  </a:lnTo>
                  <a:lnTo>
                    <a:pt x="84" y="349"/>
                  </a:lnTo>
                  <a:lnTo>
                    <a:pt x="56" y="344"/>
                  </a:lnTo>
                  <a:lnTo>
                    <a:pt x="51" y="335"/>
                  </a:lnTo>
                  <a:lnTo>
                    <a:pt x="40" y="328"/>
                  </a:lnTo>
                  <a:lnTo>
                    <a:pt x="25" y="342"/>
                  </a:lnTo>
                  <a:lnTo>
                    <a:pt x="19" y="339"/>
                  </a:lnTo>
                  <a:lnTo>
                    <a:pt x="30" y="293"/>
                  </a:lnTo>
                  <a:lnTo>
                    <a:pt x="30" y="288"/>
                  </a:lnTo>
                  <a:lnTo>
                    <a:pt x="16" y="269"/>
                  </a:lnTo>
                  <a:lnTo>
                    <a:pt x="12" y="178"/>
                  </a:lnTo>
                  <a:lnTo>
                    <a:pt x="0" y="166"/>
                  </a:lnTo>
                  <a:lnTo>
                    <a:pt x="0" y="159"/>
                  </a:lnTo>
                  <a:lnTo>
                    <a:pt x="11" y="136"/>
                  </a:lnTo>
                  <a:lnTo>
                    <a:pt x="14" y="110"/>
                  </a:lnTo>
                  <a:lnTo>
                    <a:pt x="7" y="84"/>
                  </a:lnTo>
                  <a:lnTo>
                    <a:pt x="21" y="92"/>
                  </a:lnTo>
                  <a:lnTo>
                    <a:pt x="25" y="87"/>
                  </a:lnTo>
                  <a:lnTo>
                    <a:pt x="25" y="80"/>
                  </a:lnTo>
                  <a:lnTo>
                    <a:pt x="12" y="75"/>
                  </a:lnTo>
                  <a:lnTo>
                    <a:pt x="21" y="70"/>
                  </a:lnTo>
                  <a:lnTo>
                    <a:pt x="32" y="68"/>
                  </a:lnTo>
                  <a:lnTo>
                    <a:pt x="32" y="71"/>
                  </a:lnTo>
                  <a:lnTo>
                    <a:pt x="44" y="61"/>
                  </a:lnTo>
                  <a:lnTo>
                    <a:pt x="103" y="45"/>
                  </a:lnTo>
                  <a:lnTo>
                    <a:pt x="135" y="21"/>
                  </a:lnTo>
                  <a:lnTo>
                    <a:pt x="222" y="0"/>
                  </a:lnTo>
                  <a:lnTo>
                    <a:pt x="239" y="7"/>
                  </a:lnTo>
                  <a:lnTo>
                    <a:pt x="246" y="14"/>
                  </a:lnTo>
                  <a:lnTo>
                    <a:pt x="245" y="21"/>
                  </a:lnTo>
                  <a:lnTo>
                    <a:pt x="229" y="10"/>
                  </a:lnTo>
                  <a:lnTo>
                    <a:pt x="241" y="45"/>
                  </a:lnTo>
                  <a:lnTo>
                    <a:pt x="246" y="49"/>
                  </a:lnTo>
                  <a:lnTo>
                    <a:pt x="248" y="45"/>
                  </a:lnTo>
                  <a:lnTo>
                    <a:pt x="252" y="42"/>
                  </a:lnTo>
                  <a:lnTo>
                    <a:pt x="255" y="45"/>
                  </a:lnTo>
                  <a:lnTo>
                    <a:pt x="278" y="40"/>
                  </a:lnTo>
                  <a:lnTo>
                    <a:pt x="287" y="35"/>
                  </a:lnTo>
                  <a:lnTo>
                    <a:pt x="360" y="49"/>
                  </a:lnTo>
                  <a:lnTo>
                    <a:pt x="451" y="36"/>
                  </a:lnTo>
                  <a:lnTo>
                    <a:pt x="482" y="56"/>
                  </a:lnTo>
                  <a:lnTo>
                    <a:pt x="510" y="162"/>
                  </a:lnTo>
                  <a:lnTo>
                    <a:pt x="510" y="180"/>
                  </a:lnTo>
                  <a:lnTo>
                    <a:pt x="500" y="196"/>
                  </a:lnTo>
                  <a:lnTo>
                    <a:pt x="486" y="204"/>
                  </a:lnTo>
                  <a:lnTo>
                    <a:pt x="477" y="218"/>
                  </a:lnTo>
                  <a:lnTo>
                    <a:pt x="482" y="229"/>
                  </a:lnTo>
                  <a:lnTo>
                    <a:pt x="498" y="241"/>
                  </a:lnTo>
                  <a:lnTo>
                    <a:pt x="496" y="279"/>
                  </a:lnTo>
                  <a:close/>
                </a:path>
              </a:pathLst>
            </a:custGeom>
            <a:solidFill>
              <a:srgbClr val="5AC37D">
                <a:lumMod val="40000"/>
                <a:lumOff val="6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0" name="Freeform 103"/>
            <p:cNvSpPr>
              <a:spLocks/>
            </p:cNvSpPr>
            <p:nvPr/>
          </p:nvSpPr>
          <p:spPr bwMode="auto">
            <a:xfrm>
              <a:off x="7481982" y="3806820"/>
              <a:ext cx="879607" cy="496943"/>
            </a:xfrm>
            <a:custGeom>
              <a:avLst/>
              <a:gdLst>
                <a:gd name="T0" fmla="*/ 0 w 356"/>
                <a:gd name="T1" fmla="*/ 3 h 201"/>
                <a:gd name="T2" fmla="*/ 3 w 356"/>
                <a:gd name="T3" fmla="*/ 3 h 201"/>
                <a:gd name="T4" fmla="*/ 3 w 356"/>
                <a:gd name="T5" fmla="*/ 3 h 201"/>
                <a:gd name="T6" fmla="*/ 3 w 356"/>
                <a:gd name="T7" fmla="*/ 3 h 201"/>
                <a:gd name="T8" fmla="*/ 3 w 356"/>
                <a:gd name="T9" fmla="*/ 3 h 201"/>
                <a:gd name="T10" fmla="*/ 3 w 356"/>
                <a:gd name="T11" fmla="*/ 3 h 201"/>
                <a:gd name="T12" fmla="*/ 3 w 356"/>
                <a:gd name="T13" fmla="*/ 3 h 201"/>
                <a:gd name="T14" fmla="*/ 3 w 356"/>
                <a:gd name="T15" fmla="*/ 3 h 201"/>
                <a:gd name="T16" fmla="*/ 3 w 356"/>
                <a:gd name="T17" fmla="*/ 3 h 201"/>
                <a:gd name="T18" fmla="*/ 3 w 356"/>
                <a:gd name="T19" fmla="*/ 3 h 201"/>
                <a:gd name="T20" fmla="*/ 3 w 356"/>
                <a:gd name="T21" fmla="*/ 3 h 201"/>
                <a:gd name="T22" fmla="*/ 3 w 356"/>
                <a:gd name="T23" fmla="*/ 3 h 201"/>
                <a:gd name="T24" fmla="*/ 3 w 356"/>
                <a:gd name="T25" fmla="*/ 2 h 201"/>
                <a:gd name="T26" fmla="*/ 3 w 356"/>
                <a:gd name="T27" fmla="*/ 3 h 201"/>
                <a:gd name="T28" fmla="*/ 3 w 356"/>
                <a:gd name="T29" fmla="*/ 3 h 201"/>
                <a:gd name="T30" fmla="*/ 3 w 356"/>
                <a:gd name="T31" fmla="*/ 3 h 201"/>
                <a:gd name="T32" fmla="*/ 3 w 356"/>
                <a:gd name="T33" fmla="*/ 3 h 201"/>
                <a:gd name="T34" fmla="*/ 3 w 356"/>
                <a:gd name="T35" fmla="*/ 3 h 201"/>
                <a:gd name="T36" fmla="*/ 3 w 356"/>
                <a:gd name="T37" fmla="*/ 3 h 201"/>
                <a:gd name="T38" fmla="*/ 3 w 356"/>
                <a:gd name="T39" fmla="*/ 3 h 201"/>
                <a:gd name="T40" fmla="*/ 3 w 356"/>
                <a:gd name="T41" fmla="*/ 3 h 201"/>
                <a:gd name="T42" fmla="*/ 3 w 356"/>
                <a:gd name="T43" fmla="*/ 3 h 201"/>
                <a:gd name="T44" fmla="*/ 3 w 356"/>
                <a:gd name="T45" fmla="*/ 3 h 201"/>
                <a:gd name="T46" fmla="*/ 3 w 356"/>
                <a:gd name="T47" fmla="*/ 3 h 201"/>
                <a:gd name="T48" fmla="*/ 3 w 356"/>
                <a:gd name="T49" fmla="*/ 3 h 201"/>
                <a:gd name="T50" fmla="*/ 3 w 356"/>
                <a:gd name="T51" fmla="*/ 3 h 201"/>
                <a:gd name="T52" fmla="*/ 3 w 356"/>
                <a:gd name="T53" fmla="*/ 3 h 201"/>
                <a:gd name="T54" fmla="*/ 3 w 356"/>
                <a:gd name="T55" fmla="*/ 3 h 201"/>
                <a:gd name="T56" fmla="*/ 3 w 356"/>
                <a:gd name="T57" fmla="*/ 3 h 201"/>
                <a:gd name="T58" fmla="*/ 3 w 356"/>
                <a:gd name="T59" fmla="*/ 3 h 201"/>
                <a:gd name="T60" fmla="*/ 3 w 356"/>
                <a:gd name="T61" fmla="*/ 3 h 201"/>
                <a:gd name="T62" fmla="*/ 3 w 356"/>
                <a:gd name="T63" fmla="*/ 3 h 201"/>
                <a:gd name="T64" fmla="*/ 3 w 356"/>
                <a:gd name="T65" fmla="*/ 3 h 201"/>
                <a:gd name="T66" fmla="*/ 3 w 356"/>
                <a:gd name="T67" fmla="*/ 3 h 201"/>
                <a:gd name="T68" fmla="*/ 3 w 356"/>
                <a:gd name="T69" fmla="*/ 3 h 201"/>
                <a:gd name="T70" fmla="*/ 3 w 356"/>
                <a:gd name="T71" fmla="*/ 3 h 201"/>
                <a:gd name="T72" fmla="*/ 3 w 356"/>
                <a:gd name="T73" fmla="*/ 3 h 2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6"/>
                <a:gd name="T112" fmla="*/ 0 h 201"/>
                <a:gd name="T113" fmla="*/ 356 w 356"/>
                <a:gd name="T114" fmla="*/ 201 h 2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6" h="201">
                  <a:moveTo>
                    <a:pt x="1" y="176"/>
                  </a:moveTo>
                  <a:lnTo>
                    <a:pt x="0" y="168"/>
                  </a:lnTo>
                  <a:lnTo>
                    <a:pt x="3" y="122"/>
                  </a:lnTo>
                  <a:lnTo>
                    <a:pt x="15" y="98"/>
                  </a:lnTo>
                  <a:lnTo>
                    <a:pt x="21" y="73"/>
                  </a:lnTo>
                  <a:lnTo>
                    <a:pt x="35" y="50"/>
                  </a:lnTo>
                  <a:lnTo>
                    <a:pt x="42" y="45"/>
                  </a:lnTo>
                  <a:lnTo>
                    <a:pt x="70" y="35"/>
                  </a:lnTo>
                  <a:lnTo>
                    <a:pt x="94" y="63"/>
                  </a:lnTo>
                  <a:lnTo>
                    <a:pt x="99" y="78"/>
                  </a:lnTo>
                  <a:lnTo>
                    <a:pt x="101" y="68"/>
                  </a:lnTo>
                  <a:lnTo>
                    <a:pt x="106" y="82"/>
                  </a:lnTo>
                  <a:lnTo>
                    <a:pt x="111" y="89"/>
                  </a:lnTo>
                  <a:lnTo>
                    <a:pt x="125" y="96"/>
                  </a:lnTo>
                  <a:lnTo>
                    <a:pt x="131" y="96"/>
                  </a:lnTo>
                  <a:lnTo>
                    <a:pt x="145" y="89"/>
                  </a:lnTo>
                  <a:lnTo>
                    <a:pt x="145" y="94"/>
                  </a:lnTo>
                  <a:lnTo>
                    <a:pt x="148" y="99"/>
                  </a:lnTo>
                  <a:lnTo>
                    <a:pt x="150" y="87"/>
                  </a:lnTo>
                  <a:lnTo>
                    <a:pt x="157" y="73"/>
                  </a:lnTo>
                  <a:lnTo>
                    <a:pt x="155" y="21"/>
                  </a:lnTo>
                  <a:lnTo>
                    <a:pt x="159" y="16"/>
                  </a:lnTo>
                  <a:lnTo>
                    <a:pt x="166" y="14"/>
                  </a:lnTo>
                  <a:lnTo>
                    <a:pt x="176" y="5"/>
                  </a:lnTo>
                  <a:lnTo>
                    <a:pt x="197" y="0"/>
                  </a:lnTo>
                  <a:lnTo>
                    <a:pt x="213" y="2"/>
                  </a:lnTo>
                  <a:lnTo>
                    <a:pt x="223" y="9"/>
                  </a:lnTo>
                  <a:lnTo>
                    <a:pt x="237" y="14"/>
                  </a:lnTo>
                  <a:lnTo>
                    <a:pt x="242" y="21"/>
                  </a:lnTo>
                  <a:lnTo>
                    <a:pt x="262" y="35"/>
                  </a:lnTo>
                  <a:lnTo>
                    <a:pt x="269" y="35"/>
                  </a:lnTo>
                  <a:lnTo>
                    <a:pt x="274" y="31"/>
                  </a:lnTo>
                  <a:lnTo>
                    <a:pt x="288" y="28"/>
                  </a:lnTo>
                  <a:lnTo>
                    <a:pt x="302" y="31"/>
                  </a:lnTo>
                  <a:lnTo>
                    <a:pt x="312" y="42"/>
                  </a:lnTo>
                  <a:lnTo>
                    <a:pt x="319" y="45"/>
                  </a:lnTo>
                  <a:lnTo>
                    <a:pt x="323" y="50"/>
                  </a:lnTo>
                  <a:lnTo>
                    <a:pt x="325" y="57"/>
                  </a:lnTo>
                  <a:lnTo>
                    <a:pt x="321" y="85"/>
                  </a:lnTo>
                  <a:lnTo>
                    <a:pt x="328" y="87"/>
                  </a:lnTo>
                  <a:lnTo>
                    <a:pt x="333" y="91"/>
                  </a:lnTo>
                  <a:lnTo>
                    <a:pt x="335" y="98"/>
                  </a:lnTo>
                  <a:lnTo>
                    <a:pt x="354" y="127"/>
                  </a:lnTo>
                  <a:lnTo>
                    <a:pt x="356" y="148"/>
                  </a:lnTo>
                  <a:lnTo>
                    <a:pt x="347" y="150"/>
                  </a:lnTo>
                  <a:lnTo>
                    <a:pt x="333" y="166"/>
                  </a:lnTo>
                  <a:lnTo>
                    <a:pt x="332" y="173"/>
                  </a:lnTo>
                  <a:lnTo>
                    <a:pt x="325" y="185"/>
                  </a:lnTo>
                  <a:lnTo>
                    <a:pt x="318" y="189"/>
                  </a:lnTo>
                  <a:lnTo>
                    <a:pt x="302" y="183"/>
                  </a:lnTo>
                  <a:lnTo>
                    <a:pt x="297" y="189"/>
                  </a:lnTo>
                  <a:lnTo>
                    <a:pt x="297" y="196"/>
                  </a:lnTo>
                  <a:lnTo>
                    <a:pt x="290" y="201"/>
                  </a:lnTo>
                  <a:lnTo>
                    <a:pt x="270" y="194"/>
                  </a:lnTo>
                  <a:lnTo>
                    <a:pt x="251" y="175"/>
                  </a:lnTo>
                  <a:lnTo>
                    <a:pt x="227" y="161"/>
                  </a:lnTo>
                  <a:lnTo>
                    <a:pt x="213" y="162"/>
                  </a:lnTo>
                  <a:lnTo>
                    <a:pt x="206" y="161"/>
                  </a:lnTo>
                  <a:lnTo>
                    <a:pt x="195" y="141"/>
                  </a:lnTo>
                  <a:lnTo>
                    <a:pt x="190" y="136"/>
                  </a:lnTo>
                  <a:lnTo>
                    <a:pt x="185" y="140"/>
                  </a:lnTo>
                  <a:lnTo>
                    <a:pt x="174" y="150"/>
                  </a:lnTo>
                  <a:lnTo>
                    <a:pt x="160" y="155"/>
                  </a:lnTo>
                  <a:lnTo>
                    <a:pt x="134" y="147"/>
                  </a:lnTo>
                  <a:lnTo>
                    <a:pt x="111" y="145"/>
                  </a:lnTo>
                  <a:lnTo>
                    <a:pt x="106" y="147"/>
                  </a:lnTo>
                  <a:lnTo>
                    <a:pt x="99" y="147"/>
                  </a:lnTo>
                  <a:lnTo>
                    <a:pt x="92" y="148"/>
                  </a:lnTo>
                  <a:lnTo>
                    <a:pt x="85" y="150"/>
                  </a:lnTo>
                  <a:lnTo>
                    <a:pt x="78" y="147"/>
                  </a:lnTo>
                  <a:lnTo>
                    <a:pt x="57" y="147"/>
                  </a:lnTo>
                  <a:lnTo>
                    <a:pt x="24" y="162"/>
                  </a:lnTo>
                  <a:lnTo>
                    <a:pt x="17" y="175"/>
                  </a:lnTo>
                  <a:lnTo>
                    <a:pt x="12" y="178"/>
                  </a:lnTo>
                  <a:lnTo>
                    <a:pt x="1" y="176"/>
                  </a:lnTo>
                  <a:close/>
                </a:path>
              </a:pathLst>
            </a:custGeom>
            <a:solidFill>
              <a:srgbClr val="5AC37D">
                <a:lumMod val="40000"/>
                <a:lumOff val="6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41" name="Group 105"/>
            <p:cNvGrpSpPr>
              <a:grpSpLocks/>
            </p:cNvGrpSpPr>
            <p:nvPr/>
          </p:nvGrpSpPr>
          <p:grpSpPr bwMode="auto">
            <a:xfrm>
              <a:off x="5737378" y="983947"/>
              <a:ext cx="2460562" cy="2734657"/>
              <a:chOff x="3890" y="804"/>
              <a:chExt cx="842" cy="930"/>
            </a:xfrm>
            <a:solidFill>
              <a:srgbClr val="DEF3E5"/>
            </a:solidFill>
          </p:grpSpPr>
          <p:sp>
            <p:nvSpPr>
              <p:cNvPr id="224" name="Freeform 126"/>
              <p:cNvSpPr>
                <a:spLocks/>
              </p:cNvSpPr>
              <p:nvPr/>
            </p:nvSpPr>
            <p:spPr bwMode="auto">
              <a:xfrm>
                <a:off x="3894" y="804"/>
                <a:ext cx="838" cy="930"/>
              </a:xfrm>
              <a:custGeom>
                <a:avLst/>
                <a:gdLst>
                  <a:gd name="T0" fmla="*/ 3 w 991"/>
                  <a:gd name="T1" fmla="*/ 3 h 1100"/>
                  <a:gd name="T2" fmla="*/ 3 w 991"/>
                  <a:gd name="T3" fmla="*/ 3 h 1100"/>
                  <a:gd name="T4" fmla="*/ 3 w 991"/>
                  <a:gd name="T5" fmla="*/ 3 h 1100"/>
                  <a:gd name="T6" fmla="*/ 3 w 991"/>
                  <a:gd name="T7" fmla="*/ 3 h 1100"/>
                  <a:gd name="T8" fmla="*/ 3 w 991"/>
                  <a:gd name="T9" fmla="*/ 3 h 1100"/>
                  <a:gd name="T10" fmla="*/ 3 w 991"/>
                  <a:gd name="T11" fmla="*/ 3 h 1100"/>
                  <a:gd name="T12" fmla="*/ 3 w 991"/>
                  <a:gd name="T13" fmla="*/ 3 h 1100"/>
                  <a:gd name="T14" fmla="*/ 3 w 991"/>
                  <a:gd name="T15" fmla="*/ 3 h 1100"/>
                  <a:gd name="T16" fmla="*/ 3 w 991"/>
                  <a:gd name="T17" fmla="*/ 3 h 1100"/>
                  <a:gd name="T18" fmla="*/ 3 w 991"/>
                  <a:gd name="T19" fmla="*/ 3 h 1100"/>
                  <a:gd name="T20" fmla="*/ 3 w 991"/>
                  <a:gd name="T21" fmla="*/ 3 h 1100"/>
                  <a:gd name="T22" fmla="*/ 3 w 991"/>
                  <a:gd name="T23" fmla="*/ 3 h 1100"/>
                  <a:gd name="T24" fmla="*/ 3 w 991"/>
                  <a:gd name="T25" fmla="*/ 3 h 1100"/>
                  <a:gd name="T26" fmla="*/ 3 w 991"/>
                  <a:gd name="T27" fmla="*/ 3 h 1100"/>
                  <a:gd name="T28" fmla="*/ 3 w 991"/>
                  <a:gd name="T29" fmla="*/ 3 h 1100"/>
                  <a:gd name="T30" fmla="*/ 3 w 991"/>
                  <a:gd name="T31" fmla="*/ 3 h 1100"/>
                  <a:gd name="T32" fmla="*/ 3 w 991"/>
                  <a:gd name="T33" fmla="*/ 3 h 1100"/>
                  <a:gd name="T34" fmla="*/ 3 w 991"/>
                  <a:gd name="T35" fmla="*/ 3 h 1100"/>
                  <a:gd name="T36" fmla="*/ 3 w 991"/>
                  <a:gd name="T37" fmla="*/ 3 h 1100"/>
                  <a:gd name="T38" fmla="*/ 3 w 991"/>
                  <a:gd name="T39" fmla="*/ 3 h 1100"/>
                  <a:gd name="T40" fmla="*/ 3 w 991"/>
                  <a:gd name="T41" fmla="*/ 3 h 1100"/>
                  <a:gd name="T42" fmla="*/ 3 w 991"/>
                  <a:gd name="T43" fmla="*/ 3 h 1100"/>
                  <a:gd name="T44" fmla="*/ 3 w 991"/>
                  <a:gd name="T45" fmla="*/ 3 h 1100"/>
                  <a:gd name="T46" fmla="*/ 3 w 991"/>
                  <a:gd name="T47" fmla="*/ 3 h 1100"/>
                  <a:gd name="T48" fmla="*/ 3 w 991"/>
                  <a:gd name="T49" fmla="*/ 3 h 1100"/>
                  <a:gd name="T50" fmla="*/ 3 w 991"/>
                  <a:gd name="T51" fmla="*/ 3 h 1100"/>
                  <a:gd name="T52" fmla="*/ 3 w 991"/>
                  <a:gd name="T53" fmla="*/ 3 h 1100"/>
                  <a:gd name="T54" fmla="*/ 3 w 991"/>
                  <a:gd name="T55" fmla="*/ 3 h 1100"/>
                  <a:gd name="T56" fmla="*/ 3 w 991"/>
                  <a:gd name="T57" fmla="*/ 3 h 1100"/>
                  <a:gd name="T58" fmla="*/ 3 w 991"/>
                  <a:gd name="T59" fmla="*/ 3 h 1100"/>
                  <a:gd name="T60" fmla="*/ 3 w 991"/>
                  <a:gd name="T61" fmla="*/ 3 h 1100"/>
                  <a:gd name="T62" fmla="*/ 3 w 991"/>
                  <a:gd name="T63" fmla="*/ 3 h 1100"/>
                  <a:gd name="T64" fmla="*/ 3 w 991"/>
                  <a:gd name="T65" fmla="*/ 3 h 1100"/>
                  <a:gd name="T66" fmla="*/ 3 w 991"/>
                  <a:gd name="T67" fmla="*/ 3 h 1100"/>
                  <a:gd name="T68" fmla="*/ 3 w 991"/>
                  <a:gd name="T69" fmla="*/ 3 h 1100"/>
                  <a:gd name="T70" fmla="*/ 3 w 991"/>
                  <a:gd name="T71" fmla="*/ 3 h 1100"/>
                  <a:gd name="T72" fmla="*/ 3 w 991"/>
                  <a:gd name="T73" fmla="*/ 3 h 1100"/>
                  <a:gd name="T74" fmla="*/ 3 w 991"/>
                  <a:gd name="T75" fmla="*/ 3 h 1100"/>
                  <a:gd name="T76" fmla="*/ 3 w 991"/>
                  <a:gd name="T77" fmla="*/ 3 h 1100"/>
                  <a:gd name="T78" fmla="*/ 3 w 991"/>
                  <a:gd name="T79" fmla="*/ 3 h 1100"/>
                  <a:gd name="T80" fmla="*/ 3 w 991"/>
                  <a:gd name="T81" fmla="*/ 3 h 1100"/>
                  <a:gd name="T82" fmla="*/ 3 w 991"/>
                  <a:gd name="T83" fmla="*/ 3 h 1100"/>
                  <a:gd name="T84" fmla="*/ 3 w 991"/>
                  <a:gd name="T85" fmla="*/ 3 h 1100"/>
                  <a:gd name="T86" fmla="*/ 3 w 991"/>
                  <a:gd name="T87" fmla="*/ 3 h 1100"/>
                  <a:gd name="T88" fmla="*/ 3 w 991"/>
                  <a:gd name="T89" fmla="*/ 3 h 1100"/>
                  <a:gd name="T90" fmla="*/ 3 w 991"/>
                  <a:gd name="T91" fmla="*/ 3 h 1100"/>
                  <a:gd name="T92" fmla="*/ 3 w 991"/>
                  <a:gd name="T93" fmla="*/ 3 h 1100"/>
                  <a:gd name="T94" fmla="*/ 3 w 991"/>
                  <a:gd name="T95" fmla="*/ 3 h 1100"/>
                  <a:gd name="T96" fmla="*/ 3 w 991"/>
                  <a:gd name="T97" fmla="*/ 3 h 1100"/>
                  <a:gd name="T98" fmla="*/ 3 w 991"/>
                  <a:gd name="T99" fmla="*/ 3 h 1100"/>
                  <a:gd name="T100" fmla="*/ 3 w 991"/>
                  <a:gd name="T101" fmla="*/ 3 h 1100"/>
                  <a:gd name="T102" fmla="*/ 3 w 991"/>
                  <a:gd name="T103" fmla="*/ 3 h 1100"/>
                  <a:gd name="T104" fmla="*/ 3 w 991"/>
                  <a:gd name="T105" fmla="*/ 3 h 1100"/>
                  <a:gd name="T106" fmla="*/ 3 w 991"/>
                  <a:gd name="T107" fmla="*/ 3 h 1100"/>
                  <a:gd name="T108" fmla="*/ 3 w 991"/>
                  <a:gd name="T109" fmla="*/ 3 h 1100"/>
                  <a:gd name="T110" fmla="*/ 3 w 991"/>
                  <a:gd name="T111" fmla="*/ 3 h 1100"/>
                  <a:gd name="T112" fmla="*/ 3 w 991"/>
                  <a:gd name="T113" fmla="*/ 3 h 1100"/>
                  <a:gd name="T114" fmla="*/ 3 w 991"/>
                  <a:gd name="T115" fmla="*/ 3 h 1100"/>
                  <a:gd name="T116" fmla="*/ 3 w 991"/>
                  <a:gd name="T117" fmla="*/ 3 h 11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1"/>
                  <a:gd name="T178" fmla="*/ 0 h 1100"/>
                  <a:gd name="T179" fmla="*/ 991 w 991"/>
                  <a:gd name="T180" fmla="*/ 1100 h 11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1" h="1100">
                    <a:moveTo>
                      <a:pt x="989" y="99"/>
                    </a:moveTo>
                    <a:lnTo>
                      <a:pt x="975" y="99"/>
                    </a:lnTo>
                    <a:lnTo>
                      <a:pt x="977" y="112"/>
                    </a:lnTo>
                    <a:lnTo>
                      <a:pt x="973" y="112"/>
                    </a:lnTo>
                    <a:lnTo>
                      <a:pt x="973" y="110"/>
                    </a:lnTo>
                    <a:lnTo>
                      <a:pt x="968" y="108"/>
                    </a:lnTo>
                    <a:lnTo>
                      <a:pt x="964" y="105"/>
                    </a:lnTo>
                    <a:lnTo>
                      <a:pt x="966" y="112"/>
                    </a:lnTo>
                    <a:lnTo>
                      <a:pt x="964" y="113"/>
                    </a:lnTo>
                    <a:lnTo>
                      <a:pt x="961" y="108"/>
                    </a:lnTo>
                    <a:lnTo>
                      <a:pt x="954" y="110"/>
                    </a:lnTo>
                    <a:lnTo>
                      <a:pt x="949" y="115"/>
                    </a:lnTo>
                    <a:lnTo>
                      <a:pt x="950" y="108"/>
                    </a:lnTo>
                    <a:lnTo>
                      <a:pt x="954" y="105"/>
                    </a:lnTo>
                    <a:lnTo>
                      <a:pt x="957" y="103"/>
                    </a:lnTo>
                    <a:lnTo>
                      <a:pt x="959" y="99"/>
                    </a:lnTo>
                    <a:lnTo>
                      <a:pt x="957" y="96"/>
                    </a:lnTo>
                    <a:lnTo>
                      <a:pt x="954" y="92"/>
                    </a:lnTo>
                    <a:lnTo>
                      <a:pt x="943" y="96"/>
                    </a:lnTo>
                    <a:lnTo>
                      <a:pt x="945" y="92"/>
                    </a:lnTo>
                    <a:lnTo>
                      <a:pt x="926" y="82"/>
                    </a:lnTo>
                    <a:lnTo>
                      <a:pt x="919" y="80"/>
                    </a:lnTo>
                    <a:lnTo>
                      <a:pt x="916" y="78"/>
                    </a:lnTo>
                    <a:lnTo>
                      <a:pt x="916" y="75"/>
                    </a:lnTo>
                    <a:lnTo>
                      <a:pt x="916" y="73"/>
                    </a:lnTo>
                    <a:lnTo>
                      <a:pt x="957" y="77"/>
                    </a:lnTo>
                    <a:lnTo>
                      <a:pt x="973" y="59"/>
                    </a:lnTo>
                    <a:lnTo>
                      <a:pt x="980" y="56"/>
                    </a:lnTo>
                    <a:lnTo>
                      <a:pt x="984" y="50"/>
                    </a:lnTo>
                    <a:lnTo>
                      <a:pt x="980" y="43"/>
                    </a:lnTo>
                    <a:lnTo>
                      <a:pt x="975" y="42"/>
                    </a:lnTo>
                    <a:lnTo>
                      <a:pt x="968" y="35"/>
                    </a:lnTo>
                    <a:lnTo>
                      <a:pt x="959" y="36"/>
                    </a:lnTo>
                    <a:lnTo>
                      <a:pt x="956" y="35"/>
                    </a:lnTo>
                    <a:lnTo>
                      <a:pt x="959" y="31"/>
                    </a:lnTo>
                    <a:lnTo>
                      <a:pt x="950" y="28"/>
                    </a:lnTo>
                    <a:lnTo>
                      <a:pt x="947" y="22"/>
                    </a:lnTo>
                    <a:lnTo>
                      <a:pt x="943" y="28"/>
                    </a:lnTo>
                    <a:lnTo>
                      <a:pt x="940" y="29"/>
                    </a:lnTo>
                    <a:lnTo>
                      <a:pt x="940" y="26"/>
                    </a:lnTo>
                    <a:lnTo>
                      <a:pt x="938" y="24"/>
                    </a:lnTo>
                    <a:lnTo>
                      <a:pt x="929" y="29"/>
                    </a:lnTo>
                    <a:lnTo>
                      <a:pt x="928" y="28"/>
                    </a:lnTo>
                    <a:lnTo>
                      <a:pt x="928" y="26"/>
                    </a:lnTo>
                    <a:lnTo>
                      <a:pt x="928" y="22"/>
                    </a:lnTo>
                    <a:lnTo>
                      <a:pt x="926" y="19"/>
                    </a:lnTo>
                    <a:lnTo>
                      <a:pt x="924" y="17"/>
                    </a:lnTo>
                    <a:lnTo>
                      <a:pt x="923" y="14"/>
                    </a:lnTo>
                    <a:lnTo>
                      <a:pt x="917" y="15"/>
                    </a:lnTo>
                    <a:lnTo>
                      <a:pt x="914" y="14"/>
                    </a:lnTo>
                    <a:lnTo>
                      <a:pt x="910" y="15"/>
                    </a:lnTo>
                    <a:lnTo>
                      <a:pt x="907" y="24"/>
                    </a:lnTo>
                    <a:lnTo>
                      <a:pt x="909" y="49"/>
                    </a:lnTo>
                    <a:lnTo>
                      <a:pt x="903" y="54"/>
                    </a:lnTo>
                    <a:lnTo>
                      <a:pt x="898" y="50"/>
                    </a:lnTo>
                    <a:lnTo>
                      <a:pt x="891" y="52"/>
                    </a:lnTo>
                    <a:lnTo>
                      <a:pt x="889" y="50"/>
                    </a:lnTo>
                    <a:lnTo>
                      <a:pt x="895" y="45"/>
                    </a:lnTo>
                    <a:lnTo>
                      <a:pt x="900" y="36"/>
                    </a:lnTo>
                    <a:lnTo>
                      <a:pt x="896" y="31"/>
                    </a:lnTo>
                    <a:lnTo>
                      <a:pt x="889" y="38"/>
                    </a:lnTo>
                    <a:lnTo>
                      <a:pt x="884" y="40"/>
                    </a:lnTo>
                    <a:lnTo>
                      <a:pt x="891" y="31"/>
                    </a:lnTo>
                    <a:lnTo>
                      <a:pt x="886" y="26"/>
                    </a:lnTo>
                    <a:lnTo>
                      <a:pt x="888" y="22"/>
                    </a:lnTo>
                    <a:lnTo>
                      <a:pt x="898" y="22"/>
                    </a:lnTo>
                    <a:lnTo>
                      <a:pt x="900" y="14"/>
                    </a:lnTo>
                    <a:lnTo>
                      <a:pt x="900" y="7"/>
                    </a:lnTo>
                    <a:lnTo>
                      <a:pt x="893" y="7"/>
                    </a:lnTo>
                    <a:lnTo>
                      <a:pt x="893" y="1"/>
                    </a:lnTo>
                    <a:lnTo>
                      <a:pt x="889" y="0"/>
                    </a:lnTo>
                    <a:lnTo>
                      <a:pt x="886" y="0"/>
                    </a:lnTo>
                    <a:lnTo>
                      <a:pt x="881" y="5"/>
                    </a:lnTo>
                    <a:lnTo>
                      <a:pt x="874" y="0"/>
                    </a:lnTo>
                    <a:lnTo>
                      <a:pt x="870" y="26"/>
                    </a:lnTo>
                    <a:lnTo>
                      <a:pt x="868" y="31"/>
                    </a:lnTo>
                    <a:lnTo>
                      <a:pt x="867" y="35"/>
                    </a:lnTo>
                    <a:lnTo>
                      <a:pt x="868" y="42"/>
                    </a:lnTo>
                    <a:lnTo>
                      <a:pt x="865" y="42"/>
                    </a:lnTo>
                    <a:lnTo>
                      <a:pt x="863" y="47"/>
                    </a:lnTo>
                    <a:lnTo>
                      <a:pt x="865" y="56"/>
                    </a:lnTo>
                    <a:lnTo>
                      <a:pt x="858" y="56"/>
                    </a:lnTo>
                    <a:lnTo>
                      <a:pt x="851" y="64"/>
                    </a:lnTo>
                    <a:lnTo>
                      <a:pt x="853" y="47"/>
                    </a:lnTo>
                    <a:lnTo>
                      <a:pt x="846" y="40"/>
                    </a:lnTo>
                    <a:lnTo>
                      <a:pt x="851" y="35"/>
                    </a:lnTo>
                    <a:lnTo>
                      <a:pt x="847" y="17"/>
                    </a:lnTo>
                    <a:lnTo>
                      <a:pt x="846" y="15"/>
                    </a:lnTo>
                    <a:lnTo>
                      <a:pt x="842" y="19"/>
                    </a:lnTo>
                    <a:lnTo>
                      <a:pt x="816" y="78"/>
                    </a:lnTo>
                    <a:lnTo>
                      <a:pt x="819" y="75"/>
                    </a:lnTo>
                    <a:lnTo>
                      <a:pt x="809" y="94"/>
                    </a:lnTo>
                    <a:lnTo>
                      <a:pt x="805" y="98"/>
                    </a:lnTo>
                    <a:lnTo>
                      <a:pt x="804" y="84"/>
                    </a:lnTo>
                    <a:lnTo>
                      <a:pt x="805" y="80"/>
                    </a:lnTo>
                    <a:lnTo>
                      <a:pt x="809" y="77"/>
                    </a:lnTo>
                    <a:lnTo>
                      <a:pt x="809" y="64"/>
                    </a:lnTo>
                    <a:lnTo>
                      <a:pt x="809" y="61"/>
                    </a:lnTo>
                    <a:lnTo>
                      <a:pt x="825" y="26"/>
                    </a:lnTo>
                    <a:lnTo>
                      <a:pt x="819" y="24"/>
                    </a:lnTo>
                    <a:lnTo>
                      <a:pt x="812" y="29"/>
                    </a:lnTo>
                    <a:lnTo>
                      <a:pt x="807" y="31"/>
                    </a:lnTo>
                    <a:lnTo>
                      <a:pt x="805" y="26"/>
                    </a:lnTo>
                    <a:lnTo>
                      <a:pt x="802" y="22"/>
                    </a:lnTo>
                    <a:lnTo>
                      <a:pt x="800" y="21"/>
                    </a:lnTo>
                    <a:lnTo>
                      <a:pt x="798" y="15"/>
                    </a:lnTo>
                    <a:lnTo>
                      <a:pt x="795" y="22"/>
                    </a:lnTo>
                    <a:lnTo>
                      <a:pt x="793" y="21"/>
                    </a:lnTo>
                    <a:lnTo>
                      <a:pt x="788" y="21"/>
                    </a:lnTo>
                    <a:lnTo>
                      <a:pt x="788" y="33"/>
                    </a:lnTo>
                    <a:lnTo>
                      <a:pt x="781" y="31"/>
                    </a:lnTo>
                    <a:lnTo>
                      <a:pt x="785" y="38"/>
                    </a:lnTo>
                    <a:lnTo>
                      <a:pt x="790" y="42"/>
                    </a:lnTo>
                    <a:lnTo>
                      <a:pt x="790" y="45"/>
                    </a:lnTo>
                    <a:lnTo>
                      <a:pt x="783" y="49"/>
                    </a:lnTo>
                    <a:lnTo>
                      <a:pt x="779" y="56"/>
                    </a:lnTo>
                    <a:lnTo>
                      <a:pt x="783" y="63"/>
                    </a:lnTo>
                    <a:lnTo>
                      <a:pt x="769" y="63"/>
                    </a:lnTo>
                    <a:lnTo>
                      <a:pt x="762" y="71"/>
                    </a:lnTo>
                    <a:lnTo>
                      <a:pt x="760" y="77"/>
                    </a:lnTo>
                    <a:lnTo>
                      <a:pt x="753" y="85"/>
                    </a:lnTo>
                    <a:lnTo>
                      <a:pt x="753" y="89"/>
                    </a:lnTo>
                    <a:lnTo>
                      <a:pt x="755" y="92"/>
                    </a:lnTo>
                    <a:lnTo>
                      <a:pt x="753" y="106"/>
                    </a:lnTo>
                    <a:lnTo>
                      <a:pt x="750" y="108"/>
                    </a:lnTo>
                    <a:lnTo>
                      <a:pt x="746" y="105"/>
                    </a:lnTo>
                    <a:lnTo>
                      <a:pt x="746" y="99"/>
                    </a:lnTo>
                    <a:lnTo>
                      <a:pt x="748" y="98"/>
                    </a:lnTo>
                    <a:lnTo>
                      <a:pt x="741" y="96"/>
                    </a:lnTo>
                    <a:lnTo>
                      <a:pt x="744" y="89"/>
                    </a:lnTo>
                    <a:lnTo>
                      <a:pt x="727" y="87"/>
                    </a:lnTo>
                    <a:lnTo>
                      <a:pt x="729" y="94"/>
                    </a:lnTo>
                    <a:lnTo>
                      <a:pt x="727" y="94"/>
                    </a:lnTo>
                    <a:lnTo>
                      <a:pt x="722" y="92"/>
                    </a:lnTo>
                    <a:lnTo>
                      <a:pt x="722" y="89"/>
                    </a:lnTo>
                    <a:lnTo>
                      <a:pt x="720" y="84"/>
                    </a:lnTo>
                    <a:lnTo>
                      <a:pt x="718" y="85"/>
                    </a:lnTo>
                    <a:lnTo>
                      <a:pt x="716" y="80"/>
                    </a:lnTo>
                    <a:lnTo>
                      <a:pt x="713" y="84"/>
                    </a:lnTo>
                    <a:lnTo>
                      <a:pt x="711" y="80"/>
                    </a:lnTo>
                    <a:lnTo>
                      <a:pt x="709" y="84"/>
                    </a:lnTo>
                    <a:lnTo>
                      <a:pt x="709" y="92"/>
                    </a:lnTo>
                    <a:lnTo>
                      <a:pt x="704" y="82"/>
                    </a:lnTo>
                    <a:lnTo>
                      <a:pt x="701" y="80"/>
                    </a:lnTo>
                    <a:lnTo>
                      <a:pt x="702" y="94"/>
                    </a:lnTo>
                    <a:lnTo>
                      <a:pt x="711" y="99"/>
                    </a:lnTo>
                    <a:lnTo>
                      <a:pt x="715" y="99"/>
                    </a:lnTo>
                    <a:lnTo>
                      <a:pt x="715" y="117"/>
                    </a:lnTo>
                    <a:lnTo>
                      <a:pt x="716" y="122"/>
                    </a:lnTo>
                    <a:lnTo>
                      <a:pt x="716" y="131"/>
                    </a:lnTo>
                    <a:lnTo>
                      <a:pt x="694" y="105"/>
                    </a:lnTo>
                    <a:lnTo>
                      <a:pt x="695" y="115"/>
                    </a:lnTo>
                    <a:lnTo>
                      <a:pt x="692" y="115"/>
                    </a:lnTo>
                    <a:lnTo>
                      <a:pt x="690" y="120"/>
                    </a:lnTo>
                    <a:lnTo>
                      <a:pt x="688" y="120"/>
                    </a:lnTo>
                    <a:lnTo>
                      <a:pt x="687" y="124"/>
                    </a:lnTo>
                    <a:lnTo>
                      <a:pt x="683" y="122"/>
                    </a:lnTo>
                    <a:lnTo>
                      <a:pt x="683" y="119"/>
                    </a:lnTo>
                    <a:lnTo>
                      <a:pt x="685" y="112"/>
                    </a:lnTo>
                    <a:lnTo>
                      <a:pt x="681" y="115"/>
                    </a:lnTo>
                    <a:lnTo>
                      <a:pt x="678" y="120"/>
                    </a:lnTo>
                    <a:lnTo>
                      <a:pt x="676" y="127"/>
                    </a:lnTo>
                    <a:lnTo>
                      <a:pt x="673" y="129"/>
                    </a:lnTo>
                    <a:lnTo>
                      <a:pt x="674" y="140"/>
                    </a:lnTo>
                    <a:lnTo>
                      <a:pt x="666" y="148"/>
                    </a:lnTo>
                    <a:lnTo>
                      <a:pt x="662" y="159"/>
                    </a:lnTo>
                    <a:lnTo>
                      <a:pt x="657" y="164"/>
                    </a:lnTo>
                    <a:lnTo>
                      <a:pt x="664" y="154"/>
                    </a:lnTo>
                    <a:lnTo>
                      <a:pt x="664" y="113"/>
                    </a:lnTo>
                    <a:lnTo>
                      <a:pt x="659" y="115"/>
                    </a:lnTo>
                    <a:lnTo>
                      <a:pt x="650" y="131"/>
                    </a:lnTo>
                    <a:lnTo>
                      <a:pt x="645" y="154"/>
                    </a:lnTo>
                    <a:lnTo>
                      <a:pt x="643" y="126"/>
                    </a:lnTo>
                    <a:lnTo>
                      <a:pt x="629" y="127"/>
                    </a:lnTo>
                    <a:lnTo>
                      <a:pt x="624" y="136"/>
                    </a:lnTo>
                    <a:lnTo>
                      <a:pt x="626" y="152"/>
                    </a:lnTo>
                    <a:lnTo>
                      <a:pt x="631" y="159"/>
                    </a:lnTo>
                    <a:lnTo>
                      <a:pt x="634" y="161"/>
                    </a:lnTo>
                    <a:lnTo>
                      <a:pt x="640" y="168"/>
                    </a:lnTo>
                    <a:lnTo>
                      <a:pt x="638" y="175"/>
                    </a:lnTo>
                    <a:lnTo>
                      <a:pt x="634" y="173"/>
                    </a:lnTo>
                    <a:lnTo>
                      <a:pt x="631" y="164"/>
                    </a:lnTo>
                    <a:lnTo>
                      <a:pt x="624" y="161"/>
                    </a:lnTo>
                    <a:lnTo>
                      <a:pt x="615" y="147"/>
                    </a:lnTo>
                    <a:lnTo>
                      <a:pt x="608" y="147"/>
                    </a:lnTo>
                    <a:lnTo>
                      <a:pt x="612" y="157"/>
                    </a:lnTo>
                    <a:lnTo>
                      <a:pt x="619" y="164"/>
                    </a:lnTo>
                    <a:lnTo>
                      <a:pt x="613" y="169"/>
                    </a:lnTo>
                    <a:lnTo>
                      <a:pt x="608" y="166"/>
                    </a:lnTo>
                    <a:lnTo>
                      <a:pt x="606" y="169"/>
                    </a:lnTo>
                    <a:lnTo>
                      <a:pt x="605" y="162"/>
                    </a:lnTo>
                    <a:lnTo>
                      <a:pt x="601" y="164"/>
                    </a:lnTo>
                    <a:lnTo>
                      <a:pt x="599" y="162"/>
                    </a:lnTo>
                    <a:lnTo>
                      <a:pt x="603" y="154"/>
                    </a:lnTo>
                    <a:lnTo>
                      <a:pt x="599" y="150"/>
                    </a:lnTo>
                    <a:lnTo>
                      <a:pt x="592" y="168"/>
                    </a:lnTo>
                    <a:lnTo>
                      <a:pt x="594" y="173"/>
                    </a:lnTo>
                    <a:lnTo>
                      <a:pt x="596" y="176"/>
                    </a:lnTo>
                    <a:lnTo>
                      <a:pt x="578" y="185"/>
                    </a:lnTo>
                    <a:lnTo>
                      <a:pt x="577" y="197"/>
                    </a:lnTo>
                    <a:lnTo>
                      <a:pt x="578" y="201"/>
                    </a:lnTo>
                    <a:lnTo>
                      <a:pt x="582" y="199"/>
                    </a:lnTo>
                    <a:lnTo>
                      <a:pt x="585" y="204"/>
                    </a:lnTo>
                    <a:lnTo>
                      <a:pt x="578" y="204"/>
                    </a:lnTo>
                    <a:lnTo>
                      <a:pt x="580" y="213"/>
                    </a:lnTo>
                    <a:lnTo>
                      <a:pt x="573" y="211"/>
                    </a:lnTo>
                    <a:lnTo>
                      <a:pt x="571" y="211"/>
                    </a:lnTo>
                    <a:lnTo>
                      <a:pt x="575" y="217"/>
                    </a:lnTo>
                    <a:lnTo>
                      <a:pt x="571" y="220"/>
                    </a:lnTo>
                    <a:lnTo>
                      <a:pt x="564" y="217"/>
                    </a:lnTo>
                    <a:lnTo>
                      <a:pt x="564" y="220"/>
                    </a:lnTo>
                    <a:lnTo>
                      <a:pt x="559" y="218"/>
                    </a:lnTo>
                    <a:lnTo>
                      <a:pt x="550" y="222"/>
                    </a:lnTo>
                    <a:lnTo>
                      <a:pt x="547" y="227"/>
                    </a:lnTo>
                    <a:lnTo>
                      <a:pt x="543" y="229"/>
                    </a:lnTo>
                    <a:lnTo>
                      <a:pt x="542" y="232"/>
                    </a:lnTo>
                    <a:lnTo>
                      <a:pt x="547" y="236"/>
                    </a:lnTo>
                    <a:lnTo>
                      <a:pt x="554" y="234"/>
                    </a:lnTo>
                    <a:lnTo>
                      <a:pt x="557" y="231"/>
                    </a:lnTo>
                    <a:lnTo>
                      <a:pt x="566" y="238"/>
                    </a:lnTo>
                    <a:lnTo>
                      <a:pt x="573" y="232"/>
                    </a:lnTo>
                    <a:lnTo>
                      <a:pt x="575" y="234"/>
                    </a:lnTo>
                    <a:lnTo>
                      <a:pt x="577" y="239"/>
                    </a:lnTo>
                    <a:lnTo>
                      <a:pt x="571" y="239"/>
                    </a:lnTo>
                    <a:lnTo>
                      <a:pt x="568" y="243"/>
                    </a:lnTo>
                    <a:lnTo>
                      <a:pt x="566" y="252"/>
                    </a:lnTo>
                    <a:lnTo>
                      <a:pt x="557" y="246"/>
                    </a:lnTo>
                    <a:lnTo>
                      <a:pt x="550" y="246"/>
                    </a:lnTo>
                    <a:lnTo>
                      <a:pt x="550" y="243"/>
                    </a:lnTo>
                    <a:lnTo>
                      <a:pt x="543" y="241"/>
                    </a:lnTo>
                    <a:lnTo>
                      <a:pt x="535" y="245"/>
                    </a:lnTo>
                    <a:lnTo>
                      <a:pt x="531" y="250"/>
                    </a:lnTo>
                    <a:lnTo>
                      <a:pt x="536" y="259"/>
                    </a:lnTo>
                    <a:lnTo>
                      <a:pt x="536" y="264"/>
                    </a:lnTo>
                    <a:lnTo>
                      <a:pt x="533" y="264"/>
                    </a:lnTo>
                    <a:lnTo>
                      <a:pt x="536" y="272"/>
                    </a:lnTo>
                    <a:lnTo>
                      <a:pt x="536" y="278"/>
                    </a:lnTo>
                    <a:lnTo>
                      <a:pt x="531" y="276"/>
                    </a:lnTo>
                    <a:lnTo>
                      <a:pt x="531" y="283"/>
                    </a:lnTo>
                    <a:lnTo>
                      <a:pt x="526" y="283"/>
                    </a:lnTo>
                    <a:lnTo>
                      <a:pt x="524" y="260"/>
                    </a:lnTo>
                    <a:lnTo>
                      <a:pt x="519" y="262"/>
                    </a:lnTo>
                    <a:lnTo>
                      <a:pt x="517" y="269"/>
                    </a:lnTo>
                    <a:lnTo>
                      <a:pt x="512" y="267"/>
                    </a:lnTo>
                    <a:lnTo>
                      <a:pt x="510" y="271"/>
                    </a:lnTo>
                    <a:lnTo>
                      <a:pt x="517" y="272"/>
                    </a:lnTo>
                    <a:lnTo>
                      <a:pt x="516" y="276"/>
                    </a:lnTo>
                    <a:lnTo>
                      <a:pt x="510" y="276"/>
                    </a:lnTo>
                    <a:lnTo>
                      <a:pt x="505" y="279"/>
                    </a:lnTo>
                    <a:lnTo>
                      <a:pt x="503" y="285"/>
                    </a:lnTo>
                    <a:lnTo>
                      <a:pt x="503" y="290"/>
                    </a:lnTo>
                    <a:lnTo>
                      <a:pt x="509" y="295"/>
                    </a:lnTo>
                    <a:lnTo>
                      <a:pt x="503" y="297"/>
                    </a:lnTo>
                    <a:lnTo>
                      <a:pt x="507" y="300"/>
                    </a:lnTo>
                    <a:lnTo>
                      <a:pt x="503" y="302"/>
                    </a:lnTo>
                    <a:lnTo>
                      <a:pt x="500" y="309"/>
                    </a:lnTo>
                    <a:lnTo>
                      <a:pt x="498" y="309"/>
                    </a:lnTo>
                    <a:lnTo>
                      <a:pt x="495" y="309"/>
                    </a:lnTo>
                    <a:lnTo>
                      <a:pt x="495" y="311"/>
                    </a:lnTo>
                    <a:lnTo>
                      <a:pt x="500" y="314"/>
                    </a:lnTo>
                    <a:lnTo>
                      <a:pt x="512" y="311"/>
                    </a:lnTo>
                    <a:lnTo>
                      <a:pt x="500" y="321"/>
                    </a:lnTo>
                    <a:lnTo>
                      <a:pt x="489" y="318"/>
                    </a:lnTo>
                    <a:lnTo>
                      <a:pt x="486" y="316"/>
                    </a:lnTo>
                    <a:lnTo>
                      <a:pt x="486" y="311"/>
                    </a:lnTo>
                    <a:lnTo>
                      <a:pt x="481" y="311"/>
                    </a:lnTo>
                    <a:lnTo>
                      <a:pt x="474" y="316"/>
                    </a:lnTo>
                    <a:lnTo>
                      <a:pt x="470" y="327"/>
                    </a:lnTo>
                    <a:lnTo>
                      <a:pt x="463" y="332"/>
                    </a:lnTo>
                    <a:lnTo>
                      <a:pt x="461" y="337"/>
                    </a:lnTo>
                    <a:lnTo>
                      <a:pt x="467" y="337"/>
                    </a:lnTo>
                    <a:lnTo>
                      <a:pt x="465" y="346"/>
                    </a:lnTo>
                    <a:lnTo>
                      <a:pt x="458" y="346"/>
                    </a:lnTo>
                    <a:lnTo>
                      <a:pt x="454" y="358"/>
                    </a:lnTo>
                    <a:lnTo>
                      <a:pt x="451" y="356"/>
                    </a:lnTo>
                    <a:lnTo>
                      <a:pt x="447" y="358"/>
                    </a:lnTo>
                    <a:lnTo>
                      <a:pt x="442" y="358"/>
                    </a:lnTo>
                    <a:lnTo>
                      <a:pt x="437" y="365"/>
                    </a:lnTo>
                    <a:lnTo>
                      <a:pt x="440" y="372"/>
                    </a:lnTo>
                    <a:lnTo>
                      <a:pt x="437" y="374"/>
                    </a:lnTo>
                    <a:lnTo>
                      <a:pt x="430" y="376"/>
                    </a:lnTo>
                    <a:lnTo>
                      <a:pt x="430" y="381"/>
                    </a:lnTo>
                    <a:lnTo>
                      <a:pt x="421" y="381"/>
                    </a:lnTo>
                    <a:lnTo>
                      <a:pt x="423" y="384"/>
                    </a:lnTo>
                    <a:lnTo>
                      <a:pt x="419" y="386"/>
                    </a:lnTo>
                    <a:lnTo>
                      <a:pt x="418" y="393"/>
                    </a:lnTo>
                    <a:lnTo>
                      <a:pt x="426" y="395"/>
                    </a:lnTo>
                    <a:lnTo>
                      <a:pt x="425" y="398"/>
                    </a:lnTo>
                    <a:lnTo>
                      <a:pt x="418" y="400"/>
                    </a:lnTo>
                    <a:lnTo>
                      <a:pt x="414" y="398"/>
                    </a:lnTo>
                    <a:lnTo>
                      <a:pt x="414" y="409"/>
                    </a:lnTo>
                    <a:lnTo>
                      <a:pt x="418" y="414"/>
                    </a:lnTo>
                    <a:lnTo>
                      <a:pt x="421" y="409"/>
                    </a:lnTo>
                    <a:lnTo>
                      <a:pt x="423" y="412"/>
                    </a:lnTo>
                    <a:lnTo>
                      <a:pt x="421" y="418"/>
                    </a:lnTo>
                    <a:lnTo>
                      <a:pt x="407" y="419"/>
                    </a:lnTo>
                    <a:lnTo>
                      <a:pt x="405" y="421"/>
                    </a:lnTo>
                    <a:lnTo>
                      <a:pt x="404" y="432"/>
                    </a:lnTo>
                    <a:lnTo>
                      <a:pt x="397" y="435"/>
                    </a:lnTo>
                    <a:lnTo>
                      <a:pt x="391" y="435"/>
                    </a:lnTo>
                    <a:lnTo>
                      <a:pt x="386" y="444"/>
                    </a:lnTo>
                    <a:lnTo>
                      <a:pt x="391" y="444"/>
                    </a:lnTo>
                    <a:lnTo>
                      <a:pt x="398" y="439"/>
                    </a:lnTo>
                    <a:lnTo>
                      <a:pt x="405" y="437"/>
                    </a:lnTo>
                    <a:lnTo>
                      <a:pt x="405" y="444"/>
                    </a:lnTo>
                    <a:lnTo>
                      <a:pt x="409" y="453"/>
                    </a:lnTo>
                    <a:lnTo>
                      <a:pt x="395" y="446"/>
                    </a:lnTo>
                    <a:lnTo>
                      <a:pt x="395" y="453"/>
                    </a:lnTo>
                    <a:lnTo>
                      <a:pt x="397" y="454"/>
                    </a:lnTo>
                    <a:lnTo>
                      <a:pt x="391" y="458"/>
                    </a:lnTo>
                    <a:lnTo>
                      <a:pt x="390" y="461"/>
                    </a:lnTo>
                    <a:lnTo>
                      <a:pt x="391" y="467"/>
                    </a:lnTo>
                    <a:lnTo>
                      <a:pt x="388" y="468"/>
                    </a:lnTo>
                    <a:lnTo>
                      <a:pt x="385" y="467"/>
                    </a:lnTo>
                    <a:lnTo>
                      <a:pt x="381" y="470"/>
                    </a:lnTo>
                    <a:lnTo>
                      <a:pt x="383" y="477"/>
                    </a:lnTo>
                    <a:lnTo>
                      <a:pt x="386" y="481"/>
                    </a:lnTo>
                    <a:lnTo>
                      <a:pt x="386" y="493"/>
                    </a:lnTo>
                    <a:lnTo>
                      <a:pt x="383" y="488"/>
                    </a:lnTo>
                    <a:lnTo>
                      <a:pt x="378" y="484"/>
                    </a:lnTo>
                    <a:lnTo>
                      <a:pt x="374" y="475"/>
                    </a:lnTo>
                    <a:lnTo>
                      <a:pt x="374" y="488"/>
                    </a:lnTo>
                    <a:lnTo>
                      <a:pt x="371" y="491"/>
                    </a:lnTo>
                    <a:lnTo>
                      <a:pt x="367" y="491"/>
                    </a:lnTo>
                    <a:lnTo>
                      <a:pt x="364" y="498"/>
                    </a:lnTo>
                    <a:lnTo>
                      <a:pt x="367" y="500"/>
                    </a:lnTo>
                    <a:lnTo>
                      <a:pt x="371" y="498"/>
                    </a:lnTo>
                    <a:lnTo>
                      <a:pt x="374" y="493"/>
                    </a:lnTo>
                    <a:lnTo>
                      <a:pt x="376" y="496"/>
                    </a:lnTo>
                    <a:lnTo>
                      <a:pt x="374" y="500"/>
                    </a:lnTo>
                    <a:lnTo>
                      <a:pt x="374" y="509"/>
                    </a:lnTo>
                    <a:lnTo>
                      <a:pt x="369" y="512"/>
                    </a:lnTo>
                    <a:lnTo>
                      <a:pt x="362" y="509"/>
                    </a:lnTo>
                    <a:lnTo>
                      <a:pt x="358" y="514"/>
                    </a:lnTo>
                    <a:lnTo>
                      <a:pt x="355" y="510"/>
                    </a:lnTo>
                    <a:lnTo>
                      <a:pt x="348" y="516"/>
                    </a:lnTo>
                    <a:lnTo>
                      <a:pt x="346" y="523"/>
                    </a:lnTo>
                    <a:lnTo>
                      <a:pt x="341" y="526"/>
                    </a:lnTo>
                    <a:lnTo>
                      <a:pt x="336" y="528"/>
                    </a:lnTo>
                    <a:lnTo>
                      <a:pt x="330" y="540"/>
                    </a:lnTo>
                    <a:lnTo>
                      <a:pt x="337" y="540"/>
                    </a:lnTo>
                    <a:lnTo>
                      <a:pt x="344" y="537"/>
                    </a:lnTo>
                    <a:lnTo>
                      <a:pt x="346" y="538"/>
                    </a:lnTo>
                    <a:lnTo>
                      <a:pt x="334" y="542"/>
                    </a:lnTo>
                    <a:lnTo>
                      <a:pt x="334" y="549"/>
                    </a:lnTo>
                    <a:lnTo>
                      <a:pt x="334" y="558"/>
                    </a:lnTo>
                    <a:lnTo>
                      <a:pt x="330" y="561"/>
                    </a:lnTo>
                    <a:lnTo>
                      <a:pt x="323" y="563"/>
                    </a:lnTo>
                    <a:lnTo>
                      <a:pt x="315" y="554"/>
                    </a:lnTo>
                    <a:lnTo>
                      <a:pt x="313" y="554"/>
                    </a:lnTo>
                    <a:lnTo>
                      <a:pt x="306" y="563"/>
                    </a:lnTo>
                    <a:lnTo>
                      <a:pt x="297" y="566"/>
                    </a:lnTo>
                    <a:lnTo>
                      <a:pt x="295" y="570"/>
                    </a:lnTo>
                    <a:lnTo>
                      <a:pt x="274" y="594"/>
                    </a:lnTo>
                    <a:lnTo>
                      <a:pt x="276" y="601"/>
                    </a:lnTo>
                    <a:lnTo>
                      <a:pt x="274" y="603"/>
                    </a:lnTo>
                    <a:lnTo>
                      <a:pt x="259" y="610"/>
                    </a:lnTo>
                    <a:lnTo>
                      <a:pt x="257" y="617"/>
                    </a:lnTo>
                    <a:lnTo>
                      <a:pt x="260" y="621"/>
                    </a:lnTo>
                    <a:lnTo>
                      <a:pt x="269" y="619"/>
                    </a:lnTo>
                    <a:lnTo>
                      <a:pt x="264" y="628"/>
                    </a:lnTo>
                    <a:lnTo>
                      <a:pt x="267" y="638"/>
                    </a:lnTo>
                    <a:lnTo>
                      <a:pt x="271" y="640"/>
                    </a:lnTo>
                    <a:lnTo>
                      <a:pt x="316" y="621"/>
                    </a:lnTo>
                    <a:lnTo>
                      <a:pt x="320" y="615"/>
                    </a:lnTo>
                    <a:lnTo>
                      <a:pt x="323" y="619"/>
                    </a:lnTo>
                    <a:lnTo>
                      <a:pt x="320" y="622"/>
                    </a:lnTo>
                    <a:lnTo>
                      <a:pt x="309" y="626"/>
                    </a:lnTo>
                    <a:lnTo>
                      <a:pt x="306" y="626"/>
                    </a:lnTo>
                    <a:lnTo>
                      <a:pt x="290" y="635"/>
                    </a:lnTo>
                    <a:lnTo>
                      <a:pt x="294" y="642"/>
                    </a:lnTo>
                    <a:lnTo>
                      <a:pt x="292" y="643"/>
                    </a:lnTo>
                    <a:lnTo>
                      <a:pt x="280" y="647"/>
                    </a:lnTo>
                    <a:lnTo>
                      <a:pt x="273" y="645"/>
                    </a:lnTo>
                    <a:lnTo>
                      <a:pt x="269" y="647"/>
                    </a:lnTo>
                    <a:lnTo>
                      <a:pt x="271" y="652"/>
                    </a:lnTo>
                    <a:lnTo>
                      <a:pt x="267" y="654"/>
                    </a:lnTo>
                    <a:lnTo>
                      <a:pt x="260" y="652"/>
                    </a:lnTo>
                    <a:lnTo>
                      <a:pt x="262" y="645"/>
                    </a:lnTo>
                    <a:lnTo>
                      <a:pt x="255" y="629"/>
                    </a:lnTo>
                    <a:lnTo>
                      <a:pt x="252" y="629"/>
                    </a:lnTo>
                    <a:lnTo>
                      <a:pt x="248" y="633"/>
                    </a:lnTo>
                    <a:lnTo>
                      <a:pt x="243" y="633"/>
                    </a:lnTo>
                    <a:lnTo>
                      <a:pt x="238" y="636"/>
                    </a:lnTo>
                    <a:lnTo>
                      <a:pt x="236" y="642"/>
                    </a:lnTo>
                    <a:lnTo>
                      <a:pt x="240" y="645"/>
                    </a:lnTo>
                    <a:lnTo>
                      <a:pt x="241" y="649"/>
                    </a:lnTo>
                    <a:lnTo>
                      <a:pt x="233" y="652"/>
                    </a:lnTo>
                    <a:lnTo>
                      <a:pt x="229" y="647"/>
                    </a:lnTo>
                    <a:lnTo>
                      <a:pt x="231" y="642"/>
                    </a:lnTo>
                    <a:lnTo>
                      <a:pt x="231" y="636"/>
                    </a:lnTo>
                    <a:lnTo>
                      <a:pt x="210" y="642"/>
                    </a:lnTo>
                    <a:lnTo>
                      <a:pt x="203" y="652"/>
                    </a:lnTo>
                    <a:lnTo>
                      <a:pt x="198" y="650"/>
                    </a:lnTo>
                    <a:lnTo>
                      <a:pt x="198" y="656"/>
                    </a:lnTo>
                    <a:lnTo>
                      <a:pt x="196" y="657"/>
                    </a:lnTo>
                    <a:lnTo>
                      <a:pt x="189" y="657"/>
                    </a:lnTo>
                    <a:lnTo>
                      <a:pt x="191" y="656"/>
                    </a:lnTo>
                    <a:lnTo>
                      <a:pt x="189" y="652"/>
                    </a:lnTo>
                    <a:lnTo>
                      <a:pt x="187" y="652"/>
                    </a:lnTo>
                    <a:lnTo>
                      <a:pt x="184" y="654"/>
                    </a:lnTo>
                    <a:lnTo>
                      <a:pt x="184" y="657"/>
                    </a:lnTo>
                    <a:lnTo>
                      <a:pt x="184" y="659"/>
                    </a:lnTo>
                    <a:lnTo>
                      <a:pt x="177" y="659"/>
                    </a:lnTo>
                    <a:lnTo>
                      <a:pt x="164" y="661"/>
                    </a:lnTo>
                    <a:lnTo>
                      <a:pt x="157" y="678"/>
                    </a:lnTo>
                    <a:lnTo>
                      <a:pt x="152" y="673"/>
                    </a:lnTo>
                    <a:lnTo>
                      <a:pt x="145" y="671"/>
                    </a:lnTo>
                    <a:lnTo>
                      <a:pt x="138" y="675"/>
                    </a:lnTo>
                    <a:lnTo>
                      <a:pt x="135" y="680"/>
                    </a:lnTo>
                    <a:lnTo>
                      <a:pt x="142" y="685"/>
                    </a:lnTo>
                    <a:lnTo>
                      <a:pt x="136" y="689"/>
                    </a:lnTo>
                    <a:lnTo>
                      <a:pt x="143" y="692"/>
                    </a:lnTo>
                    <a:lnTo>
                      <a:pt x="152" y="692"/>
                    </a:lnTo>
                    <a:lnTo>
                      <a:pt x="154" y="698"/>
                    </a:lnTo>
                    <a:lnTo>
                      <a:pt x="157" y="699"/>
                    </a:lnTo>
                    <a:lnTo>
                      <a:pt x="152" y="705"/>
                    </a:lnTo>
                    <a:lnTo>
                      <a:pt x="152" y="710"/>
                    </a:lnTo>
                    <a:lnTo>
                      <a:pt x="147" y="706"/>
                    </a:lnTo>
                    <a:lnTo>
                      <a:pt x="121" y="699"/>
                    </a:lnTo>
                    <a:lnTo>
                      <a:pt x="116" y="701"/>
                    </a:lnTo>
                    <a:lnTo>
                      <a:pt x="112" y="699"/>
                    </a:lnTo>
                    <a:lnTo>
                      <a:pt x="107" y="701"/>
                    </a:lnTo>
                    <a:lnTo>
                      <a:pt x="107" y="703"/>
                    </a:lnTo>
                    <a:lnTo>
                      <a:pt x="110" y="706"/>
                    </a:lnTo>
                    <a:lnTo>
                      <a:pt x="107" y="708"/>
                    </a:lnTo>
                    <a:lnTo>
                      <a:pt x="105" y="712"/>
                    </a:lnTo>
                    <a:lnTo>
                      <a:pt x="110" y="712"/>
                    </a:lnTo>
                    <a:lnTo>
                      <a:pt x="116" y="710"/>
                    </a:lnTo>
                    <a:lnTo>
                      <a:pt x="109" y="717"/>
                    </a:lnTo>
                    <a:lnTo>
                      <a:pt x="109" y="734"/>
                    </a:lnTo>
                    <a:lnTo>
                      <a:pt x="107" y="734"/>
                    </a:lnTo>
                    <a:lnTo>
                      <a:pt x="105" y="724"/>
                    </a:lnTo>
                    <a:lnTo>
                      <a:pt x="102" y="719"/>
                    </a:lnTo>
                    <a:lnTo>
                      <a:pt x="95" y="722"/>
                    </a:lnTo>
                    <a:lnTo>
                      <a:pt x="86" y="732"/>
                    </a:lnTo>
                    <a:lnTo>
                      <a:pt x="89" y="738"/>
                    </a:lnTo>
                    <a:lnTo>
                      <a:pt x="89" y="743"/>
                    </a:lnTo>
                    <a:lnTo>
                      <a:pt x="82" y="738"/>
                    </a:lnTo>
                    <a:lnTo>
                      <a:pt x="81" y="731"/>
                    </a:lnTo>
                    <a:lnTo>
                      <a:pt x="75" y="732"/>
                    </a:lnTo>
                    <a:lnTo>
                      <a:pt x="65" y="729"/>
                    </a:lnTo>
                    <a:lnTo>
                      <a:pt x="65" y="734"/>
                    </a:lnTo>
                    <a:lnTo>
                      <a:pt x="65" y="738"/>
                    </a:lnTo>
                    <a:lnTo>
                      <a:pt x="54" y="725"/>
                    </a:lnTo>
                    <a:lnTo>
                      <a:pt x="51" y="729"/>
                    </a:lnTo>
                    <a:lnTo>
                      <a:pt x="53" y="741"/>
                    </a:lnTo>
                    <a:lnTo>
                      <a:pt x="49" y="743"/>
                    </a:lnTo>
                    <a:lnTo>
                      <a:pt x="51" y="746"/>
                    </a:lnTo>
                    <a:lnTo>
                      <a:pt x="91" y="750"/>
                    </a:lnTo>
                    <a:lnTo>
                      <a:pt x="77" y="753"/>
                    </a:lnTo>
                    <a:lnTo>
                      <a:pt x="79" y="755"/>
                    </a:lnTo>
                    <a:lnTo>
                      <a:pt x="95" y="757"/>
                    </a:lnTo>
                    <a:lnTo>
                      <a:pt x="96" y="759"/>
                    </a:lnTo>
                    <a:lnTo>
                      <a:pt x="88" y="762"/>
                    </a:lnTo>
                    <a:lnTo>
                      <a:pt x="65" y="759"/>
                    </a:lnTo>
                    <a:lnTo>
                      <a:pt x="61" y="753"/>
                    </a:lnTo>
                    <a:lnTo>
                      <a:pt x="58" y="753"/>
                    </a:lnTo>
                    <a:lnTo>
                      <a:pt x="47" y="759"/>
                    </a:lnTo>
                    <a:lnTo>
                      <a:pt x="46" y="762"/>
                    </a:lnTo>
                    <a:lnTo>
                      <a:pt x="40" y="760"/>
                    </a:lnTo>
                    <a:lnTo>
                      <a:pt x="39" y="762"/>
                    </a:lnTo>
                    <a:lnTo>
                      <a:pt x="37" y="767"/>
                    </a:lnTo>
                    <a:lnTo>
                      <a:pt x="47" y="773"/>
                    </a:lnTo>
                    <a:lnTo>
                      <a:pt x="44" y="778"/>
                    </a:lnTo>
                    <a:lnTo>
                      <a:pt x="44" y="781"/>
                    </a:lnTo>
                    <a:lnTo>
                      <a:pt x="33" y="790"/>
                    </a:lnTo>
                    <a:lnTo>
                      <a:pt x="33" y="795"/>
                    </a:lnTo>
                    <a:lnTo>
                      <a:pt x="32" y="799"/>
                    </a:lnTo>
                    <a:lnTo>
                      <a:pt x="30" y="804"/>
                    </a:lnTo>
                    <a:lnTo>
                      <a:pt x="32" y="808"/>
                    </a:lnTo>
                    <a:lnTo>
                      <a:pt x="30" y="813"/>
                    </a:lnTo>
                    <a:lnTo>
                      <a:pt x="42" y="816"/>
                    </a:lnTo>
                    <a:lnTo>
                      <a:pt x="67" y="813"/>
                    </a:lnTo>
                    <a:lnTo>
                      <a:pt x="72" y="818"/>
                    </a:lnTo>
                    <a:lnTo>
                      <a:pt x="81" y="820"/>
                    </a:lnTo>
                    <a:lnTo>
                      <a:pt x="93" y="801"/>
                    </a:lnTo>
                    <a:lnTo>
                      <a:pt x="93" y="808"/>
                    </a:lnTo>
                    <a:lnTo>
                      <a:pt x="89" y="818"/>
                    </a:lnTo>
                    <a:lnTo>
                      <a:pt x="93" y="820"/>
                    </a:lnTo>
                    <a:lnTo>
                      <a:pt x="102" y="822"/>
                    </a:lnTo>
                    <a:lnTo>
                      <a:pt x="107" y="822"/>
                    </a:lnTo>
                    <a:lnTo>
                      <a:pt x="110" y="825"/>
                    </a:lnTo>
                    <a:lnTo>
                      <a:pt x="121" y="816"/>
                    </a:lnTo>
                    <a:lnTo>
                      <a:pt x="126" y="801"/>
                    </a:lnTo>
                    <a:lnTo>
                      <a:pt x="136" y="797"/>
                    </a:lnTo>
                    <a:lnTo>
                      <a:pt x="136" y="801"/>
                    </a:lnTo>
                    <a:lnTo>
                      <a:pt x="128" y="811"/>
                    </a:lnTo>
                    <a:lnTo>
                      <a:pt x="122" y="822"/>
                    </a:lnTo>
                    <a:lnTo>
                      <a:pt x="128" y="822"/>
                    </a:lnTo>
                    <a:lnTo>
                      <a:pt x="133" y="820"/>
                    </a:lnTo>
                    <a:lnTo>
                      <a:pt x="136" y="823"/>
                    </a:lnTo>
                    <a:lnTo>
                      <a:pt x="124" y="830"/>
                    </a:lnTo>
                    <a:lnTo>
                      <a:pt x="110" y="832"/>
                    </a:lnTo>
                    <a:lnTo>
                      <a:pt x="109" y="839"/>
                    </a:lnTo>
                    <a:lnTo>
                      <a:pt x="112" y="844"/>
                    </a:lnTo>
                    <a:lnTo>
                      <a:pt x="100" y="850"/>
                    </a:lnTo>
                    <a:lnTo>
                      <a:pt x="102" y="841"/>
                    </a:lnTo>
                    <a:lnTo>
                      <a:pt x="100" y="836"/>
                    </a:lnTo>
                    <a:lnTo>
                      <a:pt x="95" y="829"/>
                    </a:lnTo>
                    <a:lnTo>
                      <a:pt x="75" y="827"/>
                    </a:lnTo>
                    <a:lnTo>
                      <a:pt x="68" y="823"/>
                    </a:lnTo>
                    <a:lnTo>
                      <a:pt x="60" y="823"/>
                    </a:lnTo>
                    <a:lnTo>
                      <a:pt x="53" y="822"/>
                    </a:lnTo>
                    <a:lnTo>
                      <a:pt x="46" y="827"/>
                    </a:lnTo>
                    <a:lnTo>
                      <a:pt x="32" y="820"/>
                    </a:lnTo>
                    <a:lnTo>
                      <a:pt x="26" y="829"/>
                    </a:lnTo>
                    <a:lnTo>
                      <a:pt x="23" y="836"/>
                    </a:lnTo>
                    <a:lnTo>
                      <a:pt x="30" y="837"/>
                    </a:lnTo>
                    <a:lnTo>
                      <a:pt x="33" y="837"/>
                    </a:lnTo>
                    <a:lnTo>
                      <a:pt x="32" y="848"/>
                    </a:lnTo>
                    <a:lnTo>
                      <a:pt x="25" y="844"/>
                    </a:lnTo>
                    <a:lnTo>
                      <a:pt x="21" y="839"/>
                    </a:lnTo>
                    <a:lnTo>
                      <a:pt x="21" y="841"/>
                    </a:lnTo>
                    <a:lnTo>
                      <a:pt x="19" y="841"/>
                    </a:lnTo>
                    <a:lnTo>
                      <a:pt x="18" y="843"/>
                    </a:lnTo>
                    <a:lnTo>
                      <a:pt x="23" y="858"/>
                    </a:lnTo>
                    <a:lnTo>
                      <a:pt x="28" y="860"/>
                    </a:lnTo>
                    <a:lnTo>
                      <a:pt x="39" y="857"/>
                    </a:lnTo>
                    <a:lnTo>
                      <a:pt x="46" y="857"/>
                    </a:lnTo>
                    <a:lnTo>
                      <a:pt x="30" y="869"/>
                    </a:lnTo>
                    <a:lnTo>
                      <a:pt x="32" y="872"/>
                    </a:lnTo>
                    <a:lnTo>
                      <a:pt x="21" y="876"/>
                    </a:lnTo>
                    <a:lnTo>
                      <a:pt x="18" y="879"/>
                    </a:lnTo>
                    <a:lnTo>
                      <a:pt x="18" y="886"/>
                    </a:lnTo>
                    <a:lnTo>
                      <a:pt x="19" y="892"/>
                    </a:lnTo>
                    <a:lnTo>
                      <a:pt x="21" y="897"/>
                    </a:lnTo>
                    <a:lnTo>
                      <a:pt x="33" y="890"/>
                    </a:lnTo>
                    <a:lnTo>
                      <a:pt x="32" y="897"/>
                    </a:lnTo>
                    <a:lnTo>
                      <a:pt x="35" y="907"/>
                    </a:lnTo>
                    <a:lnTo>
                      <a:pt x="30" y="907"/>
                    </a:lnTo>
                    <a:lnTo>
                      <a:pt x="21" y="911"/>
                    </a:lnTo>
                    <a:lnTo>
                      <a:pt x="21" y="914"/>
                    </a:lnTo>
                    <a:lnTo>
                      <a:pt x="23" y="920"/>
                    </a:lnTo>
                    <a:lnTo>
                      <a:pt x="33" y="916"/>
                    </a:lnTo>
                    <a:lnTo>
                      <a:pt x="40" y="907"/>
                    </a:lnTo>
                    <a:lnTo>
                      <a:pt x="42" y="899"/>
                    </a:lnTo>
                    <a:lnTo>
                      <a:pt x="49" y="895"/>
                    </a:lnTo>
                    <a:lnTo>
                      <a:pt x="70" y="872"/>
                    </a:lnTo>
                    <a:lnTo>
                      <a:pt x="79" y="869"/>
                    </a:lnTo>
                    <a:lnTo>
                      <a:pt x="82" y="872"/>
                    </a:lnTo>
                    <a:lnTo>
                      <a:pt x="82" y="876"/>
                    </a:lnTo>
                    <a:lnTo>
                      <a:pt x="91" y="876"/>
                    </a:lnTo>
                    <a:lnTo>
                      <a:pt x="98" y="878"/>
                    </a:lnTo>
                    <a:lnTo>
                      <a:pt x="84" y="881"/>
                    </a:lnTo>
                    <a:lnTo>
                      <a:pt x="79" y="893"/>
                    </a:lnTo>
                    <a:lnTo>
                      <a:pt x="79" y="885"/>
                    </a:lnTo>
                    <a:lnTo>
                      <a:pt x="75" y="883"/>
                    </a:lnTo>
                    <a:lnTo>
                      <a:pt x="58" y="900"/>
                    </a:lnTo>
                    <a:lnTo>
                      <a:pt x="61" y="904"/>
                    </a:lnTo>
                    <a:lnTo>
                      <a:pt x="61" y="907"/>
                    </a:lnTo>
                    <a:lnTo>
                      <a:pt x="53" y="911"/>
                    </a:lnTo>
                    <a:lnTo>
                      <a:pt x="32" y="927"/>
                    </a:lnTo>
                    <a:lnTo>
                      <a:pt x="37" y="932"/>
                    </a:lnTo>
                    <a:lnTo>
                      <a:pt x="53" y="934"/>
                    </a:lnTo>
                    <a:lnTo>
                      <a:pt x="58" y="932"/>
                    </a:lnTo>
                    <a:lnTo>
                      <a:pt x="58" y="935"/>
                    </a:lnTo>
                    <a:lnTo>
                      <a:pt x="40" y="939"/>
                    </a:lnTo>
                    <a:lnTo>
                      <a:pt x="35" y="942"/>
                    </a:lnTo>
                    <a:lnTo>
                      <a:pt x="33" y="946"/>
                    </a:lnTo>
                    <a:lnTo>
                      <a:pt x="26" y="942"/>
                    </a:lnTo>
                    <a:lnTo>
                      <a:pt x="23" y="944"/>
                    </a:lnTo>
                    <a:lnTo>
                      <a:pt x="18" y="942"/>
                    </a:lnTo>
                    <a:lnTo>
                      <a:pt x="4" y="956"/>
                    </a:lnTo>
                    <a:lnTo>
                      <a:pt x="2" y="963"/>
                    </a:lnTo>
                    <a:lnTo>
                      <a:pt x="5" y="965"/>
                    </a:lnTo>
                    <a:lnTo>
                      <a:pt x="5" y="969"/>
                    </a:lnTo>
                    <a:lnTo>
                      <a:pt x="12" y="969"/>
                    </a:lnTo>
                    <a:lnTo>
                      <a:pt x="18" y="962"/>
                    </a:lnTo>
                    <a:lnTo>
                      <a:pt x="18" y="970"/>
                    </a:lnTo>
                    <a:lnTo>
                      <a:pt x="23" y="970"/>
                    </a:lnTo>
                    <a:lnTo>
                      <a:pt x="26" y="967"/>
                    </a:lnTo>
                    <a:lnTo>
                      <a:pt x="26" y="962"/>
                    </a:lnTo>
                    <a:lnTo>
                      <a:pt x="30" y="967"/>
                    </a:lnTo>
                    <a:lnTo>
                      <a:pt x="44" y="962"/>
                    </a:lnTo>
                    <a:lnTo>
                      <a:pt x="49" y="958"/>
                    </a:lnTo>
                    <a:lnTo>
                      <a:pt x="53" y="962"/>
                    </a:lnTo>
                    <a:lnTo>
                      <a:pt x="39" y="974"/>
                    </a:lnTo>
                    <a:lnTo>
                      <a:pt x="42" y="974"/>
                    </a:lnTo>
                    <a:lnTo>
                      <a:pt x="40" y="983"/>
                    </a:lnTo>
                    <a:lnTo>
                      <a:pt x="32" y="993"/>
                    </a:lnTo>
                    <a:lnTo>
                      <a:pt x="26" y="997"/>
                    </a:lnTo>
                    <a:lnTo>
                      <a:pt x="26" y="1004"/>
                    </a:lnTo>
                    <a:lnTo>
                      <a:pt x="25" y="1007"/>
                    </a:lnTo>
                    <a:lnTo>
                      <a:pt x="19" y="1005"/>
                    </a:lnTo>
                    <a:lnTo>
                      <a:pt x="16" y="1005"/>
                    </a:lnTo>
                    <a:lnTo>
                      <a:pt x="14" y="1000"/>
                    </a:lnTo>
                    <a:lnTo>
                      <a:pt x="11" y="998"/>
                    </a:lnTo>
                    <a:lnTo>
                      <a:pt x="0" y="1023"/>
                    </a:lnTo>
                    <a:lnTo>
                      <a:pt x="32" y="1068"/>
                    </a:lnTo>
                    <a:lnTo>
                      <a:pt x="40" y="1070"/>
                    </a:lnTo>
                    <a:lnTo>
                      <a:pt x="49" y="1061"/>
                    </a:lnTo>
                    <a:lnTo>
                      <a:pt x="42" y="1086"/>
                    </a:lnTo>
                    <a:lnTo>
                      <a:pt x="47" y="1084"/>
                    </a:lnTo>
                    <a:lnTo>
                      <a:pt x="54" y="1089"/>
                    </a:lnTo>
                    <a:lnTo>
                      <a:pt x="60" y="1082"/>
                    </a:lnTo>
                    <a:lnTo>
                      <a:pt x="72" y="1086"/>
                    </a:lnTo>
                    <a:lnTo>
                      <a:pt x="65" y="1091"/>
                    </a:lnTo>
                    <a:lnTo>
                      <a:pt x="77" y="1100"/>
                    </a:lnTo>
                    <a:lnTo>
                      <a:pt x="88" y="1096"/>
                    </a:lnTo>
                    <a:lnTo>
                      <a:pt x="100" y="1089"/>
                    </a:lnTo>
                    <a:lnTo>
                      <a:pt x="105" y="1079"/>
                    </a:lnTo>
                    <a:lnTo>
                      <a:pt x="110" y="1089"/>
                    </a:lnTo>
                    <a:lnTo>
                      <a:pt x="128" y="1081"/>
                    </a:lnTo>
                    <a:lnTo>
                      <a:pt x="149" y="1061"/>
                    </a:lnTo>
                    <a:lnTo>
                      <a:pt x="159" y="1058"/>
                    </a:lnTo>
                    <a:lnTo>
                      <a:pt x="163" y="1049"/>
                    </a:lnTo>
                    <a:lnTo>
                      <a:pt x="170" y="1046"/>
                    </a:lnTo>
                    <a:lnTo>
                      <a:pt x="171" y="1042"/>
                    </a:lnTo>
                    <a:lnTo>
                      <a:pt x="187" y="1030"/>
                    </a:lnTo>
                    <a:lnTo>
                      <a:pt x="187" y="1021"/>
                    </a:lnTo>
                    <a:lnTo>
                      <a:pt x="196" y="1030"/>
                    </a:lnTo>
                    <a:lnTo>
                      <a:pt x="206" y="1032"/>
                    </a:lnTo>
                    <a:lnTo>
                      <a:pt x="213" y="1028"/>
                    </a:lnTo>
                    <a:lnTo>
                      <a:pt x="219" y="1014"/>
                    </a:lnTo>
                    <a:lnTo>
                      <a:pt x="226" y="1009"/>
                    </a:lnTo>
                    <a:lnTo>
                      <a:pt x="227" y="1000"/>
                    </a:lnTo>
                    <a:lnTo>
                      <a:pt x="222" y="993"/>
                    </a:lnTo>
                    <a:lnTo>
                      <a:pt x="220" y="986"/>
                    </a:lnTo>
                    <a:lnTo>
                      <a:pt x="222" y="986"/>
                    </a:lnTo>
                    <a:lnTo>
                      <a:pt x="224" y="981"/>
                    </a:lnTo>
                    <a:lnTo>
                      <a:pt x="224" y="972"/>
                    </a:lnTo>
                    <a:lnTo>
                      <a:pt x="227" y="976"/>
                    </a:lnTo>
                    <a:lnTo>
                      <a:pt x="229" y="983"/>
                    </a:lnTo>
                    <a:lnTo>
                      <a:pt x="227" y="988"/>
                    </a:lnTo>
                    <a:lnTo>
                      <a:pt x="233" y="988"/>
                    </a:lnTo>
                    <a:lnTo>
                      <a:pt x="236" y="983"/>
                    </a:lnTo>
                    <a:lnTo>
                      <a:pt x="233" y="976"/>
                    </a:lnTo>
                    <a:lnTo>
                      <a:pt x="233" y="963"/>
                    </a:lnTo>
                    <a:lnTo>
                      <a:pt x="234" y="960"/>
                    </a:lnTo>
                    <a:lnTo>
                      <a:pt x="238" y="962"/>
                    </a:lnTo>
                    <a:lnTo>
                      <a:pt x="243" y="958"/>
                    </a:lnTo>
                    <a:lnTo>
                      <a:pt x="247" y="962"/>
                    </a:lnTo>
                    <a:lnTo>
                      <a:pt x="245" y="967"/>
                    </a:lnTo>
                    <a:lnTo>
                      <a:pt x="240" y="969"/>
                    </a:lnTo>
                    <a:lnTo>
                      <a:pt x="238" y="1018"/>
                    </a:lnTo>
                    <a:lnTo>
                      <a:pt x="245" y="1016"/>
                    </a:lnTo>
                    <a:lnTo>
                      <a:pt x="252" y="1025"/>
                    </a:lnTo>
                    <a:lnTo>
                      <a:pt x="257" y="1025"/>
                    </a:lnTo>
                    <a:lnTo>
                      <a:pt x="260" y="1033"/>
                    </a:lnTo>
                    <a:lnTo>
                      <a:pt x="259" y="1053"/>
                    </a:lnTo>
                    <a:lnTo>
                      <a:pt x="262" y="1042"/>
                    </a:lnTo>
                    <a:lnTo>
                      <a:pt x="264" y="1049"/>
                    </a:lnTo>
                    <a:lnTo>
                      <a:pt x="271" y="1046"/>
                    </a:lnTo>
                    <a:lnTo>
                      <a:pt x="281" y="1016"/>
                    </a:lnTo>
                    <a:lnTo>
                      <a:pt x="280" y="991"/>
                    </a:lnTo>
                    <a:lnTo>
                      <a:pt x="292" y="976"/>
                    </a:lnTo>
                    <a:lnTo>
                      <a:pt x="294" y="965"/>
                    </a:lnTo>
                    <a:lnTo>
                      <a:pt x="316" y="960"/>
                    </a:lnTo>
                    <a:lnTo>
                      <a:pt x="322" y="951"/>
                    </a:lnTo>
                    <a:lnTo>
                      <a:pt x="325" y="939"/>
                    </a:lnTo>
                    <a:lnTo>
                      <a:pt x="322" y="932"/>
                    </a:lnTo>
                    <a:lnTo>
                      <a:pt x="330" y="909"/>
                    </a:lnTo>
                    <a:lnTo>
                      <a:pt x="327" y="883"/>
                    </a:lnTo>
                    <a:lnTo>
                      <a:pt x="320" y="872"/>
                    </a:lnTo>
                    <a:lnTo>
                      <a:pt x="323" y="867"/>
                    </a:lnTo>
                    <a:lnTo>
                      <a:pt x="336" y="865"/>
                    </a:lnTo>
                    <a:lnTo>
                      <a:pt x="344" y="857"/>
                    </a:lnTo>
                    <a:lnTo>
                      <a:pt x="350" y="843"/>
                    </a:lnTo>
                    <a:lnTo>
                      <a:pt x="350" y="827"/>
                    </a:lnTo>
                    <a:lnTo>
                      <a:pt x="336" y="815"/>
                    </a:lnTo>
                    <a:lnTo>
                      <a:pt x="329" y="802"/>
                    </a:lnTo>
                    <a:lnTo>
                      <a:pt x="336" y="755"/>
                    </a:lnTo>
                    <a:lnTo>
                      <a:pt x="334" y="743"/>
                    </a:lnTo>
                    <a:lnTo>
                      <a:pt x="330" y="741"/>
                    </a:lnTo>
                    <a:lnTo>
                      <a:pt x="343" y="696"/>
                    </a:lnTo>
                    <a:lnTo>
                      <a:pt x="348" y="691"/>
                    </a:lnTo>
                    <a:lnTo>
                      <a:pt x="344" y="685"/>
                    </a:lnTo>
                    <a:lnTo>
                      <a:pt x="341" y="675"/>
                    </a:lnTo>
                    <a:lnTo>
                      <a:pt x="341" y="663"/>
                    </a:lnTo>
                    <a:lnTo>
                      <a:pt x="351" y="638"/>
                    </a:lnTo>
                    <a:lnTo>
                      <a:pt x="371" y="619"/>
                    </a:lnTo>
                    <a:lnTo>
                      <a:pt x="383" y="614"/>
                    </a:lnTo>
                    <a:lnTo>
                      <a:pt x="398" y="610"/>
                    </a:lnTo>
                    <a:lnTo>
                      <a:pt x="421" y="615"/>
                    </a:lnTo>
                    <a:lnTo>
                      <a:pt x="428" y="607"/>
                    </a:lnTo>
                    <a:lnTo>
                      <a:pt x="432" y="586"/>
                    </a:lnTo>
                    <a:lnTo>
                      <a:pt x="419" y="566"/>
                    </a:lnTo>
                    <a:lnTo>
                      <a:pt x="419" y="559"/>
                    </a:lnTo>
                    <a:lnTo>
                      <a:pt x="447" y="516"/>
                    </a:lnTo>
                    <a:lnTo>
                      <a:pt x="460" y="440"/>
                    </a:lnTo>
                    <a:lnTo>
                      <a:pt x="465" y="437"/>
                    </a:lnTo>
                    <a:lnTo>
                      <a:pt x="472" y="439"/>
                    </a:lnTo>
                    <a:lnTo>
                      <a:pt x="484" y="430"/>
                    </a:lnTo>
                    <a:lnTo>
                      <a:pt x="495" y="400"/>
                    </a:lnTo>
                    <a:lnTo>
                      <a:pt x="531" y="353"/>
                    </a:lnTo>
                    <a:lnTo>
                      <a:pt x="531" y="344"/>
                    </a:lnTo>
                    <a:lnTo>
                      <a:pt x="524" y="330"/>
                    </a:lnTo>
                    <a:lnTo>
                      <a:pt x="526" y="323"/>
                    </a:lnTo>
                    <a:lnTo>
                      <a:pt x="538" y="306"/>
                    </a:lnTo>
                    <a:lnTo>
                      <a:pt x="543" y="288"/>
                    </a:lnTo>
                    <a:lnTo>
                      <a:pt x="561" y="271"/>
                    </a:lnTo>
                    <a:lnTo>
                      <a:pt x="568" y="269"/>
                    </a:lnTo>
                    <a:lnTo>
                      <a:pt x="575" y="274"/>
                    </a:lnTo>
                    <a:lnTo>
                      <a:pt x="582" y="281"/>
                    </a:lnTo>
                    <a:lnTo>
                      <a:pt x="584" y="283"/>
                    </a:lnTo>
                    <a:lnTo>
                      <a:pt x="589" y="272"/>
                    </a:lnTo>
                    <a:lnTo>
                      <a:pt x="594" y="255"/>
                    </a:lnTo>
                    <a:lnTo>
                      <a:pt x="594" y="241"/>
                    </a:lnTo>
                    <a:lnTo>
                      <a:pt x="596" y="236"/>
                    </a:lnTo>
                    <a:lnTo>
                      <a:pt x="599" y="232"/>
                    </a:lnTo>
                    <a:lnTo>
                      <a:pt x="605" y="232"/>
                    </a:lnTo>
                    <a:lnTo>
                      <a:pt x="650" y="245"/>
                    </a:lnTo>
                    <a:lnTo>
                      <a:pt x="654" y="243"/>
                    </a:lnTo>
                    <a:lnTo>
                      <a:pt x="659" y="238"/>
                    </a:lnTo>
                    <a:lnTo>
                      <a:pt x="652" y="232"/>
                    </a:lnTo>
                    <a:lnTo>
                      <a:pt x="652" y="227"/>
                    </a:lnTo>
                    <a:lnTo>
                      <a:pt x="655" y="220"/>
                    </a:lnTo>
                    <a:lnTo>
                      <a:pt x="657" y="211"/>
                    </a:lnTo>
                    <a:lnTo>
                      <a:pt x="660" y="208"/>
                    </a:lnTo>
                    <a:lnTo>
                      <a:pt x="660" y="203"/>
                    </a:lnTo>
                    <a:lnTo>
                      <a:pt x="660" y="197"/>
                    </a:lnTo>
                    <a:lnTo>
                      <a:pt x="657" y="194"/>
                    </a:lnTo>
                    <a:lnTo>
                      <a:pt x="657" y="189"/>
                    </a:lnTo>
                    <a:lnTo>
                      <a:pt x="660" y="187"/>
                    </a:lnTo>
                    <a:lnTo>
                      <a:pt x="673" y="187"/>
                    </a:lnTo>
                    <a:lnTo>
                      <a:pt x="674" y="182"/>
                    </a:lnTo>
                    <a:lnTo>
                      <a:pt x="680" y="180"/>
                    </a:lnTo>
                    <a:lnTo>
                      <a:pt x="685" y="183"/>
                    </a:lnTo>
                    <a:lnTo>
                      <a:pt x="690" y="182"/>
                    </a:lnTo>
                    <a:lnTo>
                      <a:pt x="687" y="168"/>
                    </a:lnTo>
                    <a:lnTo>
                      <a:pt x="694" y="164"/>
                    </a:lnTo>
                    <a:lnTo>
                      <a:pt x="702" y="166"/>
                    </a:lnTo>
                    <a:lnTo>
                      <a:pt x="727" y="197"/>
                    </a:lnTo>
                    <a:lnTo>
                      <a:pt x="730" y="208"/>
                    </a:lnTo>
                    <a:lnTo>
                      <a:pt x="734" y="213"/>
                    </a:lnTo>
                    <a:lnTo>
                      <a:pt x="750" y="215"/>
                    </a:lnTo>
                    <a:lnTo>
                      <a:pt x="758" y="218"/>
                    </a:lnTo>
                    <a:lnTo>
                      <a:pt x="765" y="217"/>
                    </a:lnTo>
                    <a:lnTo>
                      <a:pt x="774" y="211"/>
                    </a:lnTo>
                    <a:lnTo>
                      <a:pt x="783" y="201"/>
                    </a:lnTo>
                    <a:lnTo>
                      <a:pt x="788" y="204"/>
                    </a:lnTo>
                    <a:lnTo>
                      <a:pt x="797" y="215"/>
                    </a:lnTo>
                    <a:lnTo>
                      <a:pt x="804" y="217"/>
                    </a:lnTo>
                    <a:lnTo>
                      <a:pt x="819" y="206"/>
                    </a:lnTo>
                    <a:lnTo>
                      <a:pt x="823" y="197"/>
                    </a:lnTo>
                    <a:lnTo>
                      <a:pt x="837" y="185"/>
                    </a:lnTo>
                    <a:lnTo>
                      <a:pt x="835" y="134"/>
                    </a:lnTo>
                    <a:lnTo>
                      <a:pt x="840" y="117"/>
                    </a:lnTo>
                    <a:lnTo>
                      <a:pt x="846" y="108"/>
                    </a:lnTo>
                    <a:lnTo>
                      <a:pt x="853" y="105"/>
                    </a:lnTo>
                    <a:lnTo>
                      <a:pt x="865" y="101"/>
                    </a:lnTo>
                    <a:lnTo>
                      <a:pt x="898" y="85"/>
                    </a:lnTo>
                    <a:lnTo>
                      <a:pt x="902" y="87"/>
                    </a:lnTo>
                    <a:lnTo>
                      <a:pt x="909" y="98"/>
                    </a:lnTo>
                    <a:lnTo>
                      <a:pt x="916" y="103"/>
                    </a:lnTo>
                    <a:lnTo>
                      <a:pt x="926" y="105"/>
                    </a:lnTo>
                    <a:lnTo>
                      <a:pt x="936" y="113"/>
                    </a:lnTo>
                    <a:lnTo>
                      <a:pt x="945" y="136"/>
                    </a:lnTo>
                    <a:lnTo>
                      <a:pt x="936" y="152"/>
                    </a:lnTo>
                    <a:lnTo>
                      <a:pt x="935" y="159"/>
                    </a:lnTo>
                    <a:lnTo>
                      <a:pt x="936" y="164"/>
                    </a:lnTo>
                    <a:lnTo>
                      <a:pt x="942" y="168"/>
                    </a:lnTo>
                    <a:lnTo>
                      <a:pt x="943" y="168"/>
                    </a:lnTo>
                    <a:lnTo>
                      <a:pt x="947" y="162"/>
                    </a:lnTo>
                    <a:lnTo>
                      <a:pt x="949" y="159"/>
                    </a:lnTo>
                    <a:lnTo>
                      <a:pt x="949" y="154"/>
                    </a:lnTo>
                    <a:lnTo>
                      <a:pt x="949" y="150"/>
                    </a:lnTo>
                    <a:lnTo>
                      <a:pt x="964" y="138"/>
                    </a:lnTo>
                    <a:lnTo>
                      <a:pt x="968" y="133"/>
                    </a:lnTo>
                    <a:lnTo>
                      <a:pt x="970" y="115"/>
                    </a:lnTo>
                    <a:lnTo>
                      <a:pt x="982" y="122"/>
                    </a:lnTo>
                    <a:lnTo>
                      <a:pt x="989" y="119"/>
                    </a:lnTo>
                    <a:lnTo>
                      <a:pt x="991" y="108"/>
                    </a:lnTo>
                    <a:lnTo>
                      <a:pt x="991" y="101"/>
                    </a:lnTo>
                    <a:lnTo>
                      <a:pt x="989" y="99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5" name="Freeform 106"/>
              <p:cNvSpPr>
                <a:spLocks/>
              </p:cNvSpPr>
              <p:nvPr/>
            </p:nvSpPr>
            <p:spPr bwMode="auto">
              <a:xfrm>
                <a:off x="4289" y="968"/>
                <a:ext cx="64" cy="53"/>
              </a:xfrm>
              <a:custGeom>
                <a:avLst/>
                <a:gdLst>
                  <a:gd name="T0" fmla="*/ 3 w 76"/>
                  <a:gd name="T1" fmla="*/ 0 h 63"/>
                  <a:gd name="T2" fmla="*/ 3 w 76"/>
                  <a:gd name="T3" fmla="*/ 0 h 63"/>
                  <a:gd name="T4" fmla="*/ 3 w 76"/>
                  <a:gd name="T5" fmla="*/ 3 h 63"/>
                  <a:gd name="T6" fmla="*/ 3 w 76"/>
                  <a:gd name="T7" fmla="*/ 3 h 63"/>
                  <a:gd name="T8" fmla="*/ 3 w 76"/>
                  <a:gd name="T9" fmla="*/ 3 h 63"/>
                  <a:gd name="T10" fmla="*/ 3 w 76"/>
                  <a:gd name="T11" fmla="*/ 3 h 63"/>
                  <a:gd name="T12" fmla="*/ 3 w 76"/>
                  <a:gd name="T13" fmla="*/ 3 h 63"/>
                  <a:gd name="T14" fmla="*/ 3 w 76"/>
                  <a:gd name="T15" fmla="*/ 3 h 63"/>
                  <a:gd name="T16" fmla="*/ 3 w 76"/>
                  <a:gd name="T17" fmla="*/ 3 h 63"/>
                  <a:gd name="T18" fmla="*/ 3 w 76"/>
                  <a:gd name="T19" fmla="*/ 3 h 63"/>
                  <a:gd name="T20" fmla="*/ 3 w 76"/>
                  <a:gd name="T21" fmla="*/ 3 h 63"/>
                  <a:gd name="T22" fmla="*/ 3 w 76"/>
                  <a:gd name="T23" fmla="*/ 3 h 63"/>
                  <a:gd name="T24" fmla="*/ 3 w 76"/>
                  <a:gd name="T25" fmla="*/ 3 h 63"/>
                  <a:gd name="T26" fmla="*/ 3 w 76"/>
                  <a:gd name="T27" fmla="*/ 3 h 63"/>
                  <a:gd name="T28" fmla="*/ 3 w 76"/>
                  <a:gd name="T29" fmla="*/ 3 h 63"/>
                  <a:gd name="T30" fmla="*/ 3 w 76"/>
                  <a:gd name="T31" fmla="*/ 3 h 63"/>
                  <a:gd name="T32" fmla="*/ 3 w 76"/>
                  <a:gd name="T33" fmla="*/ 3 h 63"/>
                  <a:gd name="T34" fmla="*/ 3 w 76"/>
                  <a:gd name="T35" fmla="*/ 3 h 63"/>
                  <a:gd name="T36" fmla="*/ 3 w 76"/>
                  <a:gd name="T37" fmla="*/ 3 h 63"/>
                  <a:gd name="T38" fmla="*/ 3 w 76"/>
                  <a:gd name="T39" fmla="*/ 3 h 63"/>
                  <a:gd name="T40" fmla="*/ 3 w 76"/>
                  <a:gd name="T41" fmla="*/ 3 h 63"/>
                  <a:gd name="T42" fmla="*/ 3 w 76"/>
                  <a:gd name="T43" fmla="*/ 3 h 63"/>
                  <a:gd name="T44" fmla="*/ 3 w 76"/>
                  <a:gd name="T45" fmla="*/ 3 h 63"/>
                  <a:gd name="T46" fmla="*/ 3 w 76"/>
                  <a:gd name="T47" fmla="*/ 3 h 63"/>
                  <a:gd name="T48" fmla="*/ 3 w 76"/>
                  <a:gd name="T49" fmla="*/ 3 h 63"/>
                  <a:gd name="T50" fmla="*/ 3 w 76"/>
                  <a:gd name="T51" fmla="*/ 3 h 63"/>
                  <a:gd name="T52" fmla="*/ 3 w 76"/>
                  <a:gd name="T53" fmla="*/ 3 h 63"/>
                  <a:gd name="T54" fmla="*/ 3 w 76"/>
                  <a:gd name="T55" fmla="*/ 3 h 63"/>
                  <a:gd name="T56" fmla="*/ 3 w 76"/>
                  <a:gd name="T57" fmla="*/ 3 h 63"/>
                  <a:gd name="T58" fmla="*/ 3 w 76"/>
                  <a:gd name="T59" fmla="*/ 3 h 63"/>
                  <a:gd name="T60" fmla="*/ 3 w 76"/>
                  <a:gd name="T61" fmla="*/ 3 h 63"/>
                  <a:gd name="T62" fmla="*/ 3 w 76"/>
                  <a:gd name="T63" fmla="*/ 3 h 63"/>
                  <a:gd name="T64" fmla="*/ 3 w 76"/>
                  <a:gd name="T65" fmla="*/ 3 h 63"/>
                  <a:gd name="T66" fmla="*/ 0 w 76"/>
                  <a:gd name="T67" fmla="*/ 3 h 63"/>
                  <a:gd name="T68" fmla="*/ 0 w 76"/>
                  <a:gd name="T69" fmla="*/ 3 h 63"/>
                  <a:gd name="T70" fmla="*/ 1 w 76"/>
                  <a:gd name="T71" fmla="*/ 3 h 63"/>
                  <a:gd name="T72" fmla="*/ 3 w 76"/>
                  <a:gd name="T73" fmla="*/ 3 h 63"/>
                  <a:gd name="T74" fmla="*/ 3 w 76"/>
                  <a:gd name="T75" fmla="*/ 3 h 63"/>
                  <a:gd name="T76" fmla="*/ 3 w 76"/>
                  <a:gd name="T77" fmla="*/ 3 h 63"/>
                  <a:gd name="T78" fmla="*/ 3 w 76"/>
                  <a:gd name="T79" fmla="*/ 3 h 63"/>
                  <a:gd name="T80" fmla="*/ 3 w 76"/>
                  <a:gd name="T81" fmla="*/ 3 h 63"/>
                  <a:gd name="T82" fmla="*/ 3 w 76"/>
                  <a:gd name="T83" fmla="*/ 3 h 63"/>
                  <a:gd name="T84" fmla="*/ 3 w 76"/>
                  <a:gd name="T85" fmla="*/ 3 h 63"/>
                  <a:gd name="T86" fmla="*/ 3 w 76"/>
                  <a:gd name="T87" fmla="*/ 3 h 63"/>
                  <a:gd name="T88" fmla="*/ 3 w 76"/>
                  <a:gd name="T89" fmla="*/ 3 h 63"/>
                  <a:gd name="T90" fmla="*/ 3 w 76"/>
                  <a:gd name="T91" fmla="*/ 3 h 63"/>
                  <a:gd name="T92" fmla="*/ 3 w 76"/>
                  <a:gd name="T93" fmla="*/ 3 h 63"/>
                  <a:gd name="T94" fmla="*/ 3 w 76"/>
                  <a:gd name="T95" fmla="*/ 3 h 63"/>
                  <a:gd name="T96" fmla="*/ 3 w 76"/>
                  <a:gd name="T97" fmla="*/ 0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"/>
                  <a:gd name="T148" fmla="*/ 0 h 63"/>
                  <a:gd name="T149" fmla="*/ 76 w 76"/>
                  <a:gd name="T150" fmla="*/ 63 h 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" h="63">
                    <a:moveTo>
                      <a:pt x="49" y="0"/>
                    </a:moveTo>
                    <a:lnTo>
                      <a:pt x="54" y="0"/>
                    </a:lnTo>
                    <a:lnTo>
                      <a:pt x="56" y="9"/>
                    </a:lnTo>
                    <a:lnTo>
                      <a:pt x="54" y="14"/>
                    </a:lnTo>
                    <a:lnTo>
                      <a:pt x="56" y="12"/>
                    </a:lnTo>
                    <a:lnTo>
                      <a:pt x="57" y="17"/>
                    </a:lnTo>
                    <a:lnTo>
                      <a:pt x="50" y="31"/>
                    </a:lnTo>
                    <a:lnTo>
                      <a:pt x="52" y="28"/>
                    </a:lnTo>
                    <a:lnTo>
                      <a:pt x="57" y="26"/>
                    </a:lnTo>
                    <a:lnTo>
                      <a:pt x="59" y="17"/>
                    </a:lnTo>
                    <a:lnTo>
                      <a:pt x="64" y="17"/>
                    </a:lnTo>
                    <a:lnTo>
                      <a:pt x="64" y="12"/>
                    </a:lnTo>
                    <a:lnTo>
                      <a:pt x="66" y="7"/>
                    </a:lnTo>
                    <a:lnTo>
                      <a:pt x="73" y="10"/>
                    </a:lnTo>
                    <a:lnTo>
                      <a:pt x="76" y="16"/>
                    </a:lnTo>
                    <a:lnTo>
                      <a:pt x="76" y="23"/>
                    </a:lnTo>
                    <a:lnTo>
                      <a:pt x="75" y="30"/>
                    </a:lnTo>
                    <a:lnTo>
                      <a:pt x="71" y="33"/>
                    </a:lnTo>
                    <a:lnTo>
                      <a:pt x="66" y="35"/>
                    </a:lnTo>
                    <a:lnTo>
                      <a:pt x="61" y="38"/>
                    </a:lnTo>
                    <a:lnTo>
                      <a:pt x="57" y="45"/>
                    </a:lnTo>
                    <a:lnTo>
                      <a:pt x="56" y="40"/>
                    </a:lnTo>
                    <a:lnTo>
                      <a:pt x="47" y="47"/>
                    </a:lnTo>
                    <a:lnTo>
                      <a:pt x="47" y="51"/>
                    </a:lnTo>
                    <a:lnTo>
                      <a:pt x="43" y="54"/>
                    </a:lnTo>
                    <a:lnTo>
                      <a:pt x="42" y="49"/>
                    </a:lnTo>
                    <a:lnTo>
                      <a:pt x="42" y="44"/>
                    </a:lnTo>
                    <a:lnTo>
                      <a:pt x="43" y="40"/>
                    </a:lnTo>
                    <a:lnTo>
                      <a:pt x="31" y="54"/>
                    </a:lnTo>
                    <a:lnTo>
                      <a:pt x="19" y="61"/>
                    </a:lnTo>
                    <a:lnTo>
                      <a:pt x="19" y="56"/>
                    </a:lnTo>
                    <a:lnTo>
                      <a:pt x="15" y="54"/>
                    </a:lnTo>
                    <a:lnTo>
                      <a:pt x="12" y="59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2"/>
                    </a:lnTo>
                    <a:lnTo>
                      <a:pt x="5" y="51"/>
                    </a:lnTo>
                    <a:lnTo>
                      <a:pt x="7" y="47"/>
                    </a:lnTo>
                    <a:lnTo>
                      <a:pt x="10" y="47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2" y="42"/>
                    </a:lnTo>
                    <a:lnTo>
                      <a:pt x="33" y="38"/>
                    </a:lnTo>
                    <a:lnTo>
                      <a:pt x="33" y="33"/>
                    </a:lnTo>
                    <a:lnTo>
                      <a:pt x="42" y="26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7" y="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6" name="Freeform 107"/>
              <p:cNvSpPr>
                <a:spLocks/>
              </p:cNvSpPr>
              <p:nvPr/>
            </p:nvSpPr>
            <p:spPr bwMode="auto">
              <a:xfrm>
                <a:off x="4296" y="965"/>
                <a:ext cx="23" cy="29"/>
              </a:xfrm>
              <a:custGeom>
                <a:avLst/>
                <a:gdLst>
                  <a:gd name="T0" fmla="*/ 2 w 28"/>
                  <a:gd name="T1" fmla="*/ 3 h 34"/>
                  <a:gd name="T2" fmla="*/ 2 w 28"/>
                  <a:gd name="T3" fmla="*/ 3 h 34"/>
                  <a:gd name="T4" fmla="*/ 2 w 28"/>
                  <a:gd name="T5" fmla="*/ 3 h 34"/>
                  <a:gd name="T6" fmla="*/ 2 w 28"/>
                  <a:gd name="T7" fmla="*/ 3 h 34"/>
                  <a:gd name="T8" fmla="*/ 2 w 28"/>
                  <a:gd name="T9" fmla="*/ 3 h 34"/>
                  <a:gd name="T10" fmla="*/ 2 w 28"/>
                  <a:gd name="T11" fmla="*/ 3 h 34"/>
                  <a:gd name="T12" fmla="*/ 2 w 28"/>
                  <a:gd name="T13" fmla="*/ 3 h 34"/>
                  <a:gd name="T14" fmla="*/ 2 w 28"/>
                  <a:gd name="T15" fmla="*/ 3 h 34"/>
                  <a:gd name="T16" fmla="*/ 2 w 28"/>
                  <a:gd name="T17" fmla="*/ 3 h 34"/>
                  <a:gd name="T18" fmla="*/ 2 w 28"/>
                  <a:gd name="T19" fmla="*/ 3 h 34"/>
                  <a:gd name="T20" fmla="*/ 2 w 28"/>
                  <a:gd name="T21" fmla="*/ 3 h 34"/>
                  <a:gd name="T22" fmla="*/ 2 w 28"/>
                  <a:gd name="T23" fmla="*/ 0 h 34"/>
                  <a:gd name="T24" fmla="*/ 2 w 28"/>
                  <a:gd name="T25" fmla="*/ 3 h 34"/>
                  <a:gd name="T26" fmla="*/ 2 w 28"/>
                  <a:gd name="T27" fmla="*/ 3 h 34"/>
                  <a:gd name="T28" fmla="*/ 2 w 28"/>
                  <a:gd name="T29" fmla="*/ 3 h 34"/>
                  <a:gd name="T30" fmla="*/ 2 w 28"/>
                  <a:gd name="T31" fmla="*/ 3 h 34"/>
                  <a:gd name="T32" fmla="*/ 2 w 28"/>
                  <a:gd name="T33" fmla="*/ 3 h 34"/>
                  <a:gd name="T34" fmla="*/ 2 w 28"/>
                  <a:gd name="T35" fmla="*/ 3 h 34"/>
                  <a:gd name="T36" fmla="*/ 2 w 28"/>
                  <a:gd name="T37" fmla="*/ 3 h 34"/>
                  <a:gd name="T38" fmla="*/ 2 w 28"/>
                  <a:gd name="T39" fmla="*/ 3 h 34"/>
                  <a:gd name="T40" fmla="*/ 2 w 28"/>
                  <a:gd name="T41" fmla="*/ 3 h 34"/>
                  <a:gd name="T42" fmla="*/ 2 w 28"/>
                  <a:gd name="T43" fmla="*/ 3 h 34"/>
                  <a:gd name="T44" fmla="*/ 2 w 28"/>
                  <a:gd name="T45" fmla="*/ 3 h 34"/>
                  <a:gd name="T46" fmla="*/ 0 w 28"/>
                  <a:gd name="T47" fmla="*/ 3 h 34"/>
                  <a:gd name="T48" fmla="*/ 2 w 28"/>
                  <a:gd name="T49" fmla="*/ 3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8"/>
                  <a:gd name="T76" fmla="*/ 0 h 34"/>
                  <a:gd name="T77" fmla="*/ 28 w 28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8" h="34">
                    <a:moveTo>
                      <a:pt x="2" y="23"/>
                    </a:moveTo>
                    <a:lnTo>
                      <a:pt x="4" y="21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11" y="18"/>
                    </a:lnTo>
                    <a:lnTo>
                      <a:pt x="13" y="14"/>
                    </a:lnTo>
                    <a:lnTo>
                      <a:pt x="14" y="7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3" y="0"/>
                    </a:lnTo>
                    <a:lnTo>
                      <a:pt x="28" y="13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6" y="34"/>
                    </a:lnTo>
                    <a:lnTo>
                      <a:pt x="14" y="28"/>
                    </a:lnTo>
                    <a:lnTo>
                      <a:pt x="18" y="25"/>
                    </a:lnTo>
                    <a:lnTo>
                      <a:pt x="21" y="21"/>
                    </a:lnTo>
                    <a:lnTo>
                      <a:pt x="16" y="25"/>
                    </a:lnTo>
                    <a:lnTo>
                      <a:pt x="13" y="25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7" name="Freeform 108"/>
              <p:cNvSpPr>
                <a:spLocks/>
              </p:cNvSpPr>
              <p:nvPr/>
            </p:nvSpPr>
            <p:spPr bwMode="auto">
              <a:xfrm>
                <a:off x="4329" y="941"/>
                <a:ext cx="17" cy="24"/>
              </a:xfrm>
              <a:custGeom>
                <a:avLst/>
                <a:gdLst>
                  <a:gd name="T0" fmla="*/ 2 w 21"/>
                  <a:gd name="T1" fmla="*/ 3 h 28"/>
                  <a:gd name="T2" fmla="*/ 2 w 21"/>
                  <a:gd name="T3" fmla="*/ 3 h 28"/>
                  <a:gd name="T4" fmla="*/ 2 w 21"/>
                  <a:gd name="T5" fmla="*/ 0 h 28"/>
                  <a:gd name="T6" fmla="*/ 2 w 21"/>
                  <a:gd name="T7" fmla="*/ 0 h 28"/>
                  <a:gd name="T8" fmla="*/ 2 w 21"/>
                  <a:gd name="T9" fmla="*/ 3 h 28"/>
                  <a:gd name="T10" fmla="*/ 2 w 21"/>
                  <a:gd name="T11" fmla="*/ 3 h 28"/>
                  <a:gd name="T12" fmla="*/ 2 w 21"/>
                  <a:gd name="T13" fmla="*/ 3 h 28"/>
                  <a:gd name="T14" fmla="*/ 0 w 21"/>
                  <a:gd name="T15" fmla="*/ 3 h 28"/>
                  <a:gd name="T16" fmla="*/ 0 w 21"/>
                  <a:gd name="T17" fmla="*/ 3 h 28"/>
                  <a:gd name="T18" fmla="*/ 0 w 21"/>
                  <a:gd name="T19" fmla="*/ 3 h 28"/>
                  <a:gd name="T20" fmla="*/ 2 w 21"/>
                  <a:gd name="T21" fmla="*/ 3 h 28"/>
                  <a:gd name="T22" fmla="*/ 2 w 21"/>
                  <a:gd name="T23" fmla="*/ 3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8"/>
                  <a:gd name="T38" fmla="*/ 21 w 21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8">
                    <a:moveTo>
                      <a:pt x="9" y="9"/>
                    </a:moveTo>
                    <a:lnTo>
                      <a:pt x="10" y="9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21" y="4"/>
                    </a:lnTo>
                    <a:lnTo>
                      <a:pt x="14" y="23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7" y="1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8" name="Freeform 109"/>
              <p:cNvSpPr>
                <a:spLocks/>
              </p:cNvSpPr>
              <p:nvPr/>
            </p:nvSpPr>
            <p:spPr bwMode="auto">
              <a:xfrm>
                <a:off x="4297" y="1043"/>
                <a:ext cx="20" cy="16"/>
              </a:xfrm>
              <a:custGeom>
                <a:avLst/>
                <a:gdLst>
                  <a:gd name="T0" fmla="*/ 3 w 23"/>
                  <a:gd name="T1" fmla="*/ 3 h 19"/>
                  <a:gd name="T2" fmla="*/ 3 w 23"/>
                  <a:gd name="T3" fmla="*/ 3 h 19"/>
                  <a:gd name="T4" fmla="*/ 3 w 23"/>
                  <a:gd name="T5" fmla="*/ 2 h 19"/>
                  <a:gd name="T6" fmla="*/ 3 w 23"/>
                  <a:gd name="T7" fmla="*/ 3 h 19"/>
                  <a:gd name="T8" fmla="*/ 3 w 23"/>
                  <a:gd name="T9" fmla="*/ 3 h 19"/>
                  <a:gd name="T10" fmla="*/ 3 w 23"/>
                  <a:gd name="T11" fmla="*/ 0 h 19"/>
                  <a:gd name="T12" fmla="*/ 3 w 23"/>
                  <a:gd name="T13" fmla="*/ 3 h 19"/>
                  <a:gd name="T14" fmla="*/ 3 w 23"/>
                  <a:gd name="T15" fmla="*/ 3 h 19"/>
                  <a:gd name="T16" fmla="*/ 3 w 23"/>
                  <a:gd name="T17" fmla="*/ 3 h 19"/>
                  <a:gd name="T18" fmla="*/ 3 w 23"/>
                  <a:gd name="T19" fmla="*/ 3 h 19"/>
                  <a:gd name="T20" fmla="*/ 3 w 23"/>
                  <a:gd name="T21" fmla="*/ 3 h 19"/>
                  <a:gd name="T22" fmla="*/ 3 w 23"/>
                  <a:gd name="T23" fmla="*/ 3 h 19"/>
                  <a:gd name="T24" fmla="*/ 0 w 23"/>
                  <a:gd name="T25" fmla="*/ 3 h 19"/>
                  <a:gd name="T26" fmla="*/ 3 w 23"/>
                  <a:gd name="T27" fmla="*/ 3 h 19"/>
                  <a:gd name="T28" fmla="*/ 3 w 23"/>
                  <a:gd name="T29" fmla="*/ 3 h 19"/>
                  <a:gd name="T30" fmla="*/ 3 w 23"/>
                  <a:gd name="T31" fmla="*/ 3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3"/>
                  <a:gd name="T49" fmla="*/ 0 h 19"/>
                  <a:gd name="T50" fmla="*/ 23 w 23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3" h="19">
                    <a:moveTo>
                      <a:pt x="9" y="9"/>
                    </a:moveTo>
                    <a:lnTo>
                      <a:pt x="7" y="9"/>
                    </a:lnTo>
                    <a:lnTo>
                      <a:pt x="5" y="2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23" y="3"/>
                    </a:lnTo>
                    <a:lnTo>
                      <a:pt x="21" y="9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7" y="17"/>
                    </a:lnTo>
                    <a:lnTo>
                      <a:pt x="4" y="19"/>
                    </a:lnTo>
                    <a:lnTo>
                      <a:pt x="0" y="16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9" name="Freeform 110"/>
              <p:cNvSpPr>
                <a:spLocks/>
              </p:cNvSpPr>
              <p:nvPr/>
            </p:nvSpPr>
            <p:spPr bwMode="auto">
              <a:xfrm>
                <a:off x="4363" y="923"/>
                <a:ext cx="32" cy="39"/>
              </a:xfrm>
              <a:custGeom>
                <a:avLst/>
                <a:gdLst>
                  <a:gd name="T0" fmla="*/ 3 w 38"/>
                  <a:gd name="T1" fmla="*/ 3 h 46"/>
                  <a:gd name="T2" fmla="*/ 2 w 38"/>
                  <a:gd name="T3" fmla="*/ 3 h 46"/>
                  <a:gd name="T4" fmla="*/ 3 w 38"/>
                  <a:gd name="T5" fmla="*/ 3 h 46"/>
                  <a:gd name="T6" fmla="*/ 3 w 38"/>
                  <a:gd name="T7" fmla="*/ 3 h 46"/>
                  <a:gd name="T8" fmla="*/ 3 w 38"/>
                  <a:gd name="T9" fmla="*/ 3 h 46"/>
                  <a:gd name="T10" fmla="*/ 3 w 38"/>
                  <a:gd name="T11" fmla="*/ 3 h 46"/>
                  <a:gd name="T12" fmla="*/ 3 w 38"/>
                  <a:gd name="T13" fmla="*/ 3 h 46"/>
                  <a:gd name="T14" fmla="*/ 3 w 38"/>
                  <a:gd name="T15" fmla="*/ 3 h 46"/>
                  <a:gd name="T16" fmla="*/ 3 w 38"/>
                  <a:gd name="T17" fmla="*/ 3 h 46"/>
                  <a:gd name="T18" fmla="*/ 3 w 38"/>
                  <a:gd name="T19" fmla="*/ 3 h 46"/>
                  <a:gd name="T20" fmla="*/ 3 w 38"/>
                  <a:gd name="T21" fmla="*/ 3 h 46"/>
                  <a:gd name="T22" fmla="*/ 3 w 38"/>
                  <a:gd name="T23" fmla="*/ 3 h 46"/>
                  <a:gd name="T24" fmla="*/ 3 w 38"/>
                  <a:gd name="T25" fmla="*/ 3 h 46"/>
                  <a:gd name="T26" fmla="*/ 3 w 38"/>
                  <a:gd name="T27" fmla="*/ 3 h 46"/>
                  <a:gd name="T28" fmla="*/ 3 w 38"/>
                  <a:gd name="T29" fmla="*/ 3 h 46"/>
                  <a:gd name="T30" fmla="*/ 3 w 38"/>
                  <a:gd name="T31" fmla="*/ 0 h 46"/>
                  <a:gd name="T32" fmla="*/ 3 w 38"/>
                  <a:gd name="T33" fmla="*/ 3 h 46"/>
                  <a:gd name="T34" fmla="*/ 3 w 38"/>
                  <a:gd name="T35" fmla="*/ 2 h 46"/>
                  <a:gd name="T36" fmla="*/ 3 w 38"/>
                  <a:gd name="T37" fmla="*/ 0 h 46"/>
                  <a:gd name="T38" fmla="*/ 3 w 38"/>
                  <a:gd name="T39" fmla="*/ 3 h 46"/>
                  <a:gd name="T40" fmla="*/ 3 w 38"/>
                  <a:gd name="T41" fmla="*/ 3 h 46"/>
                  <a:gd name="T42" fmla="*/ 3 w 38"/>
                  <a:gd name="T43" fmla="*/ 3 h 46"/>
                  <a:gd name="T44" fmla="*/ 3 w 38"/>
                  <a:gd name="T45" fmla="*/ 3 h 46"/>
                  <a:gd name="T46" fmla="*/ 3 w 38"/>
                  <a:gd name="T47" fmla="*/ 3 h 46"/>
                  <a:gd name="T48" fmla="*/ 3 w 38"/>
                  <a:gd name="T49" fmla="*/ 3 h 46"/>
                  <a:gd name="T50" fmla="*/ 3 w 38"/>
                  <a:gd name="T51" fmla="*/ 3 h 46"/>
                  <a:gd name="T52" fmla="*/ 3 w 38"/>
                  <a:gd name="T53" fmla="*/ 3 h 46"/>
                  <a:gd name="T54" fmla="*/ 3 w 38"/>
                  <a:gd name="T55" fmla="*/ 3 h 46"/>
                  <a:gd name="T56" fmla="*/ 3 w 38"/>
                  <a:gd name="T57" fmla="*/ 3 h 46"/>
                  <a:gd name="T58" fmla="*/ 2 w 38"/>
                  <a:gd name="T59" fmla="*/ 3 h 46"/>
                  <a:gd name="T60" fmla="*/ 0 w 38"/>
                  <a:gd name="T61" fmla="*/ 3 h 46"/>
                  <a:gd name="T62" fmla="*/ 3 w 38"/>
                  <a:gd name="T63" fmla="*/ 3 h 46"/>
                  <a:gd name="T64" fmla="*/ 3 w 38"/>
                  <a:gd name="T65" fmla="*/ 3 h 46"/>
                  <a:gd name="T66" fmla="*/ 3 w 38"/>
                  <a:gd name="T67" fmla="*/ 3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46"/>
                  <a:gd name="T104" fmla="*/ 38 w 38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46">
                    <a:moveTo>
                      <a:pt x="5" y="32"/>
                    </a:moveTo>
                    <a:lnTo>
                      <a:pt x="2" y="30"/>
                    </a:lnTo>
                    <a:lnTo>
                      <a:pt x="5" y="30"/>
                    </a:lnTo>
                    <a:lnTo>
                      <a:pt x="7" y="28"/>
                    </a:lnTo>
                    <a:lnTo>
                      <a:pt x="7" y="25"/>
                    </a:lnTo>
                    <a:lnTo>
                      <a:pt x="3" y="23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10" y="14"/>
                    </a:lnTo>
                    <a:lnTo>
                      <a:pt x="14" y="18"/>
                    </a:lnTo>
                    <a:lnTo>
                      <a:pt x="17" y="14"/>
                    </a:lnTo>
                    <a:lnTo>
                      <a:pt x="14" y="9"/>
                    </a:lnTo>
                    <a:lnTo>
                      <a:pt x="17" y="7"/>
                    </a:lnTo>
                    <a:lnTo>
                      <a:pt x="23" y="11"/>
                    </a:lnTo>
                    <a:lnTo>
                      <a:pt x="24" y="7"/>
                    </a:lnTo>
                    <a:lnTo>
                      <a:pt x="23" y="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9"/>
                    </a:lnTo>
                    <a:lnTo>
                      <a:pt x="37" y="13"/>
                    </a:lnTo>
                    <a:lnTo>
                      <a:pt x="38" y="20"/>
                    </a:lnTo>
                    <a:lnTo>
                      <a:pt x="35" y="25"/>
                    </a:lnTo>
                    <a:lnTo>
                      <a:pt x="33" y="37"/>
                    </a:lnTo>
                    <a:lnTo>
                      <a:pt x="24" y="37"/>
                    </a:lnTo>
                    <a:lnTo>
                      <a:pt x="24" y="34"/>
                    </a:lnTo>
                    <a:lnTo>
                      <a:pt x="19" y="35"/>
                    </a:lnTo>
                    <a:lnTo>
                      <a:pt x="16" y="42"/>
                    </a:lnTo>
                    <a:lnTo>
                      <a:pt x="5" y="44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5" y="37"/>
                    </a:lnTo>
                    <a:lnTo>
                      <a:pt x="7" y="35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0" name="Freeform 111"/>
              <p:cNvSpPr>
                <a:spLocks/>
              </p:cNvSpPr>
              <p:nvPr/>
            </p:nvSpPr>
            <p:spPr bwMode="auto">
              <a:xfrm>
                <a:off x="4398" y="905"/>
                <a:ext cx="24" cy="22"/>
              </a:xfrm>
              <a:custGeom>
                <a:avLst/>
                <a:gdLst>
                  <a:gd name="T0" fmla="*/ 3 w 28"/>
                  <a:gd name="T1" fmla="*/ 3 h 26"/>
                  <a:gd name="T2" fmla="*/ 3 w 28"/>
                  <a:gd name="T3" fmla="*/ 3 h 26"/>
                  <a:gd name="T4" fmla="*/ 3 w 28"/>
                  <a:gd name="T5" fmla="*/ 3 h 26"/>
                  <a:gd name="T6" fmla="*/ 3 w 28"/>
                  <a:gd name="T7" fmla="*/ 3 h 26"/>
                  <a:gd name="T8" fmla="*/ 3 w 28"/>
                  <a:gd name="T9" fmla="*/ 3 h 26"/>
                  <a:gd name="T10" fmla="*/ 3 w 28"/>
                  <a:gd name="T11" fmla="*/ 3 h 26"/>
                  <a:gd name="T12" fmla="*/ 3 w 28"/>
                  <a:gd name="T13" fmla="*/ 0 h 26"/>
                  <a:gd name="T14" fmla="*/ 3 w 28"/>
                  <a:gd name="T15" fmla="*/ 1 h 26"/>
                  <a:gd name="T16" fmla="*/ 3 w 28"/>
                  <a:gd name="T17" fmla="*/ 3 h 26"/>
                  <a:gd name="T18" fmla="*/ 3 w 28"/>
                  <a:gd name="T19" fmla="*/ 3 h 26"/>
                  <a:gd name="T20" fmla="*/ 3 w 28"/>
                  <a:gd name="T21" fmla="*/ 3 h 26"/>
                  <a:gd name="T22" fmla="*/ 3 w 28"/>
                  <a:gd name="T23" fmla="*/ 3 h 26"/>
                  <a:gd name="T24" fmla="*/ 0 w 28"/>
                  <a:gd name="T25" fmla="*/ 3 h 26"/>
                  <a:gd name="T26" fmla="*/ 0 w 28"/>
                  <a:gd name="T27" fmla="*/ 3 h 26"/>
                  <a:gd name="T28" fmla="*/ 3 w 28"/>
                  <a:gd name="T29" fmla="*/ 3 h 26"/>
                  <a:gd name="T30" fmla="*/ 3 w 28"/>
                  <a:gd name="T31" fmla="*/ 3 h 26"/>
                  <a:gd name="T32" fmla="*/ 3 w 28"/>
                  <a:gd name="T33" fmla="*/ 3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6"/>
                  <a:gd name="T53" fmla="*/ 28 w 2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6">
                    <a:moveTo>
                      <a:pt x="5" y="12"/>
                    </a:moveTo>
                    <a:lnTo>
                      <a:pt x="12" y="12"/>
                    </a:lnTo>
                    <a:lnTo>
                      <a:pt x="14" y="12"/>
                    </a:lnTo>
                    <a:lnTo>
                      <a:pt x="14" y="5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28" y="7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9" y="2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5" y="19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1" name="Freeform 112"/>
              <p:cNvSpPr>
                <a:spLocks/>
              </p:cNvSpPr>
              <p:nvPr/>
            </p:nvSpPr>
            <p:spPr bwMode="auto">
              <a:xfrm>
                <a:off x="4414" y="887"/>
                <a:ext cx="22" cy="20"/>
              </a:xfrm>
              <a:custGeom>
                <a:avLst/>
                <a:gdLst>
                  <a:gd name="T0" fmla="*/ 3 w 26"/>
                  <a:gd name="T1" fmla="*/ 3 h 24"/>
                  <a:gd name="T2" fmla="*/ 3 w 26"/>
                  <a:gd name="T3" fmla="*/ 3 h 24"/>
                  <a:gd name="T4" fmla="*/ 2 w 26"/>
                  <a:gd name="T5" fmla="*/ 3 h 24"/>
                  <a:gd name="T6" fmla="*/ 0 w 26"/>
                  <a:gd name="T7" fmla="*/ 3 h 24"/>
                  <a:gd name="T8" fmla="*/ 2 w 26"/>
                  <a:gd name="T9" fmla="*/ 0 h 24"/>
                  <a:gd name="T10" fmla="*/ 3 w 26"/>
                  <a:gd name="T11" fmla="*/ 1 h 24"/>
                  <a:gd name="T12" fmla="*/ 3 w 26"/>
                  <a:gd name="T13" fmla="*/ 1 h 24"/>
                  <a:gd name="T14" fmla="*/ 3 w 26"/>
                  <a:gd name="T15" fmla="*/ 3 h 24"/>
                  <a:gd name="T16" fmla="*/ 3 w 26"/>
                  <a:gd name="T17" fmla="*/ 3 h 24"/>
                  <a:gd name="T18" fmla="*/ 3 w 26"/>
                  <a:gd name="T19" fmla="*/ 3 h 24"/>
                  <a:gd name="T20" fmla="*/ 3 w 26"/>
                  <a:gd name="T21" fmla="*/ 3 h 24"/>
                  <a:gd name="T22" fmla="*/ 3 w 26"/>
                  <a:gd name="T23" fmla="*/ 3 h 24"/>
                  <a:gd name="T24" fmla="*/ 3 w 26"/>
                  <a:gd name="T25" fmla="*/ 3 h 24"/>
                  <a:gd name="T26" fmla="*/ 3 w 26"/>
                  <a:gd name="T27" fmla="*/ 3 h 24"/>
                  <a:gd name="T28" fmla="*/ 3 w 26"/>
                  <a:gd name="T29" fmla="*/ 3 h 24"/>
                  <a:gd name="T30" fmla="*/ 3 w 26"/>
                  <a:gd name="T31" fmla="*/ 3 h 24"/>
                  <a:gd name="T32" fmla="*/ 3 w 26"/>
                  <a:gd name="T33" fmla="*/ 3 h 24"/>
                  <a:gd name="T34" fmla="*/ 3 w 26"/>
                  <a:gd name="T35" fmla="*/ 3 h 24"/>
                  <a:gd name="T36" fmla="*/ 3 w 26"/>
                  <a:gd name="T37" fmla="*/ 3 h 24"/>
                  <a:gd name="T38" fmla="*/ 3 w 26"/>
                  <a:gd name="T39" fmla="*/ 3 h 24"/>
                  <a:gd name="T40" fmla="*/ 3 w 26"/>
                  <a:gd name="T41" fmla="*/ 3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4"/>
                  <a:gd name="T65" fmla="*/ 26 w 26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4">
                    <a:moveTo>
                      <a:pt x="5" y="5"/>
                    </a:moveTo>
                    <a:lnTo>
                      <a:pt x="4" y="8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11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21" y="7"/>
                    </a:lnTo>
                    <a:lnTo>
                      <a:pt x="26" y="10"/>
                    </a:lnTo>
                    <a:lnTo>
                      <a:pt x="19" y="22"/>
                    </a:lnTo>
                    <a:lnTo>
                      <a:pt x="16" y="24"/>
                    </a:lnTo>
                    <a:lnTo>
                      <a:pt x="5" y="15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7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2" name="Freeform 113"/>
              <p:cNvSpPr>
                <a:spLocks/>
              </p:cNvSpPr>
              <p:nvPr/>
            </p:nvSpPr>
            <p:spPr bwMode="auto">
              <a:xfrm>
                <a:off x="4436" y="876"/>
                <a:ext cx="14" cy="15"/>
              </a:xfrm>
              <a:custGeom>
                <a:avLst/>
                <a:gdLst>
                  <a:gd name="T0" fmla="*/ 4 w 16"/>
                  <a:gd name="T1" fmla="*/ 2 h 18"/>
                  <a:gd name="T2" fmla="*/ 4 w 16"/>
                  <a:gd name="T3" fmla="*/ 2 h 18"/>
                  <a:gd name="T4" fmla="*/ 4 w 16"/>
                  <a:gd name="T5" fmla="*/ 2 h 18"/>
                  <a:gd name="T6" fmla="*/ 4 w 16"/>
                  <a:gd name="T7" fmla="*/ 2 h 18"/>
                  <a:gd name="T8" fmla="*/ 4 w 16"/>
                  <a:gd name="T9" fmla="*/ 2 h 18"/>
                  <a:gd name="T10" fmla="*/ 4 w 16"/>
                  <a:gd name="T11" fmla="*/ 2 h 18"/>
                  <a:gd name="T12" fmla="*/ 4 w 16"/>
                  <a:gd name="T13" fmla="*/ 2 h 18"/>
                  <a:gd name="T14" fmla="*/ 0 w 16"/>
                  <a:gd name="T15" fmla="*/ 0 h 18"/>
                  <a:gd name="T16" fmla="*/ 2 w 16"/>
                  <a:gd name="T17" fmla="*/ 0 h 18"/>
                  <a:gd name="T18" fmla="*/ 4 w 16"/>
                  <a:gd name="T19" fmla="*/ 2 h 18"/>
                  <a:gd name="T20" fmla="*/ 4 w 16"/>
                  <a:gd name="T21" fmla="*/ 2 h 18"/>
                  <a:gd name="T22" fmla="*/ 4 w 16"/>
                  <a:gd name="T23" fmla="*/ 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8"/>
                  <a:gd name="T38" fmla="*/ 16 w 16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8">
                    <a:moveTo>
                      <a:pt x="9" y="7"/>
                    </a:moveTo>
                    <a:lnTo>
                      <a:pt x="9" y="6"/>
                    </a:lnTo>
                    <a:lnTo>
                      <a:pt x="11" y="7"/>
                    </a:lnTo>
                    <a:lnTo>
                      <a:pt x="13" y="9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3" name="Freeform 114"/>
              <p:cNvSpPr>
                <a:spLocks/>
              </p:cNvSpPr>
              <p:nvPr/>
            </p:nvSpPr>
            <p:spPr bwMode="auto">
              <a:xfrm>
                <a:off x="4460" y="876"/>
                <a:ext cx="9" cy="15"/>
              </a:xfrm>
              <a:custGeom>
                <a:avLst/>
                <a:gdLst>
                  <a:gd name="T0" fmla="*/ 2 w 11"/>
                  <a:gd name="T1" fmla="*/ 2 h 18"/>
                  <a:gd name="T2" fmla="*/ 2 w 11"/>
                  <a:gd name="T3" fmla="*/ 0 h 18"/>
                  <a:gd name="T4" fmla="*/ 2 w 11"/>
                  <a:gd name="T5" fmla="*/ 2 h 18"/>
                  <a:gd name="T6" fmla="*/ 2 w 11"/>
                  <a:gd name="T7" fmla="*/ 2 h 18"/>
                  <a:gd name="T8" fmla="*/ 2 w 11"/>
                  <a:gd name="T9" fmla="*/ 2 h 18"/>
                  <a:gd name="T10" fmla="*/ 2 w 11"/>
                  <a:gd name="T11" fmla="*/ 2 h 18"/>
                  <a:gd name="T12" fmla="*/ 2 w 11"/>
                  <a:gd name="T13" fmla="*/ 2 h 18"/>
                  <a:gd name="T14" fmla="*/ 2 w 11"/>
                  <a:gd name="T15" fmla="*/ 2 h 18"/>
                  <a:gd name="T16" fmla="*/ 0 w 11"/>
                  <a:gd name="T17" fmla="*/ 2 h 18"/>
                  <a:gd name="T18" fmla="*/ 0 w 11"/>
                  <a:gd name="T19" fmla="*/ 2 h 18"/>
                  <a:gd name="T20" fmla="*/ 2 w 11"/>
                  <a:gd name="T21" fmla="*/ 2 h 18"/>
                  <a:gd name="T22" fmla="*/ 2 w 11"/>
                  <a:gd name="T23" fmla="*/ 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18"/>
                  <a:gd name="T38" fmla="*/ 11 w 11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18">
                    <a:moveTo>
                      <a:pt x="7" y="2"/>
                    </a:moveTo>
                    <a:lnTo>
                      <a:pt x="9" y="0"/>
                    </a:lnTo>
                    <a:lnTo>
                      <a:pt x="11" y="6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4" name="Freeform 115"/>
              <p:cNvSpPr>
                <a:spLocks/>
              </p:cNvSpPr>
              <p:nvPr/>
            </p:nvSpPr>
            <p:spPr bwMode="auto">
              <a:xfrm>
                <a:off x="4511" y="866"/>
                <a:ext cx="11" cy="9"/>
              </a:xfrm>
              <a:custGeom>
                <a:avLst/>
                <a:gdLst>
                  <a:gd name="T0" fmla="*/ 2 w 14"/>
                  <a:gd name="T1" fmla="*/ 2 h 11"/>
                  <a:gd name="T2" fmla="*/ 0 w 14"/>
                  <a:gd name="T3" fmla="*/ 2 h 11"/>
                  <a:gd name="T4" fmla="*/ 0 w 14"/>
                  <a:gd name="T5" fmla="*/ 2 h 11"/>
                  <a:gd name="T6" fmla="*/ 1 w 14"/>
                  <a:gd name="T7" fmla="*/ 0 h 11"/>
                  <a:gd name="T8" fmla="*/ 2 w 14"/>
                  <a:gd name="T9" fmla="*/ 2 h 11"/>
                  <a:gd name="T10" fmla="*/ 2 w 14"/>
                  <a:gd name="T11" fmla="*/ 2 h 11"/>
                  <a:gd name="T12" fmla="*/ 2 w 14"/>
                  <a:gd name="T13" fmla="*/ 2 h 11"/>
                  <a:gd name="T14" fmla="*/ 2 w 1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1"/>
                  <a:gd name="T26" fmla="*/ 14 w 1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1">
                    <a:moveTo>
                      <a:pt x="8" y="11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0" y="2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5" name="Freeform 116"/>
              <p:cNvSpPr>
                <a:spLocks/>
              </p:cNvSpPr>
              <p:nvPr/>
            </p:nvSpPr>
            <p:spPr bwMode="auto">
              <a:xfrm>
                <a:off x="4500" y="840"/>
                <a:ext cx="25" cy="18"/>
              </a:xfrm>
              <a:custGeom>
                <a:avLst/>
                <a:gdLst>
                  <a:gd name="T0" fmla="*/ 3 w 30"/>
                  <a:gd name="T1" fmla="*/ 2 h 22"/>
                  <a:gd name="T2" fmla="*/ 3 w 30"/>
                  <a:gd name="T3" fmla="*/ 2 h 22"/>
                  <a:gd name="T4" fmla="*/ 3 w 30"/>
                  <a:gd name="T5" fmla="*/ 2 h 22"/>
                  <a:gd name="T6" fmla="*/ 3 w 30"/>
                  <a:gd name="T7" fmla="*/ 2 h 22"/>
                  <a:gd name="T8" fmla="*/ 3 w 30"/>
                  <a:gd name="T9" fmla="*/ 1 h 22"/>
                  <a:gd name="T10" fmla="*/ 3 w 30"/>
                  <a:gd name="T11" fmla="*/ 1 h 22"/>
                  <a:gd name="T12" fmla="*/ 3 w 30"/>
                  <a:gd name="T13" fmla="*/ 2 h 22"/>
                  <a:gd name="T14" fmla="*/ 3 w 30"/>
                  <a:gd name="T15" fmla="*/ 2 h 22"/>
                  <a:gd name="T16" fmla="*/ 3 w 30"/>
                  <a:gd name="T17" fmla="*/ 0 h 22"/>
                  <a:gd name="T18" fmla="*/ 3 w 30"/>
                  <a:gd name="T19" fmla="*/ 0 h 22"/>
                  <a:gd name="T20" fmla="*/ 3 w 30"/>
                  <a:gd name="T21" fmla="*/ 2 h 22"/>
                  <a:gd name="T22" fmla="*/ 3 w 30"/>
                  <a:gd name="T23" fmla="*/ 2 h 22"/>
                  <a:gd name="T24" fmla="*/ 3 w 30"/>
                  <a:gd name="T25" fmla="*/ 2 h 22"/>
                  <a:gd name="T26" fmla="*/ 3 w 30"/>
                  <a:gd name="T27" fmla="*/ 2 h 22"/>
                  <a:gd name="T28" fmla="*/ 3 w 30"/>
                  <a:gd name="T29" fmla="*/ 2 h 22"/>
                  <a:gd name="T30" fmla="*/ 3 w 30"/>
                  <a:gd name="T31" fmla="*/ 2 h 22"/>
                  <a:gd name="T32" fmla="*/ 3 w 30"/>
                  <a:gd name="T33" fmla="*/ 2 h 22"/>
                  <a:gd name="T34" fmla="*/ 3 w 30"/>
                  <a:gd name="T35" fmla="*/ 2 h 22"/>
                  <a:gd name="T36" fmla="*/ 3 w 30"/>
                  <a:gd name="T37" fmla="*/ 2 h 22"/>
                  <a:gd name="T38" fmla="*/ 3 w 30"/>
                  <a:gd name="T39" fmla="*/ 2 h 22"/>
                  <a:gd name="T40" fmla="*/ 3 w 30"/>
                  <a:gd name="T41" fmla="*/ 2 h 22"/>
                  <a:gd name="T42" fmla="*/ 3 w 30"/>
                  <a:gd name="T43" fmla="*/ 2 h 22"/>
                  <a:gd name="T44" fmla="*/ 3 w 30"/>
                  <a:gd name="T45" fmla="*/ 2 h 22"/>
                  <a:gd name="T46" fmla="*/ 3 w 30"/>
                  <a:gd name="T47" fmla="*/ 2 h 22"/>
                  <a:gd name="T48" fmla="*/ 3 w 30"/>
                  <a:gd name="T49" fmla="*/ 2 h 22"/>
                  <a:gd name="T50" fmla="*/ 0 w 30"/>
                  <a:gd name="T51" fmla="*/ 2 h 22"/>
                  <a:gd name="T52" fmla="*/ 3 w 30"/>
                  <a:gd name="T53" fmla="*/ 2 h 22"/>
                  <a:gd name="T54" fmla="*/ 3 w 30"/>
                  <a:gd name="T55" fmla="*/ 2 h 22"/>
                  <a:gd name="T56" fmla="*/ 3 w 30"/>
                  <a:gd name="T57" fmla="*/ 2 h 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2"/>
                  <a:gd name="T89" fmla="*/ 30 w 30"/>
                  <a:gd name="T90" fmla="*/ 22 h 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2">
                    <a:moveTo>
                      <a:pt x="9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7"/>
                    </a:lnTo>
                    <a:lnTo>
                      <a:pt x="21" y="5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5" y="17"/>
                    </a:lnTo>
                    <a:lnTo>
                      <a:pt x="21" y="15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3" y="17"/>
                    </a:lnTo>
                    <a:lnTo>
                      <a:pt x="9" y="21"/>
                    </a:lnTo>
                    <a:lnTo>
                      <a:pt x="7" y="17"/>
                    </a:lnTo>
                    <a:lnTo>
                      <a:pt x="6" y="2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7"/>
                    </a:lnTo>
                    <a:lnTo>
                      <a:pt x="7" y="8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6" name="Freeform 117"/>
              <p:cNvSpPr>
                <a:spLocks/>
              </p:cNvSpPr>
              <p:nvPr/>
            </p:nvSpPr>
            <p:spPr bwMode="auto">
              <a:xfrm>
                <a:off x="4522" y="850"/>
                <a:ext cx="16" cy="20"/>
              </a:xfrm>
              <a:custGeom>
                <a:avLst/>
                <a:gdLst>
                  <a:gd name="T0" fmla="*/ 3 w 19"/>
                  <a:gd name="T1" fmla="*/ 3 h 24"/>
                  <a:gd name="T2" fmla="*/ 3 w 19"/>
                  <a:gd name="T3" fmla="*/ 3 h 24"/>
                  <a:gd name="T4" fmla="*/ 3 w 19"/>
                  <a:gd name="T5" fmla="*/ 3 h 24"/>
                  <a:gd name="T6" fmla="*/ 3 w 19"/>
                  <a:gd name="T7" fmla="*/ 3 h 24"/>
                  <a:gd name="T8" fmla="*/ 3 w 19"/>
                  <a:gd name="T9" fmla="*/ 3 h 24"/>
                  <a:gd name="T10" fmla="*/ 1 w 19"/>
                  <a:gd name="T11" fmla="*/ 3 h 24"/>
                  <a:gd name="T12" fmla="*/ 1 w 19"/>
                  <a:gd name="T13" fmla="*/ 3 h 24"/>
                  <a:gd name="T14" fmla="*/ 1 w 19"/>
                  <a:gd name="T15" fmla="*/ 3 h 24"/>
                  <a:gd name="T16" fmla="*/ 0 w 19"/>
                  <a:gd name="T17" fmla="*/ 3 h 24"/>
                  <a:gd name="T18" fmla="*/ 1 w 19"/>
                  <a:gd name="T19" fmla="*/ 3 h 24"/>
                  <a:gd name="T20" fmla="*/ 3 w 19"/>
                  <a:gd name="T21" fmla="*/ 3 h 24"/>
                  <a:gd name="T22" fmla="*/ 3 w 19"/>
                  <a:gd name="T23" fmla="*/ 3 h 24"/>
                  <a:gd name="T24" fmla="*/ 3 w 19"/>
                  <a:gd name="T25" fmla="*/ 3 h 24"/>
                  <a:gd name="T26" fmla="*/ 3 w 19"/>
                  <a:gd name="T27" fmla="*/ 0 h 24"/>
                  <a:gd name="T28" fmla="*/ 3 w 19"/>
                  <a:gd name="T29" fmla="*/ 3 h 24"/>
                  <a:gd name="T30" fmla="*/ 3 w 19"/>
                  <a:gd name="T31" fmla="*/ 3 h 24"/>
                  <a:gd name="T32" fmla="*/ 3 w 19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4"/>
                  <a:gd name="T53" fmla="*/ 19 w 19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4">
                    <a:moveTo>
                      <a:pt x="14" y="21"/>
                    </a:moveTo>
                    <a:lnTo>
                      <a:pt x="12" y="19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4" y="0"/>
                    </a:lnTo>
                    <a:lnTo>
                      <a:pt x="17" y="5"/>
                    </a:lnTo>
                    <a:lnTo>
                      <a:pt x="19" y="9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7" name="Freeform 118"/>
              <p:cNvSpPr>
                <a:spLocks/>
              </p:cNvSpPr>
              <p:nvPr/>
            </p:nvSpPr>
            <p:spPr bwMode="auto">
              <a:xfrm>
                <a:off x="4540" y="836"/>
                <a:ext cx="10" cy="18"/>
              </a:xfrm>
              <a:custGeom>
                <a:avLst/>
                <a:gdLst>
                  <a:gd name="T0" fmla="*/ 3 w 12"/>
                  <a:gd name="T1" fmla="*/ 3 h 21"/>
                  <a:gd name="T2" fmla="*/ 3 w 12"/>
                  <a:gd name="T3" fmla="*/ 3 h 21"/>
                  <a:gd name="T4" fmla="*/ 0 w 12"/>
                  <a:gd name="T5" fmla="*/ 3 h 21"/>
                  <a:gd name="T6" fmla="*/ 1 w 12"/>
                  <a:gd name="T7" fmla="*/ 0 h 21"/>
                  <a:gd name="T8" fmla="*/ 3 w 12"/>
                  <a:gd name="T9" fmla="*/ 3 h 21"/>
                  <a:gd name="T10" fmla="*/ 3 w 12"/>
                  <a:gd name="T11" fmla="*/ 3 h 21"/>
                  <a:gd name="T12" fmla="*/ 3 w 12"/>
                  <a:gd name="T13" fmla="*/ 3 h 21"/>
                  <a:gd name="T14" fmla="*/ 3 w 12"/>
                  <a:gd name="T15" fmla="*/ 3 h 21"/>
                  <a:gd name="T16" fmla="*/ 3 w 12"/>
                  <a:gd name="T17" fmla="*/ 3 h 21"/>
                  <a:gd name="T18" fmla="*/ 3 w 12"/>
                  <a:gd name="T19" fmla="*/ 3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21"/>
                  <a:gd name="T32" fmla="*/ 12 w 12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21">
                    <a:moveTo>
                      <a:pt x="8" y="19"/>
                    </a:moveTo>
                    <a:lnTo>
                      <a:pt x="5" y="21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8" y="7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8" name="Freeform 119"/>
              <p:cNvSpPr>
                <a:spLocks/>
              </p:cNvSpPr>
              <p:nvPr/>
            </p:nvSpPr>
            <p:spPr bwMode="auto">
              <a:xfrm>
                <a:off x="4577" y="805"/>
                <a:ext cx="19" cy="15"/>
              </a:xfrm>
              <a:custGeom>
                <a:avLst/>
                <a:gdLst>
                  <a:gd name="T0" fmla="*/ 2 w 23"/>
                  <a:gd name="T1" fmla="*/ 2 h 18"/>
                  <a:gd name="T2" fmla="*/ 2 w 23"/>
                  <a:gd name="T3" fmla="*/ 2 h 18"/>
                  <a:gd name="T4" fmla="*/ 2 w 23"/>
                  <a:gd name="T5" fmla="*/ 2 h 18"/>
                  <a:gd name="T6" fmla="*/ 2 w 23"/>
                  <a:gd name="T7" fmla="*/ 2 h 18"/>
                  <a:gd name="T8" fmla="*/ 2 w 23"/>
                  <a:gd name="T9" fmla="*/ 2 h 18"/>
                  <a:gd name="T10" fmla="*/ 2 w 23"/>
                  <a:gd name="T11" fmla="*/ 2 h 18"/>
                  <a:gd name="T12" fmla="*/ 2 w 23"/>
                  <a:gd name="T13" fmla="*/ 2 h 18"/>
                  <a:gd name="T14" fmla="*/ 2 w 23"/>
                  <a:gd name="T15" fmla="*/ 2 h 18"/>
                  <a:gd name="T16" fmla="*/ 2 w 23"/>
                  <a:gd name="T17" fmla="*/ 2 h 18"/>
                  <a:gd name="T18" fmla="*/ 2 w 23"/>
                  <a:gd name="T19" fmla="*/ 2 h 18"/>
                  <a:gd name="T20" fmla="*/ 0 w 23"/>
                  <a:gd name="T21" fmla="*/ 2 h 18"/>
                  <a:gd name="T22" fmla="*/ 2 w 23"/>
                  <a:gd name="T23" fmla="*/ 2 h 18"/>
                  <a:gd name="T24" fmla="*/ 2 w 23"/>
                  <a:gd name="T25" fmla="*/ 2 h 18"/>
                  <a:gd name="T26" fmla="*/ 2 w 23"/>
                  <a:gd name="T27" fmla="*/ 2 h 18"/>
                  <a:gd name="T28" fmla="*/ 2 w 23"/>
                  <a:gd name="T29" fmla="*/ 2 h 18"/>
                  <a:gd name="T30" fmla="*/ 2 w 23"/>
                  <a:gd name="T31" fmla="*/ 0 h 18"/>
                  <a:gd name="T32" fmla="*/ 2 w 23"/>
                  <a:gd name="T33" fmla="*/ 2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8"/>
                  <a:gd name="T53" fmla="*/ 23 w 23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8">
                    <a:moveTo>
                      <a:pt x="16" y="4"/>
                    </a:moveTo>
                    <a:lnTo>
                      <a:pt x="21" y="11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6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9" name="Freeform 120"/>
              <p:cNvSpPr>
                <a:spLocks/>
              </p:cNvSpPr>
              <p:nvPr/>
            </p:nvSpPr>
            <p:spPr bwMode="auto">
              <a:xfrm>
                <a:off x="4068" y="1329"/>
                <a:ext cx="24" cy="14"/>
              </a:xfrm>
              <a:custGeom>
                <a:avLst/>
                <a:gdLst>
                  <a:gd name="T0" fmla="*/ 0 w 28"/>
                  <a:gd name="T1" fmla="*/ 2 h 17"/>
                  <a:gd name="T2" fmla="*/ 2 w 28"/>
                  <a:gd name="T3" fmla="*/ 2 h 17"/>
                  <a:gd name="T4" fmla="*/ 3 w 28"/>
                  <a:gd name="T5" fmla="*/ 2 h 17"/>
                  <a:gd name="T6" fmla="*/ 3 w 28"/>
                  <a:gd name="T7" fmla="*/ 2 h 17"/>
                  <a:gd name="T8" fmla="*/ 3 w 28"/>
                  <a:gd name="T9" fmla="*/ 2 h 17"/>
                  <a:gd name="T10" fmla="*/ 3 w 28"/>
                  <a:gd name="T11" fmla="*/ 1 h 17"/>
                  <a:gd name="T12" fmla="*/ 3 w 28"/>
                  <a:gd name="T13" fmla="*/ 0 h 17"/>
                  <a:gd name="T14" fmla="*/ 3 w 28"/>
                  <a:gd name="T15" fmla="*/ 1 h 17"/>
                  <a:gd name="T16" fmla="*/ 3 w 28"/>
                  <a:gd name="T17" fmla="*/ 2 h 17"/>
                  <a:gd name="T18" fmla="*/ 3 w 28"/>
                  <a:gd name="T19" fmla="*/ 2 h 17"/>
                  <a:gd name="T20" fmla="*/ 3 w 28"/>
                  <a:gd name="T21" fmla="*/ 2 h 17"/>
                  <a:gd name="T22" fmla="*/ 3 w 28"/>
                  <a:gd name="T23" fmla="*/ 2 h 17"/>
                  <a:gd name="T24" fmla="*/ 0 w 28"/>
                  <a:gd name="T25" fmla="*/ 2 h 17"/>
                  <a:gd name="T26" fmla="*/ 0 w 28"/>
                  <a:gd name="T27" fmla="*/ 2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17"/>
                  <a:gd name="T44" fmla="*/ 28 w 28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17">
                    <a:moveTo>
                      <a:pt x="0" y="8"/>
                    </a:moveTo>
                    <a:lnTo>
                      <a:pt x="2" y="8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11" y="5"/>
                    </a:lnTo>
                    <a:lnTo>
                      <a:pt x="13" y="1"/>
                    </a:lnTo>
                    <a:lnTo>
                      <a:pt x="21" y="0"/>
                    </a:lnTo>
                    <a:lnTo>
                      <a:pt x="28" y="1"/>
                    </a:lnTo>
                    <a:lnTo>
                      <a:pt x="27" y="3"/>
                    </a:lnTo>
                    <a:lnTo>
                      <a:pt x="28" y="7"/>
                    </a:lnTo>
                    <a:lnTo>
                      <a:pt x="28" y="12"/>
                    </a:lnTo>
                    <a:lnTo>
                      <a:pt x="4" y="17"/>
                    </a:lnTo>
                    <a:lnTo>
                      <a:pt x="0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0" name="Freeform 121"/>
              <p:cNvSpPr>
                <a:spLocks/>
              </p:cNvSpPr>
              <p:nvPr/>
            </p:nvSpPr>
            <p:spPr bwMode="auto">
              <a:xfrm>
                <a:off x="3904" y="1488"/>
                <a:ext cx="11" cy="11"/>
              </a:xfrm>
              <a:custGeom>
                <a:avLst/>
                <a:gdLst>
                  <a:gd name="T0" fmla="*/ 3 w 13"/>
                  <a:gd name="T1" fmla="*/ 2 h 13"/>
                  <a:gd name="T2" fmla="*/ 3 w 13"/>
                  <a:gd name="T3" fmla="*/ 0 h 13"/>
                  <a:gd name="T4" fmla="*/ 3 w 13"/>
                  <a:gd name="T5" fmla="*/ 3 h 13"/>
                  <a:gd name="T6" fmla="*/ 0 w 13"/>
                  <a:gd name="T7" fmla="*/ 3 h 13"/>
                  <a:gd name="T8" fmla="*/ 0 w 13"/>
                  <a:gd name="T9" fmla="*/ 3 h 13"/>
                  <a:gd name="T10" fmla="*/ 3 w 13"/>
                  <a:gd name="T11" fmla="*/ 3 h 13"/>
                  <a:gd name="T12" fmla="*/ 3 w 13"/>
                  <a:gd name="T13" fmla="*/ 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11" y="2"/>
                    </a:moveTo>
                    <a:lnTo>
                      <a:pt x="13" y="0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7" y="11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1" name="Freeform 122"/>
              <p:cNvSpPr>
                <a:spLocks/>
              </p:cNvSpPr>
              <p:nvPr/>
            </p:nvSpPr>
            <p:spPr bwMode="auto">
              <a:xfrm>
                <a:off x="3963" y="1406"/>
                <a:ext cx="6" cy="10"/>
              </a:xfrm>
              <a:custGeom>
                <a:avLst/>
                <a:gdLst>
                  <a:gd name="T0" fmla="*/ 1 w 8"/>
                  <a:gd name="T1" fmla="*/ 3 h 12"/>
                  <a:gd name="T2" fmla="*/ 2 w 8"/>
                  <a:gd name="T3" fmla="*/ 3 h 12"/>
                  <a:gd name="T4" fmla="*/ 2 w 8"/>
                  <a:gd name="T5" fmla="*/ 1 h 12"/>
                  <a:gd name="T6" fmla="*/ 2 w 8"/>
                  <a:gd name="T7" fmla="*/ 0 h 12"/>
                  <a:gd name="T8" fmla="*/ 1 w 8"/>
                  <a:gd name="T9" fmla="*/ 1 h 12"/>
                  <a:gd name="T10" fmla="*/ 0 w 8"/>
                  <a:gd name="T11" fmla="*/ 3 h 12"/>
                  <a:gd name="T12" fmla="*/ 1 w 8"/>
                  <a:gd name="T13" fmla="*/ 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2"/>
                  <a:gd name="T23" fmla="*/ 8 w 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2">
                    <a:moveTo>
                      <a:pt x="1" y="12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2" name="Freeform 123"/>
              <p:cNvSpPr>
                <a:spLocks/>
              </p:cNvSpPr>
              <p:nvPr/>
            </p:nvSpPr>
            <p:spPr bwMode="auto">
              <a:xfrm>
                <a:off x="3927" y="1435"/>
                <a:ext cx="6" cy="9"/>
              </a:xfrm>
              <a:custGeom>
                <a:avLst/>
                <a:gdLst>
                  <a:gd name="T0" fmla="*/ 0 w 7"/>
                  <a:gd name="T1" fmla="*/ 2 h 11"/>
                  <a:gd name="T2" fmla="*/ 1 w 7"/>
                  <a:gd name="T3" fmla="*/ 2 h 11"/>
                  <a:gd name="T4" fmla="*/ 3 w 7"/>
                  <a:gd name="T5" fmla="*/ 2 h 11"/>
                  <a:gd name="T6" fmla="*/ 3 w 7"/>
                  <a:gd name="T7" fmla="*/ 2 h 11"/>
                  <a:gd name="T8" fmla="*/ 1 w 7"/>
                  <a:gd name="T9" fmla="*/ 0 h 11"/>
                  <a:gd name="T10" fmla="*/ 0 w 7"/>
                  <a:gd name="T11" fmla="*/ 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1"/>
                  <a:gd name="T20" fmla="*/ 7 w 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1">
                    <a:moveTo>
                      <a:pt x="0" y="11"/>
                    </a:moveTo>
                    <a:lnTo>
                      <a:pt x="1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3" name="Freeform 124"/>
              <p:cNvSpPr>
                <a:spLocks/>
              </p:cNvSpPr>
              <p:nvPr/>
            </p:nvSpPr>
            <p:spPr bwMode="auto">
              <a:xfrm>
                <a:off x="3904" y="1577"/>
                <a:ext cx="8" cy="17"/>
              </a:xfrm>
              <a:custGeom>
                <a:avLst/>
                <a:gdLst>
                  <a:gd name="T0" fmla="*/ 4 w 9"/>
                  <a:gd name="T1" fmla="*/ 3 h 20"/>
                  <a:gd name="T2" fmla="*/ 4 w 9"/>
                  <a:gd name="T3" fmla="*/ 3 h 20"/>
                  <a:gd name="T4" fmla="*/ 4 w 9"/>
                  <a:gd name="T5" fmla="*/ 0 h 20"/>
                  <a:gd name="T6" fmla="*/ 4 w 9"/>
                  <a:gd name="T7" fmla="*/ 0 h 20"/>
                  <a:gd name="T8" fmla="*/ 0 w 9"/>
                  <a:gd name="T9" fmla="*/ 3 h 20"/>
                  <a:gd name="T10" fmla="*/ 4 w 9"/>
                  <a:gd name="T11" fmla="*/ 3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0"/>
                  <a:gd name="T20" fmla="*/ 9 w 9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0">
                    <a:moveTo>
                      <a:pt x="6" y="20"/>
                    </a:moveTo>
                    <a:lnTo>
                      <a:pt x="9" y="7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4" name="Freeform 125"/>
              <p:cNvSpPr>
                <a:spLocks/>
              </p:cNvSpPr>
              <p:nvPr/>
            </p:nvSpPr>
            <p:spPr bwMode="auto">
              <a:xfrm>
                <a:off x="3890" y="1620"/>
                <a:ext cx="6" cy="15"/>
              </a:xfrm>
              <a:custGeom>
                <a:avLst/>
                <a:gdLst>
                  <a:gd name="T0" fmla="*/ 3 w 7"/>
                  <a:gd name="T1" fmla="*/ 2 h 18"/>
                  <a:gd name="T2" fmla="*/ 3 w 7"/>
                  <a:gd name="T3" fmla="*/ 2 h 18"/>
                  <a:gd name="T4" fmla="*/ 3 w 7"/>
                  <a:gd name="T5" fmla="*/ 0 h 18"/>
                  <a:gd name="T6" fmla="*/ 3 w 7"/>
                  <a:gd name="T7" fmla="*/ 2 h 18"/>
                  <a:gd name="T8" fmla="*/ 0 w 7"/>
                  <a:gd name="T9" fmla="*/ 2 h 18"/>
                  <a:gd name="T10" fmla="*/ 3 w 7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8"/>
                  <a:gd name="T20" fmla="*/ 7 w 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8">
                    <a:moveTo>
                      <a:pt x="5" y="18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16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42" name="Freeform 128"/>
            <p:cNvSpPr>
              <a:spLocks/>
            </p:cNvSpPr>
            <p:nvPr/>
          </p:nvSpPr>
          <p:spPr bwMode="auto">
            <a:xfrm>
              <a:off x="6920902" y="3968545"/>
              <a:ext cx="87668" cy="238180"/>
            </a:xfrm>
            <a:custGeom>
              <a:avLst/>
              <a:gdLst>
                <a:gd name="T0" fmla="*/ 0 w 36"/>
                <a:gd name="T1" fmla="*/ 3 h 95"/>
                <a:gd name="T2" fmla="*/ 2 w 36"/>
                <a:gd name="T3" fmla="*/ 3 h 95"/>
                <a:gd name="T4" fmla="*/ 2 w 36"/>
                <a:gd name="T5" fmla="*/ 3 h 95"/>
                <a:gd name="T6" fmla="*/ 2 w 36"/>
                <a:gd name="T7" fmla="*/ 3 h 95"/>
                <a:gd name="T8" fmla="*/ 2 w 36"/>
                <a:gd name="T9" fmla="*/ 0 h 95"/>
                <a:gd name="T10" fmla="*/ 2 w 36"/>
                <a:gd name="T11" fmla="*/ 3 h 95"/>
                <a:gd name="T12" fmla="*/ 0 w 36"/>
                <a:gd name="T13" fmla="*/ 3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95"/>
                <a:gd name="T23" fmla="*/ 36 w 36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95">
                  <a:moveTo>
                    <a:pt x="0" y="95"/>
                  </a:moveTo>
                  <a:lnTo>
                    <a:pt x="7" y="86"/>
                  </a:lnTo>
                  <a:lnTo>
                    <a:pt x="33" y="9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3" y="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5AC37D">
                <a:lumMod val="40000"/>
                <a:lumOff val="6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7134229" y="3856808"/>
              <a:ext cx="105202" cy="208775"/>
            </a:xfrm>
            <a:custGeom>
              <a:avLst/>
              <a:gdLst>
                <a:gd name="T0" fmla="*/ 0 w 42"/>
                <a:gd name="T1" fmla="*/ 3 h 84"/>
                <a:gd name="T2" fmla="*/ 3 w 42"/>
                <a:gd name="T3" fmla="*/ 3 h 84"/>
                <a:gd name="T4" fmla="*/ 3 w 42"/>
                <a:gd name="T5" fmla="*/ 3 h 84"/>
                <a:gd name="T6" fmla="*/ 3 w 42"/>
                <a:gd name="T7" fmla="*/ 3 h 84"/>
                <a:gd name="T8" fmla="*/ 3 w 42"/>
                <a:gd name="T9" fmla="*/ 3 h 84"/>
                <a:gd name="T10" fmla="*/ 3 w 42"/>
                <a:gd name="T11" fmla="*/ 3 h 84"/>
                <a:gd name="T12" fmla="*/ 3 w 42"/>
                <a:gd name="T13" fmla="*/ 3 h 84"/>
                <a:gd name="T14" fmla="*/ 3 w 42"/>
                <a:gd name="T15" fmla="*/ 3 h 84"/>
                <a:gd name="T16" fmla="*/ 3 w 42"/>
                <a:gd name="T17" fmla="*/ 3 h 84"/>
                <a:gd name="T18" fmla="*/ 3 w 42"/>
                <a:gd name="T19" fmla="*/ 2 h 84"/>
                <a:gd name="T20" fmla="*/ 3 w 42"/>
                <a:gd name="T21" fmla="*/ 0 h 84"/>
                <a:gd name="T22" fmla="*/ 3 w 42"/>
                <a:gd name="T23" fmla="*/ 3 h 84"/>
                <a:gd name="T24" fmla="*/ 3 w 42"/>
                <a:gd name="T25" fmla="*/ 2 h 84"/>
                <a:gd name="T26" fmla="*/ 3 w 42"/>
                <a:gd name="T27" fmla="*/ 3 h 84"/>
                <a:gd name="T28" fmla="*/ 0 w 42"/>
                <a:gd name="T29" fmla="*/ 3 h 84"/>
                <a:gd name="T30" fmla="*/ 2 w 42"/>
                <a:gd name="T31" fmla="*/ 3 h 84"/>
                <a:gd name="T32" fmla="*/ 2 w 42"/>
                <a:gd name="T33" fmla="*/ 3 h 84"/>
                <a:gd name="T34" fmla="*/ 3 w 42"/>
                <a:gd name="T35" fmla="*/ 3 h 84"/>
                <a:gd name="T36" fmla="*/ 3 w 42"/>
                <a:gd name="T37" fmla="*/ 3 h 84"/>
                <a:gd name="T38" fmla="*/ 0 w 42"/>
                <a:gd name="T39" fmla="*/ 3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84"/>
                <a:gd name="T62" fmla="*/ 42 w 42"/>
                <a:gd name="T63" fmla="*/ 84 h 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84">
                  <a:moveTo>
                    <a:pt x="0" y="84"/>
                  </a:moveTo>
                  <a:lnTo>
                    <a:pt x="5" y="80"/>
                  </a:lnTo>
                  <a:lnTo>
                    <a:pt x="14" y="66"/>
                  </a:lnTo>
                  <a:lnTo>
                    <a:pt x="28" y="54"/>
                  </a:lnTo>
                  <a:lnTo>
                    <a:pt x="28" y="50"/>
                  </a:lnTo>
                  <a:lnTo>
                    <a:pt x="37" y="43"/>
                  </a:lnTo>
                  <a:lnTo>
                    <a:pt x="35" y="17"/>
                  </a:lnTo>
                  <a:lnTo>
                    <a:pt x="37" y="14"/>
                  </a:lnTo>
                  <a:lnTo>
                    <a:pt x="42" y="1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3" y="3"/>
                  </a:lnTo>
                  <a:lnTo>
                    <a:pt x="26" y="2"/>
                  </a:lnTo>
                  <a:lnTo>
                    <a:pt x="3" y="29"/>
                  </a:lnTo>
                  <a:lnTo>
                    <a:pt x="0" y="59"/>
                  </a:lnTo>
                  <a:lnTo>
                    <a:pt x="2" y="64"/>
                  </a:lnTo>
                  <a:lnTo>
                    <a:pt x="2" y="71"/>
                  </a:lnTo>
                  <a:lnTo>
                    <a:pt x="7" y="70"/>
                  </a:lnTo>
                  <a:lnTo>
                    <a:pt x="5" y="75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5AC37D">
                <a:lumMod val="40000"/>
                <a:lumOff val="60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45" name="Group 131"/>
            <p:cNvGrpSpPr>
              <a:grpSpLocks/>
            </p:cNvGrpSpPr>
            <p:nvPr/>
          </p:nvGrpSpPr>
          <p:grpSpPr bwMode="auto">
            <a:xfrm>
              <a:off x="7327100" y="1195654"/>
              <a:ext cx="1165991" cy="2240648"/>
              <a:chOff x="4434" y="876"/>
              <a:chExt cx="399" cy="762"/>
            </a:xfrm>
            <a:solidFill>
              <a:srgbClr val="DEF3E5"/>
            </a:solidFill>
          </p:grpSpPr>
          <p:sp>
            <p:nvSpPr>
              <p:cNvPr id="220" name="Freeform 132"/>
              <p:cNvSpPr>
                <a:spLocks/>
              </p:cNvSpPr>
              <p:nvPr/>
            </p:nvSpPr>
            <p:spPr bwMode="auto">
              <a:xfrm>
                <a:off x="4434" y="1598"/>
                <a:ext cx="16" cy="29"/>
              </a:xfrm>
              <a:custGeom>
                <a:avLst/>
                <a:gdLst>
                  <a:gd name="T0" fmla="*/ 3 w 19"/>
                  <a:gd name="T1" fmla="*/ 2 h 35"/>
                  <a:gd name="T2" fmla="*/ 3 w 19"/>
                  <a:gd name="T3" fmla="*/ 2 h 35"/>
                  <a:gd name="T4" fmla="*/ 3 w 19"/>
                  <a:gd name="T5" fmla="*/ 0 h 35"/>
                  <a:gd name="T6" fmla="*/ 3 w 19"/>
                  <a:gd name="T7" fmla="*/ 2 h 35"/>
                  <a:gd name="T8" fmla="*/ 3 w 19"/>
                  <a:gd name="T9" fmla="*/ 2 h 35"/>
                  <a:gd name="T10" fmla="*/ 3 w 19"/>
                  <a:gd name="T11" fmla="*/ 2 h 35"/>
                  <a:gd name="T12" fmla="*/ 0 w 19"/>
                  <a:gd name="T13" fmla="*/ 2 h 35"/>
                  <a:gd name="T14" fmla="*/ 0 w 19"/>
                  <a:gd name="T15" fmla="*/ 2 h 35"/>
                  <a:gd name="T16" fmla="*/ 0 w 19"/>
                  <a:gd name="T17" fmla="*/ 2 h 35"/>
                  <a:gd name="T18" fmla="*/ 3 w 19"/>
                  <a:gd name="T19" fmla="*/ 2 h 35"/>
                  <a:gd name="T20" fmla="*/ 3 w 19"/>
                  <a:gd name="T21" fmla="*/ 2 h 35"/>
                  <a:gd name="T22" fmla="*/ 3 w 19"/>
                  <a:gd name="T23" fmla="*/ 2 h 35"/>
                  <a:gd name="T24" fmla="*/ 3 w 19"/>
                  <a:gd name="T25" fmla="*/ 2 h 35"/>
                  <a:gd name="T26" fmla="*/ 3 w 19"/>
                  <a:gd name="T27" fmla="*/ 2 h 35"/>
                  <a:gd name="T28" fmla="*/ 3 w 19"/>
                  <a:gd name="T29" fmla="*/ 2 h 35"/>
                  <a:gd name="T30" fmla="*/ 3 w 19"/>
                  <a:gd name="T31" fmla="*/ 2 h 35"/>
                  <a:gd name="T32" fmla="*/ 3 w 19"/>
                  <a:gd name="T33" fmla="*/ 2 h 35"/>
                  <a:gd name="T34" fmla="*/ 3 w 19"/>
                  <a:gd name="T35" fmla="*/ 2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35"/>
                  <a:gd name="T56" fmla="*/ 19 w 19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35">
                    <a:moveTo>
                      <a:pt x="16" y="3"/>
                    </a:moveTo>
                    <a:lnTo>
                      <a:pt x="10" y="2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5" y="7"/>
                    </a:lnTo>
                    <a:lnTo>
                      <a:pt x="5" y="12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10" y="30"/>
                    </a:lnTo>
                    <a:lnTo>
                      <a:pt x="17" y="35"/>
                    </a:lnTo>
                    <a:lnTo>
                      <a:pt x="19" y="30"/>
                    </a:lnTo>
                    <a:lnTo>
                      <a:pt x="14" y="26"/>
                    </a:lnTo>
                    <a:lnTo>
                      <a:pt x="12" y="21"/>
                    </a:lnTo>
                    <a:lnTo>
                      <a:pt x="17" y="19"/>
                    </a:lnTo>
                    <a:lnTo>
                      <a:pt x="19" y="14"/>
                    </a:lnTo>
                    <a:lnTo>
                      <a:pt x="19" y="9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1" name="Freeform 133"/>
              <p:cNvSpPr>
                <a:spLocks/>
              </p:cNvSpPr>
              <p:nvPr/>
            </p:nvSpPr>
            <p:spPr bwMode="auto">
              <a:xfrm>
                <a:off x="4505" y="1610"/>
                <a:ext cx="8" cy="8"/>
              </a:xfrm>
              <a:custGeom>
                <a:avLst/>
                <a:gdLst>
                  <a:gd name="T0" fmla="*/ 4 w 9"/>
                  <a:gd name="T1" fmla="*/ 2 h 10"/>
                  <a:gd name="T2" fmla="*/ 4 w 9"/>
                  <a:gd name="T3" fmla="*/ 0 h 10"/>
                  <a:gd name="T4" fmla="*/ 2 w 9"/>
                  <a:gd name="T5" fmla="*/ 2 h 10"/>
                  <a:gd name="T6" fmla="*/ 0 w 9"/>
                  <a:gd name="T7" fmla="*/ 2 h 10"/>
                  <a:gd name="T8" fmla="*/ 4 w 9"/>
                  <a:gd name="T9" fmla="*/ 2 h 10"/>
                  <a:gd name="T10" fmla="*/ 4 w 9"/>
                  <a:gd name="T11" fmla="*/ 2 h 10"/>
                  <a:gd name="T12" fmla="*/ 4 w 9"/>
                  <a:gd name="T13" fmla="*/ 2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0"/>
                  <a:gd name="T23" fmla="*/ 9 w 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0">
                    <a:moveTo>
                      <a:pt x="9" y="3"/>
                    </a:move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4" y="10"/>
                    </a:lnTo>
                    <a:lnTo>
                      <a:pt x="9" y="1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2" name="Freeform 134"/>
              <p:cNvSpPr>
                <a:spLocks/>
              </p:cNvSpPr>
              <p:nvPr/>
            </p:nvSpPr>
            <p:spPr bwMode="auto">
              <a:xfrm>
                <a:off x="4531" y="1605"/>
                <a:ext cx="16" cy="19"/>
              </a:xfrm>
              <a:custGeom>
                <a:avLst/>
                <a:gdLst>
                  <a:gd name="T0" fmla="*/ 3 w 19"/>
                  <a:gd name="T1" fmla="*/ 3 h 22"/>
                  <a:gd name="T2" fmla="*/ 3 w 19"/>
                  <a:gd name="T3" fmla="*/ 3 h 22"/>
                  <a:gd name="T4" fmla="*/ 3 w 19"/>
                  <a:gd name="T5" fmla="*/ 0 h 22"/>
                  <a:gd name="T6" fmla="*/ 3 w 19"/>
                  <a:gd name="T7" fmla="*/ 3 h 22"/>
                  <a:gd name="T8" fmla="*/ 3 w 19"/>
                  <a:gd name="T9" fmla="*/ 3 h 22"/>
                  <a:gd name="T10" fmla="*/ 3 w 19"/>
                  <a:gd name="T11" fmla="*/ 3 h 22"/>
                  <a:gd name="T12" fmla="*/ 2 w 19"/>
                  <a:gd name="T13" fmla="*/ 3 h 22"/>
                  <a:gd name="T14" fmla="*/ 0 w 19"/>
                  <a:gd name="T15" fmla="*/ 3 h 22"/>
                  <a:gd name="T16" fmla="*/ 3 w 19"/>
                  <a:gd name="T17" fmla="*/ 3 h 22"/>
                  <a:gd name="T18" fmla="*/ 3 w 19"/>
                  <a:gd name="T19" fmla="*/ 3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22"/>
                  <a:gd name="T32" fmla="*/ 19 w 19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22">
                    <a:moveTo>
                      <a:pt x="14" y="22"/>
                    </a:moveTo>
                    <a:lnTo>
                      <a:pt x="16" y="19"/>
                    </a:lnTo>
                    <a:lnTo>
                      <a:pt x="19" y="0"/>
                    </a:lnTo>
                    <a:lnTo>
                      <a:pt x="18" y="3"/>
                    </a:lnTo>
                    <a:lnTo>
                      <a:pt x="5" y="8"/>
                    </a:lnTo>
                    <a:lnTo>
                      <a:pt x="5" y="14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9" y="19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3" name="Freeform 135"/>
              <p:cNvSpPr>
                <a:spLocks/>
              </p:cNvSpPr>
              <p:nvPr/>
            </p:nvSpPr>
            <p:spPr bwMode="auto">
              <a:xfrm>
                <a:off x="4463" y="876"/>
                <a:ext cx="370" cy="762"/>
              </a:xfrm>
              <a:custGeom>
                <a:avLst/>
                <a:gdLst>
                  <a:gd name="T0" fmla="*/ 3 w 438"/>
                  <a:gd name="T1" fmla="*/ 3 h 901"/>
                  <a:gd name="T2" fmla="*/ 3 w 438"/>
                  <a:gd name="T3" fmla="*/ 3 h 901"/>
                  <a:gd name="T4" fmla="*/ 3 w 438"/>
                  <a:gd name="T5" fmla="*/ 3 h 901"/>
                  <a:gd name="T6" fmla="*/ 3 w 438"/>
                  <a:gd name="T7" fmla="*/ 3 h 901"/>
                  <a:gd name="T8" fmla="*/ 3 w 438"/>
                  <a:gd name="T9" fmla="*/ 3 h 901"/>
                  <a:gd name="T10" fmla="*/ 3 w 438"/>
                  <a:gd name="T11" fmla="*/ 3 h 901"/>
                  <a:gd name="T12" fmla="*/ 3 w 438"/>
                  <a:gd name="T13" fmla="*/ 3 h 901"/>
                  <a:gd name="T14" fmla="*/ 3 w 438"/>
                  <a:gd name="T15" fmla="*/ 3 h 901"/>
                  <a:gd name="T16" fmla="*/ 3 w 438"/>
                  <a:gd name="T17" fmla="*/ 3 h 901"/>
                  <a:gd name="T18" fmla="*/ 3 w 438"/>
                  <a:gd name="T19" fmla="*/ 3 h 901"/>
                  <a:gd name="T20" fmla="*/ 3 w 438"/>
                  <a:gd name="T21" fmla="*/ 3 h 901"/>
                  <a:gd name="T22" fmla="*/ 3 w 438"/>
                  <a:gd name="T23" fmla="*/ 3 h 901"/>
                  <a:gd name="T24" fmla="*/ 3 w 438"/>
                  <a:gd name="T25" fmla="*/ 3 h 901"/>
                  <a:gd name="T26" fmla="*/ 3 w 438"/>
                  <a:gd name="T27" fmla="*/ 3 h 901"/>
                  <a:gd name="T28" fmla="*/ 3 w 438"/>
                  <a:gd name="T29" fmla="*/ 3 h 901"/>
                  <a:gd name="T30" fmla="*/ 3 w 438"/>
                  <a:gd name="T31" fmla="*/ 3 h 901"/>
                  <a:gd name="T32" fmla="*/ 3 w 438"/>
                  <a:gd name="T33" fmla="*/ 3 h 901"/>
                  <a:gd name="T34" fmla="*/ 3 w 438"/>
                  <a:gd name="T35" fmla="*/ 3 h 901"/>
                  <a:gd name="T36" fmla="*/ 3 w 438"/>
                  <a:gd name="T37" fmla="*/ 3 h 901"/>
                  <a:gd name="T38" fmla="*/ 3 w 438"/>
                  <a:gd name="T39" fmla="*/ 3 h 901"/>
                  <a:gd name="T40" fmla="*/ 3 w 438"/>
                  <a:gd name="T41" fmla="*/ 3 h 901"/>
                  <a:gd name="T42" fmla="*/ 3 w 438"/>
                  <a:gd name="T43" fmla="*/ 3 h 901"/>
                  <a:gd name="T44" fmla="*/ 3 w 438"/>
                  <a:gd name="T45" fmla="*/ 3 h 901"/>
                  <a:gd name="T46" fmla="*/ 3 w 438"/>
                  <a:gd name="T47" fmla="*/ 3 h 901"/>
                  <a:gd name="T48" fmla="*/ 3 w 438"/>
                  <a:gd name="T49" fmla="*/ 3 h 901"/>
                  <a:gd name="T50" fmla="*/ 3 w 438"/>
                  <a:gd name="T51" fmla="*/ 3 h 901"/>
                  <a:gd name="T52" fmla="*/ 3 w 438"/>
                  <a:gd name="T53" fmla="*/ 3 h 901"/>
                  <a:gd name="T54" fmla="*/ 3 w 438"/>
                  <a:gd name="T55" fmla="*/ 3 h 901"/>
                  <a:gd name="T56" fmla="*/ 3 w 438"/>
                  <a:gd name="T57" fmla="*/ 3 h 901"/>
                  <a:gd name="T58" fmla="*/ 3 w 438"/>
                  <a:gd name="T59" fmla="*/ 3 h 901"/>
                  <a:gd name="T60" fmla="*/ 3 w 438"/>
                  <a:gd name="T61" fmla="*/ 3 h 901"/>
                  <a:gd name="T62" fmla="*/ 3 w 438"/>
                  <a:gd name="T63" fmla="*/ 3 h 901"/>
                  <a:gd name="T64" fmla="*/ 3 w 438"/>
                  <a:gd name="T65" fmla="*/ 3 h 901"/>
                  <a:gd name="T66" fmla="*/ 3 w 438"/>
                  <a:gd name="T67" fmla="*/ 3 h 901"/>
                  <a:gd name="T68" fmla="*/ 3 w 438"/>
                  <a:gd name="T69" fmla="*/ 3 h 901"/>
                  <a:gd name="T70" fmla="*/ 3 w 438"/>
                  <a:gd name="T71" fmla="*/ 3 h 901"/>
                  <a:gd name="T72" fmla="*/ 3 w 438"/>
                  <a:gd name="T73" fmla="*/ 3 h 901"/>
                  <a:gd name="T74" fmla="*/ 3 w 438"/>
                  <a:gd name="T75" fmla="*/ 3 h 901"/>
                  <a:gd name="T76" fmla="*/ 3 w 438"/>
                  <a:gd name="T77" fmla="*/ 3 h 901"/>
                  <a:gd name="T78" fmla="*/ 3 w 438"/>
                  <a:gd name="T79" fmla="*/ 3 h 901"/>
                  <a:gd name="T80" fmla="*/ 3 w 438"/>
                  <a:gd name="T81" fmla="*/ 3 h 901"/>
                  <a:gd name="T82" fmla="*/ 3 w 438"/>
                  <a:gd name="T83" fmla="*/ 3 h 901"/>
                  <a:gd name="T84" fmla="*/ 3 w 438"/>
                  <a:gd name="T85" fmla="*/ 3 h 901"/>
                  <a:gd name="T86" fmla="*/ 3 w 438"/>
                  <a:gd name="T87" fmla="*/ 3 h 901"/>
                  <a:gd name="T88" fmla="*/ 3 w 438"/>
                  <a:gd name="T89" fmla="*/ 3 h 901"/>
                  <a:gd name="T90" fmla="*/ 3 w 438"/>
                  <a:gd name="T91" fmla="*/ 3 h 901"/>
                  <a:gd name="T92" fmla="*/ 3 w 438"/>
                  <a:gd name="T93" fmla="*/ 3 h 901"/>
                  <a:gd name="T94" fmla="*/ 3 w 438"/>
                  <a:gd name="T95" fmla="*/ 3 h 901"/>
                  <a:gd name="T96" fmla="*/ 3 w 438"/>
                  <a:gd name="T97" fmla="*/ 3 h 9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8"/>
                  <a:gd name="T148" fmla="*/ 0 h 901"/>
                  <a:gd name="T149" fmla="*/ 438 w 438"/>
                  <a:gd name="T150" fmla="*/ 901 h 9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8" h="901">
                    <a:moveTo>
                      <a:pt x="0" y="102"/>
                    </a:moveTo>
                    <a:lnTo>
                      <a:pt x="1" y="102"/>
                    </a:lnTo>
                    <a:lnTo>
                      <a:pt x="3" y="105"/>
                    </a:lnTo>
                    <a:lnTo>
                      <a:pt x="47" y="147"/>
                    </a:lnTo>
                    <a:lnTo>
                      <a:pt x="68" y="153"/>
                    </a:lnTo>
                    <a:lnTo>
                      <a:pt x="78" y="163"/>
                    </a:lnTo>
                    <a:lnTo>
                      <a:pt x="101" y="200"/>
                    </a:lnTo>
                    <a:lnTo>
                      <a:pt x="98" y="217"/>
                    </a:lnTo>
                    <a:lnTo>
                      <a:pt x="101" y="238"/>
                    </a:lnTo>
                    <a:lnTo>
                      <a:pt x="105" y="242"/>
                    </a:lnTo>
                    <a:lnTo>
                      <a:pt x="106" y="250"/>
                    </a:lnTo>
                    <a:lnTo>
                      <a:pt x="103" y="264"/>
                    </a:lnTo>
                    <a:lnTo>
                      <a:pt x="105" y="275"/>
                    </a:lnTo>
                    <a:lnTo>
                      <a:pt x="120" y="301"/>
                    </a:lnTo>
                    <a:lnTo>
                      <a:pt x="120" y="315"/>
                    </a:lnTo>
                    <a:lnTo>
                      <a:pt x="115" y="326"/>
                    </a:lnTo>
                    <a:lnTo>
                      <a:pt x="113" y="336"/>
                    </a:lnTo>
                    <a:lnTo>
                      <a:pt x="127" y="369"/>
                    </a:lnTo>
                    <a:lnTo>
                      <a:pt x="132" y="375"/>
                    </a:lnTo>
                    <a:lnTo>
                      <a:pt x="136" y="376"/>
                    </a:lnTo>
                    <a:lnTo>
                      <a:pt x="138" y="380"/>
                    </a:lnTo>
                    <a:lnTo>
                      <a:pt x="143" y="382"/>
                    </a:lnTo>
                    <a:lnTo>
                      <a:pt x="146" y="378"/>
                    </a:lnTo>
                    <a:lnTo>
                      <a:pt x="148" y="380"/>
                    </a:lnTo>
                    <a:lnTo>
                      <a:pt x="152" y="389"/>
                    </a:lnTo>
                    <a:lnTo>
                      <a:pt x="162" y="396"/>
                    </a:lnTo>
                    <a:lnTo>
                      <a:pt x="174" y="410"/>
                    </a:lnTo>
                    <a:lnTo>
                      <a:pt x="180" y="418"/>
                    </a:lnTo>
                    <a:lnTo>
                      <a:pt x="180" y="439"/>
                    </a:lnTo>
                    <a:lnTo>
                      <a:pt x="187" y="452"/>
                    </a:lnTo>
                    <a:lnTo>
                      <a:pt x="181" y="452"/>
                    </a:lnTo>
                    <a:lnTo>
                      <a:pt x="180" y="457"/>
                    </a:lnTo>
                    <a:lnTo>
                      <a:pt x="181" y="462"/>
                    </a:lnTo>
                    <a:lnTo>
                      <a:pt x="174" y="459"/>
                    </a:lnTo>
                    <a:lnTo>
                      <a:pt x="167" y="460"/>
                    </a:lnTo>
                    <a:lnTo>
                      <a:pt x="157" y="466"/>
                    </a:lnTo>
                    <a:lnTo>
                      <a:pt x="152" y="490"/>
                    </a:lnTo>
                    <a:lnTo>
                      <a:pt x="89" y="585"/>
                    </a:lnTo>
                    <a:lnTo>
                      <a:pt x="82" y="590"/>
                    </a:lnTo>
                    <a:lnTo>
                      <a:pt x="78" y="599"/>
                    </a:lnTo>
                    <a:lnTo>
                      <a:pt x="75" y="600"/>
                    </a:lnTo>
                    <a:lnTo>
                      <a:pt x="70" y="607"/>
                    </a:lnTo>
                    <a:lnTo>
                      <a:pt x="56" y="611"/>
                    </a:lnTo>
                    <a:lnTo>
                      <a:pt x="49" y="607"/>
                    </a:lnTo>
                    <a:lnTo>
                      <a:pt x="45" y="618"/>
                    </a:lnTo>
                    <a:lnTo>
                      <a:pt x="50" y="625"/>
                    </a:lnTo>
                    <a:lnTo>
                      <a:pt x="49" y="627"/>
                    </a:lnTo>
                    <a:lnTo>
                      <a:pt x="36" y="628"/>
                    </a:lnTo>
                    <a:lnTo>
                      <a:pt x="36" y="632"/>
                    </a:lnTo>
                    <a:lnTo>
                      <a:pt x="35" y="637"/>
                    </a:lnTo>
                    <a:lnTo>
                      <a:pt x="29" y="639"/>
                    </a:lnTo>
                    <a:lnTo>
                      <a:pt x="28" y="640"/>
                    </a:lnTo>
                    <a:lnTo>
                      <a:pt x="21" y="660"/>
                    </a:lnTo>
                    <a:lnTo>
                      <a:pt x="24" y="679"/>
                    </a:lnTo>
                    <a:lnTo>
                      <a:pt x="28" y="684"/>
                    </a:lnTo>
                    <a:lnTo>
                      <a:pt x="31" y="693"/>
                    </a:lnTo>
                    <a:lnTo>
                      <a:pt x="28" y="712"/>
                    </a:lnTo>
                    <a:lnTo>
                      <a:pt x="31" y="719"/>
                    </a:lnTo>
                    <a:lnTo>
                      <a:pt x="38" y="726"/>
                    </a:lnTo>
                    <a:lnTo>
                      <a:pt x="42" y="745"/>
                    </a:lnTo>
                    <a:lnTo>
                      <a:pt x="45" y="752"/>
                    </a:lnTo>
                    <a:lnTo>
                      <a:pt x="49" y="756"/>
                    </a:lnTo>
                    <a:lnTo>
                      <a:pt x="49" y="759"/>
                    </a:lnTo>
                    <a:lnTo>
                      <a:pt x="45" y="754"/>
                    </a:lnTo>
                    <a:lnTo>
                      <a:pt x="42" y="754"/>
                    </a:lnTo>
                    <a:lnTo>
                      <a:pt x="40" y="758"/>
                    </a:lnTo>
                    <a:lnTo>
                      <a:pt x="40" y="786"/>
                    </a:lnTo>
                    <a:lnTo>
                      <a:pt x="36" y="796"/>
                    </a:lnTo>
                    <a:lnTo>
                      <a:pt x="35" y="796"/>
                    </a:lnTo>
                    <a:lnTo>
                      <a:pt x="33" y="803"/>
                    </a:lnTo>
                    <a:lnTo>
                      <a:pt x="35" y="808"/>
                    </a:lnTo>
                    <a:lnTo>
                      <a:pt x="36" y="812"/>
                    </a:lnTo>
                    <a:lnTo>
                      <a:pt x="35" y="817"/>
                    </a:lnTo>
                    <a:lnTo>
                      <a:pt x="36" y="821"/>
                    </a:lnTo>
                    <a:lnTo>
                      <a:pt x="42" y="822"/>
                    </a:lnTo>
                    <a:lnTo>
                      <a:pt x="40" y="826"/>
                    </a:lnTo>
                    <a:lnTo>
                      <a:pt x="36" y="828"/>
                    </a:lnTo>
                    <a:lnTo>
                      <a:pt x="38" y="833"/>
                    </a:lnTo>
                    <a:lnTo>
                      <a:pt x="49" y="833"/>
                    </a:lnTo>
                    <a:lnTo>
                      <a:pt x="61" y="843"/>
                    </a:lnTo>
                    <a:lnTo>
                      <a:pt x="84" y="850"/>
                    </a:lnTo>
                    <a:lnTo>
                      <a:pt x="85" y="854"/>
                    </a:lnTo>
                    <a:lnTo>
                      <a:pt x="84" y="861"/>
                    </a:lnTo>
                    <a:lnTo>
                      <a:pt x="91" y="864"/>
                    </a:lnTo>
                    <a:lnTo>
                      <a:pt x="103" y="857"/>
                    </a:lnTo>
                    <a:lnTo>
                      <a:pt x="103" y="861"/>
                    </a:lnTo>
                    <a:lnTo>
                      <a:pt x="103" y="870"/>
                    </a:lnTo>
                    <a:lnTo>
                      <a:pt x="112" y="882"/>
                    </a:lnTo>
                    <a:lnTo>
                      <a:pt x="112" y="887"/>
                    </a:lnTo>
                    <a:lnTo>
                      <a:pt x="117" y="889"/>
                    </a:lnTo>
                    <a:lnTo>
                      <a:pt x="115" y="894"/>
                    </a:lnTo>
                    <a:lnTo>
                      <a:pt x="106" y="901"/>
                    </a:lnTo>
                    <a:lnTo>
                      <a:pt x="112" y="901"/>
                    </a:lnTo>
                    <a:lnTo>
                      <a:pt x="118" y="896"/>
                    </a:lnTo>
                    <a:lnTo>
                      <a:pt x="127" y="880"/>
                    </a:lnTo>
                    <a:lnTo>
                      <a:pt x="129" y="882"/>
                    </a:lnTo>
                    <a:lnTo>
                      <a:pt x="129" y="891"/>
                    </a:lnTo>
                    <a:lnTo>
                      <a:pt x="132" y="891"/>
                    </a:lnTo>
                    <a:lnTo>
                      <a:pt x="152" y="880"/>
                    </a:lnTo>
                    <a:lnTo>
                      <a:pt x="159" y="880"/>
                    </a:lnTo>
                    <a:lnTo>
                      <a:pt x="164" y="877"/>
                    </a:lnTo>
                    <a:lnTo>
                      <a:pt x="167" y="880"/>
                    </a:lnTo>
                    <a:lnTo>
                      <a:pt x="169" y="880"/>
                    </a:lnTo>
                    <a:lnTo>
                      <a:pt x="183" y="866"/>
                    </a:lnTo>
                    <a:lnTo>
                      <a:pt x="188" y="864"/>
                    </a:lnTo>
                    <a:lnTo>
                      <a:pt x="194" y="866"/>
                    </a:lnTo>
                    <a:lnTo>
                      <a:pt x="206" y="859"/>
                    </a:lnTo>
                    <a:lnTo>
                      <a:pt x="213" y="857"/>
                    </a:lnTo>
                    <a:lnTo>
                      <a:pt x="218" y="845"/>
                    </a:lnTo>
                    <a:lnTo>
                      <a:pt x="222" y="852"/>
                    </a:lnTo>
                    <a:lnTo>
                      <a:pt x="237" y="845"/>
                    </a:lnTo>
                    <a:lnTo>
                      <a:pt x="234" y="838"/>
                    </a:lnTo>
                    <a:lnTo>
                      <a:pt x="236" y="842"/>
                    </a:lnTo>
                    <a:lnTo>
                      <a:pt x="243" y="843"/>
                    </a:lnTo>
                    <a:lnTo>
                      <a:pt x="246" y="842"/>
                    </a:lnTo>
                    <a:lnTo>
                      <a:pt x="251" y="836"/>
                    </a:lnTo>
                    <a:lnTo>
                      <a:pt x="265" y="835"/>
                    </a:lnTo>
                    <a:lnTo>
                      <a:pt x="281" y="826"/>
                    </a:lnTo>
                    <a:lnTo>
                      <a:pt x="290" y="829"/>
                    </a:lnTo>
                    <a:lnTo>
                      <a:pt x="304" y="829"/>
                    </a:lnTo>
                    <a:lnTo>
                      <a:pt x="307" y="826"/>
                    </a:lnTo>
                    <a:lnTo>
                      <a:pt x="309" y="822"/>
                    </a:lnTo>
                    <a:lnTo>
                      <a:pt x="424" y="663"/>
                    </a:lnTo>
                    <a:lnTo>
                      <a:pt x="438" y="618"/>
                    </a:lnTo>
                    <a:lnTo>
                      <a:pt x="435" y="590"/>
                    </a:lnTo>
                    <a:lnTo>
                      <a:pt x="431" y="593"/>
                    </a:lnTo>
                    <a:lnTo>
                      <a:pt x="422" y="583"/>
                    </a:lnTo>
                    <a:lnTo>
                      <a:pt x="417" y="571"/>
                    </a:lnTo>
                    <a:lnTo>
                      <a:pt x="393" y="558"/>
                    </a:lnTo>
                    <a:lnTo>
                      <a:pt x="386" y="551"/>
                    </a:lnTo>
                    <a:lnTo>
                      <a:pt x="379" y="539"/>
                    </a:lnTo>
                    <a:lnTo>
                      <a:pt x="381" y="527"/>
                    </a:lnTo>
                    <a:lnTo>
                      <a:pt x="386" y="515"/>
                    </a:lnTo>
                    <a:lnTo>
                      <a:pt x="387" y="502"/>
                    </a:lnTo>
                    <a:lnTo>
                      <a:pt x="386" y="490"/>
                    </a:lnTo>
                    <a:lnTo>
                      <a:pt x="372" y="481"/>
                    </a:lnTo>
                    <a:lnTo>
                      <a:pt x="367" y="471"/>
                    </a:lnTo>
                    <a:lnTo>
                      <a:pt x="365" y="457"/>
                    </a:lnTo>
                    <a:lnTo>
                      <a:pt x="358" y="446"/>
                    </a:lnTo>
                    <a:lnTo>
                      <a:pt x="347" y="445"/>
                    </a:lnTo>
                    <a:lnTo>
                      <a:pt x="344" y="431"/>
                    </a:lnTo>
                    <a:lnTo>
                      <a:pt x="347" y="422"/>
                    </a:lnTo>
                    <a:lnTo>
                      <a:pt x="344" y="411"/>
                    </a:lnTo>
                    <a:lnTo>
                      <a:pt x="340" y="404"/>
                    </a:lnTo>
                    <a:lnTo>
                      <a:pt x="342" y="378"/>
                    </a:lnTo>
                    <a:lnTo>
                      <a:pt x="349" y="369"/>
                    </a:lnTo>
                    <a:lnTo>
                      <a:pt x="304" y="280"/>
                    </a:lnTo>
                    <a:lnTo>
                      <a:pt x="300" y="266"/>
                    </a:lnTo>
                    <a:lnTo>
                      <a:pt x="318" y="207"/>
                    </a:lnTo>
                    <a:lnTo>
                      <a:pt x="314" y="193"/>
                    </a:lnTo>
                    <a:lnTo>
                      <a:pt x="291" y="165"/>
                    </a:lnTo>
                    <a:lnTo>
                      <a:pt x="283" y="161"/>
                    </a:lnTo>
                    <a:lnTo>
                      <a:pt x="274" y="161"/>
                    </a:lnTo>
                    <a:lnTo>
                      <a:pt x="267" y="158"/>
                    </a:lnTo>
                    <a:lnTo>
                      <a:pt x="263" y="154"/>
                    </a:lnTo>
                    <a:lnTo>
                      <a:pt x="256" y="128"/>
                    </a:lnTo>
                    <a:lnTo>
                      <a:pt x="260" y="105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69" y="83"/>
                    </a:lnTo>
                    <a:lnTo>
                      <a:pt x="263" y="79"/>
                    </a:lnTo>
                    <a:lnTo>
                      <a:pt x="262" y="74"/>
                    </a:lnTo>
                    <a:lnTo>
                      <a:pt x="263" y="67"/>
                    </a:lnTo>
                    <a:lnTo>
                      <a:pt x="272" y="51"/>
                    </a:lnTo>
                    <a:lnTo>
                      <a:pt x="263" y="28"/>
                    </a:lnTo>
                    <a:lnTo>
                      <a:pt x="253" y="20"/>
                    </a:lnTo>
                    <a:lnTo>
                      <a:pt x="243" y="18"/>
                    </a:lnTo>
                    <a:lnTo>
                      <a:pt x="236" y="13"/>
                    </a:lnTo>
                    <a:lnTo>
                      <a:pt x="229" y="2"/>
                    </a:lnTo>
                    <a:lnTo>
                      <a:pt x="225" y="0"/>
                    </a:lnTo>
                    <a:lnTo>
                      <a:pt x="192" y="16"/>
                    </a:lnTo>
                    <a:lnTo>
                      <a:pt x="180" y="20"/>
                    </a:lnTo>
                    <a:lnTo>
                      <a:pt x="173" y="23"/>
                    </a:lnTo>
                    <a:lnTo>
                      <a:pt x="167" y="32"/>
                    </a:lnTo>
                    <a:lnTo>
                      <a:pt x="162" y="49"/>
                    </a:lnTo>
                    <a:lnTo>
                      <a:pt x="164" y="100"/>
                    </a:lnTo>
                    <a:lnTo>
                      <a:pt x="150" y="112"/>
                    </a:lnTo>
                    <a:lnTo>
                      <a:pt x="146" y="121"/>
                    </a:lnTo>
                    <a:lnTo>
                      <a:pt x="131" y="132"/>
                    </a:lnTo>
                    <a:lnTo>
                      <a:pt x="124" y="130"/>
                    </a:lnTo>
                    <a:lnTo>
                      <a:pt x="117" y="119"/>
                    </a:lnTo>
                    <a:lnTo>
                      <a:pt x="110" y="116"/>
                    </a:lnTo>
                    <a:lnTo>
                      <a:pt x="101" y="126"/>
                    </a:lnTo>
                    <a:lnTo>
                      <a:pt x="92" y="132"/>
                    </a:lnTo>
                    <a:lnTo>
                      <a:pt x="85" y="133"/>
                    </a:lnTo>
                    <a:lnTo>
                      <a:pt x="77" y="130"/>
                    </a:lnTo>
                    <a:lnTo>
                      <a:pt x="61" y="128"/>
                    </a:lnTo>
                    <a:lnTo>
                      <a:pt x="57" y="123"/>
                    </a:lnTo>
                    <a:lnTo>
                      <a:pt x="54" y="112"/>
                    </a:lnTo>
                    <a:lnTo>
                      <a:pt x="29" y="81"/>
                    </a:lnTo>
                    <a:lnTo>
                      <a:pt x="22" y="79"/>
                    </a:lnTo>
                    <a:lnTo>
                      <a:pt x="14" y="83"/>
                    </a:lnTo>
                    <a:lnTo>
                      <a:pt x="17" y="97"/>
                    </a:lnTo>
                    <a:lnTo>
                      <a:pt x="12" y="98"/>
                    </a:lnTo>
                    <a:lnTo>
                      <a:pt x="7" y="95"/>
                    </a:lnTo>
                    <a:lnTo>
                      <a:pt x="1" y="97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46" name="Group 136"/>
            <p:cNvGrpSpPr>
              <a:grpSpLocks/>
            </p:cNvGrpSpPr>
            <p:nvPr/>
          </p:nvGrpSpPr>
          <p:grpSpPr bwMode="auto">
            <a:xfrm>
              <a:off x="5921482" y="3830343"/>
              <a:ext cx="829928" cy="714539"/>
              <a:chOff x="3953" y="1772"/>
              <a:chExt cx="284" cy="243"/>
            </a:xfrm>
            <a:solidFill>
              <a:srgbClr val="DEF3E5"/>
            </a:solidFill>
          </p:grpSpPr>
          <p:sp>
            <p:nvSpPr>
              <p:cNvPr id="213" name="Freeform 137"/>
              <p:cNvSpPr>
                <a:spLocks/>
              </p:cNvSpPr>
              <p:nvPr/>
            </p:nvSpPr>
            <p:spPr bwMode="auto">
              <a:xfrm>
                <a:off x="4220" y="1967"/>
                <a:ext cx="17" cy="21"/>
              </a:xfrm>
              <a:custGeom>
                <a:avLst/>
                <a:gdLst>
                  <a:gd name="T0" fmla="*/ 4 w 19"/>
                  <a:gd name="T1" fmla="*/ 3 h 25"/>
                  <a:gd name="T2" fmla="*/ 4 w 19"/>
                  <a:gd name="T3" fmla="*/ 3 h 25"/>
                  <a:gd name="T4" fmla="*/ 4 w 19"/>
                  <a:gd name="T5" fmla="*/ 3 h 25"/>
                  <a:gd name="T6" fmla="*/ 4 w 19"/>
                  <a:gd name="T7" fmla="*/ 0 h 25"/>
                  <a:gd name="T8" fmla="*/ 0 w 19"/>
                  <a:gd name="T9" fmla="*/ 3 h 25"/>
                  <a:gd name="T10" fmla="*/ 4 w 19"/>
                  <a:gd name="T11" fmla="*/ 3 h 25"/>
                  <a:gd name="T12" fmla="*/ 4 w 19"/>
                  <a:gd name="T13" fmla="*/ 3 h 25"/>
                  <a:gd name="T14" fmla="*/ 4 w 19"/>
                  <a:gd name="T15" fmla="*/ 3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25"/>
                  <a:gd name="T26" fmla="*/ 19 w 19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25">
                    <a:moveTo>
                      <a:pt x="19" y="25"/>
                    </a:moveTo>
                    <a:lnTo>
                      <a:pt x="18" y="11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6"/>
                    </a:lnTo>
                    <a:lnTo>
                      <a:pt x="4" y="21"/>
                    </a:lnTo>
                    <a:lnTo>
                      <a:pt x="9" y="25"/>
                    </a:lnTo>
                    <a:lnTo>
                      <a:pt x="19" y="25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4" name="Freeform 138"/>
              <p:cNvSpPr>
                <a:spLocks/>
              </p:cNvSpPr>
              <p:nvPr/>
            </p:nvSpPr>
            <p:spPr bwMode="auto">
              <a:xfrm>
                <a:off x="4098" y="1985"/>
                <a:ext cx="15" cy="30"/>
              </a:xfrm>
              <a:custGeom>
                <a:avLst/>
                <a:gdLst>
                  <a:gd name="T0" fmla="*/ 2 w 18"/>
                  <a:gd name="T1" fmla="*/ 0 h 35"/>
                  <a:gd name="T2" fmla="*/ 2 w 18"/>
                  <a:gd name="T3" fmla="*/ 0 h 35"/>
                  <a:gd name="T4" fmla="*/ 2 w 18"/>
                  <a:gd name="T5" fmla="*/ 2 h 35"/>
                  <a:gd name="T6" fmla="*/ 2 w 18"/>
                  <a:gd name="T7" fmla="*/ 3 h 35"/>
                  <a:gd name="T8" fmla="*/ 2 w 18"/>
                  <a:gd name="T9" fmla="*/ 3 h 35"/>
                  <a:gd name="T10" fmla="*/ 2 w 18"/>
                  <a:gd name="T11" fmla="*/ 3 h 35"/>
                  <a:gd name="T12" fmla="*/ 2 w 18"/>
                  <a:gd name="T13" fmla="*/ 3 h 35"/>
                  <a:gd name="T14" fmla="*/ 2 w 18"/>
                  <a:gd name="T15" fmla="*/ 3 h 35"/>
                  <a:gd name="T16" fmla="*/ 2 w 18"/>
                  <a:gd name="T17" fmla="*/ 3 h 35"/>
                  <a:gd name="T18" fmla="*/ 2 w 18"/>
                  <a:gd name="T19" fmla="*/ 3 h 35"/>
                  <a:gd name="T20" fmla="*/ 2 w 18"/>
                  <a:gd name="T21" fmla="*/ 3 h 35"/>
                  <a:gd name="T22" fmla="*/ 2 w 18"/>
                  <a:gd name="T23" fmla="*/ 3 h 35"/>
                  <a:gd name="T24" fmla="*/ 2 w 18"/>
                  <a:gd name="T25" fmla="*/ 3 h 35"/>
                  <a:gd name="T26" fmla="*/ 0 w 18"/>
                  <a:gd name="T27" fmla="*/ 2 h 35"/>
                  <a:gd name="T28" fmla="*/ 0 w 18"/>
                  <a:gd name="T29" fmla="*/ 0 h 35"/>
                  <a:gd name="T30" fmla="*/ 2 w 18"/>
                  <a:gd name="T31" fmla="*/ 0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"/>
                  <a:gd name="T49" fmla="*/ 0 h 35"/>
                  <a:gd name="T50" fmla="*/ 18 w 18"/>
                  <a:gd name="T51" fmla="*/ 35 h 3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" h="35">
                    <a:moveTo>
                      <a:pt x="4" y="0"/>
                    </a:moveTo>
                    <a:lnTo>
                      <a:pt x="6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8" y="11"/>
                    </a:lnTo>
                    <a:lnTo>
                      <a:pt x="18" y="16"/>
                    </a:lnTo>
                    <a:lnTo>
                      <a:pt x="13" y="19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7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5" name="Freeform 139"/>
              <p:cNvSpPr>
                <a:spLocks/>
              </p:cNvSpPr>
              <p:nvPr/>
            </p:nvSpPr>
            <p:spPr bwMode="auto">
              <a:xfrm>
                <a:off x="4061" y="1982"/>
                <a:ext cx="31" cy="25"/>
              </a:xfrm>
              <a:custGeom>
                <a:avLst/>
                <a:gdLst>
                  <a:gd name="T0" fmla="*/ 2 w 38"/>
                  <a:gd name="T1" fmla="*/ 0 h 29"/>
                  <a:gd name="T2" fmla="*/ 2 w 38"/>
                  <a:gd name="T3" fmla="*/ 1 h 29"/>
                  <a:gd name="T4" fmla="*/ 2 w 38"/>
                  <a:gd name="T5" fmla="*/ 3 h 29"/>
                  <a:gd name="T6" fmla="*/ 2 w 38"/>
                  <a:gd name="T7" fmla="*/ 3 h 29"/>
                  <a:gd name="T8" fmla="*/ 2 w 38"/>
                  <a:gd name="T9" fmla="*/ 3 h 29"/>
                  <a:gd name="T10" fmla="*/ 2 w 38"/>
                  <a:gd name="T11" fmla="*/ 3 h 29"/>
                  <a:gd name="T12" fmla="*/ 2 w 38"/>
                  <a:gd name="T13" fmla="*/ 3 h 29"/>
                  <a:gd name="T14" fmla="*/ 2 w 38"/>
                  <a:gd name="T15" fmla="*/ 3 h 29"/>
                  <a:gd name="T16" fmla="*/ 2 w 38"/>
                  <a:gd name="T17" fmla="*/ 3 h 29"/>
                  <a:gd name="T18" fmla="*/ 2 w 38"/>
                  <a:gd name="T19" fmla="*/ 3 h 29"/>
                  <a:gd name="T20" fmla="*/ 2 w 38"/>
                  <a:gd name="T21" fmla="*/ 3 h 29"/>
                  <a:gd name="T22" fmla="*/ 2 w 38"/>
                  <a:gd name="T23" fmla="*/ 3 h 29"/>
                  <a:gd name="T24" fmla="*/ 2 w 38"/>
                  <a:gd name="T25" fmla="*/ 3 h 29"/>
                  <a:gd name="T26" fmla="*/ 2 w 38"/>
                  <a:gd name="T27" fmla="*/ 3 h 29"/>
                  <a:gd name="T28" fmla="*/ 2 w 38"/>
                  <a:gd name="T29" fmla="*/ 3 h 29"/>
                  <a:gd name="T30" fmla="*/ 2 w 38"/>
                  <a:gd name="T31" fmla="*/ 3 h 29"/>
                  <a:gd name="T32" fmla="*/ 2 w 38"/>
                  <a:gd name="T33" fmla="*/ 3 h 29"/>
                  <a:gd name="T34" fmla="*/ 2 w 38"/>
                  <a:gd name="T35" fmla="*/ 3 h 29"/>
                  <a:gd name="T36" fmla="*/ 2 w 38"/>
                  <a:gd name="T37" fmla="*/ 3 h 29"/>
                  <a:gd name="T38" fmla="*/ 0 w 38"/>
                  <a:gd name="T39" fmla="*/ 3 h 29"/>
                  <a:gd name="T40" fmla="*/ 2 w 38"/>
                  <a:gd name="T41" fmla="*/ 3 h 29"/>
                  <a:gd name="T42" fmla="*/ 2 w 38"/>
                  <a:gd name="T43" fmla="*/ 3 h 29"/>
                  <a:gd name="T44" fmla="*/ 2 w 38"/>
                  <a:gd name="T45" fmla="*/ 3 h 29"/>
                  <a:gd name="T46" fmla="*/ 2 w 38"/>
                  <a:gd name="T47" fmla="*/ 3 h 29"/>
                  <a:gd name="T48" fmla="*/ 2 w 38"/>
                  <a:gd name="T49" fmla="*/ 1 h 29"/>
                  <a:gd name="T50" fmla="*/ 2 w 38"/>
                  <a:gd name="T51" fmla="*/ 1 h 29"/>
                  <a:gd name="T52" fmla="*/ 2 w 38"/>
                  <a:gd name="T53" fmla="*/ 0 h 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"/>
                  <a:gd name="T82" fmla="*/ 0 h 29"/>
                  <a:gd name="T83" fmla="*/ 38 w 38"/>
                  <a:gd name="T84" fmla="*/ 29 h 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" h="29">
                    <a:moveTo>
                      <a:pt x="14" y="0"/>
                    </a:moveTo>
                    <a:lnTo>
                      <a:pt x="16" y="1"/>
                    </a:lnTo>
                    <a:lnTo>
                      <a:pt x="17" y="5"/>
                    </a:lnTo>
                    <a:lnTo>
                      <a:pt x="21" y="7"/>
                    </a:lnTo>
                    <a:lnTo>
                      <a:pt x="23" y="10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3" y="8"/>
                    </a:lnTo>
                    <a:lnTo>
                      <a:pt x="33" y="12"/>
                    </a:lnTo>
                    <a:lnTo>
                      <a:pt x="37" y="17"/>
                    </a:lnTo>
                    <a:lnTo>
                      <a:pt x="38" y="28"/>
                    </a:lnTo>
                    <a:lnTo>
                      <a:pt x="35" y="29"/>
                    </a:lnTo>
                    <a:lnTo>
                      <a:pt x="26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0" y="21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3" y="7"/>
                    </a:lnTo>
                    <a:lnTo>
                      <a:pt x="2" y="3"/>
                    </a:lnTo>
                    <a:lnTo>
                      <a:pt x="7" y="1"/>
                    </a:lnTo>
                    <a:lnTo>
                      <a:pt x="12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6" name="Freeform 140"/>
              <p:cNvSpPr>
                <a:spLocks/>
              </p:cNvSpPr>
              <p:nvPr/>
            </p:nvSpPr>
            <p:spPr bwMode="auto">
              <a:xfrm>
                <a:off x="4015" y="1929"/>
                <a:ext cx="47" cy="42"/>
              </a:xfrm>
              <a:custGeom>
                <a:avLst/>
                <a:gdLst>
                  <a:gd name="T0" fmla="*/ 3 w 55"/>
                  <a:gd name="T1" fmla="*/ 3 h 50"/>
                  <a:gd name="T2" fmla="*/ 3 w 55"/>
                  <a:gd name="T3" fmla="*/ 1 h 50"/>
                  <a:gd name="T4" fmla="*/ 3 w 55"/>
                  <a:gd name="T5" fmla="*/ 1 h 50"/>
                  <a:gd name="T6" fmla="*/ 3 w 55"/>
                  <a:gd name="T7" fmla="*/ 3 h 50"/>
                  <a:gd name="T8" fmla="*/ 3 w 55"/>
                  <a:gd name="T9" fmla="*/ 3 h 50"/>
                  <a:gd name="T10" fmla="*/ 3 w 55"/>
                  <a:gd name="T11" fmla="*/ 1 h 50"/>
                  <a:gd name="T12" fmla="*/ 3 w 55"/>
                  <a:gd name="T13" fmla="*/ 0 h 50"/>
                  <a:gd name="T14" fmla="*/ 3 w 55"/>
                  <a:gd name="T15" fmla="*/ 3 h 50"/>
                  <a:gd name="T16" fmla="*/ 3 w 55"/>
                  <a:gd name="T17" fmla="*/ 3 h 50"/>
                  <a:gd name="T18" fmla="*/ 3 w 55"/>
                  <a:gd name="T19" fmla="*/ 3 h 50"/>
                  <a:gd name="T20" fmla="*/ 3 w 55"/>
                  <a:gd name="T21" fmla="*/ 3 h 50"/>
                  <a:gd name="T22" fmla="*/ 3 w 55"/>
                  <a:gd name="T23" fmla="*/ 3 h 50"/>
                  <a:gd name="T24" fmla="*/ 3 w 55"/>
                  <a:gd name="T25" fmla="*/ 3 h 50"/>
                  <a:gd name="T26" fmla="*/ 3 w 55"/>
                  <a:gd name="T27" fmla="*/ 3 h 50"/>
                  <a:gd name="T28" fmla="*/ 3 w 55"/>
                  <a:gd name="T29" fmla="*/ 3 h 50"/>
                  <a:gd name="T30" fmla="*/ 3 w 55"/>
                  <a:gd name="T31" fmla="*/ 3 h 50"/>
                  <a:gd name="T32" fmla="*/ 3 w 55"/>
                  <a:gd name="T33" fmla="*/ 3 h 50"/>
                  <a:gd name="T34" fmla="*/ 3 w 55"/>
                  <a:gd name="T35" fmla="*/ 3 h 50"/>
                  <a:gd name="T36" fmla="*/ 3 w 55"/>
                  <a:gd name="T37" fmla="*/ 3 h 50"/>
                  <a:gd name="T38" fmla="*/ 3 w 55"/>
                  <a:gd name="T39" fmla="*/ 3 h 50"/>
                  <a:gd name="T40" fmla="*/ 3 w 55"/>
                  <a:gd name="T41" fmla="*/ 3 h 50"/>
                  <a:gd name="T42" fmla="*/ 3 w 55"/>
                  <a:gd name="T43" fmla="*/ 3 h 50"/>
                  <a:gd name="T44" fmla="*/ 3 w 55"/>
                  <a:gd name="T45" fmla="*/ 3 h 50"/>
                  <a:gd name="T46" fmla="*/ 3 w 55"/>
                  <a:gd name="T47" fmla="*/ 3 h 50"/>
                  <a:gd name="T48" fmla="*/ 3 w 55"/>
                  <a:gd name="T49" fmla="*/ 3 h 50"/>
                  <a:gd name="T50" fmla="*/ 2 w 55"/>
                  <a:gd name="T51" fmla="*/ 3 h 50"/>
                  <a:gd name="T52" fmla="*/ 3 w 55"/>
                  <a:gd name="T53" fmla="*/ 3 h 50"/>
                  <a:gd name="T54" fmla="*/ 0 w 55"/>
                  <a:gd name="T55" fmla="*/ 3 h 50"/>
                  <a:gd name="T56" fmla="*/ 2 w 55"/>
                  <a:gd name="T57" fmla="*/ 3 h 50"/>
                  <a:gd name="T58" fmla="*/ 2 w 55"/>
                  <a:gd name="T59" fmla="*/ 3 h 50"/>
                  <a:gd name="T60" fmla="*/ 0 w 55"/>
                  <a:gd name="T61" fmla="*/ 3 h 50"/>
                  <a:gd name="T62" fmla="*/ 0 w 55"/>
                  <a:gd name="T63" fmla="*/ 3 h 50"/>
                  <a:gd name="T64" fmla="*/ 3 w 55"/>
                  <a:gd name="T65" fmla="*/ 3 h 50"/>
                  <a:gd name="T66" fmla="*/ 3 w 55"/>
                  <a:gd name="T67" fmla="*/ 3 h 50"/>
                  <a:gd name="T68" fmla="*/ 3 w 55"/>
                  <a:gd name="T69" fmla="*/ 3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"/>
                  <a:gd name="T106" fmla="*/ 0 h 50"/>
                  <a:gd name="T107" fmla="*/ 55 w 55"/>
                  <a:gd name="T108" fmla="*/ 50 h 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" h="50">
                    <a:moveTo>
                      <a:pt x="16" y="3"/>
                    </a:moveTo>
                    <a:lnTo>
                      <a:pt x="20" y="1"/>
                    </a:lnTo>
                    <a:lnTo>
                      <a:pt x="32" y="1"/>
                    </a:lnTo>
                    <a:lnTo>
                      <a:pt x="37" y="7"/>
                    </a:lnTo>
                    <a:lnTo>
                      <a:pt x="41" y="7"/>
                    </a:lnTo>
                    <a:lnTo>
                      <a:pt x="41" y="1"/>
                    </a:lnTo>
                    <a:lnTo>
                      <a:pt x="44" y="0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55" y="29"/>
                    </a:lnTo>
                    <a:lnTo>
                      <a:pt x="53" y="31"/>
                    </a:lnTo>
                    <a:lnTo>
                      <a:pt x="51" y="31"/>
                    </a:lnTo>
                    <a:lnTo>
                      <a:pt x="48" y="47"/>
                    </a:lnTo>
                    <a:lnTo>
                      <a:pt x="41" y="47"/>
                    </a:lnTo>
                    <a:lnTo>
                      <a:pt x="34" y="50"/>
                    </a:lnTo>
                    <a:lnTo>
                      <a:pt x="30" y="49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14" y="40"/>
                    </a:lnTo>
                    <a:lnTo>
                      <a:pt x="18" y="36"/>
                    </a:lnTo>
                    <a:lnTo>
                      <a:pt x="14" y="36"/>
                    </a:lnTo>
                    <a:lnTo>
                      <a:pt x="6" y="31"/>
                    </a:lnTo>
                    <a:lnTo>
                      <a:pt x="6" y="24"/>
                    </a:lnTo>
                    <a:lnTo>
                      <a:pt x="2" y="19"/>
                    </a:lnTo>
                    <a:lnTo>
                      <a:pt x="4" y="15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9" y="7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7" name="Freeform 141"/>
              <p:cNvSpPr>
                <a:spLocks/>
              </p:cNvSpPr>
              <p:nvPr/>
            </p:nvSpPr>
            <p:spPr bwMode="auto">
              <a:xfrm>
                <a:off x="4046" y="1965"/>
                <a:ext cx="16" cy="32"/>
              </a:xfrm>
              <a:custGeom>
                <a:avLst/>
                <a:gdLst>
                  <a:gd name="T0" fmla="*/ 3 w 19"/>
                  <a:gd name="T1" fmla="*/ 3 h 38"/>
                  <a:gd name="T2" fmla="*/ 3 w 19"/>
                  <a:gd name="T3" fmla="*/ 3 h 38"/>
                  <a:gd name="T4" fmla="*/ 3 w 19"/>
                  <a:gd name="T5" fmla="*/ 0 h 38"/>
                  <a:gd name="T6" fmla="*/ 3 w 19"/>
                  <a:gd name="T7" fmla="*/ 0 h 38"/>
                  <a:gd name="T8" fmla="*/ 3 w 19"/>
                  <a:gd name="T9" fmla="*/ 3 h 38"/>
                  <a:gd name="T10" fmla="*/ 3 w 19"/>
                  <a:gd name="T11" fmla="*/ 3 h 38"/>
                  <a:gd name="T12" fmla="*/ 3 w 19"/>
                  <a:gd name="T13" fmla="*/ 3 h 38"/>
                  <a:gd name="T14" fmla="*/ 3 w 19"/>
                  <a:gd name="T15" fmla="*/ 3 h 38"/>
                  <a:gd name="T16" fmla="*/ 3 w 19"/>
                  <a:gd name="T17" fmla="*/ 3 h 38"/>
                  <a:gd name="T18" fmla="*/ 2 w 19"/>
                  <a:gd name="T19" fmla="*/ 3 h 38"/>
                  <a:gd name="T20" fmla="*/ 3 w 19"/>
                  <a:gd name="T21" fmla="*/ 3 h 38"/>
                  <a:gd name="T22" fmla="*/ 0 w 19"/>
                  <a:gd name="T23" fmla="*/ 3 h 38"/>
                  <a:gd name="T24" fmla="*/ 2 w 19"/>
                  <a:gd name="T25" fmla="*/ 3 h 38"/>
                  <a:gd name="T26" fmla="*/ 3 w 19"/>
                  <a:gd name="T27" fmla="*/ 3 h 38"/>
                  <a:gd name="T28" fmla="*/ 3 w 19"/>
                  <a:gd name="T29" fmla="*/ 3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38"/>
                  <a:gd name="T47" fmla="*/ 19 w 19"/>
                  <a:gd name="T48" fmla="*/ 38 h 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38">
                    <a:moveTo>
                      <a:pt x="14" y="8"/>
                    </a:moveTo>
                    <a:lnTo>
                      <a:pt x="14" y="3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8" y="14"/>
                    </a:lnTo>
                    <a:lnTo>
                      <a:pt x="12" y="21"/>
                    </a:lnTo>
                    <a:lnTo>
                      <a:pt x="11" y="28"/>
                    </a:lnTo>
                    <a:lnTo>
                      <a:pt x="9" y="29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4" y="31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11" y="1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8" name="Freeform 142"/>
              <p:cNvSpPr>
                <a:spLocks/>
              </p:cNvSpPr>
              <p:nvPr/>
            </p:nvSpPr>
            <p:spPr bwMode="auto">
              <a:xfrm>
                <a:off x="4062" y="1900"/>
                <a:ext cx="71" cy="83"/>
              </a:xfrm>
              <a:custGeom>
                <a:avLst/>
                <a:gdLst>
                  <a:gd name="T0" fmla="*/ 3 w 84"/>
                  <a:gd name="T1" fmla="*/ 3 h 98"/>
                  <a:gd name="T2" fmla="*/ 3 w 84"/>
                  <a:gd name="T3" fmla="*/ 3 h 98"/>
                  <a:gd name="T4" fmla="*/ 3 w 84"/>
                  <a:gd name="T5" fmla="*/ 3 h 98"/>
                  <a:gd name="T6" fmla="*/ 3 w 84"/>
                  <a:gd name="T7" fmla="*/ 3 h 98"/>
                  <a:gd name="T8" fmla="*/ 3 w 84"/>
                  <a:gd name="T9" fmla="*/ 3 h 98"/>
                  <a:gd name="T10" fmla="*/ 3 w 84"/>
                  <a:gd name="T11" fmla="*/ 3 h 98"/>
                  <a:gd name="T12" fmla="*/ 3 w 84"/>
                  <a:gd name="T13" fmla="*/ 3 h 98"/>
                  <a:gd name="T14" fmla="*/ 3 w 84"/>
                  <a:gd name="T15" fmla="*/ 3 h 98"/>
                  <a:gd name="T16" fmla="*/ 3 w 84"/>
                  <a:gd name="T17" fmla="*/ 3 h 98"/>
                  <a:gd name="T18" fmla="*/ 3 w 84"/>
                  <a:gd name="T19" fmla="*/ 3 h 98"/>
                  <a:gd name="T20" fmla="*/ 3 w 84"/>
                  <a:gd name="T21" fmla="*/ 3 h 98"/>
                  <a:gd name="T22" fmla="*/ 3 w 84"/>
                  <a:gd name="T23" fmla="*/ 3 h 98"/>
                  <a:gd name="T24" fmla="*/ 3 w 84"/>
                  <a:gd name="T25" fmla="*/ 3 h 98"/>
                  <a:gd name="T26" fmla="*/ 3 w 84"/>
                  <a:gd name="T27" fmla="*/ 3 h 98"/>
                  <a:gd name="T28" fmla="*/ 3 w 84"/>
                  <a:gd name="T29" fmla="*/ 0 h 98"/>
                  <a:gd name="T30" fmla="*/ 3 w 84"/>
                  <a:gd name="T31" fmla="*/ 3 h 98"/>
                  <a:gd name="T32" fmla="*/ 3 w 84"/>
                  <a:gd name="T33" fmla="*/ 3 h 98"/>
                  <a:gd name="T34" fmla="*/ 3 w 84"/>
                  <a:gd name="T35" fmla="*/ 3 h 98"/>
                  <a:gd name="T36" fmla="*/ 3 w 84"/>
                  <a:gd name="T37" fmla="*/ 3 h 98"/>
                  <a:gd name="T38" fmla="*/ 3 w 84"/>
                  <a:gd name="T39" fmla="*/ 3 h 98"/>
                  <a:gd name="T40" fmla="*/ 3 w 84"/>
                  <a:gd name="T41" fmla="*/ 3 h 98"/>
                  <a:gd name="T42" fmla="*/ 3 w 84"/>
                  <a:gd name="T43" fmla="*/ 3 h 98"/>
                  <a:gd name="T44" fmla="*/ 3 w 84"/>
                  <a:gd name="T45" fmla="*/ 3 h 98"/>
                  <a:gd name="T46" fmla="*/ 3 w 84"/>
                  <a:gd name="T47" fmla="*/ 3 h 98"/>
                  <a:gd name="T48" fmla="*/ 3 w 84"/>
                  <a:gd name="T49" fmla="*/ 3 h 98"/>
                  <a:gd name="T50" fmla="*/ 3 w 84"/>
                  <a:gd name="T51" fmla="*/ 3 h 98"/>
                  <a:gd name="T52" fmla="*/ 3 w 84"/>
                  <a:gd name="T53" fmla="*/ 3 h 98"/>
                  <a:gd name="T54" fmla="*/ 3 w 84"/>
                  <a:gd name="T55" fmla="*/ 3 h 98"/>
                  <a:gd name="T56" fmla="*/ 3 w 84"/>
                  <a:gd name="T57" fmla="*/ 3 h 98"/>
                  <a:gd name="T58" fmla="*/ 3 w 84"/>
                  <a:gd name="T59" fmla="*/ 3 h 98"/>
                  <a:gd name="T60" fmla="*/ 3 w 84"/>
                  <a:gd name="T61" fmla="*/ 3 h 98"/>
                  <a:gd name="T62" fmla="*/ 3 w 84"/>
                  <a:gd name="T63" fmla="*/ 3 h 98"/>
                  <a:gd name="T64" fmla="*/ 3 w 84"/>
                  <a:gd name="T65" fmla="*/ 3 h 98"/>
                  <a:gd name="T66" fmla="*/ 3 w 84"/>
                  <a:gd name="T67" fmla="*/ 3 h 98"/>
                  <a:gd name="T68" fmla="*/ 3 w 84"/>
                  <a:gd name="T69" fmla="*/ 3 h 98"/>
                  <a:gd name="T70" fmla="*/ 3 w 84"/>
                  <a:gd name="T71" fmla="*/ 3 h 98"/>
                  <a:gd name="T72" fmla="*/ 2 w 84"/>
                  <a:gd name="T73" fmla="*/ 3 h 98"/>
                  <a:gd name="T74" fmla="*/ 3 w 84"/>
                  <a:gd name="T75" fmla="*/ 3 h 98"/>
                  <a:gd name="T76" fmla="*/ 0 w 84"/>
                  <a:gd name="T77" fmla="*/ 3 h 98"/>
                  <a:gd name="T78" fmla="*/ 3 w 84"/>
                  <a:gd name="T79" fmla="*/ 3 h 98"/>
                  <a:gd name="T80" fmla="*/ 3 w 84"/>
                  <a:gd name="T81" fmla="*/ 3 h 98"/>
                  <a:gd name="T82" fmla="*/ 3 w 84"/>
                  <a:gd name="T83" fmla="*/ 3 h 98"/>
                  <a:gd name="T84" fmla="*/ 3 w 84"/>
                  <a:gd name="T85" fmla="*/ 3 h 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4"/>
                  <a:gd name="T130" fmla="*/ 0 h 98"/>
                  <a:gd name="T131" fmla="*/ 84 w 84"/>
                  <a:gd name="T132" fmla="*/ 98 h 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4" h="98">
                    <a:moveTo>
                      <a:pt x="25" y="9"/>
                    </a:moveTo>
                    <a:lnTo>
                      <a:pt x="44" y="13"/>
                    </a:lnTo>
                    <a:lnTo>
                      <a:pt x="44" y="16"/>
                    </a:lnTo>
                    <a:lnTo>
                      <a:pt x="41" y="18"/>
                    </a:lnTo>
                    <a:lnTo>
                      <a:pt x="41" y="25"/>
                    </a:lnTo>
                    <a:lnTo>
                      <a:pt x="37" y="25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1" y="37"/>
                    </a:lnTo>
                    <a:lnTo>
                      <a:pt x="44" y="34"/>
                    </a:lnTo>
                    <a:lnTo>
                      <a:pt x="48" y="27"/>
                    </a:lnTo>
                    <a:lnTo>
                      <a:pt x="49" y="25"/>
                    </a:lnTo>
                    <a:lnTo>
                      <a:pt x="49" y="20"/>
                    </a:lnTo>
                    <a:lnTo>
                      <a:pt x="49" y="18"/>
                    </a:lnTo>
                    <a:lnTo>
                      <a:pt x="51" y="18"/>
                    </a:lnTo>
                    <a:lnTo>
                      <a:pt x="55" y="28"/>
                    </a:lnTo>
                    <a:lnTo>
                      <a:pt x="53" y="34"/>
                    </a:lnTo>
                    <a:lnTo>
                      <a:pt x="51" y="35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55" y="39"/>
                    </a:lnTo>
                    <a:lnTo>
                      <a:pt x="56" y="18"/>
                    </a:lnTo>
                    <a:lnTo>
                      <a:pt x="56" y="14"/>
                    </a:lnTo>
                    <a:lnTo>
                      <a:pt x="51" y="14"/>
                    </a:lnTo>
                    <a:lnTo>
                      <a:pt x="51" y="9"/>
                    </a:lnTo>
                    <a:lnTo>
                      <a:pt x="58" y="4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77" y="7"/>
                    </a:lnTo>
                    <a:lnTo>
                      <a:pt x="81" y="18"/>
                    </a:lnTo>
                    <a:lnTo>
                      <a:pt x="82" y="20"/>
                    </a:lnTo>
                    <a:lnTo>
                      <a:pt x="81" y="23"/>
                    </a:lnTo>
                    <a:lnTo>
                      <a:pt x="82" y="28"/>
                    </a:lnTo>
                    <a:lnTo>
                      <a:pt x="84" y="28"/>
                    </a:lnTo>
                    <a:lnTo>
                      <a:pt x="82" y="34"/>
                    </a:lnTo>
                    <a:lnTo>
                      <a:pt x="84" y="42"/>
                    </a:lnTo>
                    <a:lnTo>
                      <a:pt x="79" y="42"/>
                    </a:lnTo>
                    <a:lnTo>
                      <a:pt x="75" y="46"/>
                    </a:lnTo>
                    <a:lnTo>
                      <a:pt x="70" y="44"/>
                    </a:lnTo>
                    <a:lnTo>
                      <a:pt x="63" y="55"/>
                    </a:lnTo>
                    <a:lnTo>
                      <a:pt x="61" y="62"/>
                    </a:lnTo>
                    <a:lnTo>
                      <a:pt x="67" y="62"/>
                    </a:lnTo>
                    <a:lnTo>
                      <a:pt x="70" y="69"/>
                    </a:lnTo>
                    <a:lnTo>
                      <a:pt x="68" y="77"/>
                    </a:lnTo>
                    <a:lnTo>
                      <a:pt x="56" y="79"/>
                    </a:lnTo>
                    <a:lnTo>
                      <a:pt x="55" y="83"/>
                    </a:lnTo>
                    <a:lnTo>
                      <a:pt x="53" y="86"/>
                    </a:lnTo>
                    <a:lnTo>
                      <a:pt x="55" y="86"/>
                    </a:lnTo>
                    <a:lnTo>
                      <a:pt x="56" y="90"/>
                    </a:lnTo>
                    <a:lnTo>
                      <a:pt x="55" y="90"/>
                    </a:lnTo>
                    <a:lnTo>
                      <a:pt x="53" y="91"/>
                    </a:lnTo>
                    <a:lnTo>
                      <a:pt x="53" y="98"/>
                    </a:lnTo>
                    <a:lnTo>
                      <a:pt x="48" y="98"/>
                    </a:lnTo>
                    <a:lnTo>
                      <a:pt x="44" y="95"/>
                    </a:lnTo>
                    <a:lnTo>
                      <a:pt x="32" y="91"/>
                    </a:lnTo>
                    <a:lnTo>
                      <a:pt x="28" y="90"/>
                    </a:lnTo>
                    <a:lnTo>
                      <a:pt x="28" y="88"/>
                    </a:lnTo>
                    <a:lnTo>
                      <a:pt x="34" y="90"/>
                    </a:lnTo>
                    <a:lnTo>
                      <a:pt x="34" y="84"/>
                    </a:lnTo>
                    <a:lnTo>
                      <a:pt x="35" y="84"/>
                    </a:lnTo>
                    <a:lnTo>
                      <a:pt x="35" y="81"/>
                    </a:lnTo>
                    <a:lnTo>
                      <a:pt x="23" y="76"/>
                    </a:lnTo>
                    <a:lnTo>
                      <a:pt x="11" y="76"/>
                    </a:lnTo>
                    <a:lnTo>
                      <a:pt x="13" y="69"/>
                    </a:lnTo>
                    <a:lnTo>
                      <a:pt x="7" y="65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7" y="60"/>
                    </a:lnTo>
                    <a:lnTo>
                      <a:pt x="11" y="41"/>
                    </a:lnTo>
                    <a:lnTo>
                      <a:pt x="9" y="37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4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4" y="27"/>
                    </a:lnTo>
                    <a:lnTo>
                      <a:pt x="16" y="28"/>
                    </a:lnTo>
                    <a:lnTo>
                      <a:pt x="21" y="28"/>
                    </a:lnTo>
                    <a:lnTo>
                      <a:pt x="23" y="21"/>
                    </a:lnTo>
                    <a:lnTo>
                      <a:pt x="28" y="21"/>
                    </a:lnTo>
                    <a:lnTo>
                      <a:pt x="30" y="20"/>
                    </a:lnTo>
                    <a:lnTo>
                      <a:pt x="32" y="16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9" name="Freeform 143"/>
              <p:cNvSpPr>
                <a:spLocks/>
              </p:cNvSpPr>
              <p:nvPr/>
            </p:nvSpPr>
            <p:spPr bwMode="auto">
              <a:xfrm>
                <a:off x="3953" y="1772"/>
                <a:ext cx="121" cy="203"/>
              </a:xfrm>
              <a:custGeom>
                <a:avLst/>
                <a:gdLst>
                  <a:gd name="T0" fmla="*/ 3 w 143"/>
                  <a:gd name="T1" fmla="*/ 3 h 240"/>
                  <a:gd name="T2" fmla="*/ 3 w 143"/>
                  <a:gd name="T3" fmla="*/ 3 h 240"/>
                  <a:gd name="T4" fmla="*/ 3 w 143"/>
                  <a:gd name="T5" fmla="*/ 3 h 240"/>
                  <a:gd name="T6" fmla="*/ 3 w 143"/>
                  <a:gd name="T7" fmla="*/ 3 h 240"/>
                  <a:gd name="T8" fmla="*/ 3 w 143"/>
                  <a:gd name="T9" fmla="*/ 3 h 240"/>
                  <a:gd name="T10" fmla="*/ 3 w 143"/>
                  <a:gd name="T11" fmla="*/ 3 h 240"/>
                  <a:gd name="T12" fmla="*/ 3 w 143"/>
                  <a:gd name="T13" fmla="*/ 3 h 240"/>
                  <a:gd name="T14" fmla="*/ 3 w 143"/>
                  <a:gd name="T15" fmla="*/ 3 h 240"/>
                  <a:gd name="T16" fmla="*/ 3 w 143"/>
                  <a:gd name="T17" fmla="*/ 3 h 240"/>
                  <a:gd name="T18" fmla="*/ 3 w 143"/>
                  <a:gd name="T19" fmla="*/ 3 h 240"/>
                  <a:gd name="T20" fmla="*/ 3 w 143"/>
                  <a:gd name="T21" fmla="*/ 3 h 240"/>
                  <a:gd name="T22" fmla="*/ 3 w 143"/>
                  <a:gd name="T23" fmla="*/ 3 h 240"/>
                  <a:gd name="T24" fmla="*/ 3 w 143"/>
                  <a:gd name="T25" fmla="*/ 3 h 240"/>
                  <a:gd name="T26" fmla="*/ 3 w 143"/>
                  <a:gd name="T27" fmla="*/ 3 h 240"/>
                  <a:gd name="T28" fmla="*/ 3 w 143"/>
                  <a:gd name="T29" fmla="*/ 3 h 240"/>
                  <a:gd name="T30" fmla="*/ 3 w 143"/>
                  <a:gd name="T31" fmla="*/ 3 h 240"/>
                  <a:gd name="T32" fmla="*/ 3 w 143"/>
                  <a:gd name="T33" fmla="*/ 3 h 240"/>
                  <a:gd name="T34" fmla="*/ 3 w 143"/>
                  <a:gd name="T35" fmla="*/ 3 h 240"/>
                  <a:gd name="T36" fmla="*/ 3 w 143"/>
                  <a:gd name="T37" fmla="*/ 3 h 240"/>
                  <a:gd name="T38" fmla="*/ 3 w 143"/>
                  <a:gd name="T39" fmla="*/ 3 h 240"/>
                  <a:gd name="T40" fmla="*/ 3 w 143"/>
                  <a:gd name="T41" fmla="*/ 3 h 240"/>
                  <a:gd name="T42" fmla="*/ 3 w 143"/>
                  <a:gd name="T43" fmla="*/ 3 h 240"/>
                  <a:gd name="T44" fmla="*/ 3 w 143"/>
                  <a:gd name="T45" fmla="*/ 3 h 240"/>
                  <a:gd name="T46" fmla="*/ 3 w 143"/>
                  <a:gd name="T47" fmla="*/ 3 h 240"/>
                  <a:gd name="T48" fmla="*/ 3 w 143"/>
                  <a:gd name="T49" fmla="*/ 3 h 240"/>
                  <a:gd name="T50" fmla="*/ 3 w 143"/>
                  <a:gd name="T51" fmla="*/ 3 h 240"/>
                  <a:gd name="T52" fmla="*/ 3 w 143"/>
                  <a:gd name="T53" fmla="*/ 3 h 240"/>
                  <a:gd name="T54" fmla="*/ 3 w 143"/>
                  <a:gd name="T55" fmla="*/ 3 h 240"/>
                  <a:gd name="T56" fmla="*/ 3 w 143"/>
                  <a:gd name="T57" fmla="*/ 3 h 240"/>
                  <a:gd name="T58" fmla="*/ 3 w 143"/>
                  <a:gd name="T59" fmla="*/ 0 h 240"/>
                  <a:gd name="T60" fmla="*/ 3 w 143"/>
                  <a:gd name="T61" fmla="*/ 3 h 240"/>
                  <a:gd name="T62" fmla="*/ 3 w 143"/>
                  <a:gd name="T63" fmla="*/ 3 h 240"/>
                  <a:gd name="T64" fmla="*/ 3 w 143"/>
                  <a:gd name="T65" fmla="*/ 3 h 240"/>
                  <a:gd name="T66" fmla="*/ 3 w 143"/>
                  <a:gd name="T67" fmla="*/ 3 h 240"/>
                  <a:gd name="T68" fmla="*/ 0 w 143"/>
                  <a:gd name="T69" fmla="*/ 3 h 240"/>
                  <a:gd name="T70" fmla="*/ 3 w 143"/>
                  <a:gd name="T71" fmla="*/ 3 h 240"/>
                  <a:gd name="T72" fmla="*/ 3 w 143"/>
                  <a:gd name="T73" fmla="*/ 3 h 240"/>
                  <a:gd name="T74" fmla="*/ 3 w 143"/>
                  <a:gd name="T75" fmla="*/ 3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3"/>
                  <a:gd name="T115" fmla="*/ 0 h 240"/>
                  <a:gd name="T116" fmla="*/ 143 w 143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3" h="240">
                    <a:moveTo>
                      <a:pt x="19" y="231"/>
                    </a:moveTo>
                    <a:lnTo>
                      <a:pt x="28" y="231"/>
                    </a:lnTo>
                    <a:lnTo>
                      <a:pt x="47" y="240"/>
                    </a:lnTo>
                    <a:lnTo>
                      <a:pt x="59" y="236"/>
                    </a:lnTo>
                    <a:lnTo>
                      <a:pt x="61" y="235"/>
                    </a:lnTo>
                    <a:lnTo>
                      <a:pt x="63" y="235"/>
                    </a:lnTo>
                    <a:lnTo>
                      <a:pt x="65" y="238"/>
                    </a:lnTo>
                    <a:lnTo>
                      <a:pt x="68" y="238"/>
                    </a:lnTo>
                    <a:lnTo>
                      <a:pt x="68" y="235"/>
                    </a:lnTo>
                    <a:lnTo>
                      <a:pt x="66" y="231"/>
                    </a:lnTo>
                    <a:lnTo>
                      <a:pt x="65" y="226"/>
                    </a:lnTo>
                    <a:lnTo>
                      <a:pt x="58" y="226"/>
                    </a:lnTo>
                    <a:lnTo>
                      <a:pt x="59" y="214"/>
                    </a:lnTo>
                    <a:lnTo>
                      <a:pt x="68" y="208"/>
                    </a:lnTo>
                    <a:lnTo>
                      <a:pt x="70" y="205"/>
                    </a:lnTo>
                    <a:lnTo>
                      <a:pt x="66" y="205"/>
                    </a:lnTo>
                    <a:lnTo>
                      <a:pt x="68" y="198"/>
                    </a:lnTo>
                    <a:lnTo>
                      <a:pt x="72" y="189"/>
                    </a:lnTo>
                    <a:lnTo>
                      <a:pt x="70" y="186"/>
                    </a:lnTo>
                    <a:lnTo>
                      <a:pt x="79" y="177"/>
                    </a:lnTo>
                    <a:lnTo>
                      <a:pt x="79" y="173"/>
                    </a:lnTo>
                    <a:lnTo>
                      <a:pt x="73" y="166"/>
                    </a:lnTo>
                    <a:lnTo>
                      <a:pt x="80" y="166"/>
                    </a:lnTo>
                    <a:lnTo>
                      <a:pt x="91" y="168"/>
                    </a:lnTo>
                    <a:lnTo>
                      <a:pt x="93" y="163"/>
                    </a:lnTo>
                    <a:lnTo>
                      <a:pt x="89" y="156"/>
                    </a:lnTo>
                    <a:lnTo>
                      <a:pt x="93" y="152"/>
                    </a:lnTo>
                    <a:lnTo>
                      <a:pt x="105" y="156"/>
                    </a:lnTo>
                    <a:lnTo>
                      <a:pt x="110" y="151"/>
                    </a:lnTo>
                    <a:lnTo>
                      <a:pt x="108" y="138"/>
                    </a:lnTo>
                    <a:lnTo>
                      <a:pt x="114" y="128"/>
                    </a:lnTo>
                    <a:lnTo>
                      <a:pt x="119" y="128"/>
                    </a:lnTo>
                    <a:lnTo>
                      <a:pt x="119" y="131"/>
                    </a:lnTo>
                    <a:lnTo>
                      <a:pt x="121" y="138"/>
                    </a:lnTo>
                    <a:lnTo>
                      <a:pt x="128" y="131"/>
                    </a:lnTo>
                    <a:lnTo>
                      <a:pt x="128" y="135"/>
                    </a:lnTo>
                    <a:lnTo>
                      <a:pt x="142" y="124"/>
                    </a:lnTo>
                    <a:lnTo>
                      <a:pt x="143" y="116"/>
                    </a:lnTo>
                    <a:lnTo>
                      <a:pt x="143" y="109"/>
                    </a:lnTo>
                    <a:lnTo>
                      <a:pt x="140" y="107"/>
                    </a:lnTo>
                    <a:lnTo>
                      <a:pt x="131" y="107"/>
                    </a:lnTo>
                    <a:lnTo>
                      <a:pt x="124" y="109"/>
                    </a:lnTo>
                    <a:lnTo>
                      <a:pt x="121" y="103"/>
                    </a:lnTo>
                    <a:lnTo>
                      <a:pt x="115" y="102"/>
                    </a:lnTo>
                    <a:lnTo>
                      <a:pt x="110" y="107"/>
                    </a:lnTo>
                    <a:lnTo>
                      <a:pt x="110" y="102"/>
                    </a:lnTo>
                    <a:lnTo>
                      <a:pt x="110" y="98"/>
                    </a:lnTo>
                    <a:lnTo>
                      <a:pt x="117" y="91"/>
                    </a:lnTo>
                    <a:lnTo>
                      <a:pt x="115" y="89"/>
                    </a:lnTo>
                    <a:lnTo>
                      <a:pt x="108" y="91"/>
                    </a:lnTo>
                    <a:lnTo>
                      <a:pt x="108" y="88"/>
                    </a:lnTo>
                    <a:lnTo>
                      <a:pt x="115" y="86"/>
                    </a:lnTo>
                    <a:lnTo>
                      <a:pt x="117" y="79"/>
                    </a:lnTo>
                    <a:lnTo>
                      <a:pt x="119" y="77"/>
                    </a:lnTo>
                    <a:lnTo>
                      <a:pt x="119" y="67"/>
                    </a:lnTo>
                    <a:lnTo>
                      <a:pt x="135" y="40"/>
                    </a:lnTo>
                    <a:lnTo>
                      <a:pt x="136" y="34"/>
                    </a:lnTo>
                    <a:lnTo>
                      <a:pt x="133" y="16"/>
                    </a:lnTo>
                    <a:lnTo>
                      <a:pt x="140" y="2"/>
                    </a:lnTo>
                    <a:lnTo>
                      <a:pt x="138" y="0"/>
                    </a:lnTo>
                    <a:lnTo>
                      <a:pt x="112" y="11"/>
                    </a:lnTo>
                    <a:lnTo>
                      <a:pt x="96" y="25"/>
                    </a:lnTo>
                    <a:lnTo>
                      <a:pt x="93" y="32"/>
                    </a:lnTo>
                    <a:lnTo>
                      <a:pt x="82" y="39"/>
                    </a:lnTo>
                    <a:lnTo>
                      <a:pt x="46" y="40"/>
                    </a:lnTo>
                    <a:lnTo>
                      <a:pt x="37" y="47"/>
                    </a:lnTo>
                    <a:lnTo>
                      <a:pt x="11" y="98"/>
                    </a:lnTo>
                    <a:lnTo>
                      <a:pt x="5" y="133"/>
                    </a:lnTo>
                    <a:lnTo>
                      <a:pt x="7" y="144"/>
                    </a:lnTo>
                    <a:lnTo>
                      <a:pt x="0" y="170"/>
                    </a:lnTo>
                    <a:lnTo>
                      <a:pt x="5" y="170"/>
                    </a:lnTo>
                    <a:lnTo>
                      <a:pt x="9" y="168"/>
                    </a:lnTo>
                    <a:lnTo>
                      <a:pt x="16" y="175"/>
                    </a:lnTo>
                    <a:lnTo>
                      <a:pt x="21" y="184"/>
                    </a:lnTo>
                    <a:lnTo>
                      <a:pt x="25" y="193"/>
                    </a:lnTo>
                    <a:lnTo>
                      <a:pt x="19" y="231"/>
                    </a:lnTo>
                    <a:close/>
                  </a:path>
                </a:pathLst>
              </a:custGeom>
              <a:solidFill>
                <a:srgbClr val="5AC37D">
                  <a:lumMod val="40000"/>
                  <a:lumOff val="60000"/>
                </a:srgbClr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49" name="Freeform 144"/>
            <p:cNvSpPr>
              <a:spLocks noEditPoints="1"/>
            </p:cNvSpPr>
            <p:nvPr/>
          </p:nvSpPr>
          <p:spPr bwMode="auto">
            <a:xfrm>
              <a:off x="8043060" y="1183899"/>
              <a:ext cx="1116311" cy="3799116"/>
            </a:xfrm>
            <a:custGeom>
              <a:avLst/>
              <a:gdLst>
                <a:gd name="T0" fmla="*/ 3 w 452"/>
                <a:gd name="T1" fmla="*/ 5 h 1529"/>
                <a:gd name="T2" fmla="*/ 3 w 452"/>
                <a:gd name="T3" fmla="*/ 5 h 1529"/>
                <a:gd name="T4" fmla="*/ 3 w 452"/>
                <a:gd name="T5" fmla="*/ 5 h 1529"/>
                <a:gd name="T6" fmla="*/ 3 w 452"/>
                <a:gd name="T7" fmla="*/ 5 h 1529"/>
                <a:gd name="T8" fmla="*/ 3 w 452"/>
                <a:gd name="T9" fmla="*/ 5 h 1529"/>
                <a:gd name="T10" fmla="*/ 3 w 452"/>
                <a:gd name="T11" fmla="*/ 4 h 1529"/>
                <a:gd name="T12" fmla="*/ 3 w 452"/>
                <a:gd name="T13" fmla="*/ 4 h 1529"/>
                <a:gd name="T14" fmla="*/ 3 w 452"/>
                <a:gd name="T15" fmla="*/ 4 h 1529"/>
                <a:gd name="T16" fmla="*/ 3 w 452"/>
                <a:gd name="T17" fmla="*/ 4 h 1529"/>
                <a:gd name="T18" fmla="*/ 3 w 452"/>
                <a:gd name="T19" fmla="*/ 3 h 1529"/>
                <a:gd name="T20" fmla="*/ 3 w 452"/>
                <a:gd name="T21" fmla="*/ 3 h 1529"/>
                <a:gd name="T22" fmla="*/ 3 w 452"/>
                <a:gd name="T23" fmla="*/ 3 h 1529"/>
                <a:gd name="T24" fmla="*/ 3 w 452"/>
                <a:gd name="T25" fmla="*/ 3 h 1529"/>
                <a:gd name="T26" fmla="*/ 3 w 452"/>
                <a:gd name="T27" fmla="*/ 3 h 1529"/>
                <a:gd name="T28" fmla="*/ 3 w 452"/>
                <a:gd name="T29" fmla="*/ 3 h 1529"/>
                <a:gd name="T30" fmla="*/ 3 w 452"/>
                <a:gd name="T31" fmla="*/ 3 h 1529"/>
                <a:gd name="T32" fmla="*/ 3 w 452"/>
                <a:gd name="T33" fmla="*/ 3 h 1529"/>
                <a:gd name="T34" fmla="*/ 3 w 452"/>
                <a:gd name="T35" fmla="*/ 3 h 1529"/>
                <a:gd name="T36" fmla="*/ 3 w 452"/>
                <a:gd name="T37" fmla="*/ 3 h 1529"/>
                <a:gd name="T38" fmla="*/ 3 w 452"/>
                <a:gd name="T39" fmla="*/ 3 h 1529"/>
                <a:gd name="T40" fmla="*/ 3 w 452"/>
                <a:gd name="T41" fmla="*/ 3 h 1529"/>
                <a:gd name="T42" fmla="*/ 3 w 452"/>
                <a:gd name="T43" fmla="*/ 3 h 1529"/>
                <a:gd name="T44" fmla="*/ 3 w 452"/>
                <a:gd name="T45" fmla="*/ 3 h 1529"/>
                <a:gd name="T46" fmla="*/ 3 w 452"/>
                <a:gd name="T47" fmla="*/ 3 h 1529"/>
                <a:gd name="T48" fmla="*/ 3 w 452"/>
                <a:gd name="T49" fmla="*/ 3 h 1529"/>
                <a:gd name="T50" fmla="*/ 3 w 452"/>
                <a:gd name="T51" fmla="*/ 3 h 1529"/>
                <a:gd name="T52" fmla="*/ 3 w 452"/>
                <a:gd name="T53" fmla="*/ 3 h 1529"/>
                <a:gd name="T54" fmla="*/ 3 w 452"/>
                <a:gd name="T55" fmla="*/ 3 h 1529"/>
                <a:gd name="T56" fmla="*/ 3 w 452"/>
                <a:gd name="T57" fmla="*/ 3 h 1529"/>
                <a:gd name="T58" fmla="*/ 3 w 452"/>
                <a:gd name="T59" fmla="*/ 3 h 1529"/>
                <a:gd name="T60" fmla="*/ 3 w 452"/>
                <a:gd name="T61" fmla="*/ 3 h 1529"/>
                <a:gd name="T62" fmla="*/ 3 w 452"/>
                <a:gd name="T63" fmla="*/ 3 h 1529"/>
                <a:gd name="T64" fmla="*/ 3 w 452"/>
                <a:gd name="T65" fmla="*/ 3 h 1529"/>
                <a:gd name="T66" fmla="*/ 3 w 452"/>
                <a:gd name="T67" fmla="*/ 3 h 1529"/>
                <a:gd name="T68" fmla="*/ 3 w 452"/>
                <a:gd name="T69" fmla="*/ 3 h 1529"/>
                <a:gd name="T70" fmla="*/ 3 w 452"/>
                <a:gd name="T71" fmla="*/ 3 h 1529"/>
                <a:gd name="T72" fmla="*/ 3 w 452"/>
                <a:gd name="T73" fmla="*/ 3 h 1529"/>
                <a:gd name="T74" fmla="*/ 3 w 452"/>
                <a:gd name="T75" fmla="*/ 3 h 1529"/>
                <a:gd name="T76" fmla="*/ 3 w 452"/>
                <a:gd name="T77" fmla="*/ 3 h 1529"/>
                <a:gd name="T78" fmla="*/ 3 w 452"/>
                <a:gd name="T79" fmla="*/ 3 h 1529"/>
                <a:gd name="T80" fmla="*/ 3 w 452"/>
                <a:gd name="T81" fmla="*/ 3 h 1529"/>
                <a:gd name="T82" fmla="*/ 3 w 452"/>
                <a:gd name="T83" fmla="*/ 3 h 1529"/>
                <a:gd name="T84" fmla="*/ 3 w 452"/>
                <a:gd name="T85" fmla="*/ 3 h 1529"/>
                <a:gd name="T86" fmla="*/ 3 w 452"/>
                <a:gd name="T87" fmla="*/ 3 h 1529"/>
                <a:gd name="T88" fmla="*/ 3 w 452"/>
                <a:gd name="T89" fmla="*/ 3 h 1529"/>
                <a:gd name="T90" fmla="*/ 3 w 452"/>
                <a:gd name="T91" fmla="*/ 3 h 1529"/>
                <a:gd name="T92" fmla="*/ 3 w 452"/>
                <a:gd name="T93" fmla="*/ 3 h 1529"/>
                <a:gd name="T94" fmla="*/ 3 w 452"/>
                <a:gd name="T95" fmla="*/ 3 h 1529"/>
                <a:gd name="T96" fmla="*/ 3 w 452"/>
                <a:gd name="T97" fmla="*/ 3 h 1529"/>
                <a:gd name="T98" fmla="*/ 3 w 452"/>
                <a:gd name="T99" fmla="*/ 3 h 1529"/>
                <a:gd name="T100" fmla="*/ 3 w 452"/>
                <a:gd name="T101" fmla="*/ 3 h 1529"/>
                <a:gd name="T102" fmla="*/ 3 w 452"/>
                <a:gd name="T103" fmla="*/ 3 h 1529"/>
                <a:gd name="T104" fmla="*/ 3 w 452"/>
                <a:gd name="T105" fmla="*/ 3 h 1529"/>
                <a:gd name="T106" fmla="*/ 3 w 452"/>
                <a:gd name="T107" fmla="*/ 3 h 1529"/>
                <a:gd name="T108" fmla="*/ 3 w 452"/>
                <a:gd name="T109" fmla="*/ 3 h 1529"/>
                <a:gd name="T110" fmla="*/ 3 w 452"/>
                <a:gd name="T111" fmla="*/ 3 h 1529"/>
                <a:gd name="T112" fmla="*/ 3 w 452"/>
                <a:gd name="T113" fmla="*/ 3 h 1529"/>
                <a:gd name="T114" fmla="*/ 3 w 452"/>
                <a:gd name="T115" fmla="*/ 3 h 15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2"/>
                <a:gd name="T175" fmla="*/ 0 h 1529"/>
                <a:gd name="T176" fmla="*/ 452 w 452"/>
                <a:gd name="T177" fmla="*/ 1529 h 15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2" h="1529">
                  <a:moveTo>
                    <a:pt x="442" y="1490"/>
                  </a:moveTo>
                  <a:lnTo>
                    <a:pt x="428" y="1496"/>
                  </a:lnTo>
                  <a:lnTo>
                    <a:pt x="414" y="1503"/>
                  </a:lnTo>
                  <a:lnTo>
                    <a:pt x="388" y="1504"/>
                  </a:lnTo>
                  <a:lnTo>
                    <a:pt x="382" y="1510"/>
                  </a:lnTo>
                  <a:lnTo>
                    <a:pt x="382" y="1518"/>
                  </a:lnTo>
                  <a:lnTo>
                    <a:pt x="377" y="1525"/>
                  </a:lnTo>
                  <a:lnTo>
                    <a:pt x="372" y="1529"/>
                  </a:lnTo>
                  <a:lnTo>
                    <a:pt x="363" y="1529"/>
                  </a:lnTo>
                  <a:lnTo>
                    <a:pt x="358" y="1524"/>
                  </a:lnTo>
                  <a:lnTo>
                    <a:pt x="349" y="1504"/>
                  </a:lnTo>
                  <a:lnTo>
                    <a:pt x="349" y="1496"/>
                  </a:lnTo>
                  <a:lnTo>
                    <a:pt x="344" y="1489"/>
                  </a:lnTo>
                  <a:lnTo>
                    <a:pt x="337" y="1487"/>
                  </a:lnTo>
                  <a:lnTo>
                    <a:pt x="337" y="1478"/>
                  </a:lnTo>
                  <a:lnTo>
                    <a:pt x="332" y="1475"/>
                  </a:lnTo>
                  <a:lnTo>
                    <a:pt x="333" y="1466"/>
                  </a:lnTo>
                  <a:lnTo>
                    <a:pt x="330" y="1459"/>
                  </a:lnTo>
                  <a:lnTo>
                    <a:pt x="318" y="1452"/>
                  </a:lnTo>
                  <a:lnTo>
                    <a:pt x="316" y="1443"/>
                  </a:lnTo>
                  <a:lnTo>
                    <a:pt x="321" y="1440"/>
                  </a:lnTo>
                  <a:lnTo>
                    <a:pt x="321" y="1431"/>
                  </a:lnTo>
                  <a:lnTo>
                    <a:pt x="328" y="1427"/>
                  </a:lnTo>
                  <a:lnTo>
                    <a:pt x="335" y="1427"/>
                  </a:lnTo>
                  <a:lnTo>
                    <a:pt x="349" y="1434"/>
                  </a:lnTo>
                  <a:lnTo>
                    <a:pt x="365" y="1434"/>
                  </a:lnTo>
                  <a:lnTo>
                    <a:pt x="389" y="1405"/>
                  </a:lnTo>
                  <a:lnTo>
                    <a:pt x="386" y="1392"/>
                  </a:lnTo>
                  <a:lnTo>
                    <a:pt x="377" y="1392"/>
                  </a:lnTo>
                  <a:lnTo>
                    <a:pt x="370" y="1387"/>
                  </a:lnTo>
                  <a:lnTo>
                    <a:pt x="372" y="1380"/>
                  </a:lnTo>
                  <a:lnTo>
                    <a:pt x="365" y="1378"/>
                  </a:lnTo>
                  <a:lnTo>
                    <a:pt x="358" y="1375"/>
                  </a:lnTo>
                  <a:lnTo>
                    <a:pt x="337" y="1382"/>
                  </a:lnTo>
                  <a:lnTo>
                    <a:pt x="332" y="1375"/>
                  </a:lnTo>
                  <a:lnTo>
                    <a:pt x="332" y="1368"/>
                  </a:lnTo>
                  <a:lnTo>
                    <a:pt x="330" y="1361"/>
                  </a:lnTo>
                  <a:lnTo>
                    <a:pt x="325" y="1356"/>
                  </a:lnTo>
                  <a:lnTo>
                    <a:pt x="309" y="1350"/>
                  </a:lnTo>
                  <a:lnTo>
                    <a:pt x="284" y="1312"/>
                  </a:lnTo>
                  <a:lnTo>
                    <a:pt x="272" y="1303"/>
                  </a:lnTo>
                  <a:lnTo>
                    <a:pt x="269" y="1298"/>
                  </a:lnTo>
                  <a:lnTo>
                    <a:pt x="270" y="1289"/>
                  </a:lnTo>
                  <a:lnTo>
                    <a:pt x="276" y="1284"/>
                  </a:lnTo>
                  <a:lnTo>
                    <a:pt x="276" y="1270"/>
                  </a:lnTo>
                  <a:lnTo>
                    <a:pt x="272" y="1263"/>
                  </a:lnTo>
                  <a:lnTo>
                    <a:pt x="267" y="1258"/>
                  </a:lnTo>
                  <a:lnTo>
                    <a:pt x="267" y="1251"/>
                  </a:lnTo>
                  <a:lnTo>
                    <a:pt x="267" y="1244"/>
                  </a:lnTo>
                  <a:lnTo>
                    <a:pt x="265" y="1233"/>
                  </a:lnTo>
                  <a:lnTo>
                    <a:pt x="258" y="1233"/>
                  </a:lnTo>
                  <a:lnTo>
                    <a:pt x="236" y="1216"/>
                  </a:lnTo>
                  <a:lnTo>
                    <a:pt x="215" y="1219"/>
                  </a:lnTo>
                  <a:lnTo>
                    <a:pt x="209" y="1224"/>
                  </a:lnTo>
                  <a:lnTo>
                    <a:pt x="202" y="1226"/>
                  </a:lnTo>
                  <a:lnTo>
                    <a:pt x="190" y="1235"/>
                  </a:lnTo>
                  <a:lnTo>
                    <a:pt x="190" y="1217"/>
                  </a:lnTo>
                  <a:lnTo>
                    <a:pt x="178" y="1210"/>
                  </a:lnTo>
                  <a:lnTo>
                    <a:pt x="171" y="1210"/>
                  </a:lnTo>
                  <a:lnTo>
                    <a:pt x="157" y="1214"/>
                  </a:lnTo>
                  <a:lnTo>
                    <a:pt x="153" y="1209"/>
                  </a:lnTo>
                  <a:lnTo>
                    <a:pt x="146" y="1207"/>
                  </a:lnTo>
                  <a:lnTo>
                    <a:pt x="132" y="1210"/>
                  </a:lnTo>
                  <a:lnTo>
                    <a:pt x="129" y="1203"/>
                  </a:lnTo>
                  <a:lnTo>
                    <a:pt x="127" y="1182"/>
                  </a:lnTo>
                  <a:lnTo>
                    <a:pt x="108" y="1153"/>
                  </a:lnTo>
                  <a:lnTo>
                    <a:pt x="106" y="1146"/>
                  </a:lnTo>
                  <a:lnTo>
                    <a:pt x="101" y="1142"/>
                  </a:lnTo>
                  <a:lnTo>
                    <a:pt x="94" y="1140"/>
                  </a:lnTo>
                  <a:lnTo>
                    <a:pt x="98" y="1112"/>
                  </a:lnTo>
                  <a:lnTo>
                    <a:pt x="96" y="1105"/>
                  </a:lnTo>
                  <a:lnTo>
                    <a:pt x="92" y="1100"/>
                  </a:lnTo>
                  <a:lnTo>
                    <a:pt x="85" y="1097"/>
                  </a:lnTo>
                  <a:lnTo>
                    <a:pt x="77" y="1086"/>
                  </a:lnTo>
                  <a:lnTo>
                    <a:pt x="75" y="1081"/>
                  </a:lnTo>
                  <a:lnTo>
                    <a:pt x="82" y="1060"/>
                  </a:lnTo>
                  <a:lnTo>
                    <a:pt x="80" y="1048"/>
                  </a:lnTo>
                  <a:lnTo>
                    <a:pt x="96" y="1062"/>
                  </a:lnTo>
                  <a:lnTo>
                    <a:pt x="105" y="1062"/>
                  </a:lnTo>
                  <a:lnTo>
                    <a:pt x="103" y="1048"/>
                  </a:lnTo>
                  <a:lnTo>
                    <a:pt x="92" y="1034"/>
                  </a:lnTo>
                  <a:lnTo>
                    <a:pt x="73" y="1037"/>
                  </a:lnTo>
                  <a:lnTo>
                    <a:pt x="70" y="1030"/>
                  </a:lnTo>
                  <a:lnTo>
                    <a:pt x="71" y="1025"/>
                  </a:lnTo>
                  <a:lnTo>
                    <a:pt x="82" y="1013"/>
                  </a:lnTo>
                  <a:lnTo>
                    <a:pt x="84" y="1008"/>
                  </a:lnTo>
                  <a:lnTo>
                    <a:pt x="84" y="1002"/>
                  </a:lnTo>
                  <a:lnTo>
                    <a:pt x="78" y="994"/>
                  </a:lnTo>
                  <a:lnTo>
                    <a:pt x="78" y="978"/>
                  </a:lnTo>
                  <a:lnTo>
                    <a:pt x="75" y="967"/>
                  </a:lnTo>
                  <a:lnTo>
                    <a:pt x="84" y="943"/>
                  </a:lnTo>
                  <a:lnTo>
                    <a:pt x="92" y="932"/>
                  </a:lnTo>
                  <a:lnTo>
                    <a:pt x="94" y="925"/>
                  </a:lnTo>
                  <a:lnTo>
                    <a:pt x="92" y="920"/>
                  </a:lnTo>
                  <a:lnTo>
                    <a:pt x="87" y="915"/>
                  </a:lnTo>
                  <a:lnTo>
                    <a:pt x="82" y="915"/>
                  </a:lnTo>
                  <a:lnTo>
                    <a:pt x="78" y="903"/>
                  </a:lnTo>
                  <a:lnTo>
                    <a:pt x="80" y="896"/>
                  </a:lnTo>
                  <a:lnTo>
                    <a:pt x="85" y="897"/>
                  </a:lnTo>
                  <a:lnTo>
                    <a:pt x="91" y="901"/>
                  </a:lnTo>
                  <a:lnTo>
                    <a:pt x="96" y="899"/>
                  </a:lnTo>
                  <a:lnTo>
                    <a:pt x="98" y="890"/>
                  </a:lnTo>
                  <a:lnTo>
                    <a:pt x="103" y="887"/>
                  </a:lnTo>
                  <a:lnTo>
                    <a:pt x="110" y="890"/>
                  </a:lnTo>
                  <a:lnTo>
                    <a:pt x="119" y="882"/>
                  </a:lnTo>
                  <a:lnTo>
                    <a:pt x="120" y="876"/>
                  </a:lnTo>
                  <a:lnTo>
                    <a:pt x="124" y="871"/>
                  </a:lnTo>
                  <a:lnTo>
                    <a:pt x="169" y="871"/>
                  </a:lnTo>
                  <a:lnTo>
                    <a:pt x="173" y="868"/>
                  </a:lnTo>
                  <a:lnTo>
                    <a:pt x="171" y="864"/>
                  </a:lnTo>
                  <a:lnTo>
                    <a:pt x="166" y="864"/>
                  </a:lnTo>
                  <a:lnTo>
                    <a:pt x="160" y="862"/>
                  </a:lnTo>
                  <a:lnTo>
                    <a:pt x="159" y="855"/>
                  </a:lnTo>
                  <a:lnTo>
                    <a:pt x="152" y="850"/>
                  </a:lnTo>
                  <a:lnTo>
                    <a:pt x="143" y="848"/>
                  </a:lnTo>
                  <a:lnTo>
                    <a:pt x="120" y="855"/>
                  </a:lnTo>
                  <a:lnTo>
                    <a:pt x="99" y="843"/>
                  </a:lnTo>
                  <a:lnTo>
                    <a:pt x="96" y="843"/>
                  </a:lnTo>
                  <a:lnTo>
                    <a:pt x="91" y="838"/>
                  </a:lnTo>
                  <a:lnTo>
                    <a:pt x="89" y="826"/>
                  </a:lnTo>
                  <a:lnTo>
                    <a:pt x="92" y="826"/>
                  </a:lnTo>
                  <a:lnTo>
                    <a:pt x="98" y="831"/>
                  </a:lnTo>
                  <a:lnTo>
                    <a:pt x="96" y="819"/>
                  </a:lnTo>
                  <a:lnTo>
                    <a:pt x="96" y="813"/>
                  </a:lnTo>
                  <a:lnTo>
                    <a:pt x="94" y="808"/>
                  </a:lnTo>
                  <a:lnTo>
                    <a:pt x="82" y="819"/>
                  </a:lnTo>
                  <a:lnTo>
                    <a:pt x="73" y="829"/>
                  </a:lnTo>
                  <a:lnTo>
                    <a:pt x="54" y="827"/>
                  </a:lnTo>
                  <a:lnTo>
                    <a:pt x="183" y="623"/>
                  </a:lnTo>
                  <a:lnTo>
                    <a:pt x="180" y="595"/>
                  </a:lnTo>
                  <a:lnTo>
                    <a:pt x="176" y="598"/>
                  </a:lnTo>
                  <a:lnTo>
                    <a:pt x="167" y="588"/>
                  </a:lnTo>
                  <a:lnTo>
                    <a:pt x="162" y="576"/>
                  </a:lnTo>
                  <a:lnTo>
                    <a:pt x="138" y="563"/>
                  </a:lnTo>
                  <a:lnTo>
                    <a:pt x="131" y="556"/>
                  </a:lnTo>
                  <a:lnTo>
                    <a:pt x="124" y="544"/>
                  </a:lnTo>
                  <a:lnTo>
                    <a:pt x="126" y="532"/>
                  </a:lnTo>
                  <a:lnTo>
                    <a:pt x="131" y="520"/>
                  </a:lnTo>
                  <a:lnTo>
                    <a:pt x="132" y="507"/>
                  </a:lnTo>
                  <a:lnTo>
                    <a:pt x="131" y="495"/>
                  </a:lnTo>
                  <a:lnTo>
                    <a:pt x="117" y="486"/>
                  </a:lnTo>
                  <a:lnTo>
                    <a:pt x="112" y="476"/>
                  </a:lnTo>
                  <a:lnTo>
                    <a:pt x="110" y="462"/>
                  </a:lnTo>
                  <a:lnTo>
                    <a:pt x="103" y="451"/>
                  </a:lnTo>
                  <a:lnTo>
                    <a:pt x="92" y="450"/>
                  </a:lnTo>
                  <a:lnTo>
                    <a:pt x="89" y="436"/>
                  </a:lnTo>
                  <a:lnTo>
                    <a:pt x="92" y="427"/>
                  </a:lnTo>
                  <a:lnTo>
                    <a:pt x="89" y="416"/>
                  </a:lnTo>
                  <a:lnTo>
                    <a:pt x="85" y="409"/>
                  </a:lnTo>
                  <a:lnTo>
                    <a:pt x="87" y="383"/>
                  </a:lnTo>
                  <a:lnTo>
                    <a:pt x="94" y="374"/>
                  </a:lnTo>
                  <a:lnTo>
                    <a:pt x="49" y="285"/>
                  </a:lnTo>
                  <a:lnTo>
                    <a:pt x="45" y="271"/>
                  </a:lnTo>
                  <a:lnTo>
                    <a:pt x="63" y="212"/>
                  </a:lnTo>
                  <a:lnTo>
                    <a:pt x="59" y="198"/>
                  </a:lnTo>
                  <a:lnTo>
                    <a:pt x="36" y="170"/>
                  </a:lnTo>
                  <a:lnTo>
                    <a:pt x="28" y="166"/>
                  </a:lnTo>
                  <a:lnTo>
                    <a:pt x="19" y="166"/>
                  </a:lnTo>
                  <a:lnTo>
                    <a:pt x="12" y="163"/>
                  </a:lnTo>
                  <a:lnTo>
                    <a:pt x="8" y="159"/>
                  </a:lnTo>
                  <a:lnTo>
                    <a:pt x="1" y="133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0" y="105"/>
                  </a:lnTo>
                  <a:lnTo>
                    <a:pt x="14" y="88"/>
                  </a:lnTo>
                  <a:lnTo>
                    <a:pt x="15" y="88"/>
                  </a:lnTo>
                  <a:lnTo>
                    <a:pt x="19" y="82"/>
                  </a:lnTo>
                  <a:lnTo>
                    <a:pt x="21" y="79"/>
                  </a:lnTo>
                  <a:lnTo>
                    <a:pt x="21" y="74"/>
                  </a:lnTo>
                  <a:lnTo>
                    <a:pt x="21" y="70"/>
                  </a:lnTo>
                  <a:lnTo>
                    <a:pt x="38" y="58"/>
                  </a:lnTo>
                  <a:lnTo>
                    <a:pt x="40" y="53"/>
                  </a:lnTo>
                  <a:lnTo>
                    <a:pt x="42" y="35"/>
                  </a:lnTo>
                  <a:lnTo>
                    <a:pt x="54" y="40"/>
                  </a:lnTo>
                  <a:lnTo>
                    <a:pt x="61" y="39"/>
                  </a:lnTo>
                  <a:lnTo>
                    <a:pt x="63" y="35"/>
                  </a:lnTo>
                  <a:lnTo>
                    <a:pt x="63" y="21"/>
                  </a:lnTo>
                  <a:lnTo>
                    <a:pt x="61" y="19"/>
                  </a:lnTo>
                  <a:lnTo>
                    <a:pt x="73" y="21"/>
                  </a:lnTo>
                  <a:lnTo>
                    <a:pt x="80" y="28"/>
                  </a:lnTo>
                  <a:lnTo>
                    <a:pt x="85" y="26"/>
                  </a:lnTo>
                  <a:lnTo>
                    <a:pt x="87" y="23"/>
                  </a:lnTo>
                  <a:lnTo>
                    <a:pt x="85" y="16"/>
                  </a:lnTo>
                  <a:lnTo>
                    <a:pt x="85" y="12"/>
                  </a:lnTo>
                  <a:lnTo>
                    <a:pt x="89" y="14"/>
                  </a:lnTo>
                  <a:lnTo>
                    <a:pt x="92" y="12"/>
                  </a:lnTo>
                  <a:lnTo>
                    <a:pt x="91" y="4"/>
                  </a:lnTo>
                  <a:lnTo>
                    <a:pt x="87" y="0"/>
                  </a:lnTo>
                  <a:lnTo>
                    <a:pt x="106" y="5"/>
                  </a:lnTo>
                  <a:lnTo>
                    <a:pt x="108" y="9"/>
                  </a:lnTo>
                  <a:lnTo>
                    <a:pt x="113" y="11"/>
                  </a:lnTo>
                  <a:lnTo>
                    <a:pt x="117" y="9"/>
                  </a:lnTo>
                  <a:lnTo>
                    <a:pt x="127" y="11"/>
                  </a:lnTo>
                  <a:lnTo>
                    <a:pt x="127" y="16"/>
                  </a:lnTo>
                  <a:lnTo>
                    <a:pt x="124" y="26"/>
                  </a:lnTo>
                  <a:lnTo>
                    <a:pt x="120" y="25"/>
                  </a:lnTo>
                  <a:lnTo>
                    <a:pt x="113" y="26"/>
                  </a:lnTo>
                  <a:lnTo>
                    <a:pt x="110" y="23"/>
                  </a:lnTo>
                  <a:lnTo>
                    <a:pt x="106" y="25"/>
                  </a:lnTo>
                  <a:lnTo>
                    <a:pt x="103" y="23"/>
                  </a:lnTo>
                  <a:lnTo>
                    <a:pt x="99" y="16"/>
                  </a:lnTo>
                  <a:lnTo>
                    <a:pt x="98" y="33"/>
                  </a:lnTo>
                  <a:lnTo>
                    <a:pt x="106" y="30"/>
                  </a:lnTo>
                  <a:lnTo>
                    <a:pt x="112" y="37"/>
                  </a:lnTo>
                  <a:lnTo>
                    <a:pt x="110" y="42"/>
                  </a:lnTo>
                  <a:lnTo>
                    <a:pt x="119" y="37"/>
                  </a:lnTo>
                  <a:lnTo>
                    <a:pt x="122" y="35"/>
                  </a:lnTo>
                  <a:lnTo>
                    <a:pt x="124" y="37"/>
                  </a:lnTo>
                  <a:lnTo>
                    <a:pt x="124" y="42"/>
                  </a:lnTo>
                  <a:lnTo>
                    <a:pt x="129" y="37"/>
                  </a:lnTo>
                  <a:lnTo>
                    <a:pt x="129" y="49"/>
                  </a:lnTo>
                  <a:lnTo>
                    <a:pt x="138" y="37"/>
                  </a:lnTo>
                  <a:lnTo>
                    <a:pt x="139" y="39"/>
                  </a:lnTo>
                  <a:lnTo>
                    <a:pt x="139" y="46"/>
                  </a:lnTo>
                  <a:lnTo>
                    <a:pt x="143" y="47"/>
                  </a:lnTo>
                  <a:lnTo>
                    <a:pt x="146" y="53"/>
                  </a:lnTo>
                  <a:lnTo>
                    <a:pt x="150" y="49"/>
                  </a:lnTo>
                  <a:lnTo>
                    <a:pt x="159" y="46"/>
                  </a:lnTo>
                  <a:lnTo>
                    <a:pt x="160" y="42"/>
                  </a:lnTo>
                  <a:lnTo>
                    <a:pt x="201" y="47"/>
                  </a:lnTo>
                  <a:lnTo>
                    <a:pt x="204" y="46"/>
                  </a:lnTo>
                  <a:lnTo>
                    <a:pt x="204" y="42"/>
                  </a:lnTo>
                  <a:lnTo>
                    <a:pt x="202" y="40"/>
                  </a:lnTo>
                  <a:lnTo>
                    <a:pt x="223" y="40"/>
                  </a:lnTo>
                  <a:lnTo>
                    <a:pt x="318" y="86"/>
                  </a:lnTo>
                  <a:lnTo>
                    <a:pt x="319" y="89"/>
                  </a:lnTo>
                  <a:lnTo>
                    <a:pt x="326" y="95"/>
                  </a:lnTo>
                  <a:lnTo>
                    <a:pt x="339" y="95"/>
                  </a:lnTo>
                  <a:lnTo>
                    <a:pt x="332" y="86"/>
                  </a:lnTo>
                  <a:lnTo>
                    <a:pt x="342" y="93"/>
                  </a:lnTo>
                  <a:lnTo>
                    <a:pt x="346" y="98"/>
                  </a:lnTo>
                  <a:lnTo>
                    <a:pt x="349" y="102"/>
                  </a:lnTo>
                  <a:lnTo>
                    <a:pt x="349" y="96"/>
                  </a:lnTo>
                  <a:lnTo>
                    <a:pt x="372" y="105"/>
                  </a:lnTo>
                  <a:lnTo>
                    <a:pt x="375" y="103"/>
                  </a:lnTo>
                  <a:lnTo>
                    <a:pt x="370" y="96"/>
                  </a:lnTo>
                  <a:lnTo>
                    <a:pt x="379" y="100"/>
                  </a:lnTo>
                  <a:lnTo>
                    <a:pt x="384" y="103"/>
                  </a:lnTo>
                  <a:lnTo>
                    <a:pt x="396" y="112"/>
                  </a:lnTo>
                  <a:lnTo>
                    <a:pt x="398" y="117"/>
                  </a:lnTo>
                  <a:lnTo>
                    <a:pt x="405" y="121"/>
                  </a:lnTo>
                  <a:lnTo>
                    <a:pt x="407" y="117"/>
                  </a:lnTo>
                  <a:lnTo>
                    <a:pt x="415" y="119"/>
                  </a:lnTo>
                  <a:lnTo>
                    <a:pt x="424" y="124"/>
                  </a:lnTo>
                  <a:lnTo>
                    <a:pt x="440" y="158"/>
                  </a:lnTo>
                  <a:lnTo>
                    <a:pt x="442" y="159"/>
                  </a:lnTo>
                  <a:lnTo>
                    <a:pt x="449" y="161"/>
                  </a:lnTo>
                  <a:lnTo>
                    <a:pt x="452" y="192"/>
                  </a:lnTo>
                  <a:lnTo>
                    <a:pt x="429" y="247"/>
                  </a:lnTo>
                  <a:lnTo>
                    <a:pt x="407" y="268"/>
                  </a:lnTo>
                  <a:lnTo>
                    <a:pt x="400" y="271"/>
                  </a:lnTo>
                  <a:lnTo>
                    <a:pt x="393" y="276"/>
                  </a:lnTo>
                  <a:lnTo>
                    <a:pt x="349" y="283"/>
                  </a:lnTo>
                  <a:lnTo>
                    <a:pt x="342" y="278"/>
                  </a:lnTo>
                  <a:lnTo>
                    <a:pt x="325" y="276"/>
                  </a:lnTo>
                  <a:lnTo>
                    <a:pt x="305" y="280"/>
                  </a:lnTo>
                  <a:lnTo>
                    <a:pt x="274" y="276"/>
                  </a:lnTo>
                  <a:lnTo>
                    <a:pt x="267" y="271"/>
                  </a:lnTo>
                  <a:lnTo>
                    <a:pt x="260" y="273"/>
                  </a:lnTo>
                  <a:lnTo>
                    <a:pt x="255" y="268"/>
                  </a:lnTo>
                  <a:lnTo>
                    <a:pt x="243" y="268"/>
                  </a:lnTo>
                  <a:lnTo>
                    <a:pt x="234" y="273"/>
                  </a:lnTo>
                  <a:lnTo>
                    <a:pt x="225" y="259"/>
                  </a:lnTo>
                  <a:lnTo>
                    <a:pt x="222" y="259"/>
                  </a:lnTo>
                  <a:lnTo>
                    <a:pt x="220" y="262"/>
                  </a:lnTo>
                  <a:lnTo>
                    <a:pt x="216" y="262"/>
                  </a:lnTo>
                  <a:lnTo>
                    <a:pt x="213" y="268"/>
                  </a:lnTo>
                  <a:lnTo>
                    <a:pt x="206" y="264"/>
                  </a:lnTo>
                  <a:lnTo>
                    <a:pt x="201" y="255"/>
                  </a:lnTo>
                  <a:lnTo>
                    <a:pt x="199" y="261"/>
                  </a:lnTo>
                  <a:lnTo>
                    <a:pt x="197" y="264"/>
                  </a:lnTo>
                  <a:lnTo>
                    <a:pt x="178" y="255"/>
                  </a:lnTo>
                  <a:lnTo>
                    <a:pt x="169" y="248"/>
                  </a:lnTo>
                  <a:lnTo>
                    <a:pt x="167" y="241"/>
                  </a:lnTo>
                  <a:lnTo>
                    <a:pt x="153" y="236"/>
                  </a:lnTo>
                  <a:lnTo>
                    <a:pt x="141" y="240"/>
                  </a:lnTo>
                  <a:lnTo>
                    <a:pt x="138" y="247"/>
                  </a:lnTo>
                  <a:lnTo>
                    <a:pt x="148" y="247"/>
                  </a:lnTo>
                  <a:lnTo>
                    <a:pt x="159" y="262"/>
                  </a:lnTo>
                  <a:lnTo>
                    <a:pt x="171" y="271"/>
                  </a:lnTo>
                  <a:lnTo>
                    <a:pt x="167" y="275"/>
                  </a:lnTo>
                  <a:lnTo>
                    <a:pt x="192" y="289"/>
                  </a:lnTo>
                  <a:lnTo>
                    <a:pt x="202" y="289"/>
                  </a:lnTo>
                  <a:lnTo>
                    <a:pt x="204" y="292"/>
                  </a:lnTo>
                  <a:lnTo>
                    <a:pt x="206" y="301"/>
                  </a:lnTo>
                  <a:lnTo>
                    <a:pt x="216" y="304"/>
                  </a:lnTo>
                  <a:lnTo>
                    <a:pt x="223" y="303"/>
                  </a:lnTo>
                  <a:lnTo>
                    <a:pt x="229" y="310"/>
                  </a:lnTo>
                  <a:lnTo>
                    <a:pt x="239" y="310"/>
                  </a:lnTo>
                  <a:lnTo>
                    <a:pt x="243" y="313"/>
                  </a:lnTo>
                  <a:lnTo>
                    <a:pt x="251" y="324"/>
                  </a:lnTo>
                  <a:lnTo>
                    <a:pt x="257" y="329"/>
                  </a:lnTo>
                  <a:lnTo>
                    <a:pt x="258" y="336"/>
                  </a:lnTo>
                  <a:lnTo>
                    <a:pt x="262" y="367"/>
                  </a:lnTo>
                  <a:lnTo>
                    <a:pt x="253" y="371"/>
                  </a:lnTo>
                  <a:lnTo>
                    <a:pt x="253" y="378"/>
                  </a:lnTo>
                  <a:lnTo>
                    <a:pt x="269" y="399"/>
                  </a:lnTo>
                  <a:lnTo>
                    <a:pt x="270" y="409"/>
                  </a:lnTo>
                  <a:lnTo>
                    <a:pt x="279" y="413"/>
                  </a:lnTo>
                  <a:lnTo>
                    <a:pt x="286" y="437"/>
                  </a:lnTo>
                  <a:lnTo>
                    <a:pt x="281" y="446"/>
                  </a:lnTo>
                  <a:lnTo>
                    <a:pt x="281" y="451"/>
                  </a:lnTo>
                  <a:lnTo>
                    <a:pt x="288" y="444"/>
                  </a:lnTo>
                  <a:lnTo>
                    <a:pt x="295" y="451"/>
                  </a:lnTo>
                  <a:lnTo>
                    <a:pt x="309" y="458"/>
                  </a:lnTo>
                  <a:lnTo>
                    <a:pt x="316" y="457"/>
                  </a:lnTo>
                  <a:lnTo>
                    <a:pt x="318" y="451"/>
                  </a:lnTo>
                  <a:lnTo>
                    <a:pt x="326" y="453"/>
                  </a:lnTo>
                  <a:lnTo>
                    <a:pt x="332" y="460"/>
                  </a:lnTo>
                  <a:lnTo>
                    <a:pt x="339" y="464"/>
                  </a:lnTo>
                  <a:lnTo>
                    <a:pt x="349" y="474"/>
                  </a:lnTo>
                  <a:lnTo>
                    <a:pt x="403" y="483"/>
                  </a:lnTo>
                  <a:lnTo>
                    <a:pt x="403" y="479"/>
                  </a:lnTo>
                  <a:lnTo>
                    <a:pt x="403" y="474"/>
                  </a:lnTo>
                  <a:lnTo>
                    <a:pt x="412" y="465"/>
                  </a:lnTo>
                  <a:lnTo>
                    <a:pt x="436" y="469"/>
                  </a:lnTo>
                  <a:lnTo>
                    <a:pt x="442" y="1485"/>
                  </a:lnTo>
                  <a:lnTo>
                    <a:pt x="442" y="1490"/>
                  </a:lnTo>
                  <a:close/>
                  <a:moveTo>
                    <a:pt x="180" y="715"/>
                  </a:moveTo>
                  <a:lnTo>
                    <a:pt x="169" y="717"/>
                  </a:lnTo>
                  <a:lnTo>
                    <a:pt x="162" y="724"/>
                  </a:lnTo>
                  <a:lnTo>
                    <a:pt x="160" y="731"/>
                  </a:lnTo>
                  <a:lnTo>
                    <a:pt x="155" y="731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6" y="750"/>
                  </a:lnTo>
                  <a:lnTo>
                    <a:pt x="152" y="775"/>
                  </a:lnTo>
                  <a:lnTo>
                    <a:pt x="155" y="770"/>
                  </a:lnTo>
                  <a:lnTo>
                    <a:pt x="162" y="773"/>
                  </a:lnTo>
                  <a:lnTo>
                    <a:pt x="164" y="780"/>
                  </a:lnTo>
                  <a:lnTo>
                    <a:pt x="174" y="791"/>
                  </a:lnTo>
                  <a:lnTo>
                    <a:pt x="171" y="798"/>
                  </a:lnTo>
                  <a:lnTo>
                    <a:pt x="190" y="813"/>
                  </a:lnTo>
                  <a:lnTo>
                    <a:pt x="208" y="864"/>
                  </a:lnTo>
                  <a:lnTo>
                    <a:pt x="213" y="866"/>
                  </a:lnTo>
                  <a:lnTo>
                    <a:pt x="223" y="862"/>
                  </a:lnTo>
                  <a:lnTo>
                    <a:pt x="225" y="859"/>
                  </a:lnTo>
                  <a:lnTo>
                    <a:pt x="225" y="848"/>
                  </a:lnTo>
                  <a:lnTo>
                    <a:pt x="229" y="840"/>
                  </a:lnTo>
                  <a:lnTo>
                    <a:pt x="237" y="834"/>
                  </a:lnTo>
                  <a:lnTo>
                    <a:pt x="244" y="831"/>
                  </a:lnTo>
                  <a:lnTo>
                    <a:pt x="251" y="833"/>
                  </a:lnTo>
                  <a:lnTo>
                    <a:pt x="257" y="836"/>
                  </a:lnTo>
                  <a:lnTo>
                    <a:pt x="264" y="833"/>
                  </a:lnTo>
                  <a:lnTo>
                    <a:pt x="270" y="813"/>
                  </a:lnTo>
                  <a:lnTo>
                    <a:pt x="269" y="801"/>
                  </a:lnTo>
                  <a:lnTo>
                    <a:pt x="274" y="799"/>
                  </a:lnTo>
                  <a:lnTo>
                    <a:pt x="274" y="787"/>
                  </a:lnTo>
                  <a:lnTo>
                    <a:pt x="269" y="780"/>
                  </a:lnTo>
                  <a:lnTo>
                    <a:pt x="267" y="773"/>
                  </a:lnTo>
                  <a:lnTo>
                    <a:pt x="262" y="770"/>
                  </a:lnTo>
                  <a:lnTo>
                    <a:pt x="251" y="752"/>
                  </a:lnTo>
                  <a:lnTo>
                    <a:pt x="239" y="742"/>
                  </a:lnTo>
                  <a:lnTo>
                    <a:pt x="222" y="740"/>
                  </a:lnTo>
                  <a:lnTo>
                    <a:pt x="197" y="719"/>
                  </a:lnTo>
                  <a:lnTo>
                    <a:pt x="188" y="714"/>
                  </a:lnTo>
                  <a:lnTo>
                    <a:pt x="181" y="714"/>
                  </a:lnTo>
                  <a:lnTo>
                    <a:pt x="180" y="715"/>
                  </a:lnTo>
                  <a:close/>
                  <a:moveTo>
                    <a:pt x="408" y="724"/>
                  </a:moveTo>
                  <a:lnTo>
                    <a:pt x="415" y="715"/>
                  </a:lnTo>
                  <a:lnTo>
                    <a:pt x="408" y="707"/>
                  </a:lnTo>
                  <a:lnTo>
                    <a:pt x="412" y="703"/>
                  </a:lnTo>
                  <a:lnTo>
                    <a:pt x="407" y="691"/>
                  </a:lnTo>
                  <a:lnTo>
                    <a:pt x="400" y="687"/>
                  </a:lnTo>
                  <a:lnTo>
                    <a:pt x="388" y="675"/>
                  </a:lnTo>
                  <a:lnTo>
                    <a:pt x="386" y="670"/>
                  </a:lnTo>
                  <a:lnTo>
                    <a:pt x="375" y="661"/>
                  </a:lnTo>
                  <a:lnTo>
                    <a:pt x="375" y="656"/>
                  </a:lnTo>
                  <a:lnTo>
                    <a:pt x="374" y="651"/>
                  </a:lnTo>
                  <a:lnTo>
                    <a:pt x="367" y="649"/>
                  </a:lnTo>
                  <a:lnTo>
                    <a:pt x="365" y="642"/>
                  </a:lnTo>
                  <a:lnTo>
                    <a:pt x="365" y="616"/>
                  </a:lnTo>
                  <a:lnTo>
                    <a:pt x="361" y="607"/>
                  </a:lnTo>
                  <a:lnTo>
                    <a:pt x="325" y="593"/>
                  </a:lnTo>
                  <a:lnTo>
                    <a:pt x="314" y="584"/>
                  </a:lnTo>
                  <a:lnTo>
                    <a:pt x="302" y="583"/>
                  </a:lnTo>
                  <a:lnTo>
                    <a:pt x="302" y="588"/>
                  </a:lnTo>
                  <a:lnTo>
                    <a:pt x="323" y="609"/>
                  </a:lnTo>
                  <a:lnTo>
                    <a:pt x="325" y="602"/>
                  </a:lnTo>
                  <a:lnTo>
                    <a:pt x="342" y="605"/>
                  </a:lnTo>
                  <a:lnTo>
                    <a:pt x="358" y="630"/>
                  </a:lnTo>
                  <a:lnTo>
                    <a:pt x="351" y="639"/>
                  </a:lnTo>
                  <a:lnTo>
                    <a:pt x="337" y="633"/>
                  </a:lnTo>
                  <a:lnTo>
                    <a:pt x="337" y="637"/>
                  </a:lnTo>
                  <a:lnTo>
                    <a:pt x="346" y="645"/>
                  </a:lnTo>
                  <a:lnTo>
                    <a:pt x="344" y="651"/>
                  </a:lnTo>
                  <a:lnTo>
                    <a:pt x="330" y="644"/>
                  </a:lnTo>
                  <a:lnTo>
                    <a:pt x="321" y="623"/>
                  </a:lnTo>
                  <a:lnTo>
                    <a:pt x="309" y="611"/>
                  </a:lnTo>
                  <a:lnTo>
                    <a:pt x="307" y="621"/>
                  </a:lnTo>
                  <a:lnTo>
                    <a:pt x="328" y="652"/>
                  </a:lnTo>
                  <a:lnTo>
                    <a:pt x="328" y="658"/>
                  </a:lnTo>
                  <a:lnTo>
                    <a:pt x="311" y="647"/>
                  </a:lnTo>
                  <a:lnTo>
                    <a:pt x="307" y="651"/>
                  </a:lnTo>
                  <a:lnTo>
                    <a:pt x="319" y="658"/>
                  </a:lnTo>
                  <a:lnTo>
                    <a:pt x="326" y="670"/>
                  </a:lnTo>
                  <a:lnTo>
                    <a:pt x="325" y="679"/>
                  </a:lnTo>
                  <a:lnTo>
                    <a:pt x="314" y="673"/>
                  </a:lnTo>
                  <a:lnTo>
                    <a:pt x="316" y="677"/>
                  </a:lnTo>
                  <a:lnTo>
                    <a:pt x="332" y="691"/>
                  </a:lnTo>
                  <a:lnTo>
                    <a:pt x="360" y="700"/>
                  </a:lnTo>
                  <a:lnTo>
                    <a:pt x="379" y="715"/>
                  </a:lnTo>
                  <a:lnTo>
                    <a:pt x="384" y="729"/>
                  </a:lnTo>
                  <a:lnTo>
                    <a:pt x="379" y="738"/>
                  </a:lnTo>
                  <a:lnTo>
                    <a:pt x="381" y="743"/>
                  </a:lnTo>
                  <a:lnTo>
                    <a:pt x="391" y="742"/>
                  </a:lnTo>
                  <a:lnTo>
                    <a:pt x="396" y="747"/>
                  </a:lnTo>
                  <a:lnTo>
                    <a:pt x="401" y="724"/>
                  </a:lnTo>
                  <a:lnTo>
                    <a:pt x="408" y="7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0" name="Freeform 165"/>
            <p:cNvSpPr>
              <a:spLocks/>
            </p:cNvSpPr>
            <p:nvPr/>
          </p:nvSpPr>
          <p:spPr bwMode="auto">
            <a:xfrm>
              <a:off x="9581861" y="795555"/>
              <a:ext cx="13357" cy="6715"/>
            </a:xfrm>
            <a:custGeom>
              <a:avLst/>
              <a:gdLst>
                <a:gd name="T0" fmla="*/ 4 w 9"/>
                <a:gd name="T1" fmla="*/ 2 h 5"/>
                <a:gd name="T2" fmla="*/ 4 w 9"/>
                <a:gd name="T3" fmla="*/ 0 h 5"/>
                <a:gd name="T4" fmla="*/ 0 w 9"/>
                <a:gd name="T5" fmla="*/ 0 h 5"/>
                <a:gd name="T6" fmla="*/ 4 w 9"/>
                <a:gd name="T7" fmla="*/ 2 h 5"/>
                <a:gd name="T8" fmla="*/ 4 w 9"/>
                <a:gd name="T9" fmla="*/ 2 h 5"/>
                <a:gd name="T10" fmla="*/ 4 w 9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accent3"/>
            </a:solidFill>
            <a:ln w="4763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Text Box 413"/>
            <p:cNvSpPr txBox="1">
              <a:spLocks noChangeArrowheads="1"/>
            </p:cNvSpPr>
            <p:nvPr/>
          </p:nvSpPr>
          <p:spPr bwMode="auto">
            <a:xfrm>
              <a:off x="7079007" y="1843112"/>
              <a:ext cx="434008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SE1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53" name="Text Box 416"/>
            <p:cNvSpPr txBox="1">
              <a:spLocks noChangeArrowheads="1"/>
            </p:cNvSpPr>
            <p:nvPr/>
          </p:nvSpPr>
          <p:spPr bwMode="auto">
            <a:xfrm>
              <a:off x="6495965" y="3940391"/>
              <a:ext cx="429802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SE4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54" name="Text Box 413"/>
            <p:cNvSpPr txBox="1">
              <a:spLocks noChangeArrowheads="1"/>
            </p:cNvSpPr>
            <p:nvPr/>
          </p:nvSpPr>
          <p:spPr bwMode="auto">
            <a:xfrm>
              <a:off x="7824612" y="3480365"/>
              <a:ext cx="434008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EE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57" name="Text Box 413"/>
            <p:cNvSpPr txBox="1">
              <a:spLocks noChangeArrowheads="1"/>
            </p:cNvSpPr>
            <p:nvPr/>
          </p:nvSpPr>
          <p:spPr bwMode="auto">
            <a:xfrm>
              <a:off x="7841233" y="3919733"/>
              <a:ext cx="434008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LV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58" name="Text Box 413"/>
            <p:cNvSpPr txBox="1">
              <a:spLocks noChangeArrowheads="1"/>
            </p:cNvSpPr>
            <p:nvPr/>
          </p:nvSpPr>
          <p:spPr bwMode="auto">
            <a:xfrm>
              <a:off x="7645389" y="4211690"/>
              <a:ext cx="434008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LT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60" name="Text Box 413"/>
            <p:cNvSpPr txBox="1">
              <a:spLocks noChangeArrowheads="1"/>
            </p:cNvSpPr>
            <p:nvPr/>
          </p:nvSpPr>
          <p:spPr bwMode="auto">
            <a:xfrm>
              <a:off x="7145259" y="4721667"/>
              <a:ext cx="434008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PL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62" name="Text Box 413"/>
            <p:cNvSpPr txBox="1">
              <a:spLocks noChangeArrowheads="1"/>
            </p:cNvSpPr>
            <p:nvPr/>
          </p:nvSpPr>
          <p:spPr bwMode="auto">
            <a:xfrm>
              <a:off x="7777542" y="2407988"/>
              <a:ext cx="434008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pPr algn="ctr"/>
              <a:r>
                <a:rPr lang="fi-FI" b="0" dirty="0">
                  <a:solidFill>
                    <a:schemeClr val="accent4"/>
                  </a:solidFill>
                </a:rPr>
                <a:t>FI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63" name="Line 410"/>
            <p:cNvSpPr>
              <a:spLocks noChangeShapeType="1"/>
            </p:cNvSpPr>
            <p:nvPr/>
          </p:nvSpPr>
          <p:spPr bwMode="auto">
            <a:xfrm>
              <a:off x="6945566" y="2052688"/>
              <a:ext cx="500289" cy="504634"/>
            </a:xfrm>
            <a:prstGeom prst="line">
              <a:avLst/>
            </a:prstGeom>
            <a:solidFill>
              <a:srgbClr val="CDE5BB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64" name="Text Box 414"/>
            <p:cNvSpPr txBox="1">
              <a:spLocks noChangeArrowheads="1"/>
            </p:cNvSpPr>
            <p:nvPr/>
          </p:nvSpPr>
          <p:spPr bwMode="auto">
            <a:xfrm>
              <a:off x="6759638" y="3278524"/>
              <a:ext cx="500722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SE3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71" name="Line 107"/>
            <p:cNvSpPr>
              <a:spLocks noChangeShapeType="1"/>
            </p:cNvSpPr>
            <p:nvPr/>
          </p:nvSpPr>
          <p:spPr bwMode="auto">
            <a:xfrm>
              <a:off x="6728560" y="4176445"/>
              <a:ext cx="174186" cy="4697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5944456" y="3176686"/>
              <a:ext cx="361298" cy="273067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Connector 175"/>
            <p:cNvCxnSpPr/>
            <p:nvPr/>
          </p:nvCxnSpPr>
          <p:spPr>
            <a:xfrm>
              <a:off x="6571094" y="2307762"/>
              <a:ext cx="238468" cy="168024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8" name="Text Box 416"/>
            <p:cNvSpPr txBox="1">
              <a:spLocks noChangeArrowheads="1"/>
            </p:cNvSpPr>
            <p:nvPr/>
          </p:nvSpPr>
          <p:spPr bwMode="auto">
            <a:xfrm>
              <a:off x="5864958" y="4009028"/>
              <a:ext cx="473142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DK1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79" name="Text Box 416"/>
            <p:cNvSpPr txBox="1">
              <a:spLocks noChangeArrowheads="1"/>
            </p:cNvSpPr>
            <p:nvPr/>
          </p:nvSpPr>
          <p:spPr bwMode="auto">
            <a:xfrm>
              <a:off x="6189191" y="4239363"/>
              <a:ext cx="486392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DK2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5952230" y="2865031"/>
              <a:ext cx="268193" cy="97524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" name="Freeform 183"/>
            <p:cNvSpPr/>
            <p:nvPr/>
          </p:nvSpPr>
          <p:spPr>
            <a:xfrm>
              <a:off x="6137602" y="2819817"/>
              <a:ext cx="413885" cy="510006"/>
            </a:xfrm>
            <a:custGeom>
              <a:avLst/>
              <a:gdLst>
                <a:gd name="connsiteX0" fmla="*/ 0 w 393540"/>
                <a:gd name="connsiteY0" fmla="*/ 482278 h 482278"/>
                <a:gd name="connsiteX1" fmla="*/ 88740 w 393540"/>
                <a:gd name="connsiteY1" fmla="*/ 451412 h 482278"/>
                <a:gd name="connsiteX2" fmla="*/ 127322 w 393540"/>
                <a:gd name="connsiteY2" fmla="*/ 439838 h 482278"/>
                <a:gd name="connsiteX3" fmla="*/ 135038 w 393540"/>
                <a:gd name="connsiteY3" fmla="*/ 420547 h 482278"/>
                <a:gd name="connsiteX4" fmla="*/ 135038 w 393540"/>
                <a:gd name="connsiteY4" fmla="*/ 389681 h 482278"/>
                <a:gd name="connsiteX5" fmla="*/ 138897 w 393540"/>
                <a:gd name="connsiteY5" fmla="*/ 358815 h 482278"/>
                <a:gd name="connsiteX6" fmla="*/ 111889 w 393540"/>
                <a:gd name="connsiteY6" fmla="*/ 331807 h 482278"/>
                <a:gd name="connsiteX7" fmla="*/ 81023 w 393540"/>
                <a:gd name="connsiteY7" fmla="*/ 304800 h 482278"/>
                <a:gd name="connsiteX8" fmla="*/ 54016 w 393540"/>
                <a:gd name="connsiteY8" fmla="*/ 277792 h 482278"/>
                <a:gd name="connsiteX9" fmla="*/ 30866 w 393540"/>
                <a:gd name="connsiteY9" fmla="*/ 246926 h 482278"/>
                <a:gd name="connsiteX10" fmla="*/ 23150 w 393540"/>
                <a:gd name="connsiteY10" fmla="*/ 227635 h 482278"/>
                <a:gd name="connsiteX11" fmla="*/ 15433 w 393540"/>
                <a:gd name="connsiteY11" fmla="*/ 196769 h 482278"/>
                <a:gd name="connsiteX12" fmla="*/ 11575 w 393540"/>
                <a:gd name="connsiteY12" fmla="*/ 177478 h 482278"/>
                <a:gd name="connsiteX13" fmla="*/ 27008 w 393540"/>
                <a:gd name="connsiteY13" fmla="*/ 169762 h 482278"/>
                <a:gd name="connsiteX14" fmla="*/ 61732 w 393540"/>
                <a:gd name="connsiteY14" fmla="*/ 154329 h 482278"/>
                <a:gd name="connsiteX15" fmla="*/ 100314 w 393540"/>
                <a:gd name="connsiteY15" fmla="*/ 146612 h 482278"/>
                <a:gd name="connsiteX16" fmla="*/ 142755 w 393540"/>
                <a:gd name="connsiteY16" fmla="*/ 135038 h 482278"/>
                <a:gd name="connsiteX17" fmla="*/ 169762 w 393540"/>
                <a:gd name="connsiteY17" fmla="*/ 119605 h 482278"/>
                <a:gd name="connsiteX18" fmla="*/ 185195 w 393540"/>
                <a:gd name="connsiteY18" fmla="*/ 111888 h 482278"/>
                <a:gd name="connsiteX19" fmla="*/ 189054 w 393540"/>
                <a:gd name="connsiteY19" fmla="*/ 57873 h 482278"/>
                <a:gd name="connsiteX20" fmla="*/ 393540 w 393540"/>
                <a:gd name="connsiteY20" fmla="*/ 0 h 48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3540" h="482278">
                  <a:moveTo>
                    <a:pt x="0" y="482278"/>
                  </a:moveTo>
                  <a:lnTo>
                    <a:pt x="88740" y="451412"/>
                  </a:lnTo>
                  <a:cubicBezTo>
                    <a:pt x="109960" y="444339"/>
                    <a:pt x="119606" y="444982"/>
                    <a:pt x="127322" y="439838"/>
                  </a:cubicBezTo>
                  <a:cubicBezTo>
                    <a:pt x="135038" y="434694"/>
                    <a:pt x="133752" y="428906"/>
                    <a:pt x="135038" y="420547"/>
                  </a:cubicBezTo>
                  <a:cubicBezTo>
                    <a:pt x="136324" y="412188"/>
                    <a:pt x="134395" y="399970"/>
                    <a:pt x="135038" y="389681"/>
                  </a:cubicBezTo>
                  <a:cubicBezTo>
                    <a:pt x="135681" y="379392"/>
                    <a:pt x="142755" y="368461"/>
                    <a:pt x="138897" y="358815"/>
                  </a:cubicBezTo>
                  <a:cubicBezTo>
                    <a:pt x="135039" y="349169"/>
                    <a:pt x="121535" y="340809"/>
                    <a:pt x="111889" y="331807"/>
                  </a:cubicBezTo>
                  <a:cubicBezTo>
                    <a:pt x="102243" y="322805"/>
                    <a:pt x="90668" y="313802"/>
                    <a:pt x="81023" y="304800"/>
                  </a:cubicBezTo>
                  <a:cubicBezTo>
                    <a:pt x="71378" y="295798"/>
                    <a:pt x="62376" y="287438"/>
                    <a:pt x="54016" y="277792"/>
                  </a:cubicBezTo>
                  <a:cubicBezTo>
                    <a:pt x="45657" y="268146"/>
                    <a:pt x="36010" y="255285"/>
                    <a:pt x="30866" y="246926"/>
                  </a:cubicBezTo>
                  <a:cubicBezTo>
                    <a:pt x="25722" y="238567"/>
                    <a:pt x="25722" y="235994"/>
                    <a:pt x="23150" y="227635"/>
                  </a:cubicBezTo>
                  <a:cubicBezTo>
                    <a:pt x="20578" y="219276"/>
                    <a:pt x="17362" y="205128"/>
                    <a:pt x="15433" y="196769"/>
                  </a:cubicBezTo>
                  <a:cubicBezTo>
                    <a:pt x="13504" y="188409"/>
                    <a:pt x="9646" y="181979"/>
                    <a:pt x="11575" y="177478"/>
                  </a:cubicBezTo>
                  <a:cubicBezTo>
                    <a:pt x="13504" y="172977"/>
                    <a:pt x="18648" y="173620"/>
                    <a:pt x="27008" y="169762"/>
                  </a:cubicBezTo>
                  <a:cubicBezTo>
                    <a:pt x="35368" y="165904"/>
                    <a:pt x="49514" y="158187"/>
                    <a:pt x="61732" y="154329"/>
                  </a:cubicBezTo>
                  <a:cubicBezTo>
                    <a:pt x="73950" y="150471"/>
                    <a:pt x="86810" y="149827"/>
                    <a:pt x="100314" y="146612"/>
                  </a:cubicBezTo>
                  <a:cubicBezTo>
                    <a:pt x="113818" y="143397"/>
                    <a:pt x="131180" y="139539"/>
                    <a:pt x="142755" y="135038"/>
                  </a:cubicBezTo>
                  <a:cubicBezTo>
                    <a:pt x="154330" y="130537"/>
                    <a:pt x="162689" y="123463"/>
                    <a:pt x="169762" y="119605"/>
                  </a:cubicBezTo>
                  <a:cubicBezTo>
                    <a:pt x="176835" y="115747"/>
                    <a:pt x="181980" y="122177"/>
                    <a:pt x="185195" y="111888"/>
                  </a:cubicBezTo>
                  <a:cubicBezTo>
                    <a:pt x="188410" y="101599"/>
                    <a:pt x="154330" y="76521"/>
                    <a:pt x="189054" y="57873"/>
                  </a:cubicBezTo>
                  <a:cubicBezTo>
                    <a:pt x="223778" y="39225"/>
                    <a:pt x="308659" y="19612"/>
                    <a:pt x="393540" y="0"/>
                  </a:cubicBezTo>
                </a:path>
              </a:pathLst>
            </a:cu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5" name="Text Box 416"/>
            <p:cNvSpPr txBox="1">
              <a:spLocks noChangeArrowheads="1"/>
            </p:cNvSpPr>
            <p:nvPr/>
          </p:nvSpPr>
          <p:spPr bwMode="auto">
            <a:xfrm>
              <a:off x="5774376" y="3354970"/>
              <a:ext cx="522100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NO2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86" name="Text Box 416"/>
            <p:cNvSpPr txBox="1">
              <a:spLocks noChangeArrowheads="1"/>
            </p:cNvSpPr>
            <p:nvPr/>
          </p:nvSpPr>
          <p:spPr bwMode="auto">
            <a:xfrm>
              <a:off x="5764933" y="2986372"/>
              <a:ext cx="522100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NO5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87" name="Text Box 416"/>
            <p:cNvSpPr txBox="1">
              <a:spLocks noChangeArrowheads="1"/>
            </p:cNvSpPr>
            <p:nvPr/>
          </p:nvSpPr>
          <p:spPr bwMode="auto">
            <a:xfrm>
              <a:off x="6229594" y="2906775"/>
              <a:ext cx="522100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NO1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88" name="Text Box 416"/>
            <p:cNvSpPr txBox="1">
              <a:spLocks noChangeArrowheads="1"/>
            </p:cNvSpPr>
            <p:nvPr/>
          </p:nvSpPr>
          <p:spPr bwMode="auto">
            <a:xfrm>
              <a:off x="6104486" y="2655195"/>
              <a:ext cx="522100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NO3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89" name="Text Box 416"/>
            <p:cNvSpPr txBox="1">
              <a:spLocks noChangeArrowheads="1"/>
            </p:cNvSpPr>
            <p:nvPr/>
          </p:nvSpPr>
          <p:spPr bwMode="auto">
            <a:xfrm>
              <a:off x="6622851" y="1822955"/>
              <a:ext cx="522100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900" b="1"/>
              </a:lvl1pPr>
            </a:lstStyle>
            <a:p>
              <a:r>
                <a:rPr lang="fi-FI" b="0" dirty="0">
                  <a:solidFill>
                    <a:schemeClr val="accent4"/>
                  </a:solidFill>
                </a:rPr>
                <a:t>NO4</a:t>
              </a:r>
              <a:endParaRPr lang="en-US" b="0" dirty="0">
                <a:solidFill>
                  <a:schemeClr val="accent4"/>
                </a:solidFill>
              </a:endParaRPr>
            </a:p>
          </p:txBody>
        </p:sp>
        <p:sp>
          <p:nvSpPr>
            <p:cNvPr id="190" name="Line 77"/>
            <p:cNvSpPr>
              <a:spLocks noChangeShapeType="1"/>
            </p:cNvSpPr>
            <p:nvPr/>
          </p:nvSpPr>
          <p:spPr bwMode="auto">
            <a:xfrm flipH="1">
              <a:off x="6227719" y="3818005"/>
              <a:ext cx="228537" cy="1410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91" name="Line 77"/>
            <p:cNvSpPr>
              <a:spLocks noChangeShapeType="1"/>
            </p:cNvSpPr>
            <p:nvPr/>
          </p:nvSpPr>
          <p:spPr bwMode="auto">
            <a:xfrm>
              <a:off x="6055804" y="3617464"/>
              <a:ext cx="59090" cy="3699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94" name="Line 77"/>
            <p:cNvSpPr>
              <a:spLocks noChangeShapeType="1"/>
            </p:cNvSpPr>
            <p:nvPr/>
          </p:nvSpPr>
          <p:spPr bwMode="auto">
            <a:xfrm flipV="1">
              <a:off x="7135339" y="3177268"/>
              <a:ext cx="398478" cy="1839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97" name="Text Box 414"/>
            <p:cNvSpPr txBox="1">
              <a:spLocks noChangeArrowheads="1"/>
            </p:cNvSpPr>
            <p:nvPr/>
          </p:nvSpPr>
          <p:spPr bwMode="auto">
            <a:xfrm>
              <a:off x="6819146" y="2503333"/>
              <a:ext cx="471748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fi-FI"/>
              </a:defPPr>
              <a:lvl1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 sz="800">
                  <a:solidFill>
                    <a:srgbClr val="4D4D4D"/>
                  </a:solidFill>
                </a:defRPr>
              </a:lvl1pPr>
            </a:lstStyle>
            <a:p>
              <a:r>
                <a:rPr lang="fi-FI" sz="900" dirty="0">
                  <a:solidFill>
                    <a:schemeClr val="accent4"/>
                  </a:solidFill>
                </a:rPr>
                <a:t>SE2</a:t>
              </a:r>
              <a:endParaRPr lang="en-US" sz="900" dirty="0">
                <a:solidFill>
                  <a:schemeClr val="accent4"/>
                </a:solidFill>
              </a:endParaRPr>
            </a:p>
          </p:txBody>
        </p:sp>
        <p:sp>
          <p:nvSpPr>
            <p:cNvPr id="206" name="Line 411"/>
            <p:cNvSpPr>
              <a:spLocks noChangeShapeType="1"/>
            </p:cNvSpPr>
            <p:nvPr/>
          </p:nvSpPr>
          <p:spPr bwMode="auto">
            <a:xfrm>
              <a:off x="6573103" y="2879668"/>
              <a:ext cx="499188" cy="302335"/>
            </a:xfrm>
            <a:prstGeom prst="line">
              <a:avLst/>
            </a:prstGeom>
            <a:solidFill>
              <a:srgbClr val="CDE5BB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573884" y="2867241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8" name="Line 412"/>
            <p:cNvSpPr>
              <a:spLocks noChangeShapeType="1"/>
            </p:cNvSpPr>
            <p:nvPr/>
          </p:nvSpPr>
          <p:spPr bwMode="auto">
            <a:xfrm>
              <a:off x="6396790" y="3867816"/>
              <a:ext cx="548776" cy="100038"/>
            </a:xfrm>
            <a:prstGeom prst="line">
              <a:avLst/>
            </a:prstGeom>
            <a:solidFill>
              <a:srgbClr val="CDE5BB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5" name="Line 107"/>
            <p:cNvSpPr>
              <a:spLocks noChangeShapeType="1"/>
            </p:cNvSpPr>
            <p:nvPr/>
          </p:nvSpPr>
          <p:spPr bwMode="auto">
            <a:xfrm>
              <a:off x="8079396" y="3760120"/>
              <a:ext cx="1" cy="1945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56" name="Line 77"/>
            <p:cNvSpPr>
              <a:spLocks noChangeShapeType="1"/>
            </p:cNvSpPr>
            <p:nvPr/>
          </p:nvSpPr>
          <p:spPr bwMode="auto">
            <a:xfrm flipV="1">
              <a:off x="7450083" y="2033848"/>
              <a:ext cx="448674" cy="128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57" name="Line 77"/>
            <p:cNvSpPr>
              <a:spLocks noChangeShapeType="1"/>
            </p:cNvSpPr>
            <p:nvPr/>
          </p:nvSpPr>
          <p:spPr bwMode="auto">
            <a:xfrm flipV="1">
              <a:off x="6811007" y="2806740"/>
              <a:ext cx="89067" cy="4839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58" name="Line 77"/>
            <p:cNvSpPr>
              <a:spLocks noChangeShapeType="1"/>
            </p:cNvSpPr>
            <p:nvPr/>
          </p:nvSpPr>
          <p:spPr bwMode="auto">
            <a:xfrm flipV="1">
              <a:off x="6605299" y="2297142"/>
              <a:ext cx="161248" cy="213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7357850" y="1849897"/>
              <a:ext cx="655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800" b="1" dirty="0" smtClean="0"/>
                <a:t>42 MEUR</a:t>
              </a:r>
            </a:p>
          </p:txBody>
        </p:sp>
        <p:sp>
          <p:nvSpPr>
            <p:cNvPr id="259" name="Line 77"/>
            <p:cNvSpPr>
              <a:spLocks noChangeShapeType="1"/>
            </p:cNvSpPr>
            <p:nvPr/>
          </p:nvSpPr>
          <p:spPr bwMode="auto">
            <a:xfrm>
              <a:off x="6143575" y="3187538"/>
              <a:ext cx="220395" cy="91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0" name="Line 77"/>
            <p:cNvSpPr>
              <a:spLocks noChangeShapeType="1"/>
            </p:cNvSpPr>
            <p:nvPr/>
          </p:nvSpPr>
          <p:spPr bwMode="auto">
            <a:xfrm flipV="1">
              <a:off x="6129445" y="3331293"/>
              <a:ext cx="208514" cy="1097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1" name="Line 77"/>
            <p:cNvSpPr>
              <a:spLocks noChangeShapeType="1"/>
            </p:cNvSpPr>
            <p:nvPr/>
          </p:nvSpPr>
          <p:spPr bwMode="auto">
            <a:xfrm>
              <a:off x="6388255" y="3398662"/>
              <a:ext cx="163232" cy="132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5477298" y="3717918"/>
              <a:ext cx="678661" cy="226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800" b="1" dirty="0" smtClean="0"/>
                <a:t>34 MEUR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6910911" y="3007685"/>
              <a:ext cx="740775" cy="229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800" b="1" dirty="0" smtClean="0"/>
                <a:t>33 MEUR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6139180" y="3073853"/>
              <a:ext cx="7177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800" b="1" dirty="0" smtClean="0"/>
                <a:t>30 MEUR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6475313" y="3445742"/>
              <a:ext cx="6622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800" b="1" dirty="0" smtClean="0"/>
                <a:t>29 MEUR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6723144" y="4248595"/>
              <a:ext cx="674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800" b="1" dirty="0" smtClean="0"/>
                <a:t>28 MEUR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7968597" y="3715505"/>
              <a:ext cx="712783" cy="227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800" b="1" dirty="0" smtClean="0"/>
                <a:t>19 MEUR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6339613" y="3681638"/>
              <a:ext cx="734107" cy="227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800" b="1" dirty="0" smtClean="0"/>
                <a:t>18 MEUR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6772004" y="2745589"/>
              <a:ext cx="735035" cy="227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800" b="1" dirty="0" smtClean="0"/>
                <a:t>16 MEUR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6295789" y="2115619"/>
              <a:ext cx="6455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800" b="1" dirty="0" smtClean="0"/>
                <a:t>14 MEUR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41775" y="1484316"/>
            <a:ext cx="4991863" cy="2587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GB" sz="1400" dirty="0" smtClean="0"/>
              <a:t>Top ten Nord Pool  congestion rent borders in 2016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9488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Aligned</a:t>
            </a:r>
            <a:r>
              <a:rPr lang="fi-FI" dirty="0" smtClean="0"/>
              <a:t> Nordic-Baltic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markets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Fortum in Brief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Prerequisites for a well working power market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Nordic-Baltic power market development so far so good but….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Ways forward </a:t>
            </a:r>
          </a:p>
          <a:p>
            <a:pPr marL="457200" indent="-457200">
              <a:buFont typeface="+mj-lt"/>
              <a:buAutoNum type="arabicPeriod"/>
            </a:pP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endParaRPr lang="fi-FI" dirty="0" smtClean="0"/>
          </a:p>
          <a:p>
            <a:endParaRPr lang="fi-FI" dirty="0"/>
          </a:p>
        </p:txBody>
      </p:sp>
      <p:sp>
        <p:nvSpPr>
          <p:cNvPr id="1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9B0B-AA4F-4023-99FF-2DE56F6234B1}" type="slidenum">
              <a:rPr lang="fi-FI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37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presented to the Nordic Council of Ministers 20 June 2017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4" y="1484784"/>
            <a:ext cx="11755524" cy="36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7408" y="5517232"/>
            <a:ext cx="9805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Press release at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www.norden.org/en/news-and-events/news/201ccloser-co-operation-on-energy-will-keep-the-nordic-region-on-top201d</a:t>
            </a:r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200" dirty="0" smtClean="0"/>
              <a:t>The report is available at</a:t>
            </a:r>
            <a:r>
              <a:rPr lang="en-US" sz="1200" dirty="0"/>
              <a:t>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norden.diva-portal.org/smash/get/diva2:1106010/FULLTEXT01.pdf</a:t>
            </a:r>
            <a:r>
              <a:rPr lang="en-US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6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includes 14 proposals for enhanced Nordic co-operation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980728"/>
            <a:ext cx="10393377" cy="51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0864" y="476250"/>
            <a:ext cx="11090274" cy="432470"/>
          </a:xfrm>
        </p:spPr>
        <p:txBody>
          <a:bodyPr/>
          <a:lstStyle/>
          <a:p>
            <a:r>
              <a:rPr lang="en-US" dirty="0" smtClean="0"/>
              <a:t>Clear direction needed for the Nordic electricity market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4" y="908720"/>
            <a:ext cx="11090274" cy="33958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0864" y="4365104"/>
            <a:ext cx="110902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/>
              <a:t>This review does not foresee a need for a </a:t>
            </a:r>
            <a:r>
              <a:rPr lang="en-US" dirty="0" smtClean="0"/>
              <a:t>capacity market </a:t>
            </a:r>
            <a:r>
              <a:rPr lang="en-US" dirty="0"/>
              <a:t>if the right adaptations are made </a:t>
            </a:r>
            <a:r>
              <a:rPr lang="en-US" dirty="0" smtClean="0"/>
              <a:t>in the </a:t>
            </a:r>
            <a:r>
              <a:rPr lang="en-US" dirty="0"/>
              <a:t>light of current market trends, including </a:t>
            </a:r>
            <a:r>
              <a:rPr lang="en-US" dirty="0" smtClean="0"/>
              <a:t>closer </a:t>
            </a:r>
            <a:r>
              <a:rPr lang="en-US" dirty="0"/>
              <a:t>focus on demand </a:t>
            </a:r>
            <a:r>
              <a:rPr lang="en-US" dirty="0" smtClean="0"/>
              <a:t>response. However</a:t>
            </a:r>
            <a:r>
              <a:rPr lang="en-US" dirty="0"/>
              <a:t>, if needed at some point in time, it </a:t>
            </a:r>
            <a:r>
              <a:rPr lang="en-US" dirty="0" smtClean="0"/>
              <a:t>should be </a:t>
            </a:r>
            <a:r>
              <a:rPr lang="en-US" dirty="0"/>
              <a:t>emphasised that mechanisms designed </a:t>
            </a:r>
            <a:r>
              <a:rPr lang="en-US" dirty="0" smtClean="0"/>
              <a:t>to ensure </a:t>
            </a:r>
            <a:r>
              <a:rPr lang="en-US" dirty="0"/>
              <a:t>adequate capacity must be as regional, </a:t>
            </a:r>
            <a:r>
              <a:rPr lang="en-US" dirty="0" smtClean="0"/>
              <a:t>as market-based </a:t>
            </a:r>
            <a:r>
              <a:rPr lang="en-US" dirty="0"/>
              <a:t>and as limited as possible, e.g. as </a:t>
            </a:r>
            <a:r>
              <a:rPr lang="en-US" dirty="0" smtClean="0"/>
              <a:t>a regional </a:t>
            </a:r>
            <a:r>
              <a:rPr lang="en-US" dirty="0"/>
              <a:t>strategic reserve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/>
              <a:t>A well-functioning, regional, energy-only </a:t>
            </a:r>
            <a:r>
              <a:rPr lang="en-US" dirty="0" smtClean="0"/>
              <a:t>market should </a:t>
            </a:r>
            <a:r>
              <a:rPr lang="en-US" dirty="0"/>
              <a:t>be the point of departure for </a:t>
            </a:r>
            <a:r>
              <a:rPr lang="en-US" dirty="0" smtClean="0"/>
              <a:t>political discussion </a:t>
            </a:r>
            <a:r>
              <a:rPr lang="en-US" dirty="0"/>
              <a:t>on the further development of </a:t>
            </a:r>
            <a:r>
              <a:rPr lang="en-US" dirty="0" smtClean="0"/>
              <a:t>electricity market </a:t>
            </a:r>
            <a:r>
              <a:rPr lang="en-US" dirty="0"/>
              <a:t>integration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187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50866" y="1484313"/>
            <a:ext cx="5329110" cy="1482715"/>
          </a:xfrm>
        </p:spPr>
        <p:txBody>
          <a:bodyPr>
            <a:normAutofit/>
          </a:bodyPr>
          <a:lstStyle/>
          <a:p>
            <a:r>
              <a:rPr lang="fi-FI" sz="1600" dirty="0" err="1" smtClean="0"/>
              <a:t>TSOs</a:t>
            </a:r>
            <a:r>
              <a:rPr lang="fi-FI" sz="1600" dirty="0" smtClean="0"/>
              <a:t>’ Solutions Report</a:t>
            </a:r>
            <a:r>
              <a:rPr lang="en-US" sz="1600" dirty="0"/>
              <a:t> </a:t>
            </a:r>
            <a:r>
              <a:rPr lang="en-US" sz="1600" dirty="0" smtClean="0"/>
              <a:t>for the </a:t>
            </a:r>
            <a:r>
              <a:rPr lang="en-US" sz="1600" dirty="0"/>
              <a:t>Nordic power market development</a:t>
            </a:r>
            <a:r>
              <a:rPr lang="fi-FI" sz="1600" dirty="0" smtClean="0"/>
              <a:t> </a:t>
            </a:r>
            <a:r>
              <a:rPr lang="fi-FI" sz="1600" dirty="0" err="1" smtClean="0"/>
              <a:t>was</a:t>
            </a:r>
            <a:r>
              <a:rPr lang="fi-FI" sz="1600" dirty="0" smtClean="0"/>
              <a:t> </a:t>
            </a:r>
            <a:r>
              <a:rPr lang="fi-FI" sz="1600" dirty="0" err="1" smtClean="0"/>
              <a:t>published</a:t>
            </a:r>
            <a:r>
              <a:rPr lang="fi-FI" sz="1600" dirty="0" smtClean="0"/>
              <a:t> for </a:t>
            </a:r>
            <a:r>
              <a:rPr lang="fi-FI" sz="1600" dirty="0" err="1" smtClean="0"/>
              <a:t>stakeholders</a:t>
            </a:r>
            <a:r>
              <a:rPr lang="fi-FI" sz="1600" dirty="0" smtClean="0"/>
              <a:t> on 18 </a:t>
            </a:r>
            <a:r>
              <a:rPr lang="fi-FI" sz="1600" dirty="0" err="1" smtClean="0"/>
              <a:t>April</a:t>
            </a:r>
            <a:endParaRPr lang="fi-FI" sz="1600" dirty="0" smtClean="0"/>
          </a:p>
          <a:p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en-US" sz="1600" dirty="0" smtClean="0"/>
              <a:t>solutions </a:t>
            </a:r>
            <a:r>
              <a:rPr lang="en-US" sz="1600" dirty="0"/>
              <a:t>are developed and implemented </a:t>
            </a:r>
            <a:r>
              <a:rPr lang="en-US" sz="1600" dirty="0" smtClean="0"/>
              <a:t>on </a:t>
            </a:r>
            <a:r>
              <a:rPr lang="en-US" sz="1600" dirty="0"/>
              <a:t>three levels: Nordic energy policy, Common system </a:t>
            </a:r>
            <a:r>
              <a:rPr lang="en-US" sz="1600" dirty="0" smtClean="0"/>
              <a:t>solutions, </a:t>
            </a:r>
            <a:r>
              <a:rPr lang="en-US" sz="1600" dirty="0"/>
              <a:t>and Dedicated </a:t>
            </a:r>
            <a:r>
              <a:rPr lang="en-US" sz="1600" dirty="0" smtClean="0"/>
              <a:t>solutions</a:t>
            </a:r>
            <a:endParaRPr lang="fi-FI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19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Nordic TSOs’ Solutions </a:t>
            </a:r>
            <a:r>
              <a:rPr lang="en-US" dirty="0" smtClean="0"/>
              <a:t>Report proposes </a:t>
            </a:r>
            <a:r>
              <a:rPr lang="en-US" dirty="0"/>
              <a:t>market enhancements</a:t>
            </a:r>
            <a:br>
              <a:rPr lang="en-US" dirty="0"/>
            </a:br>
            <a:r>
              <a:rPr lang="en-US" sz="2400" b="0" dirty="0"/>
              <a:t>- </a:t>
            </a:r>
            <a:r>
              <a:rPr lang="en-US" sz="2400" b="0" dirty="0" smtClean="0"/>
              <a:t>Both market development and grid investments needed for future power system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27448" y="6093296"/>
            <a:ext cx="707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Source</a:t>
            </a:r>
            <a:r>
              <a:rPr lang="fi-FI" sz="1200" dirty="0" smtClean="0"/>
              <a:t>: </a:t>
            </a:r>
            <a:r>
              <a:rPr lang="fi-FI" sz="1200" dirty="0" err="1" smtClean="0"/>
              <a:t>The</a:t>
            </a:r>
            <a:r>
              <a:rPr lang="fi-FI" sz="1200" dirty="0" smtClean="0"/>
              <a:t> </a:t>
            </a:r>
            <a:r>
              <a:rPr lang="fi-FI" sz="1200" dirty="0" err="1" smtClean="0"/>
              <a:t>Way</a:t>
            </a:r>
            <a:r>
              <a:rPr lang="fi-FI" sz="1200" dirty="0" smtClean="0"/>
              <a:t> </a:t>
            </a:r>
            <a:r>
              <a:rPr lang="fi-FI" sz="1200" dirty="0" err="1" smtClean="0"/>
              <a:t>forward</a:t>
            </a:r>
            <a:r>
              <a:rPr lang="fi-FI" sz="1200" dirty="0" smtClean="0"/>
              <a:t> – Solutions for a </a:t>
            </a:r>
            <a:r>
              <a:rPr lang="fi-FI" sz="1200" dirty="0" err="1" smtClean="0"/>
              <a:t>changing</a:t>
            </a:r>
            <a:r>
              <a:rPr lang="fi-FI" sz="1200" dirty="0" smtClean="0"/>
              <a:t> Nordic </a:t>
            </a:r>
            <a:r>
              <a:rPr lang="fi-FI" sz="1200" dirty="0" err="1" smtClean="0"/>
              <a:t>power</a:t>
            </a:r>
            <a:r>
              <a:rPr lang="fi-FI" sz="1200" dirty="0" smtClean="0"/>
              <a:t> </a:t>
            </a:r>
            <a:r>
              <a:rPr lang="fi-FI" sz="1200" dirty="0" err="1" smtClean="0"/>
              <a:t>system</a:t>
            </a:r>
            <a:r>
              <a:rPr lang="fi-FI" sz="1200" dirty="0" smtClean="0"/>
              <a:t>, Nordic </a:t>
            </a:r>
            <a:r>
              <a:rPr lang="fi-FI" sz="1200" dirty="0" err="1" smtClean="0"/>
              <a:t>TSOs</a:t>
            </a:r>
            <a:r>
              <a:rPr lang="fi-FI" sz="1200" dirty="0" smtClean="0"/>
              <a:t>, </a:t>
            </a:r>
            <a:r>
              <a:rPr lang="fi-FI" sz="1200" dirty="0" err="1" smtClean="0"/>
              <a:t>March</a:t>
            </a:r>
            <a:r>
              <a:rPr lang="fi-FI" sz="1200" dirty="0" smtClean="0"/>
              <a:t> 2018</a:t>
            </a:r>
            <a:endParaRPr lang="en-US" sz="1200" dirty="0" err="1" smtClean="0"/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6168008" y="1484312"/>
            <a:ext cx="5473130" cy="1482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The report includes </a:t>
            </a:r>
            <a:r>
              <a:rPr lang="en-US" sz="1600" b="1" dirty="0"/>
              <a:t>roadmaps for 2018-2022 </a:t>
            </a:r>
            <a:r>
              <a:rPr lang="en-US" sz="1600" dirty="0"/>
              <a:t>in four areas: market </a:t>
            </a:r>
            <a:r>
              <a:rPr lang="en-US" sz="1600" dirty="0" smtClean="0"/>
              <a:t>development</a:t>
            </a:r>
            <a:r>
              <a:rPr lang="en-US" sz="1600" dirty="0"/>
              <a:t>, </a:t>
            </a:r>
            <a:r>
              <a:rPr lang="en-US" sz="1600" dirty="0" smtClean="0"/>
              <a:t>balancing </a:t>
            </a:r>
            <a:r>
              <a:rPr lang="en-US" sz="1600" dirty="0"/>
              <a:t>of the power system, </a:t>
            </a:r>
            <a:r>
              <a:rPr lang="en-US" sz="1600" dirty="0" smtClean="0"/>
              <a:t>grid development, </a:t>
            </a:r>
            <a:r>
              <a:rPr lang="en-US" sz="1600" dirty="0"/>
              <a:t>and ICT </a:t>
            </a:r>
            <a:r>
              <a:rPr lang="en-US" sz="1600" dirty="0" smtClean="0"/>
              <a:t>solutions</a:t>
            </a:r>
          </a:p>
          <a:p>
            <a:r>
              <a:rPr lang="fi-FI" sz="1600" dirty="0"/>
              <a:t>Modernised ACE (Area Control </a:t>
            </a:r>
            <a:r>
              <a:rPr lang="fi-FI" sz="1600" dirty="0" err="1"/>
              <a:t>Error</a:t>
            </a:r>
            <a:r>
              <a:rPr lang="fi-FI" sz="1600" dirty="0"/>
              <a:t>) </a:t>
            </a:r>
            <a:r>
              <a:rPr lang="fi-FI" sz="1600" dirty="0" err="1"/>
              <a:t>balancing</a:t>
            </a:r>
            <a:r>
              <a:rPr lang="fi-FI" sz="1600" dirty="0"/>
              <a:t> to </a:t>
            </a:r>
            <a:r>
              <a:rPr lang="fi-FI" sz="1600" dirty="0" err="1"/>
              <a:t>be</a:t>
            </a:r>
            <a:r>
              <a:rPr lang="fi-FI" sz="1600" dirty="0"/>
              <a:t> </a:t>
            </a:r>
            <a:r>
              <a:rPr lang="fi-FI" sz="1600" dirty="0" err="1"/>
              <a:t>taken</a:t>
            </a:r>
            <a:r>
              <a:rPr lang="fi-FI" sz="1600" dirty="0"/>
              <a:t> into </a:t>
            </a:r>
            <a:r>
              <a:rPr lang="fi-FI" sz="1600" dirty="0" err="1"/>
              <a:t>use</a:t>
            </a:r>
            <a:r>
              <a:rPr lang="fi-FI" sz="1600" dirty="0"/>
              <a:t> in 2021 in </a:t>
            </a:r>
            <a:r>
              <a:rPr lang="fi-FI" sz="1600" dirty="0" err="1"/>
              <a:t>the</a:t>
            </a:r>
            <a:r>
              <a:rPr lang="fi-FI" sz="1600" dirty="0"/>
              <a:t> Nordic </a:t>
            </a:r>
            <a:r>
              <a:rPr lang="fi-FI" sz="1600" dirty="0" err="1"/>
              <a:t>synchronous</a:t>
            </a:r>
            <a:r>
              <a:rPr lang="fi-FI" sz="1600" dirty="0"/>
              <a:t> </a:t>
            </a:r>
            <a:r>
              <a:rPr lang="fi-FI" sz="1600" dirty="0" err="1"/>
              <a:t>region</a:t>
            </a:r>
            <a:r>
              <a:rPr lang="fi-FI" sz="1600" dirty="0"/>
              <a:t> </a:t>
            </a:r>
            <a:endParaRPr lang="en-US" sz="1600" dirty="0"/>
          </a:p>
          <a:p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6600056" y="2931221"/>
            <a:ext cx="4950785" cy="3147094"/>
            <a:chOff x="6600056" y="3031433"/>
            <a:chExt cx="4950785" cy="31470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8558" y="3344286"/>
              <a:ext cx="3384376" cy="28342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4941" y="3717032"/>
              <a:ext cx="1485900" cy="15430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00056" y="3031433"/>
              <a:ext cx="34013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Total investments by the Nordic TSOs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9376" y="2924944"/>
            <a:ext cx="5673348" cy="3140655"/>
            <a:chOff x="479376" y="3025156"/>
            <a:chExt cx="5673348" cy="31406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864" y="3343085"/>
              <a:ext cx="5545136" cy="282272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9376" y="3025156"/>
              <a:ext cx="5673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Roadmaps for market </a:t>
              </a:r>
              <a:r>
                <a:rPr lang="en-US" sz="1400" b="1" dirty="0" smtClean="0"/>
                <a:t>development and power system balancing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2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Aligned</a:t>
            </a:r>
            <a:r>
              <a:rPr lang="fi-FI" dirty="0" smtClean="0"/>
              <a:t> Nordic-Baltic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markets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Fortum in Brief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Prerequisites for a well working power market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Nordic-Baltic power market development so far so good but….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Ways forward </a:t>
            </a:r>
          </a:p>
          <a:p>
            <a:pPr marL="457200" indent="-457200">
              <a:buFont typeface="+mj-lt"/>
              <a:buAutoNum type="arabicPeriod"/>
            </a:pP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endParaRPr lang="fi-FI" dirty="0" smtClean="0"/>
          </a:p>
          <a:p>
            <a:endParaRPr lang="fi-FI" dirty="0"/>
          </a:p>
        </p:txBody>
      </p:sp>
      <p:sp>
        <p:nvSpPr>
          <p:cNvPr id="1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9B0B-AA4F-4023-99FF-2DE56F6234B1}" type="slidenum">
              <a:rPr lang="fi-FI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5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Fortum is a firm supporter of the Nordic-Baltic energy </a:t>
            </a:r>
            <a:r>
              <a:rPr lang="en-US" dirty="0"/>
              <a:t>cooperation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Key issues to tackle when going further in the Nordic </a:t>
            </a:r>
            <a:r>
              <a:rPr lang="en-US" dirty="0"/>
              <a:t>power market </a:t>
            </a:r>
            <a:r>
              <a:rPr lang="en-US" dirty="0" smtClean="0"/>
              <a:t>development: </a:t>
            </a:r>
            <a:endParaRPr lang="en-US" dirty="0"/>
          </a:p>
          <a:p>
            <a:pPr lvl="1" fontAlgn="ctr"/>
            <a:r>
              <a:rPr lang="en-US" dirty="0" smtClean="0"/>
              <a:t>Common strategy on regional grid planning process, plan grid investments at regional level.</a:t>
            </a:r>
          </a:p>
          <a:p>
            <a:pPr lvl="1" fontAlgn="ctr"/>
            <a:r>
              <a:rPr lang="en-US" dirty="0" smtClean="0"/>
              <a:t>Genuine integration of the Nordic and Baltic power market including different cooperation forums and TSO cooperation. </a:t>
            </a:r>
            <a:endParaRPr lang="en-US" dirty="0"/>
          </a:p>
          <a:p>
            <a:pPr lvl="1" fontAlgn="ctr"/>
            <a:r>
              <a:rPr lang="en-US" dirty="0" smtClean="0"/>
              <a:t>Critical assessment of the impact of existing price areas (15 price areas in the Nordic-Baltic power market) </a:t>
            </a:r>
            <a:r>
              <a:rPr lang="en-US" dirty="0"/>
              <a:t>on </a:t>
            </a:r>
            <a:r>
              <a:rPr lang="en-US" dirty="0" smtClean="0"/>
              <a:t>generation investments, especially wind, </a:t>
            </a:r>
            <a:r>
              <a:rPr lang="en-US" dirty="0"/>
              <a:t>in the </a:t>
            </a:r>
            <a:r>
              <a:rPr lang="en-US" dirty="0" smtClean="0"/>
              <a:t>Nordics.</a:t>
            </a:r>
          </a:p>
          <a:p>
            <a:pPr lvl="1" fontAlgn="ctr"/>
            <a:r>
              <a:rPr lang="en-US" dirty="0" smtClean="0"/>
              <a:t>Promote best practices in permitting processes (lessons learned </a:t>
            </a:r>
            <a:r>
              <a:rPr lang="en-US" dirty="0"/>
              <a:t>from </a:t>
            </a:r>
            <a:r>
              <a:rPr lang="en-US" dirty="0" smtClean="0"/>
              <a:t>different countries) relating to grid and generation investments.</a:t>
            </a:r>
            <a:endParaRPr lang="en-US" dirty="0"/>
          </a:p>
          <a:p>
            <a:pPr lvl="1" fontAlgn="ctr"/>
            <a:r>
              <a:rPr lang="en-US" dirty="0" smtClean="0"/>
              <a:t>Development of grid tariffs and assess the impact of grid tariffs on investments.</a:t>
            </a:r>
            <a:endParaRPr lang="en-US" dirty="0"/>
          </a:p>
          <a:p>
            <a:pPr lvl="1" fontAlgn="ctr"/>
            <a:r>
              <a:rPr lang="en-US" dirty="0"/>
              <a:t>Relaunch a process </a:t>
            </a:r>
            <a:r>
              <a:rPr lang="en-US" dirty="0" smtClean="0"/>
              <a:t>of Nordic </a:t>
            </a:r>
            <a:r>
              <a:rPr lang="en-US" dirty="0"/>
              <a:t>retail market </a:t>
            </a:r>
            <a:r>
              <a:rPr lang="en-US" dirty="0" smtClean="0"/>
              <a:t>harmonization. New </a:t>
            </a:r>
            <a:r>
              <a:rPr lang="en-US" dirty="0"/>
              <a:t>services call for larger markets to carry the development costs. If we are successful in the Nordics these services could also be "exported" further</a:t>
            </a:r>
            <a:r>
              <a:rPr lang="en-US" dirty="0" smtClean="0"/>
              <a:t>.</a:t>
            </a:r>
          </a:p>
          <a:p>
            <a:pPr lvl="1" fontAlgn="ctr"/>
            <a:r>
              <a:rPr lang="en-US" dirty="0" err="1" smtClean="0"/>
              <a:t>Harmonised</a:t>
            </a:r>
            <a:r>
              <a:rPr lang="en-US" dirty="0" smtClean="0"/>
              <a:t> standards for demand response solutions and services, including common approach to taxation of electricity storages</a:t>
            </a:r>
            <a:endParaRPr lang="en-US" dirty="0"/>
          </a:p>
          <a:p>
            <a:pPr lvl="1" fontAlgn="ctr"/>
            <a:r>
              <a:rPr lang="en-US" dirty="0"/>
              <a:t>Coordination of the </a:t>
            </a:r>
            <a:r>
              <a:rPr lang="en-US" dirty="0" err="1"/>
              <a:t>datahub</a:t>
            </a:r>
            <a:r>
              <a:rPr lang="en-US" dirty="0"/>
              <a:t> development in all Nordic </a:t>
            </a:r>
            <a:r>
              <a:rPr lang="en-US" dirty="0" smtClean="0"/>
              <a:t>countries to enable a </a:t>
            </a:r>
            <a:r>
              <a:rPr lang="en-US" dirty="0"/>
              <a:t>smooth </a:t>
            </a:r>
            <a:r>
              <a:rPr lang="en-US" dirty="0" smtClean="0"/>
              <a:t>transit to </a:t>
            </a:r>
            <a:r>
              <a:rPr lang="en-US" dirty="0"/>
              <a:t>the 15-minute imbalance settlement and trading period in all Nordic countries </a:t>
            </a:r>
            <a:endParaRPr lang="en-US" dirty="0" smtClean="0"/>
          </a:p>
          <a:p>
            <a:pPr lvl="1" fontAlgn="ctr"/>
            <a:r>
              <a:rPr lang="en-US" dirty="0" smtClean="0"/>
              <a:t>Sector </a:t>
            </a:r>
            <a:r>
              <a:rPr lang="en-US" dirty="0"/>
              <a:t>coupling i.e. the role of carbon-free electricity replacing fossil fuels in industry, traffic and heating e.g. through power-to-gas technologies, and how to support this e.g. through taxation and grid tariffs in the Nordics</a:t>
            </a:r>
            <a:r>
              <a:rPr lang="en-US" dirty="0" smtClean="0"/>
              <a:t>.</a:t>
            </a:r>
          </a:p>
          <a:p>
            <a:pPr lvl="1" fontAlgn="ctr"/>
            <a:r>
              <a:rPr lang="en-US" dirty="0" smtClean="0"/>
              <a:t>Stronger policy coordination (national strategies and targets) between countries belonging to the same regional market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Nordic energy cooperation – how to ensure that the voice of energy industry will be heard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Fortum has contributed actively in the discussion on the development of the Nordic energy cooperation</a:t>
            </a:r>
          </a:p>
          <a:p>
            <a:pPr lvl="1"/>
            <a:r>
              <a:rPr lang="en-US" dirty="0" smtClean="0"/>
              <a:t>Both before and after “</a:t>
            </a:r>
            <a:r>
              <a:rPr lang="en-US" dirty="0" err="1" smtClean="0"/>
              <a:t>Ollila</a:t>
            </a:r>
            <a:r>
              <a:rPr lang="en-US" dirty="0" smtClean="0"/>
              <a:t> Report”</a:t>
            </a:r>
          </a:p>
          <a:p>
            <a:pPr lvl="2"/>
            <a:r>
              <a:rPr lang="en-US" dirty="0" smtClean="0"/>
              <a:t>We fully support the proposals presented in the report. The key is to ensure that these proposals are now implemented</a:t>
            </a:r>
          </a:p>
          <a:p>
            <a:pPr lvl="2"/>
            <a:r>
              <a:rPr lang="en-US" dirty="0" smtClean="0"/>
              <a:t>Regional stakeholder forum very welcome proposal – important channel for energy industry to send messages to Nordic Energy Ministers</a:t>
            </a:r>
          </a:p>
          <a:p>
            <a:pPr lvl="1"/>
            <a:r>
              <a:rPr lang="en-US" dirty="0" smtClean="0"/>
              <a:t>Relating to the implementation of the stakeholder forum</a:t>
            </a:r>
          </a:p>
          <a:p>
            <a:pPr lvl="2"/>
            <a:r>
              <a:rPr lang="en-US" dirty="0" smtClean="0"/>
              <a:t>The Fortum should </a:t>
            </a:r>
            <a:r>
              <a:rPr lang="en-US" dirty="0"/>
              <a:t>focus on issues relating to the Nordic electricity market development as well as policy issues that have an impact on electricity market. </a:t>
            </a:r>
          </a:p>
          <a:p>
            <a:pPr lvl="2" fontAlgn="ctr"/>
            <a:r>
              <a:rPr lang="en-US" dirty="0"/>
              <a:t>All relevant stakeholder groups should be involved in the discussions, including preferably companies that are active in several </a:t>
            </a:r>
            <a:r>
              <a:rPr lang="en-US" dirty="0" err="1"/>
              <a:t>NordPool</a:t>
            </a:r>
            <a:r>
              <a:rPr lang="en-US" dirty="0"/>
              <a:t> countries. </a:t>
            </a:r>
          </a:p>
          <a:p>
            <a:pPr lvl="2" fontAlgn="ctr"/>
            <a:r>
              <a:rPr lang="en-US" dirty="0"/>
              <a:t>There should be a clear link between the forum and the ministerial meeting so that the forum would prepare issues for the energy ministers to discuss and decide. </a:t>
            </a:r>
          </a:p>
          <a:p>
            <a:pPr lvl="2" fontAlgn="ctr"/>
            <a:r>
              <a:rPr lang="en-US" dirty="0" smtClean="0"/>
              <a:t>Regular </a:t>
            </a:r>
            <a:r>
              <a:rPr lang="en-US" dirty="0"/>
              <a:t>meetings at Director General </a:t>
            </a:r>
            <a:r>
              <a:rPr lang="en-US" dirty="0" smtClean="0"/>
              <a:t>level should be initiated. </a:t>
            </a:r>
            <a:r>
              <a:rPr lang="en-US" dirty="0"/>
              <a:t>Meetings at DG level could be </a:t>
            </a:r>
            <a:r>
              <a:rPr lang="en-US" dirty="0" err="1"/>
              <a:t>utilised</a:t>
            </a:r>
            <a:r>
              <a:rPr lang="en-US" dirty="0"/>
              <a:t> for channeling the issues requiring political decision and commitment from the (more expert level) stakeholder forum to Energy ministers. </a:t>
            </a:r>
          </a:p>
          <a:p>
            <a:pPr lvl="2" fontAlgn="ctr"/>
            <a:r>
              <a:rPr lang="en-US" dirty="0" smtClean="0"/>
              <a:t>Permanent </a:t>
            </a:r>
            <a:r>
              <a:rPr lang="en-US" dirty="0"/>
              <a:t>resources/secretary for the stakeholder </a:t>
            </a:r>
            <a:r>
              <a:rPr lang="en-US" dirty="0" smtClean="0"/>
              <a:t>group should be secured, </a:t>
            </a:r>
            <a:r>
              <a:rPr lang="en-US" dirty="0"/>
              <a:t>e.g. in the context of Nordic Council organization (or NEF). Without permanent secretariat it is difficult to ensure continuity.</a:t>
            </a:r>
          </a:p>
          <a:p>
            <a:pPr lvl="2" fontAlgn="ctr"/>
            <a:r>
              <a:rPr lang="en-US" dirty="0"/>
              <a:t>Baltic countries should be invited to the stakeholder </a:t>
            </a:r>
            <a:r>
              <a:rPr lang="en-US" dirty="0" smtClean="0"/>
              <a:t>forum.</a:t>
            </a:r>
          </a:p>
          <a:p>
            <a:pPr lvl="2" fontAlgn="ctr"/>
            <a:r>
              <a:rPr lang="en-US" dirty="0" smtClean="0"/>
              <a:t> The </a:t>
            </a:r>
            <a:r>
              <a:rPr lang="en-US" dirty="0"/>
              <a:t>EU Commission should also be involved in the stakeholder </a:t>
            </a:r>
            <a:r>
              <a:rPr lang="en-US" dirty="0" smtClean="0"/>
              <a:t>forum</a:t>
            </a:r>
          </a:p>
          <a:p>
            <a:pPr lvl="2" fontAlgn="ctr"/>
            <a:r>
              <a:rPr lang="en-US" dirty="0" smtClean="0"/>
              <a:t>The </a:t>
            </a:r>
            <a:r>
              <a:rPr lang="en-US" dirty="0"/>
              <a:t>stakeholder forum </a:t>
            </a:r>
            <a:r>
              <a:rPr lang="en-US" dirty="0" smtClean="0"/>
              <a:t>should also deliver  meetings (e.g. prepare concrete input for ministers to decide), hence the </a:t>
            </a:r>
            <a:r>
              <a:rPr lang="en-US" dirty="0"/>
              <a:t>number of issues should be kept limited and make sure that those selected issues will lead to concrete actions and </a:t>
            </a:r>
            <a:r>
              <a:rPr lang="en-US" dirty="0" smtClean="0"/>
              <a:t>implementation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the Nordic Energy Ministers’ meeting in Lund on 22.5.2018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Ministers decided to establish the Nordic electricity market forum</a:t>
            </a:r>
          </a:p>
          <a:p>
            <a:pPr lvl="1"/>
            <a:r>
              <a:rPr lang="en-US" dirty="0" smtClean="0"/>
              <a:t>First meeting to take place in November</a:t>
            </a:r>
          </a:p>
          <a:p>
            <a:r>
              <a:rPr lang="en-US" dirty="0" smtClean="0"/>
              <a:t>Nordic EMG (representatives from ministries) will be responsible for preparations.</a:t>
            </a:r>
          </a:p>
          <a:p>
            <a:pPr lvl="1"/>
            <a:r>
              <a:rPr lang="en-US" dirty="0" smtClean="0"/>
              <a:t>Long term vision for the Nordic energy market; will be based on the national energy strategies</a:t>
            </a:r>
          </a:p>
          <a:p>
            <a:pPr lvl="1"/>
            <a:r>
              <a:rPr lang="en-US" dirty="0" smtClean="0"/>
              <a:t>Regional security of supply (tbc)</a:t>
            </a:r>
          </a:p>
          <a:p>
            <a:r>
              <a:rPr lang="en-US" dirty="0" smtClean="0"/>
              <a:t>Energy ministers want to strengthen Nordic leadership in global energy transition</a:t>
            </a:r>
          </a:p>
          <a:p>
            <a:pPr lvl="1"/>
            <a:r>
              <a:rPr lang="en-US" dirty="0" smtClean="0"/>
              <a:t>Energy companies and associations are asked to develop ideas to increase export of the Nordic energy technologies and competences relating to sustainable energy technologies.</a:t>
            </a:r>
          </a:p>
          <a:p>
            <a:pPr lvl="1"/>
            <a:r>
              <a:rPr lang="en-US" dirty="0" smtClean="0"/>
              <a:t>These ideas will be raised on the agenda of next year’s energy ministerial meeting in Iceland.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8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coupling milestones – Cross-border power flows optimised by power exchanges 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50864" y="1484317"/>
            <a:ext cx="7273328" cy="4608511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Market coupling between NL, BE and FR since 2006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Germany – Nord Pool coupling started 11/2009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Market coupling for Central Western Europe (DE, FR, NL, BE) since 11/2010 with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continued coupling with Nord Pool.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NorNed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(NO-NL) and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BritNed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(UK-NL)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included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2011  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Nord Pool price area for Estonia in 2010, Lithuania in 2012 and Latvia in 2013. Poland coupled with Nord Pool since 2010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Czech, Slovakia and Hungary coupled together since 2012. Romania joined in 2014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 common day-ahead market coupling for the whole north-western Europe (incl. Spain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&amp; Portugal) was started in 2014. Italy and Slovenia joined in 2015. </a:t>
            </a:r>
            <a:r>
              <a:rPr lang="en-US" sz="1400" dirty="0">
                <a:solidFill>
                  <a:schemeClr val="tx1"/>
                </a:solidFill>
              </a:rPr>
              <a:t>Ireland to join in 2018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Flow-based cross-border capacity allocation for further trade optimisation taken into use in May 2015 for the CWE region. </a:t>
            </a:r>
            <a:r>
              <a:rPr lang="en-US" sz="1400" dirty="0">
                <a:solidFill>
                  <a:schemeClr val="tx1"/>
                </a:solidFill>
              </a:rPr>
              <a:t>Nordic flow-based implementation planned for </a:t>
            </a:r>
            <a:r>
              <a:rPr lang="en-US" sz="1400" dirty="0" smtClean="0">
                <a:solidFill>
                  <a:schemeClr val="tx1"/>
                </a:solidFill>
              </a:rPr>
              <a:t>2021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tx1"/>
                </a:solidFill>
              </a:rPr>
              <a:t>CEE (Central Eastern Europe) market coupling region due to join latest in 2020 with 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flow-based </a:t>
            </a:r>
            <a:r>
              <a:rPr lang="en-US" sz="1400" dirty="0">
                <a:solidFill>
                  <a:schemeClr val="tx1"/>
                </a:solidFill>
              </a:rPr>
              <a:t>capacity allocation. Switzerland waiting for agreement with the EU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tx1"/>
                </a:solidFill>
              </a:rPr>
              <a:t>In addition to day-ahead coupling, European-wide intraday market coupling is </a:t>
            </a:r>
            <a:r>
              <a:rPr lang="en-US" sz="1400" dirty="0" smtClean="0">
                <a:solidFill>
                  <a:schemeClr val="tx1"/>
                </a:solidFill>
              </a:rPr>
              <a:t>due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to </a:t>
            </a:r>
            <a:r>
              <a:rPr lang="en-US" sz="1400" dirty="0">
                <a:solidFill>
                  <a:schemeClr val="tx1"/>
                </a:solidFill>
              </a:rPr>
              <a:t>start with Nordic, Baltic and Continental Western European markets in June 2018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tx1"/>
                </a:solidFill>
              </a:rPr>
              <a:t>Balancing market integration under development as well, based on both regional projects and the EU Guideline on Electricity Balancing, in force since 18 December 2017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737207" y="1571398"/>
            <a:ext cx="3919989" cy="4224339"/>
            <a:chOff x="3477" y="1089"/>
            <a:chExt cx="2469" cy="2661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5190" y="2925"/>
              <a:ext cx="258" cy="320"/>
              <a:chOff x="3413" y="2665"/>
              <a:chExt cx="238" cy="320"/>
            </a:xfrm>
            <a:grpFill/>
          </p:grpSpPr>
          <p:sp>
            <p:nvSpPr>
              <p:cNvPr id="163" name="Freeform 4"/>
              <p:cNvSpPr>
                <a:spLocks/>
              </p:cNvSpPr>
              <p:nvPr/>
            </p:nvSpPr>
            <p:spPr bwMode="auto">
              <a:xfrm>
                <a:off x="3413" y="2665"/>
                <a:ext cx="238" cy="320"/>
              </a:xfrm>
              <a:custGeom>
                <a:avLst/>
                <a:gdLst>
                  <a:gd name="T0" fmla="*/ 3 w 281"/>
                  <a:gd name="T1" fmla="*/ 3 h 378"/>
                  <a:gd name="T2" fmla="*/ 3 w 281"/>
                  <a:gd name="T3" fmla="*/ 4 h 378"/>
                  <a:gd name="T4" fmla="*/ 3 w 281"/>
                  <a:gd name="T5" fmla="*/ 5 h 378"/>
                  <a:gd name="T6" fmla="*/ 4 w 281"/>
                  <a:gd name="T7" fmla="*/ 5 h 378"/>
                  <a:gd name="T8" fmla="*/ 3 w 281"/>
                  <a:gd name="T9" fmla="*/ 6 h 378"/>
                  <a:gd name="T10" fmla="*/ 3 w 281"/>
                  <a:gd name="T11" fmla="*/ 7 h 378"/>
                  <a:gd name="T12" fmla="*/ 4 w 281"/>
                  <a:gd name="T13" fmla="*/ 7 h 378"/>
                  <a:gd name="T14" fmla="*/ 6 w 281"/>
                  <a:gd name="T15" fmla="*/ 8 h 378"/>
                  <a:gd name="T16" fmla="*/ 6 w 281"/>
                  <a:gd name="T17" fmla="*/ 8 h 378"/>
                  <a:gd name="T18" fmla="*/ 5 w 281"/>
                  <a:gd name="T19" fmla="*/ 8 h 378"/>
                  <a:gd name="T20" fmla="*/ 5 w 281"/>
                  <a:gd name="T21" fmla="*/ 10 h 378"/>
                  <a:gd name="T22" fmla="*/ 6 w 281"/>
                  <a:gd name="T23" fmla="*/ 11 h 378"/>
                  <a:gd name="T24" fmla="*/ 5 w 281"/>
                  <a:gd name="T25" fmla="*/ 14 h 378"/>
                  <a:gd name="T26" fmla="*/ 5 w 281"/>
                  <a:gd name="T27" fmla="*/ 15 h 378"/>
                  <a:gd name="T28" fmla="*/ 5 w 281"/>
                  <a:gd name="T29" fmla="*/ 15 h 378"/>
                  <a:gd name="T30" fmla="*/ 6 w 281"/>
                  <a:gd name="T31" fmla="*/ 16 h 378"/>
                  <a:gd name="T32" fmla="*/ 7 w 281"/>
                  <a:gd name="T33" fmla="*/ 17 h 378"/>
                  <a:gd name="T34" fmla="*/ 7 w 281"/>
                  <a:gd name="T35" fmla="*/ 18 h 378"/>
                  <a:gd name="T36" fmla="*/ 7 w 281"/>
                  <a:gd name="T37" fmla="*/ 18 h 378"/>
                  <a:gd name="T38" fmla="*/ 5 w 281"/>
                  <a:gd name="T39" fmla="*/ 18 h 378"/>
                  <a:gd name="T40" fmla="*/ 7 w 281"/>
                  <a:gd name="T41" fmla="*/ 21 h 378"/>
                  <a:gd name="T42" fmla="*/ 7 w 281"/>
                  <a:gd name="T43" fmla="*/ 21 h 378"/>
                  <a:gd name="T44" fmla="*/ 6 w 281"/>
                  <a:gd name="T45" fmla="*/ 21 h 378"/>
                  <a:gd name="T46" fmla="*/ 4 w 281"/>
                  <a:gd name="T47" fmla="*/ 22 h 378"/>
                  <a:gd name="T48" fmla="*/ 3 w 281"/>
                  <a:gd name="T49" fmla="*/ 21 h 378"/>
                  <a:gd name="T50" fmla="*/ 3 w 281"/>
                  <a:gd name="T51" fmla="*/ 22 h 378"/>
                  <a:gd name="T52" fmla="*/ 4 w 281"/>
                  <a:gd name="T53" fmla="*/ 25 h 378"/>
                  <a:gd name="T54" fmla="*/ 3 w 281"/>
                  <a:gd name="T55" fmla="*/ 25 h 378"/>
                  <a:gd name="T56" fmla="*/ 3 w 281"/>
                  <a:gd name="T57" fmla="*/ 24 h 378"/>
                  <a:gd name="T58" fmla="*/ 3 w 281"/>
                  <a:gd name="T59" fmla="*/ 25 h 378"/>
                  <a:gd name="T60" fmla="*/ 3 w 281"/>
                  <a:gd name="T61" fmla="*/ 26 h 378"/>
                  <a:gd name="T62" fmla="*/ 0 w 281"/>
                  <a:gd name="T63" fmla="*/ 27 h 378"/>
                  <a:gd name="T64" fmla="*/ 3 w 281"/>
                  <a:gd name="T65" fmla="*/ 30 h 378"/>
                  <a:gd name="T66" fmla="*/ 4 w 281"/>
                  <a:gd name="T67" fmla="*/ 35 h 378"/>
                  <a:gd name="T68" fmla="*/ 6 w 281"/>
                  <a:gd name="T69" fmla="*/ 35 h 378"/>
                  <a:gd name="T70" fmla="*/ 7 w 281"/>
                  <a:gd name="T71" fmla="*/ 31 h 378"/>
                  <a:gd name="T72" fmla="*/ 10 w 281"/>
                  <a:gd name="T73" fmla="*/ 31 h 378"/>
                  <a:gd name="T74" fmla="*/ 14 w 281"/>
                  <a:gd name="T75" fmla="*/ 35 h 378"/>
                  <a:gd name="T76" fmla="*/ 15 w 281"/>
                  <a:gd name="T77" fmla="*/ 35 h 378"/>
                  <a:gd name="T78" fmla="*/ 18 w 281"/>
                  <a:gd name="T79" fmla="*/ 33 h 378"/>
                  <a:gd name="T80" fmla="*/ 18 w 281"/>
                  <a:gd name="T81" fmla="*/ 34 h 378"/>
                  <a:gd name="T82" fmla="*/ 21 w 281"/>
                  <a:gd name="T83" fmla="*/ 32 h 378"/>
                  <a:gd name="T84" fmla="*/ 25 w 281"/>
                  <a:gd name="T85" fmla="*/ 33 h 378"/>
                  <a:gd name="T86" fmla="*/ 28 w 281"/>
                  <a:gd name="T87" fmla="*/ 25 h 378"/>
                  <a:gd name="T88" fmla="*/ 26 w 281"/>
                  <a:gd name="T89" fmla="*/ 18 h 378"/>
                  <a:gd name="T90" fmla="*/ 25 w 281"/>
                  <a:gd name="T91" fmla="*/ 14 h 378"/>
                  <a:gd name="T92" fmla="*/ 21 w 281"/>
                  <a:gd name="T93" fmla="*/ 13 h 378"/>
                  <a:gd name="T94" fmla="*/ 18 w 281"/>
                  <a:gd name="T95" fmla="*/ 8 h 378"/>
                  <a:gd name="T96" fmla="*/ 14 w 281"/>
                  <a:gd name="T97" fmla="*/ 3 h 378"/>
                  <a:gd name="T98" fmla="*/ 10 w 281"/>
                  <a:gd name="T99" fmla="*/ 0 h 378"/>
                  <a:gd name="T100" fmla="*/ 6 w 281"/>
                  <a:gd name="T101" fmla="*/ 3 h 378"/>
                  <a:gd name="T102" fmla="*/ 3 w 281"/>
                  <a:gd name="T103" fmla="*/ 3 h 3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1"/>
                  <a:gd name="T157" fmla="*/ 0 h 378"/>
                  <a:gd name="T158" fmla="*/ 281 w 281"/>
                  <a:gd name="T159" fmla="*/ 378 h 3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1" h="378">
                    <a:moveTo>
                      <a:pt x="21" y="24"/>
                    </a:moveTo>
                    <a:lnTo>
                      <a:pt x="29" y="33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31" y="42"/>
                    </a:lnTo>
                    <a:lnTo>
                      <a:pt x="31" y="45"/>
                    </a:lnTo>
                    <a:lnTo>
                      <a:pt x="28" y="49"/>
                    </a:lnTo>
                    <a:lnTo>
                      <a:pt x="29" y="52"/>
                    </a:lnTo>
                    <a:lnTo>
                      <a:pt x="33" y="54"/>
                    </a:lnTo>
                    <a:lnTo>
                      <a:pt x="35" y="52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58"/>
                    </a:lnTo>
                    <a:lnTo>
                      <a:pt x="35" y="61"/>
                    </a:lnTo>
                    <a:lnTo>
                      <a:pt x="36" y="63"/>
                    </a:lnTo>
                    <a:lnTo>
                      <a:pt x="35" y="68"/>
                    </a:lnTo>
                    <a:lnTo>
                      <a:pt x="36" y="70"/>
                    </a:lnTo>
                    <a:lnTo>
                      <a:pt x="42" y="70"/>
                    </a:lnTo>
                    <a:lnTo>
                      <a:pt x="45" y="75"/>
                    </a:lnTo>
                    <a:lnTo>
                      <a:pt x="50" y="75"/>
                    </a:lnTo>
                    <a:lnTo>
                      <a:pt x="56" y="77"/>
                    </a:lnTo>
                    <a:lnTo>
                      <a:pt x="59" y="77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59" y="82"/>
                    </a:lnTo>
                    <a:lnTo>
                      <a:pt x="50" y="80"/>
                    </a:lnTo>
                    <a:lnTo>
                      <a:pt x="49" y="82"/>
                    </a:lnTo>
                    <a:lnTo>
                      <a:pt x="47" y="87"/>
                    </a:lnTo>
                    <a:lnTo>
                      <a:pt x="43" y="89"/>
                    </a:lnTo>
                    <a:lnTo>
                      <a:pt x="45" y="100"/>
                    </a:lnTo>
                    <a:lnTo>
                      <a:pt x="47" y="103"/>
                    </a:lnTo>
                    <a:lnTo>
                      <a:pt x="47" y="107"/>
                    </a:lnTo>
                    <a:lnTo>
                      <a:pt x="59" y="108"/>
                    </a:lnTo>
                    <a:lnTo>
                      <a:pt x="63" y="112"/>
                    </a:lnTo>
                    <a:lnTo>
                      <a:pt x="61" y="115"/>
                    </a:lnTo>
                    <a:lnTo>
                      <a:pt x="61" y="121"/>
                    </a:lnTo>
                    <a:lnTo>
                      <a:pt x="49" y="142"/>
                    </a:lnTo>
                    <a:lnTo>
                      <a:pt x="47" y="142"/>
                    </a:lnTo>
                    <a:lnTo>
                      <a:pt x="47" y="145"/>
                    </a:lnTo>
                    <a:lnTo>
                      <a:pt x="49" y="149"/>
                    </a:lnTo>
                    <a:lnTo>
                      <a:pt x="45" y="154"/>
                    </a:lnTo>
                    <a:lnTo>
                      <a:pt x="47" y="161"/>
                    </a:lnTo>
                    <a:lnTo>
                      <a:pt x="50" y="163"/>
                    </a:lnTo>
                    <a:lnTo>
                      <a:pt x="54" y="164"/>
                    </a:lnTo>
                    <a:lnTo>
                      <a:pt x="57" y="163"/>
                    </a:lnTo>
                    <a:lnTo>
                      <a:pt x="59" y="166"/>
                    </a:lnTo>
                    <a:lnTo>
                      <a:pt x="61" y="170"/>
                    </a:lnTo>
                    <a:lnTo>
                      <a:pt x="64" y="175"/>
                    </a:lnTo>
                    <a:lnTo>
                      <a:pt x="68" y="175"/>
                    </a:lnTo>
                    <a:lnTo>
                      <a:pt x="70" y="177"/>
                    </a:lnTo>
                    <a:lnTo>
                      <a:pt x="70" y="178"/>
                    </a:lnTo>
                    <a:lnTo>
                      <a:pt x="73" y="182"/>
                    </a:lnTo>
                    <a:lnTo>
                      <a:pt x="77" y="182"/>
                    </a:lnTo>
                    <a:lnTo>
                      <a:pt x="77" y="187"/>
                    </a:lnTo>
                    <a:lnTo>
                      <a:pt x="73" y="191"/>
                    </a:lnTo>
                    <a:lnTo>
                      <a:pt x="63" y="191"/>
                    </a:lnTo>
                    <a:lnTo>
                      <a:pt x="57" y="187"/>
                    </a:lnTo>
                    <a:lnTo>
                      <a:pt x="54" y="187"/>
                    </a:lnTo>
                    <a:lnTo>
                      <a:pt x="54" y="189"/>
                    </a:lnTo>
                    <a:lnTo>
                      <a:pt x="70" y="210"/>
                    </a:lnTo>
                    <a:lnTo>
                      <a:pt x="71" y="212"/>
                    </a:lnTo>
                    <a:lnTo>
                      <a:pt x="70" y="220"/>
                    </a:lnTo>
                    <a:lnTo>
                      <a:pt x="70" y="222"/>
                    </a:lnTo>
                    <a:lnTo>
                      <a:pt x="66" y="224"/>
                    </a:lnTo>
                    <a:lnTo>
                      <a:pt x="63" y="222"/>
                    </a:lnTo>
                    <a:lnTo>
                      <a:pt x="59" y="222"/>
                    </a:lnTo>
                    <a:lnTo>
                      <a:pt x="57" y="226"/>
                    </a:lnTo>
                    <a:lnTo>
                      <a:pt x="52" y="229"/>
                    </a:lnTo>
                    <a:lnTo>
                      <a:pt x="47" y="229"/>
                    </a:lnTo>
                    <a:lnTo>
                      <a:pt x="45" y="231"/>
                    </a:lnTo>
                    <a:lnTo>
                      <a:pt x="42" y="231"/>
                    </a:lnTo>
                    <a:lnTo>
                      <a:pt x="40" y="227"/>
                    </a:lnTo>
                    <a:lnTo>
                      <a:pt x="36" y="227"/>
                    </a:lnTo>
                    <a:lnTo>
                      <a:pt x="33" y="231"/>
                    </a:lnTo>
                    <a:lnTo>
                      <a:pt x="35" y="234"/>
                    </a:lnTo>
                    <a:lnTo>
                      <a:pt x="38" y="236"/>
                    </a:lnTo>
                    <a:lnTo>
                      <a:pt x="40" y="243"/>
                    </a:lnTo>
                    <a:lnTo>
                      <a:pt x="42" y="247"/>
                    </a:lnTo>
                    <a:lnTo>
                      <a:pt x="42" y="252"/>
                    </a:lnTo>
                    <a:lnTo>
                      <a:pt x="40" y="255"/>
                    </a:lnTo>
                    <a:lnTo>
                      <a:pt x="38" y="254"/>
                    </a:lnTo>
                    <a:lnTo>
                      <a:pt x="36" y="252"/>
                    </a:lnTo>
                    <a:lnTo>
                      <a:pt x="35" y="247"/>
                    </a:lnTo>
                    <a:lnTo>
                      <a:pt x="31" y="245"/>
                    </a:lnTo>
                    <a:lnTo>
                      <a:pt x="28" y="245"/>
                    </a:lnTo>
                    <a:lnTo>
                      <a:pt x="17" y="254"/>
                    </a:lnTo>
                    <a:lnTo>
                      <a:pt x="15" y="259"/>
                    </a:lnTo>
                    <a:lnTo>
                      <a:pt x="14" y="261"/>
                    </a:lnTo>
                    <a:lnTo>
                      <a:pt x="14" y="269"/>
                    </a:lnTo>
                    <a:lnTo>
                      <a:pt x="10" y="273"/>
                    </a:lnTo>
                    <a:lnTo>
                      <a:pt x="5" y="273"/>
                    </a:lnTo>
                    <a:lnTo>
                      <a:pt x="3" y="276"/>
                    </a:lnTo>
                    <a:lnTo>
                      <a:pt x="1" y="287"/>
                    </a:lnTo>
                    <a:lnTo>
                      <a:pt x="0" y="287"/>
                    </a:lnTo>
                    <a:lnTo>
                      <a:pt x="0" y="290"/>
                    </a:lnTo>
                    <a:lnTo>
                      <a:pt x="7" y="301"/>
                    </a:lnTo>
                    <a:lnTo>
                      <a:pt x="7" y="306"/>
                    </a:lnTo>
                    <a:lnTo>
                      <a:pt x="0" y="315"/>
                    </a:lnTo>
                    <a:lnTo>
                      <a:pt x="0" y="324"/>
                    </a:lnTo>
                    <a:lnTo>
                      <a:pt x="42" y="357"/>
                    </a:lnTo>
                    <a:lnTo>
                      <a:pt x="49" y="373"/>
                    </a:lnTo>
                    <a:lnTo>
                      <a:pt x="56" y="378"/>
                    </a:lnTo>
                    <a:lnTo>
                      <a:pt x="61" y="360"/>
                    </a:lnTo>
                    <a:lnTo>
                      <a:pt x="59" y="346"/>
                    </a:lnTo>
                    <a:lnTo>
                      <a:pt x="64" y="331"/>
                    </a:lnTo>
                    <a:lnTo>
                      <a:pt x="73" y="324"/>
                    </a:lnTo>
                    <a:lnTo>
                      <a:pt x="82" y="311"/>
                    </a:lnTo>
                    <a:lnTo>
                      <a:pt x="91" y="320"/>
                    </a:lnTo>
                    <a:lnTo>
                      <a:pt x="106" y="322"/>
                    </a:lnTo>
                    <a:lnTo>
                      <a:pt x="113" y="336"/>
                    </a:lnTo>
                    <a:lnTo>
                      <a:pt x="125" y="341"/>
                    </a:lnTo>
                    <a:lnTo>
                      <a:pt x="139" y="359"/>
                    </a:lnTo>
                    <a:lnTo>
                      <a:pt x="141" y="360"/>
                    </a:lnTo>
                    <a:lnTo>
                      <a:pt x="146" y="362"/>
                    </a:lnTo>
                    <a:lnTo>
                      <a:pt x="152" y="359"/>
                    </a:lnTo>
                    <a:lnTo>
                      <a:pt x="152" y="348"/>
                    </a:lnTo>
                    <a:lnTo>
                      <a:pt x="171" y="341"/>
                    </a:lnTo>
                    <a:lnTo>
                      <a:pt x="176" y="341"/>
                    </a:lnTo>
                    <a:lnTo>
                      <a:pt x="183" y="350"/>
                    </a:lnTo>
                    <a:lnTo>
                      <a:pt x="187" y="350"/>
                    </a:lnTo>
                    <a:lnTo>
                      <a:pt x="187" y="345"/>
                    </a:lnTo>
                    <a:lnTo>
                      <a:pt x="195" y="339"/>
                    </a:lnTo>
                    <a:lnTo>
                      <a:pt x="215" y="343"/>
                    </a:lnTo>
                    <a:lnTo>
                      <a:pt x="218" y="338"/>
                    </a:lnTo>
                    <a:lnTo>
                      <a:pt x="235" y="339"/>
                    </a:lnTo>
                    <a:lnTo>
                      <a:pt x="248" y="338"/>
                    </a:lnTo>
                    <a:lnTo>
                      <a:pt x="255" y="341"/>
                    </a:lnTo>
                    <a:lnTo>
                      <a:pt x="255" y="313"/>
                    </a:lnTo>
                    <a:lnTo>
                      <a:pt x="267" y="283"/>
                    </a:lnTo>
                    <a:lnTo>
                      <a:pt x="281" y="269"/>
                    </a:lnTo>
                    <a:lnTo>
                      <a:pt x="251" y="234"/>
                    </a:lnTo>
                    <a:lnTo>
                      <a:pt x="251" y="185"/>
                    </a:lnTo>
                    <a:lnTo>
                      <a:pt x="270" y="177"/>
                    </a:lnTo>
                    <a:lnTo>
                      <a:pt x="260" y="173"/>
                    </a:lnTo>
                    <a:lnTo>
                      <a:pt x="249" y="156"/>
                    </a:lnTo>
                    <a:lnTo>
                      <a:pt x="262" y="143"/>
                    </a:lnTo>
                    <a:lnTo>
                      <a:pt x="253" y="131"/>
                    </a:lnTo>
                    <a:lnTo>
                      <a:pt x="239" y="142"/>
                    </a:lnTo>
                    <a:lnTo>
                      <a:pt x="208" y="129"/>
                    </a:lnTo>
                    <a:lnTo>
                      <a:pt x="190" y="117"/>
                    </a:lnTo>
                    <a:lnTo>
                      <a:pt x="185" y="89"/>
                    </a:lnTo>
                    <a:lnTo>
                      <a:pt x="176" y="84"/>
                    </a:lnTo>
                    <a:lnTo>
                      <a:pt x="164" y="80"/>
                    </a:lnTo>
                    <a:lnTo>
                      <a:pt x="153" y="66"/>
                    </a:lnTo>
                    <a:lnTo>
                      <a:pt x="143" y="33"/>
                    </a:lnTo>
                    <a:lnTo>
                      <a:pt x="131" y="19"/>
                    </a:lnTo>
                    <a:lnTo>
                      <a:pt x="110" y="9"/>
                    </a:lnTo>
                    <a:lnTo>
                      <a:pt x="104" y="0"/>
                    </a:lnTo>
                    <a:lnTo>
                      <a:pt x="91" y="5"/>
                    </a:lnTo>
                    <a:lnTo>
                      <a:pt x="78" y="5"/>
                    </a:lnTo>
                    <a:lnTo>
                      <a:pt x="61" y="17"/>
                    </a:lnTo>
                    <a:lnTo>
                      <a:pt x="43" y="17"/>
                    </a:lnTo>
                    <a:lnTo>
                      <a:pt x="36" y="23"/>
                    </a:lnTo>
                    <a:lnTo>
                      <a:pt x="21" y="24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5"/>
              <p:cNvSpPr>
                <a:spLocks/>
              </p:cNvSpPr>
              <p:nvPr/>
            </p:nvSpPr>
            <p:spPr bwMode="auto">
              <a:xfrm>
                <a:off x="3500" y="2890"/>
                <a:ext cx="93" cy="81"/>
              </a:xfrm>
              <a:custGeom>
                <a:avLst/>
                <a:gdLst>
                  <a:gd name="T0" fmla="*/ 1 w 185"/>
                  <a:gd name="T1" fmla="*/ 1 h 162"/>
                  <a:gd name="T2" fmla="*/ 1 w 185"/>
                  <a:gd name="T3" fmla="*/ 1 h 162"/>
                  <a:gd name="T4" fmla="*/ 1 w 185"/>
                  <a:gd name="T5" fmla="*/ 1 h 162"/>
                  <a:gd name="T6" fmla="*/ 1 w 185"/>
                  <a:gd name="T7" fmla="*/ 1 h 162"/>
                  <a:gd name="T8" fmla="*/ 1 w 185"/>
                  <a:gd name="T9" fmla="*/ 1 h 162"/>
                  <a:gd name="T10" fmla="*/ 1 w 185"/>
                  <a:gd name="T11" fmla="*/ 0 h 162"/>
                  <a:gd name="T12" fmla="*/ 1 w 185"/>
                  <a:gd name="T13" fmla="*/ 1 h 162"/>
                  <a:gd name="T14" fmla="*/ 1 w 185"/>
                  <a:gd name="T15" fmla="*/ 1 h 162"/>
                  <a:gd name="T16" fmla="*/ 1 w 185"/>
                  <a:gd name="T17" fmla="*/ 1 h 162"/>
                  <a:gd name="T18" fmla="*/ 1 w 185"/>
                  <a:gd name="T19" fmla="*/ 1 h 162"/>
                  <a:gd name="T20" fmla="*/ 1 w 185"/>
                  <a:gd name="T21" fmla="*/ 1 h 162"/>
                  <a:gd name="T22" fmla="*/ 1 w 185"/>
                  <a:gd name="T23" fmla="*/ 1 h 162"/>
                  <a:gd name="T24" fmla="*/ 1 w 185"/>
                  <a:gd name="T25" fmla="*/ 1 h 162"/>
                  <a:gd name="T26" fmla="*/ 1 w 185"/>
                  <a:gd name="T27" fmla="*/ 1 h 162"/>
                  <a:gd name="T28" fmla="*/ 1 w 185"/>
                  <a:gd name="T29" fmla="*/ 1 h 162"/>
                  <a:gd name="T30" fmla="*/ 1 w 185"/>
                  <a:gd name="T31" fmla="*/ 1 h 162"/>
                  <a:gd name="T32" fmla="*/ 1 w 185"/>
                  <a:gd name="T33" fmla="*/ 1 h 162"/>
                  <a:gd name="T34" fmla="*/ 1 w 185"/>
                  <a:gd name="T35" fmla="*/ 1 h 162"/>
                  <a:gd name="T36" fmla="*/ 1 w 185"/>
                  <a:gd name="T37" fmla="*/ 1 h 162"/>
                  <a:gd name="T38" fmla="*/ 1 w 185"/>
                  <a:gd name="T39" fmla="*/ 1 h 162"/>
                  <a:gd name="T40" fmla="*/ 1 w 185"/>
                  <a:gd name="T41" fmla="*/ 1 h 162"/>
                  <a:gd name="T42" fmla="*/ 1 w 185"/>
                  <a:gd name="T43" fmla="*/ 1 h 162"/>
                  <a:gd name="T44" fmla="*/ 1 w 185"/>
                  <a:gd name="T45" fmla="*/ 1 h 162"/>
                  <a:gd name="T46" fmla="*/ 1 w 185"/>
                  <a:gd name="T47" fmla="*/ 1 h 162"/>
                  <a:gd name="T48" fmla="*/ 0 w 185"/>
                  <a:gd name="T49" fmla="*/ 1 h 162"/>
                  <a:gd name="T50" fmla="*/ 1 w 185"/>
                  <a:gd name="T51" fmla="*/ 1 h 162"/>
                  <a:gd name="T52" fmla="*/ 1 w 185"/>
                  <a:gd name="T53" fmla="*/ 1 h 1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5"/>
                  <a:gd name="T82" fmla="*/ 0 h 162"/>
                  <a:gd name="T83" fmla="*/ 185 w 185"/>
                  <a:gd name="T84" fmla="*/ 162 h 16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5" h="162">
                    <a:moveTo>
                      <a:pt x="31" y="66"/>
                    </a:moveTo>
                    <a:lnTo>
                      <a:pt x="44" y="54"/>
                    </a:lnTo>
                    <a:lnTo>
                      <a:pt x="52" y="39"/>
                    </a:lnTo>
                    <a:lnTo>
                      <a:pt x="60" y="28"/>
                    </a:lnTo>
                    <a:lnTo>
                      <a:pt x="71" y="8"/>
                    </a:lnTo>
                    <a:lnTo>
                      <a:pt x="80" y="0"/>
                    </a:lnTo>
                    <a:lnTo>
                      <a:pt x="107" y="17"/>
                    </a:lnTo>
                    <a:lnTo>
                      <a:pt x="132" y="44"/>
                    </a:lnTo>
                    <a:lnTo>
                      <a:pt x="142" y="52"/>
                    </a:lnTo>
                    <a:lnTo>
                      <a:pt x="155" y="65"/>
                    </a:lnTo>
                    <a:lnTo>
                      <a:pt x="167" y="68"/>
                    </a:lnTo>
                    <a:lnTo>
                      <a:pt x="178" y="74"/>
                    </a:lnTo>
                    <a:lnTo>
                      <a:pt x="185" y="84"/>
                    </a:lnTo>
                    <a:lnTo>
                      <a:pt x="166" y="104"/>
                    </a:lnTo>
                    <a:lnTo>
                      <a:pt x="155" y="125"/>
                    </a:lnTo>
                    <a:lnTo>
                      <a:pt x="145" y="134"/>
                    </a:lnTo>
                    <a:lnTo>
                      <a:pt x="134" y="139"/>
                    </a:lnTo>
                    <a:lnTo>
                      <a:pt x="121" y="128"/>
                    </a:lnTo>
                    <a:lnTo>
                      <a:pt x="84" y="139"/>
                    </a:lnTo>
                    <a:lnTo>
                      <a:pt x="80" y="156"/>
                    </a:lnTo>
                    <a:lnTo>
                      <a:pt x="69" y="162"/>
                    </a:lnTo>
                    <a:lnTo>
                      <a:pt x="57" y="155"/>
                    </a:lnTo>
                    <a:lnTo>
                      <a:pt x="31" y="126"/>
                    </a:lnTo>
                    <a:lnTo>
                      <a:pt x="14" y="120"/>
                    </a:lnTo>
                    <a:lnTo>
                      <a:pt x="0" y="95"/>
                    </a:lnTo>
                    <a:lnTo>
                      <a:pt x="30" y="82"/>
                    </a:lnTo>
                    <a:lnTo>
                      <a:pt x="31" y="66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6"/>
              <p:cNvSpPr>
                <a:spLocks/>
              </p:cNvSpPr>
              <p:nvPr/>
            </p:nvSpPr>
            <p:spPr bwMode="auto">
              <a:xfrm>
                <a:off x="3414" y="2858"/>
                <a:ext cx="102" cy="125"/>
              </a:xfrm>
              <a:custGeom>
                <a:avLst/>
                <a:gdLst>
                  <a:gd name="T0" fmla="*/ 0 w 1023"/>
                  <a:gd name="T1" fmla="*/ 0 h 1236"/>
                  <a:gd name="T2" fmla="*/ 0 w 1023"/>
                  <a:gd name="T3" fmla="*/ 0 h 1236"/>
                  <a:gd name="T4" fmla="*/ 0 w 1023"/>
                  <a:gd name="T5" fmla="*/ 0 h 1236"/>
                  <a:gd name="T6" fmla="*/ 0 w 1023"/>
                  <a:gd name="T7" fmla="*/ 0 h 1236"/>
                  <a:gd name="T8" fmla="*/ 0 w 1023"/>
                  <a:gd name="T9" fmla="*/ 0 h 1236"/>
                  <a:gd name="T10" fmla="*/ 0 w 1023"/>
                  <a:gd name="T11" fmla="*/ 0 h 1236"/>
                  <a:gd name="T12" fmla="*/ 0 w 1023"/>
                  <a:gd name="T13" fmla="*/ 0 h 1236"/>
                  <a:gd name="T14" fmla="*/ 0 w 1023"/>
                  <a:gd name="T15" fmla="*/ 0 h 1236"/>
                  <a:gd name="T16" fmla="*/ 0 w 1023"/>
                  <a:gd name="T17" fmla="*/ 0 h 1236"/>
                  <a:gd name="T18" fmla="*/ 0 w 1023"/>
                  <a:gd name="T19" fmla="*/ 0 h 1236"/>
                  <a:gd name="T20" fmla="*/ 0 w 1023"/>
                  <a:gd name="T21" fmla="*/ 0 h 1236"/>
                  <a:gd name="T22" fmla="*/ 0 w 1023"/>
                  <a:gd name="T23" fmla="*/ 0 h 1236"/>
                  <a:gd name="T24" fmla="*/ 0 w 1023"/>
                  <a:gd name="T25" fmla="*/ 0 h 1236"/>
                  <a:gd name="T26" fmla="*/ 0 w 1023"/>
                  <a:gd name="T27" fmla="*/ 0 h 1236"/>
                  <a:gd name="T28" fmla="*/ 0 w 1023"/>
                  <a:gd name="T29" fmla="*/ 0 h 1236"/>
                  <a:gd name="T30" fmla="*/ 0 w 1023"/>
                  <a:gd name="T31" fmla="*/ 0 h 1236"/>
                  <a:gd name="T32" fmla="*/ 0 w 1023"/>
                  <a:gd name="T33" fmla="*/ 0 h 1236"/>
                  <a:gd name="T34" fmla="*/ 0 w 1023"/>
                  <a:gd name="T35" fmla="*/ 0 h 1236"/>
                  <a:gd name="T36" fmla="*/ 0 w 1023"/>
                  <a:gd name="T37" fmla="*/ 0 h 1236"/>
                  <a:gd name="T38" fmla="*/ 0 w 1023"/>
                  <a:gd name="T39" fmla="*/ 0 h 1236"/>
                  <a:gd name="T40" fmla="*/ 0 w 1023"/>
                  <a:gd name="T41" fmla="*/ 0 h 1236"/>
                  <a:gd name="T42" fmla="*/ 0 w 1023"/>
                  <a:gd name="T43" fmla="*/ 0 h 1236"/>
                  <a:gd name="T44" fmla="*/ 0 w 1023"/>
                  <a:gd name="T45" fmla="*/ 0 h 1236"/>
                  <a:gd name="T46" fmla="*/ 0 w 1023"/>
                  <a:gd name="T47" fmla="*/ 0 h 1236"/>
                  <a:gd name="T48" fmla="*/ 0 w 1023"/>
                  <a:gd name="T49" fmla="*/ 0 h 1236"/>
                  <a:gd name="T50" fmla="*/ 0 w 1023"/>
                  <a:gd name="T51" fmla="*/ 0 h 1236"/>
                  <a:gd name="T52" fmla="*/ 0 w 1023"/>
                  <a:gd name="T53" fmla="*/ 0 h 1236"/>
                  <a:gd name="T54" fmla="*/ 0 w 1023"/>
                  <a:gd name="T55" fmla="*/ 0 h 1236"/>
                  <a:gd name="T56" fmla="*/ 0 w 1023"/>
                  <a:gd name="T57" fmla="*/ 0 h 1236"/>
                  <a:gd name="T58" fmla="*/ 0 w 1023"/>
                  <a:gd name="T59" fmla="*/ 0 h 1236"/>
                  <a:gd name="T60" fmla="*/ 0 w 1023"/>
                  <a:gd name="T61" fmla="*/ 0 h 1236"/>
                  <a:gd name="T62" fmla="*/ 0 w 1023"/>
                  <a:gd name="T63" fmla="*/ 0 h 1236"/>
                  <a:gd name="T64" fmla="*/ 0 w 1023"/>
                  <a:gd name="T65" fmla="*/ 0 h 1236"/>
                  <a:gd name="T66" fmla="*/ 0 w 1023"/>
                  <a:gd name="T67" fmla="*/ 0 h 1236"/>
                  <a:gd name="T68" fmla="*/ 0 w 1023"/>
                  <a:gd name="T69" fmla="*/ 0 h 1236"/>
                  <a:gd name="T70" fmla="*/ 0 w 1023"/>
                  <a:gd name="T71" fmla="*/ 0 h 1236"/>
                  <a:gd name="T72" fmla="*/ 0 w 1023"/>
                  <a:gd name="T73" fmla="*/ 0 h 1236"/>
                  <a:gd name="T74" fmla="*/ 0 w 1023"/>
                  <a:gd name="T75" fmla="*/ 0 h 1236"/>
                  <a:gd name="T76" fmla="*/ 0 w 1023"/>
                  <a:gd name="T77" fmla="*/ 0 h 1236"/>
                  <a:gd name="T78" fmla="*/ 0 w 1023"/>
                  <a:gd name="T79" fmla="*/ 0 h 1236"/>
                  <a:gd name="T80" fmla="*/ 0 w 1023"/>
                  <a:gd name="T81" fmla="*/ 0 h 1236"/>
                  <a:gd name="T82" fmla="*/ 0 w 1023"/>
                  <a:gd name="T83" fmla="*/ 0 h 1236"/>
                  <a:gd name="T84" fmla="*/ 0 w 1023"/>
                  <a:gd name="T85" fmla="*/ 0 h 1236"/>
                  <a:gd name="T86" fmla="*/ 0 w 1023"/>
                  <a:gd name="T87" fmla="*/ 0 h 1236"/>
                  <a:gd name="T88" fmla="*/ 0 w 1023"/>
                  <a:gd name="T89" fmla="*/ 0 h 12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3"/>
                  <a:gd name="T136" fmla="*/ 0 h 1236"/>
                  <a:gd name="T137" fmla="*/ 1023 w 1023"/>
                  <a:gd name="T138" fmla="*/ 1236 h 12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3" h="1236">
                    <a:moveTo>
                      <a:pt x="0" y="790"/>
                    </a:moveTo>
                    <a:lnTo>
                      <a:pt x="7" y="725"/>
                    </a:lnTo>
                    <a:lnTo>
                      <a:pt x="65" y="647"/>
                    </a:lnTo>
                    <a:lnTo>
                      <a:pt x="0" y="511"/>
                    </a:lnTo>
                    <a:lnTo>
                      <a:pt x="20" y="479"/>
                    </a:lnTo>
                    <a:lnTo>
                      <a:pt x="39" y="382"/>
                    </a:lnTo>
                    <a:lnTo>
                      <a:pt x="78" y="376"/>
                    </a:lnTo>
                    <a:lnTo>
                      <a:pt x="123" y="343"/>
                    </a:lnTo>
                    <a:lnTo>
                      <a:pt x="117" y="298"/>
                    </a:lnTo>
                    <a:lnTo>
                      <a:pt x="143" y="240"/>
                    </a:lnTo>
                    <a:lnTo>
                      <a:pt x="240" y="149"/>
                    </a:lnTo>
                    <a:lnTo>
                      <a:pt x="298" y="155"/>
                    </a:lnTo>
                    <a:lnTo>
                      <a:pt x="305" y="194"/>
                    </a:lnTo>
                    <a:lnTo>
                      <a:pt x="337" y="227"/>
                    </a:lnTo>
                    <a:lnTo>
                      <a:pt x="356" y="175"/>
                    </a:lnTo>
                    <a:lnTo>
                      <a:pt x="330" y="130"/>
                    </a:lnTo>
                    <a:lnTo>
                      <a:pt x="324" y="78"/>
                    </a:lnTo>
                    <a:lnTo>
                      <a:pt x="292" y="33"/>
                    </a:lnTo>
                    <a:lnTo>
                      <a:pt x="311" y="0"/>
                    </a:lnTo>
                    <a:lnTo>
                      <a:pt x="356" y="20"/>
                    </a:lnTo>
                    <a:lnTo>
                      <a:pt x="402" y="13"/>
                    </a:lnTo>
                    <a:lnTo>
                      <a:pt x="447" y="20"/>
                    </a:lnTo>
                    <a:lnTo>
                      <a:pt x="609" y="143"/>
                    </a:lnTo>
                    <a:lnTo>
                      <a:pt x="738" y="324"/>
                    </a:lnTo>
                    <a:lnTo>
                      <a:pt x="803" y="376"/>
                    </a:lnTo>
                    <a:lnTo>
                      <a:pt x="803" y="421"/>
                    </a:lnTo>
                    <a:lnTo>
                      <a:pt x="842" y="479"/>
                    </a:lnTo>
                    <a:lnTo>
                      <a:pt x="893" y="479"/>
                    </a:lnTo>
                    <a:lnTo>
                      <a:pt x="887" y="563"/>
                    </a:lnTo>
                    <a:lnTo>
                      <a:pt x="991" y="621"/>
                    </a:lnTo>
                    <a:lnTo>
                      <a:pt x="1023" y="654"/>
                    </a:lnTo>
                    <a:lnTo>
                      <a:pt x="1023" y="693"/>
                    </a:lnTo>
                    <a:lnTo>
                      <a:pt x="1004" y="725"/>
                    </a:lnTo>
                    <a:lnTo>
                      <a:pt x="958" y="757"/>
                    </a:lnTo>
                    <a:lnTo>
                      <a:pt x="868" y="783"/>
                    </a:lnTo>
                    <a:lnTo>
                      <a:pt x="738" y="770"/>
                    </a:lnTo>
                    <a:lnTo>
                      <a:pt x="673" y="693"/>
                    </a:lnTo>
                    <a:lnTo>
                      <a:pt x="609" y="809"/>
                    </a:lnTo>
                    <a:lnTo>
                      <a:pt x="518" y="861"/>
                    </a:lnTo>
                    <a:lnTo>
                      <a:pt x="486" y="990"/>
                    </a:lnTo>
                    <a:lnTo>
                      <a:pt x="499" y="1094"/>
                    </a:lnTo>
                    <a:lnTo>
                      <a:pt x="460" y="1236"/>
                    </a:lnTo>
                    <a:lnTo>
                      <a:pt x="415" y="1204"/>
                    </a:lnTo>
                    <a:lnTo>
                      <a:pt x="356" y="1075"/>
                    </a:lnTo>
                    <a:lnTo>
                      <a:pt x="0" y="790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115" y="2681"/>
              <a:ext cx="291" cy="130"/>
            </a:xfrm>
            <a:custGeom>
              <a:avLst/>
              <a:gdLst>
                <a:gd name="T0" fmla="*/ 994104557 w 317"/>
                <a:gd name="T1" fmla="*/ 467446966 h 154"/>
                <a:gd name="T2" fmla="*/ 994104557 w 317"/>
                <a:gd name="T3" fmla="*/ 467446966 h 154"/>
                <a:gd name="T4" fmla="*/ 994104557 w 317"/>
                <a:gd name="T5" fmla="*/ 467446966 h 154"/>
                <a:gd name="T6" fmla="*/ 994104557 w 317"/>
                <a:gd name="T7" fmla="*/ 467446966 h 154"/>
                <a:gd name="T8" fmla="*/ 994104557 w 317"/>
                <a:gd name="T9" fmla="*/ 467446966 h 154"/>
                <a:gd name="T10" fmla="*/ 994104557 w 317"/>
                <a:gd name="T11" fmla="*/ 467446966 h 154"/>
                <a:gd name="T12" fmla="*/ 994104557 w 317"/>
                <a:gd name="T13" fmla="*/ 467446966 h 154"/>
                <a:gd name="T14" fmla="*/ 994104557 w 317"/>
                <a:gd name="T15" fmla="*/ 467446966 h 154"/>
                <a:gd name="T16" fmla="*/ 994104557 w 317"/>
                <a:gd name="T17" fmla="*/ 467446966 h 154"/>
                <a:gd name="T18" fmla="*/ 994104557 w 317"/>
                <a:gd name="T19" fmla="*/ 467446966 h 154"/>
                <a:gd name="T20" fmla="*/ 994104557 w 317"/>
                <a:gd name="T21" fmla="*/ 467446966 h 154"/>
                <a:gd name="T22" fmla="*/ 994104557 w 317"/>
                <a:gd name="T23" fmla="*/ 467446966 h 154"/>
                <a:gd name="T24" fmla="*/ 994104557 w 317"/>
                <a:gd name="T25" fmla="*/ 467446966 h 154"/>
                <a:gd name="T26" fmla="*/ 994104557 w 317"/>
                <a:gd name="T27" fmla="*/ 467446966 h 154"/>
                <a:gd name="T28" fmla="*/ 0 w 317"/>
                <a:gd name="T29" fmla="*/ 467446966 h 154"/>
                <a:gd name="T30" fmla="*/ 994104557 w 317"/>
                <a:gd name="T31" fmla="*/ 467446966 h 154"/>
                <a:gd name="T32" fmla="*/ 994104557 w 317"/>
                <a:gd name="T33" fmla="*/ 467446966 h 154"/>
                <a:gd name="T34" fmla="*/ 994104557 w 317"/>
                <a:gd name="T35" fmla="*/ 467446966 h 154"/>
                <a:gd name="T36" fmla="*/ 994104557 w 317"/>
                <a:gd name="T37" fmla="*/ 467446966 h 154"/>
                <a:gd name="T38" fmla="*/ 994104557 w 317"/>
                <a:gd name="T39" fmla="*/ 467446966 h 154"/>
                <a:gd name="T40" fmla="*/ 994104557 w 317"/>
                <a:gd name="T41" fmla="*/ 467446966 h 154"/>
                <a:gd name="T42" fmla="*/ 994104557 w 317"/>
                <a:gd name="T43" fmla="*/ 467446966 h 154"/>
                <a:gd name="T44" fmla="*/ 994104557 w 317"/>
                <a:gd name="T45" fmla="*/ 467446966 h 154"/>
                <a:gd name="T46" fmla="*/ 994104557 w 317"/>
                <a:gd name="T47" fmla="*/ 467446966 h 154"/>
                <a:gd name="T48" fmla="*/ 994104557 w 317"/>
                <a:gd name="T49" fmla="*/ 467446966 h 154"/>
                <a:gd name="T50" fmla="*/ 994104557 w 317"/>
                <a:gd name="T51" fmla="*/ 467446966 h 154"/>
                <a:gd name="T52" fmla="*/ 994104557 w 317"/>
                <a:gd name="T53" fmla="*/ 467446966 h 154"/>
                <a:gd name="T54" fmla="*/ 994104557 w 317"/>
                <a:gd name="T55" fmla="*/ 467446966 h 154"/>
                <a:gd name="T56" fmla="*/ 994104557 w 317"/>
                <a:gd name="T57" fmla="*/ 467446966 h 154"/>
                <a:gd name="T58" fmla="*/ 994104557 w 317"/>
                <a:gd name="T59" fmla="*/ 467446966 h 154"/>
                <a:gd name="T60" fmla="*/ 994104557 w 317"/>
                <a:gd name="T61" fmla="*/ 0 h 154"/>
                <a:gd name="T62" fmla="*/ 994104557 w 317"/>
                <a:gd name="T63" fmla="*/ 467446966 h 154"/>
                <a:gd name="T64" fmla="*/ 994104557 w 317"/>
                <a:gd name="T65" fmla="*/ 467446966 h 154"/>
                <a:gd name="T66" fmla="*/ 994104557 w 317"/>
                <a:gd name="T67" fmla="*/ 467446966 h 154"/>
                <a:gd name="T68" fmla="*/ 994104557 w 317"/>
                <a:gd name="T69" fmla="*/ 467446966 h 154"/>
                <a:gd name="T70" fmla="*/ 994104557 w 317"/>
                <a:gd name="T71" fmla="*/ 467446966 h 154"/>
                <a:gd name="T72" fmla="*/ 994104557 w 317"/>
                <a:gd name="T73" fmla="*/ 467446966 h 154"/>
                <a:gd name="T74" fmla="*/ 994104557 w 317"/>
                <a:gd name="T75" fmla="*/ 467446966 h 154"/>
                <a:gd name="T76" fmla="*/ 994104557 w 317"/>
                <a:gd name="T77" fmla="*/ 467446966 h 154"/>
                <a:gd name="T78" fmla="*/ 994104557 w 317"/>
                <a:gd name="T79" fmla="*/ 467446966 h 154"/>
                <a:gd name="T80" fmla="*/ 994104557 w 317"/>
                <a:gd name="T81" fmla="*/ 467446966 h 154"/>
                <a:gd name="T82" fmla="*/ 994104557 w 317"/>
                <a:gd name="T83" fmla="*/ 467446966 h 1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7"/>
                <a:gd name="T127" fmla="*/ 0 h 154"/>
                <a:gd name="T128" fmla="*/ 317 w 317"/>
                <a:gd name="T129" fmla="*/ 154 h 1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7" h="154">
                  <a:moveTo>
                    <a:pt x="300" y="98"/>
                  </a:moveTo>
                  <a:lnTo>
                    <a:pt x="288" y="102"/>
                  </a:lnTo>
                  <a:lnTo>
                    <a:pt x="270" y="91"/>
                  </a:lnTo>
                  <a:lnTo>
                    <a:pt x="253" y="86"/>
                  </a:lnTo>
                  <a:lnTo>
                    <a:pt x="241" y="90"/>
                  </a:lnTo>
                  <a:lnTo>
                    <a:pt x="223" y="88"/>
                  </a:lnTo>
                  <a:lnTo>
                    <a:pt x="206" y="98"/>
                  </a:lnTo>
                  <a:lnTo>
                    <a:pt x="200" y="111"/>
                  </a:lnTo>
                  <a:lnTo>
                    <a:pt x="176" y="121"/>
                  </a:lnTo>
                  <a:lnTo>
                    <a:pt x="157" y="114"/>
                  </a:lnTo>
                  <a:lnTo>
                    <a:pt x="108" y="133"/>
                  </a:lnTo>
                  <a:lnTo>
                    <a:pt x="94" y="154"/>
                  </a:lnTo>
                  <a:lnTo>
                    <a:pt x="52" y="154"/>
                  </a:lnTo>
                  <a:lnTo>
                    <a:pt x="12" y="126"/>
                  </a:lnTo>
                  <a:lnTo>
                    <a:pt x="0" y="88"/>
                  </a:lnTo>
                  <a:lnTo>
                    <a:pt x="14" y="65"/>
                  </a:lnTo>
                  <a:lnTo>
                    <a:pt x="21" y="67"/>
                  </a:lnTo>
                  <a:lnTo>
                    <a:pt x="28" y="70"/>
                  </a:lnTo>
                  <a:lnTo>
                    <a:pt x="43" y="70"/>
                  </a:lnTo>
                  <a:lnTo>
                    <a:pt x="57" y="60"/>
                  </a:lnTo>
                  <a:lnTo>
                    <a:pt x="57" y="53"/>
                  </a:lnTo>
                  <a:lnTo>
                    <a:pt x="66" y="51"/>
                  </a:lnTo>
                  <a:lnTo>
                    <a:pt x="71" y="42"/>
                  </a:lnTo>
                  <a:lnTo>
                    <a:pt x="73" y="30"/>
                  </a:lnTo>
                  <a:lnTo>
                    <a:pt x="75" y="25"/>
                  </a:lnTo>
                  <a:lnTo>
                    <a:pt x="83" y="23"/>
                  </a:lnTo>
                  <a:lnTo>
                    <a:pt x="96" y="7"/>
                  </a:lnTo>
                  <a:lnTo>
                    <a:pt x="106" y="7"/>
                  </a:lnTo>
                  <a:lnTo>
                    <a:pt x="115" y="2"/>
                  </a:lnTo>
                  <a:lnTo>
                    <a:pt x="125" y="7"/>
                  </a:lnTo>
                  <a:lnTo>
                    <a:pt x="148" y="0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92" y="23"/>
                  </a:lnTo>
                  <a:lnTo>
                    <a:pt x="200" y="14"/>
                  </a:lnTo>
                  <a:lnTo>
                    <a:pt x="220" y="14"/>
                  </a:lnTo>
                  <a:lnTo>
                    <a:pt x="232" y="21"/>
                  </a:lnTo>
                  <a:lnTo>
                    <a:pt x="249" y="9"/>
                  </a:lnTo>
                  <a:lnTo>
                    <a:pt x="276" y="9"/>
                  </a:lnTo>
                  <a:lnTo>
                    <a:pt x="307" y="34"/>
                  </a:lnTo>
                  <a:lnTo>
                    <a:pt x="317" y="35"/>
                  </a:lnTo>
                  <a:lnTo>
                    <a:pt x="300" y="98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4714" y="2805"/>
              <a:ext cx="13" cy="29"/>
            </a:xfrm>
            <a:custGeom>
              <a:avLst/>
              <a:gdLst>
                <a:gd name="T0" fmla="*/ 1102215973 w 14"/>
                <a:gd name="T1" fmla="*/ 513097865 h 34"/>
                <a:gd name="T2" fmla="*/ 1102215973 w 14"/>
                <a:gd name="T3" fmla="*/ 513097865 h 34"/>
                <a:gd name="T4" fmla="*/ 1102215973 w 14"/>
                <a:gd name="T5" fmla="*/ 513097865 h 34"/>
                <a:gd name="T6" fmla="*/ 1102215973 w 14"/>
                <a:gd name="T7" fmla="*/ 0 h 34"/>
                <a:gd name="T8" fmla="*/ 0 w 14"/>
                <a:gd name="T9" fmla="*/ 513097865 h 34"/>
                <a:gd name="T10" fmla="*/ 1102215973 w 14"/>
                <a:gd name="T11" fmla="*/ 51309786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4"/>
                <a:gd name="T20" fmla="*/ 14 w 14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4">
                  <a:moveTo>
                    <a:pt x="5" y="34"/>
                  </a:moveTo>
                  <a:lnTo>
                    <a:pt x="14" y="27"/>
                  </a:lnTo>
                  <a:lnTo>
                    <a:pt x="14" y="6"/>
                  </a:lnTo>
                  <a:lnTo>
                    <a:pt x="7" y="0"/>
                  </a:lnTo>
                  <a:lnTo>
                    <a:pt x="0" y="20"/>
                  </a:lnTo>
                  <a:lnTo>
                    <a:pt x="5" y="34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4918" y="2872"/>
              <a:ext cx="176" cy="112"/>
            </a:xfrm>
            <a:custGeom>
              <a:avLst/>
              <a:gdLst>
                <a:gd name="T0" fmla="*/ 981367876 w 192"/>
                <a:gd name="T1" fmla="*/ 457325840 h 133"/>
                <a:gd name="T2" fmla="*/ 981367876 w 192"/>
                <a:gd name="T3" fmla="*/ 457325840 h 133"/>
                <a:gd name="T4" fmla="*/ 981367876 w 192"/>
                <a:gd name="T5" fmla="*/ 457325840 h 133"/>
                <a:gd name="T6" fmla="*/ 981367876 w 192"/>
                <a:gd name="T7" fmla="*/ 457325840 h 133"/>
                <a:gd name="T8" fmla="*/ 981367876 w 192"/>
                <a:gd name="T9" fmla="*/ 457325840 h 133"/>
                <a:gd name="T10" fmla="*/ 0 w 192"/>
                <a:gd name="T11" fmla="*/ 457325840 h 133"/>
                <a:gd name="T12" fmla="*/ 981367876 w 192"/>
                <a:gd name="T13" fmla="*/ 457325840 h 133"/>
                <a:gd name="T14" fmla="*/ 981367876 w 192"/>
                <a:gd name="T15" fmla="*/ 457325840 h 133"/>
                <a:gd name="T16" fmla="*/ 981367876 w 192"/>
                <a:gd name="T17" fmla="*/ 457325840 h 133"/>
                <a:gd name="T18" fmla="*/ 981367876 w 192"/>
                <a:gd name="T19" fmla="*/ 457325840 h 133"/>
                <a:gd name="T20" fmla="*/ 981367876 w 192"/>
                <a:gd name="T21" fmla="*/ 457325840 h 133"/>
                <a:gd name="T22" fmla="*/ 981367876 w 192"/>
                <a:gd name="T23" fmla="*/ 457325840 h 133"/>
                <a:gd name="T24" fmla="*/ 981367876 w 192"/>
                <a:gd name="T25" fmla="*/ 457325840 h 133"/>
                <a:gd name="T26" fmla="*/ 981367876 w 192"/>
                <a:gd name="T27" fmla="*/ 457325840 h 133"/>
                <a:gd name="T28" fmla="*/ 981367876 w 192"/>
                <a:gd name="T29" fmla="*/ 457325840 h 133"/>
                <a:gd name="T30" fmla="*/ 981367876 w 192"/>
                <a:gd name="T31" fmla="*/ 457325840 h 133"/>
                <a:gd name="T32" fmla="*/ 981367876 w 192"/>
                <a:gd name="T33" fmla="*/ 457325840 h 133"/>
                <a:gd name="T34" fmla="*/ 981367876 w 192"/>
                <a:gd name="T35" fmla="*/ 457325840 h 133"/>
                <a:gd name="T36" fmla="*/ 981367876 w 192"/>
                <a:gd name="T37" fmla="*/ 457325840 h 133"/>
                <a:gd name="T38" fmla="*/ 981367876 w 192"/>
                <a:gd name="T39" fmla="*/ 457325840 h 133"/>
                <a:gd name="T40" fmla="*/ 981367876 w 192"/>
                <a:gd name="T41" fmla="*/ 457325840 h 133"/>
                <a:gd name="T42" fmla="*/ 981367876 w 192"/>
                <a:gd name="T43" fmla="*/ 457325840 h 133"/>
                <a:gd name="T44" fmla="*/ 981367876 w 192"/>
                <a:gd name="T45" fmla="*/ 457325840 h 133"/>
                <a:gd name="T46" fmla="*/ 981367876 w 192"/>
                <a:gd name="T47" fmla="*/ 457325840 h 133"/>
                <a:gd name="T48" fmla="*/ 981367876 w 192"/>
                <a:gd name="T49" fmla="*/ 457325840 h 133"/>
                <a:gd name="T50" fmla="*/ 981367876 w 192"/>
                <a:gd name="T51" fmla="*/ 457325840 h 133"/>
                <a:gd name="T52" fmla="*/ 981367876 w 192"/>
                <a:gd name="T53" fmla="*/ 457325840 h 133"/>
                <a:gd name="T54" fmla="*/ 981367876 w 192"/>
                <a:gd name="T55" fmla="*/ 457325840 h 133"/>
                <a:gd name="T56" fmla="*/ 981367876 w 192"/>
                <a:gd name="T57" fmla="*/ 457325840 h 133"/>
                <a:gd name="T58" fmla="*/ 981367876 w 192"/>
                <a:gd name="T59" fmla="*/ 457325840 h 133"/>
                <a:gd name="T60" fmla="*/ 981367876 w 192"/>
                <a:gd name="T61" fmla="*/ 457325840 h 133"/>
                <a:gd name="T62" fmla="*/ 981367876 w 192"/>
                <a:gd name="T63" fmla="*/ 457325840 h 133"/>
                <a:gd name="T64" fmla="*/ 981367876 w 192"/>
                <a:gd name="T65" fmla="*/ 457325840 h 133"/>
                <a:gd name="T66" fmla="*/ 981367876 w 192"/>
                <a:gd name="T67" fmla="*/ 457325840 h 133"/>
                <a:gd name="T68" fmla="*/ 981367876 w 192"/>
                <a:gd name="T69" fmla="*/ 0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2"/>
                <a:gd name="T106" fmla="*/ 0 h 133"/>
                <a:gd name="T107" fmla="*/ 192 w 192"/>
                <a:gd name="T108" fmla="*/ 133 h 1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2" h="133">
                  <a:moveTo>
                    <a:pt x="162" y="0"/>
                  </a:moveTo>
                  <a:lnTo>
                    <a:pt x="152" y="5"/>
                  </a:lnTo>
                  <a:lnTo>
                    <a:pt x="150" y="14"/>
                  </a:lnTo>
                  <a:lnTo>
                    <a:pt x="127" y="10"/>
                  </a:lnTo>
                  <a:lnTo>
                    <a:pt x="120" y="19"/>
                  </a:lnTo>
                  <a:lnTo>
                    <a:pt x="99" y="12"/>
                  </a:lnTo>
                  <a:lnTo>
                    <a:pt x="85" y="16"/>
                  </a:lnTo>
                  <a:lnTo>
                    <a:pt x="75" y="26"/>
                  </a:lnTo>
                  <a:lnTo>
                    <a:pt x="66" y="31"/>
                  </a:lnTo>
                  <a:lnTo>
                    <a:pt x="17" y="24"/>
                  </a:lnTo>
                  <a:lnTo>
                    <a:pt x="5" y="35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8" y="49"/>
                  </a:lnTo>
                  <a:lnTo>
                    <a:pt x="3" y="65"/>
                  </a:lnTo>
                  <a:lnTo>
                    <a:pt x="8" y="72"/>
                  </a:lnTo>
                  <a:lnTo>
                    <a:pt x="7" y="80"/>
                  </a:lnTo>
                  <a:lnTo>
                    <a:pt x="10" y="84"/>
                  </a:lnTo>
                  <a:lnTo>
                    <a:pt x="17" y="87"/>
                  </a:lnTo>
                  <a:lnTo>
                    <a:pt x="21" y="94"/>
                  </a:lnTo>
                  <a:lnTo>
                    <a:pt x="24" y="96"/>
                  </a:lnTo>
                  <a:lnTo>
                    <a:pt x="26" y="101"/>
                  </a:lnTo>
                  <a:lnTo>
                    <a:pt x="24" y="105"/>
                  </a:lnTo>
                  <a:lnTo>
                    <a:pt x="21" y="108"/>
                  </a:lnTo>
                  <a:lnTo>
                    <a:pt x="14" y="108"/>
                  </a:lnTo>
                  <a:lnTo>
                    <a:pt x="8" y="107"/>
                  </a:lnTo>
                  <a:lnTo>
                    <a:pt x="1" y="112"/>
                  </a:lnTo>
                  <a:lnTo>
                    <a:pt x="8" y="119"/>
                  </a:lnTo>
                  <a:lnTo>
                    <a:pt x="24" y="119"/>
                  </a:lnTo>
                  <a:lnTo>
                    <a:pt x="28" y="114"/>
                  </a:lnTo>
                  <a:lnTo>
                    <a:pt x="33" y="121"/>
                  </a:lnTo>
                  <a:lnTo>
                    <a:pt x="52" y="121"/>
                  </a:lnTo>
                  <a:lnTo>
                    <a:pt x="63" y="105"/>
                  </a:lnTo>
                  <a:lnTo>
                    <a:pt x="64" y="105"/>
                  </a:lnTo>
                  <a:lnTo>
                    <a:pt x="77" y="126"/>
                  </a:lnTo>
                  <a:lnTo>
                    <a:pt x="82" y="126"/>
                  </a:lnTo>
                  <a:lnTo>
                    <a:pt x="82" y="122"/>
                  </a:lnTo>
                  <a:lnTo>
                    <a:pt x="85" y="122"/>
                  </a:lnTo>
                  <a:lnTo>
                    <a:pt x="87" y="126"/>
                  </a:lnTo>
                  <a:lnTo>
                    <a:pt x="92" y="126"/>
                  </a:lnTo>
                  <a:lnTo>
                    <a:pt x="96" y="133"/>
                  </a:lnTo>
                  <a:lnTo>
                    <a:pt x="101" y="133"/>
                  </a:lnTo>
                  <a:lnTo>
                    <a:pt x="106" y="129"/>
                  </a:lnTo>
                  <a:lnTo>
                    <a:pt x="106" y="115"/>
                  </a:lnTo>
                  <a:lnTo>
                    <a:pt x="110" y="110"/>
                  </a:lnTo>
                  <a:lnTo>
                    <a:pt x="106" y="105"/>
                  </a:lnTo>
                  <a:lnTo>
                    <a:pt x="119" y="94"/>
                  </a:lnTo>
                  <a:lnTo>
                    <a:pt x="129" y="94"/>
                  </a:lnTo>
                  <a:lnTo>
                    <a:pt x="134" y="87"/>
                  </a:lnTo>
                  <a:lnTo>
                    <a:pt x="136" y="73"/>
                  </a:lnTo>
                  <a:lnTo>
                    <a:pt x="129" y="66"/>
                  </a:lnTo>
                  <a:lnTo>
                    <a:pt x="129" y="63"/>
                  </a:lnTo>
                  <a:lnTo>
                    <a:pt x="132" y="56"/>
                  </a:lnTo>
                  <a:lnTo>
                    <a:pt x="153" y="51"/>
                  </a:lnTo>
                  <a:lnTo>
                    <a:pt x="157" y="47"/>
                  </a:lnTo>
                  <a:lnTo>
                    <a:pt x="159" y="42"/>
                  </a:lnTo>
                  <a:lnTo>
                    <a:pt x="166" y="44"/>
                  </a:lnTo>
                  <a:lnTo>
                    <a:pt x="171" y="45"/>
                  </a:lnTo>
                  <a:lnTo>
                    <a:pt x="171" y="44"/>
                  </a:lnTo>
                  <a:lnTo>
                    <a:pt x="169" y="37"/>
                  </a:lnTo>
                  <a:lnTo>
                    <a:pt x="169" y="31"/>
                  </a:lnTo>
                  <a:lnTo>
                    <a:pt x="174" y="28"/>
                  </a:lnTo>
                  <a:lnTo>
                    <a:pt x="178" y="28"/>
                  </a:lnTo>
                  <a:lnTo>
                    <a:pt x="187" y="35"/>
                  </a:lnTo>
                  <a:lnTo>
                    <a:pt x="190" y="33"/>
                  </a:lnTo>
                  <a:lnTo>
                    <a:pt x="192" y="35"/>
                  </a:lnTo>
                  <a:lnTo>
                    <a:pt x="178" y="5"/>
                  </a:lnTo>
                  <a:lnTo>
                    <a:pt x="169" y="2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314" y="3211"/>
              <a:ext cx="145" cy="107"/>
            </a:xfrm>
            <a:custGeom>
              <a:avLst/>
              <a:gdLst>
                <a:gd name="T0" fmla="*/ 936842300 w 159"/>
                <a:gd name="T1" fmla="*/ 459356102 h 127"/>
                <a:gd name="T2" fmla="*/ 936842300 w 159"/>
                <a:gd name="T3" fmla="*/ 459356102 h 127"/>
                <a:gd name="T4" fmla="*/ 0 w 159"/>
                <a:gd name="T5" fmla="*/ 459356102 h 127"/>
                <a:gd name="T6" fmla="*/ 936842300 w 159"/>
                <a:gd name="T7" fmla="*/ 459356102 h 127"/>
                <a:gd name="T8" fmla="*/ 936842300 w 159"/>
                <a:gd name="T9" fmla="*/ 459356102 h 127"/>
                <a:gd name="T10" fmla="*/ 936842300 w 159"/>
                <a:gd name="T11" fmla="*/ 459356102 h 127"/>
                <a:gd name="T12" fmla="*/ 936842300 w 159"/>
                <a:gd name="T13" fmla="*/ 459356102 h 127"/>
                <a:gd name="T14" fmla="*/ 936842300 w 159"/>
                <a:gd name="T15" fmla="*/ 459356102 h 127"/>
                <a:gd name="T16" fmla="*/ 936842300 w 159"/>
                <a:gd name="T17" fmla="*/ 459356102 h 127"/>
                <a:gd name="T18" fmla="*/ 936842300 w 159"/>
                <a:gd name="T19" fmla="*/ 459356102 h 127"/>
                <a:gd name="T20" fmla="*/ 936842300 w 159"/>
                <a:gd name="T21" fmla="*/ 459356102 h 127"/>
                <a:gd name="T22" fmla="*/ 936842300 w 159"/>
                <a:gd name="T23" fmla="*/ 459356102 h 127"/>
                <a:gd name="T24" fmla="*/ 936842300 w 159"/>
                <a:gd name="T25" fmla="*/ 459356102 h 127"/>
                <a:gd name="T26" fmla="*/ 936842300 w 159"/>
                <a:gd name="T27" fmla="*/ 459356102 h 127"/>
                <a:gd name="T28" fmla="*/ 936842300 w 159"/>
                <a:gd name="T29" fmla="*/ 459356102 h 127"/>
                <a:gd name="T30" fmla="*/ 936842300 w 159"/>
                <a:gd name="T31" fmla="*/ 0 h 127"/>
                <a:gd name="T32" fmla="*/ 936842300 w 159"/>
                <a:gd name="T33" fmla="*/ 459356102 h 127"/>
                <a:gd name="T34" fmla="*/ 936842300 w 159"/>
                <a:gd name="T35" fmla="*/ 0 h 127"/>
                <a:gd name="T36" fmla="*/ 936842300 w 159"/>
                <a:gd name="T37" fmla="*/ 459356102 h 127"/>
                <a:gd name="T38" fmla="*/ 936842300 w 159"/>
                <a:gd name="T39" fmla="*/ 459356102 h 127"/>
                <a:gd name="T40" fmla="*/ 936842300 w 159"/>
                <a:gd name="T41" fmla="*/ 459356102 h 127"/>
                <a:gd name="T42" fmla="*/ 936842300 w 159"/>
                <a:gd name="T43" fmla="*/ 459356102 h 127"/>
                <a:gd name="T44" fmla="*/ 936842300 w 159"/>
                <a:gd name="T45" fmla="*/ 459356102 h 127"/>
                <a:gd name="T46" fmla="*/ 936842300 w 159"/>
                <a:gd name="T47" fmla="*/ 459356102 h 127"/>
                <a:gd name="T48" fmla="*/ 936842300 w 159"/>
                <a:gd name="T49" fmla="*/ 459356102 h 127"/>
                <a:gd name="T50" fmla="*/ 936842300 w 159"/>
                <a:gd name="T51" fmla="*/ 459356102 h 127"/>
                <a:gd name="T52" fmla="*/ 936842300 w 159"/>
                <a:gd name="T53" fmla="*/ 459356102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9"/>
                <a:gd name="T82" fmla="*/ 0 h 127"/>
                <a:gd name="T83" fmla="*/ 159 w 159"/>
                <a:gd name="T84" fmla="*/ 127 h 1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9" h="127">
                  <a:moveTo>
                    <a:pt x="33" y="127"/>
                  </a:moveTo>
                  <a:lnTo>
                    <a:pt x="11" y="108"/>
                  </a:lnTo>
                  <a:lnTo>
                    <a:pt x="0" y="83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2" y="24"/>
                  </a:lnTo>
                  <a:lnTo>
                    <a:pt x="18" y="21"/>
                  </a:lnTo>
                  <a:lnTo>
                    <a:pt x="18" y="10"/>
                  </a:lnTo>
                  <a:lnTo>
                    <a:pt x="37" y="3"/>
                  </a:lnTo>
                  <a:lnTo>
                    <a:pt x="42" y="3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7"/>
                  </a:lnTo>
                  <a:lnTo>
                    <a:pt x="61" y="1"/>
                  </a:lnTo>
                  <a:lnTo>
                    <a:pt x="81" y="5"/>
                  </a:lnTo>
                  <a:lnTo>
                    <a:pt x="84" y="0"/>
                  </a:lnTo>
                  <a:lnTo>
                    <a:pt x="101" y="1"/>
                  </a:lnTo>
                  <a:lnTo>
                    <a:pt x="114" y="0"/>
                  </a:lnTo>
                  <a:lnTo>
                    <a:pt x="121" y="3"/>
                  </a:lnTo>
                  <a:lnTo>
                    <a:pt x="149" y="26"/>
                  </a:lnTo>
                  <a:lnTo>
                    <a:pt x="159" y="80"/>
                  </a:lnTo>
                  <a:lnTo>
                    <a:pt x="150" y="82"/>
                  </a:lnTo>
                  <a:lnTo>
                    <a:pt x="135" y="99"/>
                  </a:lnTo>
                  <a:lnTo>
                    <a:pt x="110" y="99"/>
                  </a:lnTo>
                  <a:lnTo>
                    <a:pt x="88" y="108"/>
                  </a:lnTo>
                  <a:lnTo>
                    <a:pt x="75" y="122"/>
                  </a:lnTo>
                  <a:lnTo>
                    <a:pt x="33" y="127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291" y="2761"/>
              <a:ext cx="536" cy="343"/>
            </a:xfrm>
            <a:custGeom>
              <a:avLst/>
              <a:gdLst>
                <a:gd name="T0" fmla="*/ 1007846823 w 583"/>
                <a:gd name="T1" fmla="*/ 470805483 h 406"/>
                <a:gd name="T2" fmla="*/ 1007846823 w 583"/>
                <a:gd name="T3" fmla="*/ 470805483 h 406"/>
                <a:gd name="T4" fmla="*/ 1007846823 w 583"/>
                <a:gd name="T5" fmla="*/ 470805483 h 406"/>
                <a:gd name="T6" fmla="*/ 1007846823 w 583"/>
                <a:gd name="T7" fmla="*/ 470805483 h 406"/>
                <a:gd name="T8" fmla="*/ 1007846823 w 583"/>
                <a:gd name="T9" fmla="*/ 470805483 h 406"/>
                <a:gd name="T10" fmla="*/ 1007846823 w 583"/>
                <a:gd name="T11" fmla="*/ 470805483 h 406"/>
                <a:gd name="T12" fmla="*/ 1007846823 w 583"/>
                <a:gd name="T13" fmla="*/ 470805483 h 406"/>
                <a:gd name="T14" fmla="*/ 1007846823 w 583"/>
                <a:gd name="T15" fmla="*/ 470805483 h 406"/>
                <a:gd name="T16" fmla="*/ 1007846823 w 583"/>
                <a:gd name="T17" fmla="*/ 470805483 h 406"/>
                <a:gd name="T18" fmla="*/ 1007846823 w 583"/>
                <a:gd name="T19" fmla="*/ 470805483 h 406"/>
                <a:gd name="T20" fmla="*/ 1007846823 w 583"/>
                <a:gd name="T21" fmla="*/ 470805483 h 406"/>
                <a:gd name="T22" fmla="*/ 0 w 583"/>
                <a:gd name="T23" fmla="*/ 470805483 h 406"/>
                <a:gd name="T24" fmla="*/ 1007846823 w 583"/>
                <a:gd name="T25" fmla="*/ 470805483 h 406"/>
                <a:gd name="T26" fmla="*/ 1007846823 w 583"/>
                <a:gd name="T27" fmla="*/ 470805483 h 406"/>
                <a:gd name="T28" fmla="*/ 1007846823 w 583"/>
                <a:gd name="T29" fmla="*/ 470805483 h 406"/>
                <a:gd name="T30" fmla="*/ 1007846823 w 583"/>
                <a:gd name="T31" fmla="*/ 470805483 h 406"/>
                <a:gd name="T32" fmla="*/ 1007846823 w 583"/>
                <a:gd name="T33" fmla="*/ 470805483 h 406"/>
                <a:gd name="T34" fmla="*/ 1007846823 w 583"/>
                <a:gd name="T35" fmla="*/ 470805483 h 406"/>
                <a:gd name="T36" fmla="*/ 1007846823 w 583"/>
                <a:gd name="T37" fmla="*/ 470805483 h 406"/>
                <a:gd name="T38" fmla="*/ 1007846823 w 583"/>
                <a:gd name="T39" fmla="*/ 470805483 h 406"/>
                <a:gd name="T40" fmla="*/ 1007846823 w 583"/>
                <a:gd name="T41" fmla="*/ 0 h 406"/>
                <a:gd name="T42" fmla="*/ 1007846823 w 583"/>
                <a:gd name="T43" fmla="*/ 470805483 h 406"/>
                <a:gd name="T44" fmla="*/ 1007846823 w 583"/>
                <a:gd name="T45" fmla="*/ 470805483 h 406"/>
                <a:gd name="T46" fmla="*/ 1007846823 w 583"/>
                <a:gd name="T47" fmla="*/ 470805483 h 406"/>
                <a:gd name="T48" fmla="*/ 1007846823 w 583"/>
                <a:gd name="T49" fmla="*/ 470805483 h 406"/>
                <a:gd name="T50" fmla="*/ 1007846823 w 583"/>
                <a:gd name="T51" fmla="*/ 470805483 h 406"/>
                <a:gd name="T52" fmla="*/ 1007846823 w 583"/>
                <a:gd name="T53" fmla="*/ 470805483 h 406"/>
                <a:gd name="T54" fmla="*/ 1007846823 w 583"/>
                <a:gd name="T55" fmla="*/ 470805483 h 406"/>
                <a:gd name="T56" fmla="*/ 1007846823 w 583"/>
                <a:gd name="T57" fmla="*/ 470805483 h 406"/>
                <a:gd name="T58" fmla="*/ 1007846823 w 583"/>
                <a:gd name="T59" fmla="*/ 470805483 h 406"/>
                <a:gd name="T60" fmla="*/ 1007846823 w 583"/>
                <a:gd name="T61" fmla="*/ 470805483 h 406"/>
                <a:gd name="T62" fmla="*/ 1007846823 w 583"/>
                <a:gd name="T63" fmla="*/ 470805483 h 406"/>
                <a:gd name="T64" fmla="*/ 1007846823 w 583"/>
                <a:gd name="T65" fmla="*/ 470805483 h 4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3"/>
                <a:gd name="T100" fmla="*/ 0 h 406"/>
                <a:gd name="T101" fmla="*/ 583 w 583"/>
                <a:gd name="T102" fmla="*/ 406 h 4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3" h="406">
                  <a:moveTo>
                    <a:pt x="534" y="378"/>
                  </a:moveTo>
                  <a:lnTo>
                    <a:pt x="513" y="381"/>
                  </a:lnTo>
                  <a:lnTo>
                    <a:pt x="489" y="367"/>
                  </a:lnTo>
                  <a:lnTo>
                    <a:pt x="456" y="362"/>
                  </a:lnTo>
                  <a:lnTo>
                    <a:pt x="447" y="357"/>
                  </a:lnTo>
                  <a:lnTo>
                    <a:pt x="424" y="358"/>
                  </a:lnTo>
                  <a:lnTo>
                    <a:pt x="333" y="406"/>
                  </a:lnTo>
                  <a:lnTo>
                    <a:pt x="181" y="400"/>
                  </a:lnTo>
                  <a:lnTo>
                    <a:pt x="167" y="392"/>
                  </a:lnTo>
                  <a:lnTo>
                    <a:pt x="174" y="374"/>
                  </a:lnTo>
                  <a:lnTo>
                    <a:pt x="150" y="367"/>
                  </a:lnTo>
                  <a:lnTo>
                    <a:pt x="139" y="350"/>
                  </a:lnTo>
                  <a:lnTo>
                    <a:pt x="152" y="337"/>
                  </a:lnTo>
                  <a:lnTo>
                    <a:pt x="143" y="325"/>
                  </a:lnTo>
                  <a:lnTo>
                    <a:pt x="129" y="336"/>
                  </a:lnTo>
                  <a:lnTo>
                    <a:pt x="98" y="323"/>
                  </a:lnTo>
                  <a:lnTo>
                    <a:pt x="80" y="311"/>
                  </a:lnTo>
                  <a:lnTo>
                    <a:pt x="75" y="283"/>
                  </a:lnTo>
                  <a:lnTo>
                    <a:pt x="66" y="278"/>
                  </a:lnTo>
                  <a:lnTo>
                    <a:pt x="54" y="274"/>
                  </a:lnTo>
                  <a:lnTo>
                    <a:pt x="43" y="260"/>
                  </a:lnTo>
                  <a:lnTo>
                    <a:pt x="33" y="227"/>
                  </a:lnTo>
                  <a:lnTo>
                    <a:pt x="21" y="213"/>
                  </a:lnTo>
                  <a:lnTo>
                    <a:pt x="0" y="203"/>
                  </a:lnTo>
                  <a:lnTo>
                    <a:pt x="3" y="203"/>
                  </a:lnTo>
                  <a:lnTo>
                    <a:pt x="56" y="183"/>
                  </a:lnTo>
                  <a:lnTo>
                    <a:pt x="84" y="120"/>
                  </a:lnTo>
                  <a:lnTo>
                    <a:pt x="98" y="107"/>
                  </a:lnTo>
                  <a:lnTo>
                    <a:pt x="99" y="94"/>
                  </a:lnTo>
                  <a:lnTo>
                    <a:pt x="105" y="82"/>
                  </a:lnTo>
                  <a:lnTo>
                    <a:pt x="106" y="75"/>
                  </a:lnTo>
                  <a:lnTo>
                    <a:pt x="117" y="63"/>
                  </a:lnTo>
                  <a:lnTo>
                    <a:pt x="132" y="56"/>
                  </a:lnTo>
                  <a:lnTo>
                    <a:pt x="139" y="56"/>
                  </a:lnTo>
                  <a:lnTo>
                    <a:pt x="152" y="40"/>
                  </a:lnTo>
                  <a:lnTo>
                    <a:pt x="159" y="37"/>
                  </a:lnTo>
                  <a:lnTo>
                    <a:pt x="253" y="33"/>
                  </a:lnTo>
                  <a:lnTo>
                    <a:pt x="277" y="47"/>
                  </a:lnTo>
                  <a:lnTo>
                    <a:pt x="293" y="33"/>
                  </a:lnTo>
                  <a:lnTo>
                    <a:pt x="328" y="26"/>
                  </a:lnTo>
                  <a:lnTo>
                    <a:pt x="363" y="2"/>
                  </a:lnTo>
                  <a:lnTo>
                    <a:pt x="377" y="0"/>
                  </a:lnTo>
                  <a:lnTo>
                    <a:pt x="417" y="37"/>
                  </a:lnTo>
                  <a:lnTo>
                    <a:pt x="422" y="54"/>
                  </a:lnTo>
                  <a:lnTo>
                    <a:pt x="468" y="117"/>
                  </a:lnTo>
                  <a:lnTo>
                    <a:pt x="480" y="169"/>
                  </a:lnTo>
                  <a:lnTo>
                    <a:pt x="478" y="187"/>
                  </a:lnTo>
                  <a:lnTo>
                    <a:pt x="489" y="234"/>
                  </a:lnTo>
                  <a:lnTo>
                    <a:pt x="498" y="231"/>
                  </a:lnTo>
                  <a:lnTo>
                    <a:pt x="513" y="248"/>
                  </a:lnTo>
                  <a:lnTo>
                    <a:pt x="526" y="246"/>
                  </a:lnTo>
                  <a:lnTo>
                    <a:pt x="536" y="236"/>
                  </a:lnTo>
                  <a:lnTo>
                    <a:pt x="562" y="227"/>
                  </a:lnTo>
                  <a:lnTo>
                    <a:pt x="571" y="225"/>
                  </a:lnTo>
                  <a:lnTo>
                    <a:pt x="578" y="229"/>
                  </a:lnTo>
                  <a:lnTo>
                    <a:pt x="581" y="236"/>
                  </a:lnTo>
                  <a:lnTo>
                    <a:pt x="583" y="267"/>
                  </a:lnTo>
                  <a:lnTo>
                    <a:pt x="576" y="281"/>
                  </a:lnTo>
                  <a:lnTo>
                    <a:pt x="564" y="285"/>
                  </a:lnTo>
                  <a:lnTo>
                    <a:pt x="539" y="316"/>
                  </a:lnTo>
                  <a:lnTo>
                    <a:pt x="536" y="309"/>
                  </a:lnTo>
                  <a:lnTo>
                    <a:pt x="543" y="301"/>
                  </a:lnTo>
                  <a:lnTo>
                    <a:pt x="548" y="285"/>
                  </a:lnTo>
                  <a:lnTo>
                    <a:pt x="546" y="271"/>
                  </a:lnTo>
                  <a:lnTo>
                    <a:pt x="538" y="271"/>
                  </a:lnTo>
                  <a:lnTo>
                    <a:pt x="534" y="378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391" y="2420"/>
              <a:ext cx="545" cy="551"/>
            </a:xfrm>
            <a:custGeom>
              <a:avLst/>
              <a:gdLst>
                <a:gd name="T0" fmla="*/ 960020423 w 596"/>
                <a:gd name="T1" fmla="*/ 472133328 h 652"/>
                <a:gd name="T2" fmla="*/ 960020423 w 596"/>
                <a:gd name="T3" fmla="*/ 472133328 h 652"/>
                <a:gd name="T4" fmla="*/ 960020423 w 596"/>
                <a:gd name="T5" fmla="*/ 472133328 h 652"/>
                <a:gd name="T6" fmla="*/ 960020423 w 596"/>
                <a:gd name="T7" fmla="*/ 472133328 h 652"/>
                <a:gd name="T8" fmla="*/ 960020423 w 596"/>
                <a:gd name="T9" fmla="*/ 472133328 h 652"/>
                <a:gd name="T10" fmla="*/ 960020423 w 596"/>
                <a:gd name="T11" fmla="*/ 472133328 h 652"/>
                <a:gd name="T12" fmla="*/ 960020423 w 596"/>
                <a:gd name="T13" fmla="*/ 472133328 h 652"/>
                <a:gd name="T14" fmla="*/ 960020423 w 596"/>
                <a:gd name="T15" fmla="*/ 472133328 h 652"/>
                <a:gd name="T16" fmla="*/ 960020423 w 596"/>
                <a:gd name="T17" fmla="*/ 472133328 h 652"/>
                <a:gd name="T18" fmla="*/ 960020423 w 596"/>
                <a:gd name="T19" fmla="*/ 472133328 h 652"/>
                <a:gd name="T20" fmla="*/ 960020423 w 596"/>
                <a:gd name="T21" fmla="*/ 472133328 h 652"/>
                <a:gd name="T22" fmla="*/ 960020423 w 596"/>
                <a:gd name="T23" fmla="*/ 472133328 h 652"/>
                <a:gd name="T24" fmla="*/ 960020423 w 596"/>
                <a:gd name="T25" fmla="*/ 472133328 h 652"/>
                <a:gd name="T26" fmla="*/ 960020423 w 596"/>
                <a:gd name="T27" fmla="*/ 472133328 h 652"/>
                <a:gd name="T28" fmla="*/ 960020423 w 596"/>
                <a:gd name="T29" fmla="*/ 472133328 h 652"/>
                <a:gd name="T30" fmla="*/ 960020423 w 596"/>
                <a:gd name="T31" fmla="*/ 472133328 h 652"/>
                <a:gd name="T32" fmla="*/ 960020423 w 596"/>
                <a:gd name="T33" fmla="*/ 472133328 h 652"/>
                <a:gd name="T34" fmla="*/ 960020423 w 596"/>
                <a:gd name="T35" fmla="*/ 472133328 h 652"/>
                <a:gd name="T36" fmla="*/ 960020423 w 596"/>
                <a:gd name="T37" fmla="*/ 472133328 h 652"/>
                <a:gd name="T38" fmla="*/ 960020423 w 596"/>
                <a:gd name="T39" fmla="*/ 472133328 h 652"/>
                <a:gd name="T40" fmla="*/ 960020423 w 596"/>
                <a:gd name="T41" fmla="*/ 472133328 h 652"/>
                <a:gd name="T42" fmla="*/ 960020423 w 596"/>
                <a:gd name="T43" fmla="*/ 472133328 h 652"/>
                <a:gd name="T44" fmla="*/ 960020423 w 596"/>
                <a:gd name="T45" fmla="*/ 472133328 h 652"/>
                <a:gd name="T46" fmla="*/ 960020423 w 596"/>
                <a:gd name="T47" fmla="*/ 472133328 h 652"/>
                <a:gd name="T48" fmla="*/ 960020423 w 596"/>
                <a:gd name="T49" fmla="*/ 472133328 h 652"/>
                <a:gd name="T50" fmla="*/ 960020423 w 596"/>
                <a:gd name="T51" fmla="*/ 0 h 652"/>
                <a:gd name="T52" fmla="*/ 960020423 w 596"/>
                <a:gd name="T53" fmla="*/ 472133328 h 652"/>
                <a:gd name="T54" fmla="*/ 960020423 w 596"/>
                <a:gd name="T55" fmla="*/ 472133328 h 652"/>
                <a:gd name="T56" fmla="*/ 960020423 w 596"/>
                <a:gd name="T57" fmla="*/ 472133328 h 652"/>
                <a:gd name="T58" fmla="*/ 960020423 w 596"/>
                <a:gd name="T59" fmla="*/ 472133328 h 652"/>
                <a:gd name="T60" fmla="*/ 960020423 w 596"/>
                <a:gd name="T61" fmla="*/ 472133328 h 652"/>
                <a:gd name="T62" fmla="*/ 960020423 w 596"/>
                <a:gd name="T63" fmla="*/ 472133328 h 652"/>
                <a:gd name="T64" fmla="*/ 960020423 w 596"/>
                <a:gd name="T65" fmla="*/ 472133328 h 652"/>
                <a:gd name="T66" fmla="*/ 960020423 w 596"/>
                <a:gd name="T67" fmla="*/ 472133328 h 652"/>
                <a:gd name="T68" fmla="*/ 960020423 w 596"/>
                <a:gd name="T69" fmla="*/ 472133328 h 652"/>
                <a:gd name="T70" fmla="*/ 960020423 w 596"/>
                <a:gd name="T71" fmla="*/ 472133328 h 652"/>
                <a:gd name="T72" fmla="*/ 960020423 w 596"/>
                <a:gd name="T73" fmla="*/ 472133328 h 652"/>
                <a:gd name="T74" fmla="*/ 960020423 w 596"/>
                <a:gd name="T75" fmla="*/ 472133328 h 652"/>
                <a:gd name="T76" fmla="*/ 960020423 w 596"/>
                <a:gd name="T77" fmla="*/ 472133328 h 652"/>
                <a:gd name="T78" fmla="*/ 960020423 w 596"/>
                <a:gd name="T79" fmla="*/ 472133328 h 652"/>
                <a:gd name="T80" fmla="*/ 960020423 w 596"/>
                <a:gd name="T81" fmla="*/ 472133328 h 652"/>
                <a:gd name="T82" fmla="*/ 960020423 w 596"/>
                <a:gd name="T83" fmla="*/ 472133328 h 652"/>
                <a:gd name="T84" fmla="*/ 960020423 w 596"/>
                <a:gd name="T85" fmla="*/ 472133328 h 652"/>
                <a:gd name="T86" fmla="*/ 960020423 w 596"/>
                <a:gd name="T87" fmla="*/ 472133328 h 652"/>
                <a:gd name="T88" fmla="*/ 960020423 w 596"/>
                <a:gd name="T89" fmla="*/ 472133328 h 652"/>
                <a:gd name="T90" fmla="*/ 960020423 w 596"/>
                <a:gd name="T91" fmla="*/ 472133328 h 652"/>
                <a:gd name="T92" fmla="*/ 960020423 w 596"/>
                <a:gd name="T93" fmla="*/ 472133328 h 652"/>
                <a:gd name="T94" fmla="*/ 960020423 w 596"/>
                <a:gd name="T95" fmla="*/ 472133328 h 652"/>
                <a:gd name="T96" fmla="*/ 960020423 w 596"/>
                <a:gd name="T97" fmla="*/ 472133328 h 652"/>
                <a:gd name="T98" fmla="*/ 960020423 w 596"/>
                <a:gd name="T99" fmla="*/ 472133328 h 6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96"/>
                <a:gd name="T151" fmla="*/ 0 h 652"/>
                <a:gd name="T152" fmla="*/ 596 w 596"/>
                <a:gd name="T153" fmla="*/ 652 h 6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96" h="652">
                  <a:moveTo>
                    <a:pt x="262" y="404"/>
                  </a:moveTo>
                  <a:lnTo>
                    <a:pt x="255" y="404"/>
                  </a:lnTo>
                  <a:lnTo>
                    <a:pt x="220" y="428"/>
                  </a:lnTo>
                  <a:lnTo>
                    <a:pt x="185" y="437"/>
                  </a:lnTo>
                  <a:lnTo>
                    <a:pt x="169" y="449"/>
                  </a:lnTo>
                  <a:lnTo>
                    <a:pt x="145" y="435"/>
                  </a:lnTo>
                  <a:lnTo>
                    <a:pt x="51" y="441"/>
                  </a:lnTo>
                  <a:lnTo>
                    <a:pt x="44" y="444"/>
                  </a:lnTo>
                  <a:lnTo>
                    <a:pt x="38" y="432"/>
                  </a:lnTo>
                  <a:lnTo>
                    <a:pt x="0" y="406"/>
                  </a:lnTo>
                  <a:lnTo>
                    <a:pt x="17" y="344"/>
                  </a:lnTo>
                  <a:lnTo>
                    <a:pt x="23" y="344"/>
                  </a:lnTo>
                  <a:lnTo>
                    <a:pt x="33" y="343"/>
                  </a:lnTo>
                  <a:lnTo>
                    <a:pt x="30" y="330"/>
                  </a:lnTo>
                  <a:lnTo>
                    <a:pt x="31" y="315"/>
                  </a:lnTo>
                  <a:lnTo>
                    <a:pt x="63" y="255"/>
                  </a:lnTo>
                  <a:lnTo>
                    <a:pt x="100" y="224"/>
                  </a:lnTo>
                  <a:lnTo>
                    <a:pt x="103" y="210"/>
                  </a:lnTo>
                  <a:lnTo>
                    <a:pt x="96" y="196"/>
                  </a:lnTo>
                  <a:lnTo>
                    <a:pt x="98" y="183"/>
                  </a:lnTo>
                  <a:lnTo>
                    <a:pt x="84" y="169"/>
                  </a:lnTo>
                  <a:lnTo>
                    <a:pt x="68" y="127"/>
                  </a:lnTo>
                  <a:lnTo>
                    <a:pt x="73" y="120"/>
                  </a:lnTo>
                  <a:lnTo>
                    <a:pt x="82" y="119"/>
                  </a:lnTo>
                  <a:lnTo>
                    <a:pt x="89" y="120"/>
                  </a:lnTo>
                  <a:lnTo>
                    <a:pt x="105" y="112"/>
                  </a:lnTo>
                  <a:lnTo>
                    <a:pt x="110" y="106"/>
                  </a:lnTo>
                  <a:lnTo>
                    <a:pt x="112" y="98"/>
                  </a:lnTo>
                  <a:lnTo>
                    <a:pt x="159" y="85"/>
                  </a:lnTo>
                  <a:lnTo>
                    <a:pt x="166" y="89"/>
                  </a:lnTo>
                  <a:lnTo>
                    <a:pt x="192" y="85"/>
                  </a:lnTo>
                  <a:lnTo>
                    <a:pt x="222" y="96"/>
                  </a:lnTo>
                  <a:lnTo>
                    <a:pt x="238" y="94"/>
                  </a:lnTo>
                  <a:lnTo>
                    <a:pt x="245" y="98"/>
                  </a:lnTo>
                  <a:lnTo>
                    <a:pt x="253" y="99"/>
                  </a:lnTo>
                  <a:lnTo>
                    <a:pt x="260" y="101"/>
                  </a:lnTo>
                  <a:lnTo>
                    <a:pt x="264" y="110"/>
                  </a:lnTo>
                  <a:lnTo>
                    <a:pt x="271" y="115"/>
                  </a:lnTo>
                  <a:lnTo>
                    <a:pt x="286" y="112"/>
                  </a:lnTo>
                  <a:lnTo>
                    <a:pt x="288" y="120"/>
                  </a:lnTo>
                  <a:lnTo>
                    <a:pt x="295" y="124"/>
                  </a:lnTo>
                  <a:lnTo>
                    <a:pt x="300" y="119"/>
                  </a:lnTo>
                  <a:lnTo>
                    <a:pt x="307" y="115"/>
                  </a:lnTo>
                  <a:lnTo>
                    <a:pt x="316" y="113"/>
                  </a:lnTo>
                  <a:lnTo>
                    <a:pt x="321" y="106"/>
                  </a:lnTo>
                  <a:lnTo>
                    <a:pt x="328" y="112"/>
                  </a:lnTo>
                  <a:lnTo>
                    <a:pt x="335" y="113"/>
                  </a:lnTo>
                  <a:lnTo>
                    <a:pt x="344" y="110"/>
                  </a:lnTo>
                  <a:lnTo>
                    <a:pt x="349" y="117"/>
                  </a:lnTo>
                  <a:lnTo>
                    <a:pt x="356" y="120"/>
                  </a:lnTo>
                  <a:lnTo>
                    <a:pt x="370" y="99"/>
                  </a:lnTo>
                  <a:lnTo>
                    <a:pt x="384" y="108"/>
                  </a:lnTo>
                  <a:lnTo>
                    <a:pt x="390" y="115"/>
                  </a:lnTo>
                  <a:lnTo>
                    <a:pt x="397" y="120"/>
                  </a:lnTo>
                  <a:lnTo>
                    <a:pt x="402" y="115"/>
                  </a:lnTo>
                  <a:lnTo>
                    <a:pt x="435" y="108"/>
                  </a:lnTo>
                  <a:lnTo>
                    <a:pt x="442" y="110"/>
                  </a:lnTo>
                  <a:lnTo>
                    <a:pt x="449" y="117"/>
                  </a:lnTo>
                  <a:lnTo>
                    <a:pt x="456" y="113"/>
                  </a:lnTo>
                  <a:lnTo>
                    <a:pt x="459" y="105"/>
                  </a:lnTo>
                  <a:lnTo>
                    <a:pt x="454" y="89"/>
                  </a:lnTo>
                  <a:lnTo>
                    <a:pt x="456" y="80"/>
                  </a:lnTo>
                  <a:lnTo>
                    <a:pt x="454" y="71"/>
                  </a:lnTo>
                  <a:lnTo>
                    <a:pt x="456" y="64"/>
                  </a:lnTo>
                  <a:lnTo>
                    <a:pt x="470" y="44"/>
                  </a:lnTo>
                  <a:lnTo>
                    <a:pt x="477" y="40"/>
                  </a:lnTo>
                  <a:lnTo>
                    <a:pt x="486" y="38"/>
                  </a:lnTo>
                  <a:lnTo>
                    <a:pt x="493" y="33"/>
                  </a:lnTo>
                  <a:lnTo>
                    <a:pt x="512" y="30"/>
                  </a:lnTo>
                  <a:lnTo>
                    <a:pt x="510" y="30"/>
                  </a:lnTo>
                  <a:lnTo>
                    <a:pt x="517" y="33"/>
                  </a:lnTo>
                  <a:lnTo>
                    <a:pt x="526" y="35"/>
                  </a:lnTo>
                  <a:lnTo>
                    <a:pt x="531" y="30"/>
                  </a:lnTo>
                  <a:lnTo>
                    <a:pt x="536" y="23"/>
                  </a:lnTo>
                  <a:lnTo>
                    <a:pt x="536" y="14"/>
                  </a:lnTo>
                  <a:lnTo>
                    <a:pt x="542" y="9"/>
                  </a:lnTo>
                  <a:lnTo>
                    <a:pt x="566" y="9"/>
                  </a:lnTo>
                  <a:lnTo>
                    <a:pt x="582" y="0"/>
                  </a:lnTo>
                  <a:lnTo>
                    <a:pt x="596" y="2"/>
                  </a:lnTo>
                  <a:lnTo>
                    <a:pt x="594" y="497"/>
                  </a:lnTo>
                  <a:lnTo>
                    <a:pt x="589" y="500"/>
                  </a:lnTo>
                  <a:lnTo>
                    <a:pt x="573" y="509"/>
                  </a:lnTo>
                  <a:lnTo>
                    <a:pt x="573" y="498"/>
                  </a:lnTo>
                  <a:lnTo>
                    <a:pt x="555" y="512"/>
                  </a:lnTo>
                  <a:lnTo>
                    <a:pt x="524" y="526"/>
                  </a:lnTo>
                  <a:lnTo>
                    <a:pt x="524" y="537"/>
                  </a:lnTo>
                  <a:lnTo>
                    <a:pt x="515" y="556"/>
                  </a:lnTo>
                  <a:lnTo>
                    <a:pt x="510" y="556"/>
                  </a:lnTo>
                  <a:lnTo>
                    <a:pt x="505" y="547"/>
                  </a:lnTo>
                  <a:lnTo>
                    <a:pt x="496" y="547"/>
                  </a:lnTo>
                  <a:lnTo>
                    <a:pt x="491" y="544"/>
                  </a:lnTo>
                  <a:lnTo>
                    <a:pt x="494" y="551"/>
                  </a:lnTo>
                  <a:lnTo>
                    <a:pt x="505" y="558"/>
                  </a:lnTo>
                  <a:lnTo>
                    <a:pt x="508" y="568"/>
                  </a:lnTo>
                  <a:lnTo>
                    <a:pt x="500" y="589"/>
                  </a:lnTo>
                  <a:lnTo>
                    <a:pt x="484" y="591"/>
                  </a:lnTo>
                  <a:lnTo>
                    <a:pt x="482" y="596"/>
                  </a:lnTo>
                  <a:lnTo>
                    <a:pt x="477" y="601"/>
                  </a:lnTo>
                  <a:lnTo>
                    <a:pt x="477" y="608"/>
                  </a:lnTo>
                  <a:lnTo>
                    <a:pt x="472" y="607"/>
                  </a:lnTo>
                  <a:lnTo>
                    <a:pt x="468" y="596"/>
                  </a:lnTo>
                  <a:lnTo>
                    <a:pt x="466" y="593"/>
                  </a:lnTo>
                  <a:lnTo>
                    <a:pt x="473" y="629"/>
                  </a:lnTo>
                  <a:lnTo>
                    <a:pt x="470" y="631"/>
                  </a:lnTo>
                  <a:lnTo>
                    <a:pt x="463" y="629"/>
                  </a:lnTo>
                  <a:lnTo>
                    <a:pt x="454" y="629"/>
                  </a:lnTo>
                  <a:lnTo>
                    <a:pt x="428" y="640"/>
                  </a:lnTo>
                  <a:lnTo>
                    <a:pt x="418" y="649"/>
                  </a:lnTo>
                  <a:lnTo>
                    <a:pt x="405" y="652"/>
                  </a:lnTo>
                  <a:lnTo>
                    <a:pt x="390" y="635"/>
                  </a:lnTo>
                  <a:lnTo>
                    <a:pt x="379" y="636"/>
                  </a:lnTo>
                  <a:lnTo>
                    <a:pt x="379" y="633"/>
                  </a:lnTo>
                  <a:lnTo>
                    <a:pt x="390" y="631"/>
                  </a:lnTo>
                  <a:lnTo>
                    <a:pt x="395" y="624"/>
                  </a:lnTo>
                  <a:lnTo>
                    <a:pt x="395" y="615"/>
                  </a:lnTo>
                  <a:lnTo>
                    <a:pt x="398" y="607"/>
                  </a:lnTo>
                  <a:lnTo>
                    <a:pt x="405" y="601"/>
                  </a:lnTo>
                  <a:lnTo>
                    <a:pt x="405" y="593"/>
                  </a:lnTo>
                  <a:lnTo>
                    <a:pt x="411" y="584"/>
                  </a:lnTo>
                  <a:lnTo>
                    <a:pt x="419" y="580"/>
                  </a:lnTo>
                  <a:lnTo>
                    <a:pt x="419" y="552"/>
                  </a:lnTo>
                  <a:lnTo>
                    <a:pt x="421" y="544"/>
                  </a:lnTo>
                  <a:lnTo>
                    <a:pt x="430" y="538"/>
                  </a:lnTo>
                  <a:lnTo>
                    <a:pt x="435" y="547"/>
                  </a:lnTo>
                  <a:lnTo>
                    <a:pt x="442" y="540"/>
                  </a:lnTo>
                  <a:lnTo>
                    <a:pt x="468" y="544"/>
                  </a:lnTo>
                  <a:lnTo>
                    <a:pt x="475" y="538"/>
                  </a:lnTo>
                  <a:lnTo>
                    <a:pt x="477" y="530"/>
                  </a:lnTo>
                  <a:lnTo>
                    <a:pt x="473" y="521"/>
                  </a:lnTo>
                  <a:lnTo>
                    <a:pt x="473" y="512"/>
                  </a:lnTo>
                  <a:lnTo>
                    <a:pt x="472" y="505"/>
                  </a:lnTo>
                  <a:lnTo>
                    <a:pt x="466" y="498"/>
                  </a:lnTo>
                  <a:lnTo>
                    <a:pt x="449" y="491"/>
                  </a:lnTo>
                  <a:lnTo>
                    <a:pt x="440" y="477"/>
                  </a:lnTo>
                  <a:lnTo>
                    <a:pt x="440" y="469"/>
                  </a:lnTo>
                  <a:lnTo>
                    <a:pt x="437" y="460"/>
                  </a:lnTo>
                  <a:lnTo>
                    <a:pt x="428" y="460"/>
                  </a:lnTo>
                  <a:lnTo>
                    <a:pt x="423" y="453"/>
                  </a:lnTo>
                  <a:lnTo>
                    <a:pt x="416" y="448"/>
                  </a:lnTo>
                  <a:lnTo>
                    <a:pt x="414" y="413"/>
                  </a:lnTo>
                  <a:lnTo>
                    <a:pt x="411" y="406"/>
                  </a:lnTo>
                  <a:lnTo>
                    <a:pt x="402" y="409"/>
                  </a:lnTo>
                  <a:lnTo>
                    <a:pt x="388" y="399"/>
                  </a:lnTo>
                  <a:lnTo>
                    <a:pt x="379" y="397"/>
                  </a:lnTo>
                  <a:lnTo>
                    <a:pt x="363" y="402"/>
                  </a:lnTo>
                  <a:lnTo>
                    <a:pt x="355" y="400"/>
                  </a:lnTo>
                  <a:lnTo>
                    <a:pt x="325" y="383"/>
                  </a:lnTo>
                  <a:lnTo>
                    <a:pt x="307" y="379"/>
                  </a:lnTo>
                  <a:lnTo>
                    <a:pt x="283" y="388"/>
                  </a:lnTo>
                  <a:lnTo>
                    <a:pt x="274" y="386"/>
                  </a:lnTo>
                  <a:lnTo>
                    <a:pt x="267" y="392"/>
                  </a:lnTo>
                  <a:lnTo>
                    <a:pt x="262" y="404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4869" y="2556"/>
              <a:ext cx="352" cy="199"/>
            </a:xfrm>
            <a:custGeom>
              <a:avLst/>
              <a:gdLst>
                <a:gd name="T0" fmla="*/ 1004669947 w 383"/>
                <a:gd name="T1" fmla="*/ 462805639 h 236"/>
                <a:gd name="T2" fmla="*/ 1004669947 w 383"/>
                <a:gd name="T3" fmla="*/ 462805639 h 236"/>
                <a:gd name="T4" fmla="*/ 1004669947 w 383"/>
                <a:gd name="T5" fmla="*/ 462805639 h 236"/>
                <a:gd name="T6" fmla="*/ 1004669947 w 383"/>
                <a:gd name="T7" fmla="*/ 462805639 h 236"/>
                <a:gd name="T8" fmla="*/ 1004669947 w 383"/>
                <a:gd name="T9" fmla="*/ 462805639 h 236"/>
                <a:gd name="T10" fmla="*/ 1004669947 w 383"/>
                <a:gd name="T11" fmla="*/ 462805639 h 236"/>
                <a:gd name="T12" fmla="*/ 1004669947 w 383"/>
                <a:gd name="T13" fmla="*/ 462805639 h 236"/>
                <a:gd name="T14" fmla="*/ 1004669947 w 383"/>
                <a:gd name="T15" fmla="*/ 462805639 h 236"/>
                <a:gd name="T16" fmla="*/ 1004669947 w 383"/>
                <a:gd name="T17" fmla="*/ 462805639 h 236"/>
                <a:gd name="T18" fmla="*/ 1004669947 w 383"/>
                <a:gd name="T19" fmla="*/ 462805639 h 236"/>
                <a:gd name="T20" fmla="*/ 1004669947 w 383"/>
                <a:gd name="T21" fmla="*/ 462805639 h 236"/>
                <a:gd name="T22" fmla="*/ 1004669947 w 383"/>
                <a:gd name="T23" fmla="*/ 462805639 h 236"/>
                <a:gd name="T24" fmla="*/ 1004669947 w 383"/>
                <a:gd name="T25" fmla="*/ 462805639 h 236"/>
                <a:gd name="T26" fmla="*/ 1004669947 w 383"/>
                <a:gd name="T27" fmla="*/ 462805639 h 236"/>
                <a:gd name="T28" fmla="*/ 1004669947 w 383"/>
                <a:gd name="T29" fmla="*/ 462805639 h 236"/>
                <a:gd name="T30" fmla="*/ 0 w 383"/>
                <a:gd name="T31" fmla="*/ 462805639 h 236"/>
                <a:gd name="T32" fmla="*/ 1004669947 w 383"/>
                <a:gd name="T33" fmla="*/ 462805639 h 236"/>
                <a:gd name="T34" fmla="*/ 1004669947 w 383"/>
                <a:gd name="T35" fmla="*/ 462805639 h 236"/>
                <a:gd name="T36" fmla="*/ 1004669947 w 383"/>
                <a:gd name="T37" fmla="*/ 462805639 h 236"/>
                <a:gd name="T38" fmla="*/ 1004669947 w 383"/>
                <a:gd name="T39" fmla="*/ 0 h 236"/>
                <a:gd name="T40" fmla="*/ 1004669947 w 383"/>
                <a:gd name="T41" fmla="*/ 462805639 h 236"/>
                <a:gd name="T42" fmla="*/ 1004669947 w 383"/>
                <a:gd name="T43" fmla="*/ 462805639 h 236"/>
                <a:gd name="T44" fmla="*/ 1004669947 w 383"/>
                <a:gd name="T45" fmla="*/ 462805639 h 236"/>
                <a:gd name="T46" fmla="*/ 1004669947 w 383"/>
                <a:gd name="T47" fmla="*/ 462805639 h 236"/>
                <a:gd name="T48" fmla="*/ 1004669947 w 383"/>
                <a:gd name="T49" fmla="*/ 462805639 h 236"/>
                <a:gd name="T50" fmla="*/ 1004669947 w 383"/>
                <a:gd name="T51" fmla="*/ 462805639 h 236"/>
                <a:gd name="T52" fmla="*/ 1004669947 w 383"/>
                <a:gd name="T53" fmla="*/ 462805639 h 236"/>
                <a:gd name="T54" fmla="*/ 1004669947 w 383"/>
                <a:gd name="T55" fmla="*/ 462805639 h 236"/>
                <a:gd name="T56" fmla="*/ 1004669947 w 383"/>
                <a:gd name="T57" fmla="*/ 462805639 h 236"/>
                <a:gd name="T58" fmla="*/ 1004669947 w 383"/>
                <a:gd name="T59" fmla="*/ 462805639 h 236"/>
                <a:gd name="T60" fmla="*/ 1004669947 w 383"/>
                <a:gd name="T61" fmla="*/ 462805639 h 236"/>
                <a:gd name="T62" fmla="*/ 1004669947 w 383"/>
                <a:gd name="T63" fmla="*/ 462805639 h 2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3"/>
                <a:gd name="T97" fmla="*/ 0 h 236"/>
                <a:gd name="T98" fmla="*/ 383 w 383"/>
                <a:gd name="T99" fmla="*/ 236 h 2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3" h="236">
                  <a:moveTo>
                    <a:pt x="383" y="150"/>
                  </a:moveTo>
                  <a:lnTo>
                    <a:pt x="374" y="155"/>
                  </a:lnTo>
                  <a:lnTo>
                    <a:pt x="364" y="155"/>
                  </a:lnTo>
                  <a:lnTo>
                    <a:pt x="351" y="171"/>
                  </a:lnTo>
                  <a:lnTo>
                    <a:pt x="343" y="173"/>
                  </a:lnTo>
                  <a:lnTo>
                    <a:pt x="341" y="178"/>
                  </a:lnTo>
                  <a:lnTo>
                    <a:pt x="339" y="190"/>
                  </a:lnTo>
                  <a:lnTo>
                    <a:pt x="334" y="199"/>
                  </a:lnTo>
                  <a:lnTo>
                    <a:pt x="325" y="201"/>
                  </a:lnTo>
                  <a:lnTo>
                    <a:pt x="325" y="208"/>
                  </a:lnTo>
                  <a:lnTo>
                    <a:pt x="311" y="218"/>
                  </a:lnTo>
                  <a:lnTo>
                    <a:pt x="296" y="218"/>
                  </a:lnTo>
                  <a:lnTo>
                    <a:pt x="289" y="215"/>
                  </a:lnTo>
                  <a:lnTo>
                    <a:pt x="282" y="213"/>
                  </a:lnTo>
                  <a:lnTo>
                    <a:pt x="268" y="236"/>
                  </a:lnTo>
                  <a:lnTo>
                    <a:pt x="269" y="220"/>
                  </a:lnTo>
                  <a:lnTo>
                    <a:pt x="261" y="210"/>
                  </a:lnTo>
                  <a:lnTo>
                    <a:pt x="224" y="211"/>
                  </a:lnTo>
                  <a:lnTo>
                    <a:pt x="210" y="197"/>
                  </a:lnTo>
                  <a:lnTo>
                    <a:pt x="201" y="192"/>
                  </a:lnTo>
                  <a:lnTo>
                    <a:pt x="166" y="189"/>
                  </a:lnTo>
                  <a:lnTo>
                    <a:pt x="156" y="208"/>
                  </a:lnTo>
                  <a:lnTo>
                    <a:pt x="145" y="215"/>
                  </a:lnTo>
                  <a:lnTo>
                    <a:pt x="135" y="218"/>
                  </a:lnTo>
                  <a:lnTo>
                    <a:pt x="112" y="217"/>
                  </a:lnTo>
                  <a:lnTo>
                    <a:pt x="91" y="204"/>
                  </a:lnTo>
                  <a:lnTo>
                    <a:pt x="18" y="119"/>
                  </a:lnTo>
                  <a:lnTo>
                    <a:pt x="20" y="89"/>
                  </a:lnTo>
                  <a:lnTo>
                    <a:pt x="7" y="82"/>
                  </a:lnTo>
                  <a:lnTo>
                    <a:pt x="0" y="70"/>
                  </a:lnTo>
                  <a:lnTo>
                    <a:pt x="0" y="61"/>
                  </a:lnTo>
                  <a:lnTo>
                    <a:pt x="2" y="57"/>
                  </a:lnTo>
                  <a:lnTo>
                    <a:pt x="16" y="73"/>
                  </a:lnTo>
                  <a:lnTo>
                    <a:pt x="20" y="73"/>
                  </a:lnTo>
                  <a:lnTo>
                    <a:pt x="25" y="59"/>
                  </a:lnTo>
                  <a:lnTo>
                    <a:pt x="77" y="43"/>
                  </a:lnTo>
                  <a:lnTo>
                    <a:pt x="86" y="33"/>
                  </a:lnTo>
                  <a:lnTo>
                    <a:pt x="124" y="22"/>
                  </a:lnTo>
                  <a:lnTo>
                    <a:pt x="130" y="0"/>
                  </a:lnTo>
                  <a:lnTo>
                    <a:pt x="140" y="3"/>
                  </a:lnTo>
                  <a:lnTo>
                    <a:pt x="152" y="24"/>
                  </a:lnTo>
                  <a:lnTo>
                    <a:pt x="159" y="26"/>
                  </a:lnTo>
                  <a:lnTo>
                    <a:pt x="165" y="29"/>
                  </a:lnTo>
                  <a:lnTo>
                    <a:pt x="180" y="15"/>
                  </a:lnTo>
                  <a:lnTo>
                    <a:pt x="191" y="22"/>
                  </a:lnTo>
                  <a:lnTo>
                    <a:pt x="196" y="31"/>
                  </a:lnTo>
                  <a:lnTo>
                    <a:pt x="224" y="36"/>
                  </a:lnTo>
                  <a:lnTo>
                    <a:pt x="233" y="49"/>
                  </a:lnTo>
                  <a:lnTo>
                    <a:pt x="245" y="52"/>
                  </a:lnTo>
                  <a:lnTo>
                    <a:pt x="245" y="54"/>
                  </a:lnTo>
                  <a:lnTo>
                    <a:pt x="245" y="57"/>
                  </a:lnTo>
                  <a:lnTo>
                    <a:pt x="240" y="68"/>
                  </a:lnTo>
                  <a:lnTo>
                    <a:pt x="259" y="87"/>
                  </a:lnTo>
                  <a:lnTo>
                    <a:pt x="266" y="91"/>
                  </a:lnTo>
                  <a:lnTo>
                    <a:pt x="278" y="82"/>
                  </a:lnTo>
                  <a:lnTo>
                    <a:pt x="275" y="77"/>
                  </a:lnTo>
                  <a:lnTo>
                    <a:pt x="276" y="71"/>
                  </a:lnTo>
                  <a:lnTo>
                    <a:pt x="320" y="84"/>
                  </a:lnTo>
                  <a:lnTo>
                    <a:pt x="320" y="99"/>
                  </a:lnTo>
                  <a:lnTo>
                    <a:pt x="330" y="106"/>
                  </a:lnTo>
                  <a:lnTo>
                    <a:pt x="334" y="106"/>
                  </a:lnTo>
                  <a:lnTo>
                    <a:pt x="344" y="112"/>
                  </a:lnTo>
                  <a:lnTo>
                    <a:pt x="364" y="140"/>
                  </a:lnTo>
                  <a:lnTo>
                    <a:pt x="383" y="150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511" y="2773"/>
              <a:ext cx="249" cy="136"/>
            </a:xfrm>
            <a:custGeom>
              <a:avLst/>
              <a:gdLst>
                <a:gd name="T0" fmla="*/ 1002303417 w 271"/>
                <a:gd name="T1" fmla="*/ 470268756 h 161"/>
                <a:gd name="T2" fmla="*/ 1002303417 w 271"/>
                <a:gd name="T3" fmla="*/ 470268756 h 161"/>
                <a:gd name="T4" fmla="*/ 1002303417 w 271"/>
                <a:gd name="T5" fmla="*/ 470268756 h 161"/>
                <a:gd name="T6" fmla="*/ 1002303417 w 271"/>
                <a:gd name="T7" fmla="*/ 470268756 h 161"/>
                <a:gd name="T8" fmla="*/ 1002303417 w 271"/>
                <a:gd name="T9" fmla="*/ 470268756 h 161"/>
                <a:gd name="T10" fmla="*/ 1002303417 w 271"/>
                <a:gd name="T11" fmla="*/ 470268756 h 161"/>
                <a:gd name="T12" fmla="*/ 1002303417 w 271"/>
                <a:gd name="T13" fmla="*/ 470268756 h 161"/>
                <a:gd name="T14" fmla="*/ 1002303417 w 271"/>
                <a:gd name="T15" fmla="*/ 470268756 h 161"/>
                <a:gd name="T16" fmla="*/ 0 w 271"/>
                <a:gd name="T17" fmla="*/ 470268756 h 161"/>
                <a:gd name="T18" fmla="*/ 1002303417 w 271"/>
                <a:gd name="T19" fmla="*/ 470268756 h 161"/>
                <a:gd name="T20" fmla="*/ 1002303417 w 271"/>
                <a:gd name="T21" fmla="*/ 470268756 h 161"/>
                <a:gd name="T22" fmla="*/ 1002303417 w 271"/>
                <a:gd name="T23" fmla="*/ 470268756 h 161"/>
                <a:gd name="T24" fmla="*/ 1002303417 w 271"/>
                <a:gd name="T25" fmla="*/ 470268756 h 161"/>
                <a:gd name="T26" fmla="*/ 1002303417 w 271"/>
                <a:gd name="T27" fmla="*/ 470268756 h 161"/>
                <a:gd name="T28" fmla="*/ 1002303417 w 271"/>
                <a:gd name="T29" fmla="*/ 470268756 h 161"/>
                <a:gd name="T30" fmla="*/ 1002303417 w 271"/>
                <a:gd name="T31" fmla="*/ 470268756 h 161"/>
                <a:gd name="T32" fmla="*/ 1002303417 w 271"/>
                <a:gd name="T33" fmla="*/ 470268756 h 161"/>
                <a:gd name="T34" fmla="*/ 1002303417 w 271"/>
                <a:gd name="T35" fmla="*/ 470268756 h 161"/>
                <a:gd name="T36" fmla="*/ 1002303417 w 271"/>
                <a:gd name="T37" fmla="*/ 470268756 h 161"/>
                <a:gd name="T38" fmla="*/ 1002303417 w 271"/>
                <a:gd name="T39" fmla="*/ 470268756 h 161"/>
                <a:gd name="T40" fmla="*/ 1002303417 w 271"/>
                <a:gd name="T41" fmla="*/ 0 h 161"/>
                <a:gd name="T42" fmla="*/ 1002303417 w 271"/>
                <a:gd name="T43" fmla="*/ 470268756 h 161"/>
                <a:gd name="T44" fmla="*/ 1002303417 w 271"/>
                <a:gd name="T45" fmla="*/ 470268756 h 161"/>
                <a:gd name="T46" fmla="*/ 1002303417 w 271"/>
                <a:gd name="T47" fmla="*/ 470268756 h 161"/>
                <a:gd name="T48" fmla="*/ 1002303417 w 271"/>
                <a:gd name="T49" fmla="*/ 470268756 h 161"/>
                <a:gd name="T50" fmla="*/ 1002303417 w 271"/>
                <a:gd name="T51" fmla="*/ 470268756 h 161"/>
                <a:gd name="T52" fmla="*/ 1002303417 w 271"/>
                <a:gd name="T53" fmla="*/ 470268756 h 161"/>
                <a:gd name="T54" fmla="*/ 1002303417 w 271"/>
                <a:gd name="T55" fmla="*/ 470268756 h 161"/>
                <a:gd name="T56" fmla="*/ 1002303417 w 271"/>
                <a:gd name="T57" fmla="*/ 470268756 h 161"/>
                <a:gd name="T58" fmla="*/ 1002303417 w 271"/>
                <a:gd name="T59" fmla="*/ 470268756 h 161"/>
                <a:gd name="T60" fmla="*/ 1002303417 w 271"/>
                <a:gd name="T61" fmla="*/ 470268756 h 161"/>
                <a:gd name="T62" fmla="*/ 1002303417 w 271"/>
                <a:gd name="T63" fmla="*/ 470268756 h 161"/>
                <a:gd name="T64" fmla="*/ 1002303417 w 271"/>
                <a:gd name="T65" fmla="*/ 470268756 h 161"/>
                <a:gd name="T66" fmla="*/ 1002303417 w 271"/>
                <a:gd name="T67" fmla="*/ 470268756 h 161"/>
                <a:gd name="T68" fmla="*/ 1002303417 w 271"/>
                <a:gd name="T69" fmla="*/ 470268756 h 161"/>
                <a:gd name="T70" fmla="*/ 1002303417 w 271"/>
                <a:gd name="T71" fmla="*/ 470268756 h 161"/>
                <a:gd name="T72" fmla="*/ 1002303417 w 271"/>
                <a:gd name="T73" fmla="*/ 470268756 h 161"/>
                <a:gd name="T74" fmla="*/ 1002303417 w 271"/>
                <a:gd name="T75" fmla="*/ 470268756 h 161"/>
                <a:gd name="T76" fmla="*/ 1002303417 w 271"/>
                <a:gd name="T77" fmla="*/ 470268756 h 161"/>
                <a:gd name="T78" fmla="*/ 1002303417 w 271"/>
                <a:gd name="T79" fmla="*/ 470268756 h 161"/>
                <a:gd name="T80" fmla="*/ 1002303417 w 271"/>
                <a:gd name="T81" fmla="*/ 470268756 h 161"/>
                <a:gd name="T82" fmla="*/ 1002303417 w 271"/>
                <a:gd name="T83" fmla="*/ 470268756 h 161"/>
                <a:gd name="T84" fmla="*/ 1002303417 w 271"/>
                <a:gd name="T85" fmla="*/ 470268756 h 161"/>
                <a:gd name="T86" fmla="*/ 1002303417 w 271"/>
                <a:gd name="T87" fmla="*/ 470268756 h 161"/>
                <a:gd name="T88" fmla="*/ 1002303417 w 271"/>
                <a:gd name="T89" fmla="*/ 470268756 h 161"/>
                <a:gd name="T90" fmla="*/ 1002303417 w 271"/>
                <a:gd name="T91" fmla="*/ 470268756 h 161"/>
                <a:gd name="T92" fmla="*/ 1002303417 w 271"/>
                <a:gd name="T93" fmla="*/ 470268756 h 161"/>
                <a:gd name="T94" fmla="*/ 1002303417 w 271"/>
                <a:gd name="T95" fmla="*/ 470268756 h 161"/>
                <a:gd name="T96" fmla="*/ 1002303417 w 271"/>
                <a:gd name="T97" fmla="*/ 470268756 h 161"/>
                <a:gd name="T98" fmla="*/ 1002303417 w 271"/>
                <a:gd name="T99" fmla="*/ 470268756 h 161"/>
                <a:gd name="T100" fmla="*/ 1002303417 w 271"/>
                <a:gd name="T101" fmla="*/ 470268756 h 161"/>
                <a:gd name="T102" fmla="*/ 1002303417 w 271"/>
                <a:gd name="T103" fmla="*/ 470268756 h 161"/>
                <a:gd name="T104" fmla="*/ 1002303417 w 271"/>
                <a:gd name="T105" fmla="*/ 470268756 h 161"/>
                <a:gd name="T106" fmla="*/ 1002303417 w 271"/>
                <a:gd name="T107" fmla="*/ 470268756 h 161"/>
                <a:gd name="T108" fmla="*/ 1002303417 w 271"/>
                <a:gd name="T109" fmla="*/ 470268756 h 1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1"/>
                <a:gd name="T166" fmla="*/ 0 h 161"/>
                <a:gd name="T167" fmla="*/ 271 w 271"/>
                <a:gd name="T168" fmla="*/ 161 h 16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1" h="161">
                  <a:moveTo>
                    <a:pt x="54" y="145"/>
                  </a:moveTo>
                  <a:lnTo>
                    <a:pt x="54" y="133"/>
                  </a:lnTo>
                  <a:lnTo>
                    <a:pt x="45" y="12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26" y="93"/>
                  </a:lnTo>
                  <a:lnTo>
                    <a:pt x="12" y="108"/>
                  </a:lnTo>
                  <a:lnTo>
                    <a:pt x="4" y="112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8" y="68"/>
                  </a:lnTo>
                  <a:lnTo>
                    <a:pt x="23" y="63"/>
                  </a:lnTo>
                  <a:lnTo>
                    <a:pt x="32" y="59"/>
                  </a:lnTo>
                  <a:lnTo>
                    <a:pt x="33" y="56"/>
                  </a:lnTo>
                  <a:lnTo>
                    <a:pt x="39" y="47"/>
                  </a:lnTo>
                  <a:lnTo>
                    <a:pt x="75" y="16"/>
                  </a:lnTo>
                  <a:lnTo>
                    <a:pt x="72" y="9"/>
                  </a:lnTo>
                  <a:lnTo>
                    <a:pt x="77" y="3"/>
                  </a:lnTo>
                  <a:lnTo>
                    <a:pt x="96" y="7"/>
                  </a:lnTo>
                  <a:lnTo>
                    <a:pt x="103" y="5"/>
                  </a:lnTo>
                  <a:lnTo>
                    <a:pt x="112" y="0"/>
                  </a:lnTo>
                  <a:lnTo>
                    <a:pt x="119" y="9"/>
                  </a:lnTo>
                  <a:lnTo>
                    <a:pt x="183" y="7"/>
                  </a:lnTo>
                  <a:lnTo>
                    <a:pt x="222" y="28"/>
                  </a:lnTo>
                  <a:lnTo>
                    <a:pt x="229" y="38"/>
                  </a:lnTo>
                  <a:lnTo>
                    <a:pt x="222" y="58"/>
                  </a:lnTo>
                  <a:lnTo>
                    <a:pt x="227" y="72"/>
                  </a:lnTo>
                  <a:lnTo>
                    <a:pt x="245" y="84"/>
                  </a:lnTo>
                  <a:lnTo>
                    <a:pt x="253" y="86"/>
                  </a:lnTo>
                  <a:lnTo>
                    <a:pt x="262" y="82"/>
                  </a:lnTo>
                  <a:lnTo>
                    <a:pt x="271" y="89"/>
                  </a:lnTo>
                  <a:lnTo>
                    <a:pt x="266" y="101"/>
                  </a:lnTo>
                  <a:lnTo>
                    <a:pt x="266" y="108"/>
                  </a:lnTo>
                  <a:lnTo>
                    <a:pt x="260" y="112"/>
                  </a:lnTo>
                  <a:lnTo>
                    <a:pt x="248" y="110"/>
                  </a:lnTo>
                  <a:lnTo>
                    <a:pt x="246" y="117"/>
                  </a:lnTo>
                  <a:lnTo>
                    <a:pt x="246" y="126"/>
                  </a:lnTo>
                  <a:lnTo>
                    <a:pt x="248" y="131"/>
                  </a:lnTo>
                  <a:lnTo>
                    <a:pt x="246" y="136"/>
                  </a:lnTo>
                  <a:lnTo>
                    <a:pt x="211" y="126"/>
                  </a:lnTo>
                  <a:lnTo>
                    <a:pt x="206" y="119"/>
                  </a:lnTo>
                  <a:lnTo>
                    <a:pt x="199" y="115"/>
                  </a:lnTo>
                  <a:lnTo>
                    <a:pt x="194" y="126"/>
                  </a:lnTo>
                  <a:lnTo>
                    <a:pt x="180" y="145"/>
                  </a:lnTo>
                  <a:lnTo>
                    <a:pt x="176" y="155"/>
                  </a:lnTo>
                  <a:lnTo>
                    <a:pt x="173" y="161"/>
                  </a:lnTo>
                  <a:lnTo>
                    <a:pt x="166" y="154"/>
                  </a:lnTo>
                  <a:lnTo>
                    <a:pt x="161" y="145"/>
                  </a:lnTo>
                  <a:lnTo>
                    <a:pt x="150" y="134"/>
                  </a:lnTo>
                  <a:lnTo>
                    <a:pt x="147" y="112"/>
                  </a:lnTo>
                  <a:lnTo>
                    <a:pt x="133" y="117"/>
                  </a:lnTo>
                  <a:lnTo>
                    <a:pt x="126" y="124"/>
                  </a:lnTo>
                  <a:lnTo>
                    <a:pt x="124" y="134"/>
                  </a:lnTo>
                  <a:lnTo>
                    <a:pt x="107" y="147"/>
                  </a:lnTo>
                  <a:lnTo>
                    <a:pt x="54" y="145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4425" y="2467"/>
              <a:ext cx="162" cy="148"/>
            </a:xfrm>
            <a:custGeom>
              <a:avLst/>
              <a:gdLst>
                <a:gd name="T0" fmla="*/ 1018473383 w 176"/>
                <a:gd name="T1" fmla="*/ 475271845 h 175"/>
                <a:gd name="T2" fmla="*/ 1018473383 w 176"/>
                <a:gd name="T3" fmla="*/ 475271845 h 175"/>
                <a:gd name="T4" fmla="*/ 1018473383 w 176"/>
                <a:gd name="T5" fmla="*/ 475271845 h 175"/>
                <a:gd name="T6" fmla="*/ 1018473383 w 176"/>
                <a:gd name="T7" fmla="*/ 475271845 h 175"/>
                <a:gd name="T8" fmla="*/ 1018473383 w 176"/>
                <a:gd name="T9" fmla="*/ 475271845 h 175"/>
                <a:gd name="T10" fmla="*/ 1018473383 w 176"/>
                <a:gd name="T11" fmla="*/ 475271845 h 175"/>
                <a:gd name="T12" fmla="*/ 1018473383 w 176"/>
                <a:gd name="T13" fmla="*/ 475271845 h 175"/>
                <a:gd name="T14" fmla="*/ 1018473383 w 176"/>
                <a:gd name="T15" fmla="*/ 475271845 h 175"/>
                <a:gd name="T16" fmla="*/ 1018473383 w 176"/>
                <a:gd name="T17" fmla="*/ 475271845 h 175"/>
                <a:gd name="T18" fmla="*/ 1018473383 w 176"/>
                <a:gd name="T19" fmla="*/ 475271845 h 175"/>
                <a:gd name="T20" fmla="*/ 1018473383 w 176"/>
                <a:gd name="T21" fmla="*/ 475271845 h 175"/>
                <a:gd name="T22" fmla="*/ 1018473383 w 176"/>
                <a:gd name="T23" fmla="*/ 475271845 h 175"/>
                <a:gd name="T24" fmla="*/ 1018473383 w 176"/>
                <a:gd name="T25" fmla="*/ 475271845 h 175"/>
                <a:gd name="T26" fmla="*/ 1018473383 w 176"/>
                <a:gd name="T27" fmla="*/ 475271845 h 175"/>
                <a:gd name="T28" fmla="*/ 1018473383 w 176"/>
                <a:gd name="T29" fmla="*/ 475271845 h 175"/>
                <a:gd name="T30" fmla="*/ 1018473383 w 176"/>
                <a:gd name="T31" fmla="*/ 475271845 h 175"/>
                <a:gd name="T32" fmla="*/ 0 w 176"/>
                <a:gd name="T33" fmla="*/ 475271845 h 175"/>
                <a:gd name="T34" fmla="*/ 0 w 176"/>
                <a:gd name="T35" fmla="*/ 475271845 h 175"/>
                <a:gd name="T36" fmla="*/ 1018473383 w 176"/>
                <a:gd name="T37" fmla="*/ 475271845 h 175"/>
                <a:gd name="T38" fmla="*/ 1018473383 w 176"/>
                <a:gd name="T39" fmla="*/ 0 h 175"/>
                <a:gd name="T40" fmla="*/ 1018473383 w 176"/>
                <a:gd name="T41" fmla="*/ 0 h 175"/>
                <a:gd name="T42" fmla="*/ 1018473383 w 176"/>
                <a:gd name="T43" fmla="*/ 475271845 h 175"/>
                <a:gd name="T44" fmla="*/ 1018473383 w 176"/>
                <a:gd name="T45" fmla="*/ 475271845 h 175"/>
                <a:gd name="T46" fmla="*/ 1018473383 w 176"/>
                <a:gd name="T47" fmla="*/ 475271845 h 175"/>
                <a:gd name="T48" fmla="*/ 1018473383 w 176"/>
                <a:gd name="T49" fmla="*/ 475271845 h 175"/>
                <a:gd name="T50" fmla="*/ 1018473383 w 176"/>
                <a:gd name="T51" fmla="*/ 475271845 h 175"/>
                <a:gd name="T52" fmla="*/ 1018473383 w 176"/>
                <a:gd name="T53" fmla="*/ 475271845 h 175"/>
                <a:gd name="T54" fmla="*/ 1018473383 w 176"/>
                <a:gd name="T55" fmla="*/ 475271845 h 175"/>
                <a:gd name="T56" fmla="*/ 1018473383 w 176"/>
                <a:gd name="T57" fmla="*/ 475271845 h 175"/>
                <a:gd name="T58" fmla="*/ 1018473383 w 176"/>
                <a:gd name="T59" fmla="*/ 475271845 h 175"/>
                <a:gd name="T60" fmla="*/ 1018473383 w 176"/>
                <a:gd name="T61" fmla="*/ 475271845 h 175"/>
                <a:gd name="T62" fmla="*/ 1018473383 w 176"/>
                <a:gd name="T63" fmla="*/ 475271845 h 175"/>
                <a:gd name="T64" fmla="*/ 1018473383 w 176"/>
                <a:gd name="T65" fmla="*/ 475271845 h 175"/>
                <a:gd name="T66" fmla="*/ 1018473383 w 176"/>
                <a:gd name="T67" fmla="*/ 475271845 h 175"/>
                <a:gd name="T68" fmla="*/ 1018473383 w 176"/>
                <a:gd name="T69" fmla="*/ 475271845 h 175"/>
                <a:gd name="T70" fmla="*/ 1018473383 w 176"/>
                <a:gd name="T71" fmla="*/ 475271845 h 175"/>
                <a:gd name="T72" fmla="*/ 1018473383 w 176"/>
                <a:gd name="T73" fmla="*/ 475271845 h 175"/>
                <a:gd name="T74" fmla="*/ 1018473383 w 176"/>
                <a:gd name="T75" fmla="*/ 475271845 h 175"/>
                <a:gd name="T76" fmla="*/ 1018473383 w 176"/>
                <a:gd name="T77" fmla="*/ 475271845 h 175"/>
                <a:gd name="T78" fmla="*/ 1018473383 w 176"/>
                <a:gd name="T79" fmla="*/ 475271845 h 175"/>
                <a:gd name="T80" fmla="*/ 1018473383 w 176"/>
                <a:gd name="T81" fmla="*/ 475271845 h 175"/>
                <a:gd name="T82" fmla="*/ 1018473383 w 176"/>
                <a:gd name="T83" fmla="*/ 475271845 h 175"/>
                <a:gd name="T84" fmla="*/ 1018473383 w 176"/>
                <a:gd name="T85" fmla="*/ 475271845 h 175"/>
                <a:gd name="T86" fmla="*/ 1018473383 w 176"/>
                <a:gd name="T87" fmla="*/ 475271845 h 175"/>
                <a:gd name="T88" fmla="*/ 1018473383 w 176"/>
                <a:gd name="T89" fmla="*/ 475271845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175"/>
                <a:gd name="T137" fmla="*/ 176 w 176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175">
                  <a:moveTo>
                    <a:pt x="133" y="175"/>
                  </a:moveTo>
                  <a:lnTo>
                    <a:pt x="124" y="175"/>
                  </a:lnTo>
                  <a:lnTo>
                    <a:pt x="113" y="169"/>
                  </a:lnTo>
                  <a:lnTo>
                    <a:pt x="98" y="152"/>
                  </a:lnTo>
                  <a:lnTo>
                    <a:pt x="101" y="147"/>
                  </a:lnTo>
                  <a:lnTo>
                    <a:pt x="96" y="143"/>
                  </a:lnTo>
                  <a:lnTo>
                    <a:pt x="101" y="120"/>
                  </a:lnTo>
                  <a:lnTo>
                    <a:pt x="96" y="119"/>
                  </a:lnTo>
                  <a:lnTo>
                    <a:pt x="82" y="131"/>
                  </a:lnTo>
                  <a:lnTo>
                    <a:pt x="71" y="129"/>
                  </a:lnTo>
                  <a:lnTo>
                    <a:pt x="63" y="124"/>
                  </a:lnTo>
                  <a:lnTo>
                    <a:pt x="63" y="98"/>
                  </a:lnTo>
                  <a:lnTo>
                    <a:pt x="57" y="92"/>
                  </a:lnTo>
                  <a:lnTo>
                    <a:pt x="26" y="68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3" y="1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61" y="14"/>
                  </a:lnTo>
                  <a:lnTo>
                    <a:pt x="82" y="12"/>
                  </a:lnTo>
                  <a:lnTo>
                    <a:pt x="98" y="5"/>
                  </a:lnTo>
                  <a:lnTo>
                    <a:pt x="126" y="7"/>
                  </a:lnTo>
                  <a:lnTo>
                    <a:pt x="129" y="14"/>
                  </a:lnTo>
                  <a:lnTo>
                    <a:pt x="133" y="15"/>
                  </a:lnTo>
                  <a:lnTo>
                    <a:pt x="133" y="22"/>
                  </a:lnTo>
                  <a:lnTo>
                    <a:pt x="139" y="28"/>
                  </a:lnTo>
                  <a:lnTo>
                    <a:pt x="148" y="31"/>
                  </a:lnTo>
                  <a:lnTo>
                    <a:pt x="155" y="38"/>
                  </a:lnTo>
                  <a:lnTo>
                    <a:pt x="150" y="68"/>
                  </a:lnTo>
                  <a:lnTo>
                    <a:pt x="157" y="77"/>
                  </a:lnTo>
                  <a:lnTo>
                    <a:pt x="169" y="78"/>
                  </a:lnTo>
                  <a:lnTo>
                    <a:pt x="173" y="85"/>
                  </a:lnTo>
                  <a:lnTo>
                    <a:pt x="173" y="96"/>
                  </a:lnTo>
                  <a:lnTo>
                    <a:pt x="176" y="106"/>
                  </a:lnTo>
                  <a:lnTo>
                    <a:pt x="174" y="113"/>
                  </a:lnTo>
                  <a:lnTo>
                    <a:pt x="160" y="129"/>
                  </a:lnTo>
                  <a:lnTo>
                    <a:pt x="153" y="127"/>
                  </a:lnTo>
                  <a:lnTo>
                    <a:pt x="143" y="133"/>
                  </a:lnTo>
                  <a:lnTo>
                    <a:pt x="134" y="145"/>
                  </a:lnTo>
                  <a:lnTo>
                    <a:pt x="136" y="159"/>
                  </a:lnTo>
                  <a:lnTo>
                    <a:pt x="133" y="175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grpSp>
          <p:nvGrpSpPr>
            <p:cNvPr id="35" name="Group 16"/>
            <p:cNvGrpSpPr>
              <a:grpSpLocks/>
            </p:cNvGrpSpPr>
            <p:nvPr/>
          </p:nvGrpSpPr>
          <p:grpSpPr bwMode="auto">
            <a:xfrm>
              <a:off x="3571" y="2846"/>
              <a:ext cx="756" cy="595"/>
              <a:chOff x="2871" y="2561"/>
              <a:chExt cx="697" cy="595"/>
            </a:xfrm>
            <a:grpFill/>
          </p:grpSpPr>
          <p:sp>
            <p:nvSpPr>
              <p:cNvPr id="159" name="Freeform 17"/>
              <p:cNvSpPr>
                <a:spLocks/>
              </p:cNvSpPr>
              <p:nvPr/>
            </p:nvSpPr>
            <p:spPr bwMode="auto">
              <a:xfrm>
                <a:off x="3385" y="3042"/>
                <a:ext cx="19" cy="15"/>
              </a:xfrm>
              <a:custGeom>
                <a:avLst/>
                <a:gdLst>
                  <a:gd name="T0" fmla="*/ 3 w 22"/>
                  <a:gd name="T1" fmla="*/ 0 h 17"/>
                  <a:gd name="T2" fmla="*/ 3 w 22"/>
                  <a:gd name="T3" fmla="*/ 0 h 17"/>
                  <a:gd name="T4" fmla="*/ 3 w 22"/>
                  <a:gd name="T5" fmla="*/ 0 h 17"/>
                  <a:gd name="T6" fmla="*/ 3 w 22"/>
                  <a:gd name="T7" fmla="*/ 4 h 17"/>
                  <a:gd name="T8" fmla="*/ 3 w 22"/>
                  <a:gd name="T9" fmla="*/ 4 h 17"/>
                  <a:gd name="T10" fmla="*/ 0 w 22"/>
                  <a:gd name="T11" fmla="*/ 4 h 17"/>
                  <a:gd name="T12" fmla="*/ 3 w 22"/>
                  <a:gd name="T13" fmla="*/ 3 h 17"/>
                  <a:gd name="T14" fmla="*/ 3 w 22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17"/>
                  <a:gd name="T26" fmla="*/ 22 w 22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17">
                    <a:moveTo>
                      <a:pt x="19" y="0"/>
                    </a:moveTo>
                    <a:lnTo>
                      <a:pt x="21" y="0"/>
                    </a:lnTo>
                    <a:lnTo>
                      <a:pt x="22" y="0"/>
                    </a:lnTo>
                    <a:lnTo>
                      <a:pt x="22" y="8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7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18"/>
              <p:cNvSpPr>
                <a:spLocks/>
              </p:cNvSpPr>
              <p:nvPr/>
            </p:nvSpPr>
            <p:spPr bwMode="auto">
              <a:xfrm>
                <a:off x="3460" y="2999"/>
                <a:ext cx="56" cy="49"/>
              </a:xfrm>
              <a:custGeom>
                <a:avLst/>
                <a:gdLst>
                  <a:gd name="T0" fmla="*/ 6 w 66"/>
                  <a:gd name="T1" fmla="*/ 2 h 58"/>
                  <a:gd name="T2" fmla="*/ 5 w 66"/>
                  <a:gd name="T3" fmla="*/ 3 h 58"/>
                  <a:gd name="T4" fmla="*/ 5 w 66"/>
                  <a:gd name="T5" fmla="*/ 3 h 58"/>
                  <a:gd name="T6" fmla="*/ 6 w 66"/>
                  <a:gd name="T7" fmla="*/ 3 h 58"/>
                  <a:gd name="T8" fmla="*/ 7 w 66"/>
                  <a:gd name="T9" fmla="*/ 3 h 58"/>
                  <a:gd name="T10" fmla="*/ 6 w 66"/>
                  <a:gd name="T11" fmla="*/ 5 h 58"/>
                  <a:gd name="T12" fmla="*/ 4 w 66"/>
                  <a:gd name="T13" fmla="*/ 6 h 58"/>
                  <a:gd name="T14" fmla="*/ 3 w 66"/>
                  <a:gd name="T15" fmla="*/ 4 h 58"/>
                  <a:gd name="T16" fmla="*/ 3 w 66"/>
                  <a:gd name="T17" fmla="*/ 3 h 58"/>
                  <a:gd name="T18" fmla="*/ 3 w 66"/>
                  <a:gd name="T19" fmla="*/ 3 h 58"/>
                  <a:gd name="T20" fmla="*/ 3 w 66"/>
                  <a:gd name="T21" fmla="*/ 3 h 58"/>
                  <a:gd name="T22" fmla="*/ 0 w 66"/>
                  <a:gd name="T23" fmla="*/ 3 h 58"/>
                  <a:gd name="T24" fmla="*/ 3 w 66"/>
                  <a:gd name="T25" fmla="*/ 3 h 58"/>
                  <a:gd name="T26" fmla="*/ 6 w 66"/>
                  <a:gd name="T27" fmla="*/ 0 h 58"/>
                  <a:gd name="T28" fmla="*/ 6 w 66"/>
                  <a:gd name="T29" fmla="*/ 0 h 58"/>
                  <a:gd name="T30" fmla="*/ 6 w 66"/>
                  <a:gd name="T31" fmla="*/ 2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"/>
                  <a:gd name="T49" fmla="*/ 0 h 58"/>
                  <a:gd name="T50" fmla="*/ 66 w 66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" h="58">
                    <a:moveTo>
                      <a:pt x="57" y="2"/>
                    </a:moveTo>
                    <a:lnTo>
                      <a:pt x="52" y="14"/>
                    </a:lnTo>
                    <a:lnTo>
                      <a:pt x="52" y="17"/>
                    </a:lnTo>
                    <a:lnTo>
                      <a:pt x="63" y="21"/>
                    </a:lnTo>
                    <a:lnTo>
                      <a:pt x="66" y="31"/>
                    </a:lnTo>
                    <a:lnTo>
                      <a:pt x="57" y="47"/>
                    </a:lnTo>
                    <a:lnTo>
                      <a:pt x="40" y="58"/>
                    </a:lnTo>
                    <a:lnTo>
                      <a:pt x="24" y="42"/>
                    </a:lnTo>
                    <a:lnTo>
                      <a:pt x="22" y="31"/>
                    </a:lnTo>
                    <a:lnTo>
                      <a:pt x="12" y="31"/>
                    </a:lnTo>
                    <a:lnTo>
                      <a:pt x="5" y="33"/>
                    </a:lnTo>
                    <a:lnTo>
                      <a:pt x="0" y="23"/>
                    </a:lnTo>
                    <a:lnTo>
                      <a:pt x="14" y="12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7" y="2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19"/>
              <p:cNvSpPr>
                <a:spLocks/>
              </p:cNvSpPr>
              <p:nvPr/>
            </p:nvSpPr>
            <p:spPr bwMode="auto">
              <a:xfrm>
                <a:off x="3546" y="3002"/>
                <a:ext cx="22" cy="19"/>
              </a:xfrm>
              <a:custGeom>
                <a:avLst/>
                <a:gdLst>
                  <a:gd name="T0" fmla="*/ 3 w 26"/>
                  <a:gd name="T1" fmla="*/ 2 h 23"/>
                  <a:gd name="T2" fmla="*/ 3 w 26"/>
                  <a:gd name="T3" fmla="*/ 2 h 23"/>
                  <a:gd name="T4" fmla="*/ 3 w 26"/>
                  <a:gd name="T5" fmla="*/ 2 h 23"/>
                  <a:gd name="T6" fmla="*/ 3 w 26"/>
                  <a:gd name="T7" fmla="*/ 2 h 23"/>
                  <a:gd name="T8" fmla="*/ 3 w 26"/>
                  <a:gd name="T9" fmla="*/ 2 h 23"/>
                  <a:gd name="T10" fmla="*/ 0 w 26"/>
                  <a:gd name="T11" fmla="*/ 2 h 23"/>
                  <a:gd name="T12" fmla="*/ 3 w 26"/>
                  <a:gd name="T13" fmla="*/ 0 h 23"/>
                  <a:gd name="T14" fmla="*/ 3 w 26"/>
                  <a:gd name="T15" fmla="*/ 2 h 23"/>
                  <a:gd name="T16" fmla="*/ 3 w 26"/>
                  <a:gd name="T17" fmla="*/ 2 h 23"/>
                  <a:gd name="T18" fmla="*/ 3 w 26"/>
                  <a:gd name="T19" fmla="*/ 2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3"/>
                  <a:gd name="T32" fmla="*/ 26 w 26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3">
                    <a:moveTo>
                      <a:pt x="24" y="7"/>
                    </a:moveTo>
                    <a:lnTo>
                      <a:pt x="26" y="7"/>
                    </a:lnTo>
                    <a:lnTo>
                      <a:pt x="24" y="23"/>
                    </a:lnTo>
                    <a:lnTo>
                      <a:pt x="17" y="21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7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20"/>
              <p:cNvSpPr>
                <a:spLocks/>
              </p:cNvSpPr>
              <p:nvPr/>
            </p:nvSpPr>
            <p:spPr bwMode="auto">
              <a:xfrm>
                <a:off x="2871" y="2561"/>
                <a:ext cx="677" cy="595"/>
              </a:xfrm>
              <a:custGeom>
                <a:avLst/>
                <a:gdLst>
                  <a:gd name="T0" fmla="*/ 3 w 801"/>
                  <a:gd name="T1" fmla="*/ 48 h 704"/>
                  <a:gd name="T2" fmla="*/ 5 w 801"/>
                  <a:gd name="T3" fmla="*/ 45 h 704"/>
                  <a:gd name="T4" fmla="*/ 4 w 801"/>
                  <a:gd name="T5" fmla="*/ 43 h 704"/>
                  <a:gd name="T6" fmla="*/ 7 w 801"/>
                  <a:gd name="T7" fmla="*/ 39 h 704"/>
                  <a:gd name="T8" fmla="*/ 7 w 801"/>
                  <a:gd name="T9" fmla="*/ 35 h 704"/>
                  <a:gd name="T10" fmla="*/ 9 w 801"/>
                  <a:gd name="T11" fmla="*/ 33 h 704"/>
                  <a:gd name="T12" fmla="*/ 11 w 801"/>
                  <a:gd name="T13" fmla="*/ 31 h 704"/>
                  <a:gd name="T14" fmla="*/ 14 w 801"/>
                  <a:gd name="T15" fmla="*/ 24 h 704"/>
                  <a:gd name="T16" fmla="*/ 18 w 801"/>
                  <a:gd name="T17" fmla="*/ 21 h 704"/>
                  <a:gd name="T18" fmla="*/ 18 w 801"/>
                  <a:gd name="T19" fmla="*/ 18 h 704"/>
                  <a:gd name="T20" fmla="*/ 13 w 801"/>
                  <a:gd name="T21" fmla="*/ 16 h 704"/>
                  <a:gd name="T22" fmla="*/ 8 w 801"/>
                  <a:gd name="T23" fmla="*/ 14 h 704"/>
                  <a:gd name="T24" fmla="*/ 6 w 801"/>
                  <a:gd name="T25" fmla="*/ 13 h 704"/>
                  <a:gd name="T26" fmla="*/ 4 w 801"/>
                  <a:gd name="T27" fmla="*/ 13 h 704"/>
                  <a:gd name="T28" fmla="*/ 6 w 801"/>
                  <a:gd name="T29" fmla="*/ 10 h 704"/>
                  <a:gd name="T30" fmla="*/ 6 w 801"/>
                  <a:gd name="T31" fmla="*/ 9 h 704"/>
                  <a:gd name="T32" fmla="*/ 6 w 801"/>
                  <a:gd name="T33" fmla="*/ 8 h 704"/>
                  <a:gd name="T34" fmla="*/ 6 w 801"/>
                  <a:gd name="T35" fmla="*/ 7 h 704"/>
                  <a:gd name="T36" fmla="*/ 6 w 801"/>
                  <a:gd name="T37" fmla="*/ 5 h 704"/>
                  <a:gd name="T38" fmla="*/ 6 w 801"/>
                  <a:gd name="T39" fmla="*/ 3 h 704"/>
                  <a:gd name="T40" fmla="*/ 8 w 801"/>
                  <a:gd name="T41" fmla="*/ 3 h 704"/>
                  <a:gd name="T42" fmla="*/ 12 w 801"/>
                  <a:gd name="T43" fmla="*/ 3 h 704"/>
                  <a:gd name="T44" fmla="*/ 13 w 801"/>
                  <a:gd name="T45" fmla="*/ 0 h 704"/>
                  <a:gd name="T46" fmla="*/ 18 w 801"/>
                  <a:gd name="T47" fmla="*/ 3 h 704"/>
                  <a:gd name="T48" fmla="*/ 25 w 801"/>
                  <a:gd name="T49" fmla="*/ 5 h 704"/>
                  <a:gd name="T50" fmla="*/ 38 w 801"/>
                  <a:gd name="T51" fmla="*/ 10 h 704"/>
                  <a:gd name="T52" fmla="*/ 44 w 801"/>
                  <a:gd name="T53" fmla="*/ 13 h 704"/>
                  <a:gd name="T54" fmla="*/ 48 w 801"/>
                  <a:gd name="T55" fmla="*/ 14 h 704"/>
                  <a:gd name="T56" fmla="*/ 48 w 801"/>
                  <a:gd name="T57" fmla="*/ 15 h 704"/>
                  <a:gd name="T58" fmla="*/ 52 w 801"/>
                  <a:gd name="T59" fmla="*/ 19 h 704"/>
                  <a:gd name="T60" fmla="*/ 60 w 801"/>
                  <a:gd name="T61" fmla="*/ 25 h 704"/>
                  <a:gd name="T62" fmla="*/ 62 w 801"/>
                  <a:gd name="T63" fmla="*/ 24 h 704"/>
                  <a:gd name="T64" fmla="*/ 64 w 801"/>
                  <a:gd name="T65" fmla="*/ 25 h 704"/>
                  <a:gd name="T66" fmla="*/ 65 w 801"/>
                  <a:gd name="T67" fmla="*/ 27 h 704"/>
                  <a:gd name="T68" fmla="*/ 67 w 801"/>
                  <a:gd name="T69" fmla="*/ 27 h 704"/>
                  <a:gd name="T70" fmla="*/ 68 w 801"/>
                  <a:gd name="T71" fmla="*/ 28 h 704"/>
                  <a:gd name="T72" fmla="*/ 74 w 801"/>
                  <a:gd name="T73" fmla="*/ 30 h 704"/>
                  <a:gd name="T74" fmla="*/ 76 w 801"/>
                  <a:gd name="T75" fmla="*/ 31 h 704"/>
                  <a:gd name="T76" fmla="*/ 74 w 801"/>
                  <a:gd name="T77" fmla="*/ 32 h 704"/>
                  <a:gd name="T78" fmla="*/ 74 w 801"/>
                  <a:gd name="T79" fmla="*/ 35 h 704"/>
                  <a:gd name="T80" fmla="*/ 61 w 801"/>
                  <a:gd name="T81" fmla="*/ 38 h 704"/>
                  <a:gd name="T82" fmla="*/ 57 w 801"/>
                  <a:gd name="T83" fmla="*/ 41 h 704"/>
                  <a:gd name="T84" fmla="*/ 48 w 801"/>
                  <a:gd name="T85" fmla="*/ 48 h 704"/>
                  <a:gd name="T86" fmla="*/ 48 w 801"/>
                  <a:gd name="T87" fmla="*/ 51 h 704"/>
                  <a:gd name="T88" fmla="*/ 48 w 801"/>
                  <a:gd name="T89" fmla="*/ 53 h 704"/>
                  <a:gd name="T90" fmla="*/ 51 w 801"/>
                  <a:gd name="T91" fmla="*/ 54 h 704"/>
                  <a:gd name="T92" fmla="*/ 50 w 801"/>
                  <a:gd name="T93" fmla="*/ 55 h 704"/>
                  <a:gd name="T94" fmla="*/ 43 w 801"/>
                  <a:gd name="T95" fmla="*/ 62 h 704"/>
                  <a:gd name="T96" fmla="*/ 39 w 801"/>
                  <a:gd name="T97" fmla="*/ 63 h 704"/>
                  <a:gd name="T98" fmla="*/ 35 w 801"/>
                  <a:gd name="T99" fmla="*/ 67 h 704"/>
                  <a:gd name="T100" fmla="*/ 32 w 801"/>
                  <a:gd name="T101" fmla="*/ 67 h 704"/>
                  <a:gd name="T102" fmla="*/ 30 w 801"/>
                  <a:gd name="T103" fmla="*/ 67 h 704"/>
                  <a:gd name="T104" fmla="*/ 16 w 801"/>
                  <a:gd name="T105" fmla="*/ 64 h 704"/>
                  <a:gd name="T106" fmla="*/ 13 w 801"/>
                  <a:gd name="T107" fmla="*/ 64 h 704"/>
                  <a:gd name="T108" fmla="*/ 11 w 801"/>
                  <a:gd name="T109" fmla="*/ 65 h 704"/>
                  <a:gd name="T110" fmla="*/ 9 w 801"/>
                  <a:gd name="T111" fmla="*/ 66 h 704"/>
                  <a:gd name="T112" fmla="*/ 7 w 801"/>
                  <a:gd name="T113" fmla="*/ 63 h 704"/>
                  <a:gd name="T114" fmla="*/ 6 w 801"/>
                  <a:gd name="T115" fmla="*/ 60 h 704"/>
                  <a:gd name="T116" fmla="*/ 6 w 801"/>
                  <a:gd name="T117" fmla="*/ 57 h 704"/>
                  <a:gd name="T118" fmla="*/ 3 w 801"/>
                  <a:gd name="T119" fmla="*/ 53 h 7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01"/>
                  <a:gd name="T181" fmla="*/ 0 h 704"/>
                  <a:gd name="T182" fmla="*/ 801 w 801"/>
                  <a:gd name="T183" fmla="*/ 704 h 7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01" h="704">
                    <a:moveTo>
                      <a:pt x="0" y="554"/>
                    </a:moveTo>
                    <a:lnTo>
                      <a:pt x="5" y="517"/>
                    </a:lnTo>
                    <a:lnTo>
                      <a:pt x="50" y="493"/>
                    </a:lnTo>
                    <a:lnTo>
                      <a:pt x="52" y="479"/>
                    </a:lnTo>
                    <a:lnTo>
                      <a:pt x="45" y="463"/>
                    </a:lnTo>
                    <a:lnTo>
                      <a:pt x="45" y="446"/>
                    </a:lnTo>
                    <a:lnTo>
                      <a:pt x="52" y="430"/>
                    </a:lnTo>
                    <a:lnTo>
                      <a:pt x="73" y="409"/>
                    </a:lnTo>
                    <a:lnTo>
                      <a:pt x="66" y="374"/>
                    </a:lnTo>
                    <a:lnTo>
                      <a:pt x="68" y="355"/>
                    </a:lnTo>
                    <a:lnTo>
                      <a:pt x="82" y="351"/>
                    </a:lnTo>
                    <a:lnTo>
                      <a:pt x="96" y="351"/>
                    </a:lnTo>
                    <a:lnTo>
                      <a:pt x="110" y="342"/>
                    </a:lnTo>
                    <a:lnTo>
                      <a:pt x="115" y="332"/>
                    </a:lnTo>
                    <a:lnTo>
                      <a:pt x="112" y="316"/>
                    </a:lnTo>
                    <a:lnTo>
                      <a:pt x="146" y="251"/>
                    </a:lnTo>
                    <a:lnTo>
                      <a:pt x="178" y="234"/>
                    </a:lnTo>
                    <a:lnTo>
                      <a:pt x="194" y="222"/>
                    </a:lnTo>
                    <a:lnTo>
                      <a:pt x="195" y="213"/>
                    </a:lnTo>
                    <a:lnTo>
                      <a:pt x="188" y="185"/>
                    </a:lnTo>
                    <a:lnTo>
                      <a:pt x="153" y="167"/>
                    </a:lnTo>
                    <a:lnTo>
                      <a:pt x="136" y="171"/>
                    </a:lnTo>
                    <a:lnTo>
                      <a:pt x="96" y="153"/>
                    </a:lnTo>
                    <a:lnTo>
                      <a:pt x="89" y="146"/>
                    </a:lnTo>
                    <a:lnTo>
                      <a:pt x="92" y="132"/>
                    </a:lnTo>
                    <a:lnTo>
                      <a:pt x="57" y="129"/>
                    </a:lnTo>
                    <a:lnTo>
                      <a:pt x="43" y="136"/>
                    </a:lnTo>
                    <a:lnTo>
                      <a:pt x="43" y="131"/>
                    </a:lnTo>
                    <a:lnTo>
                      <a:pt x="47" y="120"/>
                    </a:lnTo>
                    <a:lnTo>
                      <a:pt x="56" y="108"/>
                    </a:lnTo>
                    <a:lnTo>
                      <a:pt x="66" y="101"/>
                    </a:lnTo>
                    <a:lnTo>
                      <a:pt x="57" y="97"/>
                    </a:lnTo>
                    <a:lnTo>
                      <a:pt x="63" y="90"/>
                    </a:lnTo>
                    <a:lnTo>
                      <a:pt x="56" y="82"/>
                    </a:lnTo>
                    <a:lnTo>
                      <a:pt x="68" y="69"/>
                    </a:lnTo>
                    <a:lnTo>
                      <a:pt x="63" y="68"/>
                    </a:lnTo>
                    <a:lnTo>
                      <a:pt x="57" y="61"/>
                    </a:lnTo>
                    <a:lnTo>
                      <a:pt x="63" y="52"/>
                    </a:lnTo>
                    <a:lnTo>
                      <a:pt x="50" y="31"/>
                    </a:lnTo>
                    <a:lnTo>
                      <a:pt x="61" y="17"/>
                    </a:lnTo>
                    <a:lnTo>
                      <a:pt x="77" y="14"/>
                    </a:lnTo>
                    <a:lnTo>
                      <a:pt x="91" y="14"/>
                    </a:lnTo>
                    <a:lnTo>
                      <a:pt x="112" y="20"/>
                    </a:lnTo>
                    <a:lnTo>
                      <a:pt x="124" y="15"/>
                    </a:lnTo>
                    <a:lnTo>
                      <a:pt x="126" y="8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187" y="24"/>
                    </a:lnTo>
                    <a:lnTo>
                      <a:pt x="251" y="52"/>
                    </a:lnTo>
                    <a:lnTo>
                      <a:pt x="265" y="48"/>
                    </a:lnTo>
                    <a:lnTo>
                      <a:pt x="382" y="108"/>
                    </a:lnTo>
                    <a:lnTo>
                      <a:pt x="398" y="108"/>
                    </a:lnTo>
                    <a:lnTo>
                      <a:pt x="429" y="125"/>
                    </a:lnTo>
                    <a:lnTo>
                      <a:pt x="463" y="134"/>
                    </a:lnTo>
                    <a:lnTo>
                      <a:pt x="477" y="145"/>
                    </a:lnTo>
                    <a:lnTo>
                      <a:pt x="498" y="152"/>
                    </a:lnTo>
                    <a:lnTo>
                      <a:pt x="508" y="152"/>
                    </a:lnTo>
                    <a:lnTo>
                      <a:pt x="508" y="157"/>
                    </a:lnTo>
                    <a:lnTo>
                      <a:pt x="536" y="192"/>
                    </a:lnTo>
                    <a:lnTo>
                      <a:pt x="548" y="199"/>
                    </a:lnTo>
                    <a:lnTo>
                      <a:pt x="564" y="218"/>
                    </a:lnTo>
                    <a:lnTo>
                      <a:pt x="629" y="253"/>
                    </a:lnTo>
                    <a:lnTo>
                      <a:pt x="637" y="253"/>
                    </a:lnTo>
                    <a:lnTo>
                      <a:pt x="651" y="248"/>
                    </a:lnTo>
                    <a:lnTo>
                      <a:pt x="660" y="248"/>
                    </a:lnTo>
                    <a:lnTo>
                      <a:pt x="683" y="269"/>
                    </a:lnTo>
                    <a:lnTo>
                      <a:pt x="690" y="279"/>
                    </a:lnTo>
                    <a:lnTo>
                      <a:pt x="691" y="286"/>
                    </a:lnTo>
                    <a:lnTo>
                      <a:pt x="698" y="288"/>
                    </a:lnTo>
                    <a:lnTo>
                      <a:pt x="704" y="288"/>
                    </a:lnTo>
                    <a:lnTo>
                      <a:pt x="702" y="283"/>
                    </a:lnTo>
                    <a:lnTo>
                      <a:pt x="712" y="295"/>
                    </a:lnTo>
                    <a:lnTo>
                      <a:pt x="721" y="300"/>
                    </a:lnTo>
                    <a:lnTo>
                      <a:pt x="793" y="313"/>
                    </a:lnTo>
                    <a:lnTo>
                      <a:pt x="801" y="318"/>
                    </a:lnTo>
                    <a:lnTo>
                      <a:pt x="801" y="327"/>
                    </a:lnTo>
                    <a:lnTo>
                      <a:pt x="791" y="328"/>
                    </a:lnTo>
                    <a:lnTo>
                      <a:pt x="789" y="341"/>
                    </a:lnTo>
                    <a:lnTo>
                      <a:pt x="791" y="353"/>
                    </a:lnTo>
                    <a:lnTo>
                      <a:pt x="779" y="363"/>
                    </a:lnTo>
                    <a:lnTo>
                      <a:pt x="709" y="393"/>
                    </a:lnTo>
                    <a:lnTo>
                      <a:pt x="634" y="402"/>
                    </a:lnTo>
                    <a:lnTo>
                      <a:pt x="616" y="416"/>
                    </a:lnTo>
                    <a:lnTo>
                      <a:pt x="615" y="423"/>
                    </a:lnTo>
                    <a:lnTo>
                      <a:pt x="526" y="496"/>
                    </a:lnTo>
                    <a:lnTo>
                      <a:pt x="513" y="517"/>
                    </a:lnTo>
                    <a:lnTo>
                      <a:pt x="512" y="521"/>
                    </a:lnTo>
                    <a:lnTo>
                      <a:pt x="515" y="528"/>
                    </a:lnTo>
                    <a:lnTo>
                      <a:pt x="515" y="549"/>
                    </a:lnTo>
                    <a:lnTo>
                      <a:pt x="519" y="557"/>
                    </a:lnTo>
                    <a:lnTo>
                      <a:pt x="524" y="563"/>
                    </a:lnTo>
                    <a:lnTo>
                      <a:pt x="532" y="568"/>
                    </a:lnTo>
                    <a:lnTo>
                      <a:pt x="536" y="577"/>
                    </a:lnTo>
                    <a:lnTo>
                      <a:pt x="527" y="585"/>
                    </a:lnTo>
                    <a:lnTo>
                      <a:pt x="496" y="598"/>
                    </a:lnTo>
                    <a:lnTo>
                      <a:pt x="449" y="650"/>
                    </a:lnTo>
                    <a:lnTo>
                      <a:pt x="449" y="659"/>
                    </a:lnTo>
                    <a:lnTo>
                      <a:pt x="408" y="654"/>
                    </a:lnTo>
                    <a:lnTo>
                      <a:pt x="379" y="669"/>
                    </a:lnTo>
                    <a:lnTo>
                      <a:pt x="356" y="699"/>
                    </a:lnTo>
                    <a:lnTo>
                      <a:pt x="347" y="704"/>
                    </a:lnTo>
                    <a:lnTo>
                      <a:pt x="337" y="704"/>
                    </a:lnTo>
                    <a:lnTo>
                      <a:pt x="323" y="696"/>
                    </a:lnTo>
                    <a:lnTo>
                      <a:pt x="302" y="699"/>
                    </a:lnTo>
                    <a:lnTo>
                      <a:pt x="187" y="664"/>
                    </a:lnTo>
                    <a:lnTo>
                      <a:pt x="169" y="675"/>
                    </a:lnTo>
                    <a:lnTo>
                      <a:pt x="152" y="671"/>
                    </a:lnTo>
                    <a:lnTo>
                      <a:pt x="136" y="673"/>
                    </a:lnTo>
                    <a:lnTo>
                      <a:pt x="122" y="682"/>
                    </a:lnTo>
                    <a:lnTo>
                      <a:pt x="117" y="687"/>
                    </a:lnTo>
                    <a:lnTo>
                      <a:pt x="110" y="690"/>
                    </a:lnTo>
                    <a:lnTo>
                      <a:pt x="98" y="694"/>
                    </a:lnTo>
                    <a:lnTo>
                      <a:pt x="78" y="683"/>
                    </a:lnTo>
                    <a:lnTo>
                      <a:pt x="66" y="668"/>
                    </a:lnTo>
                    <a:lnTo>
                      <a:pt x="59" y="641"/>
                    </a:lnTo>
                    <a:lnTo>
                      <a:pt x="61" y="631"/>
                    </a:lnTo>
                    <a:lnTo>
                      <a:pt x="56" y="620"/>
                    </a:lnTo>
                    <a:lnTo>
                      <a:pt x="59" y="601"/>
                    </a:lnTo>
                    <a:lnTo>
                      <a:pt x="49" y="582"/>
                    </a:lnTo>
                    <a:lnTo>
                      <a:pt x="26" y="561"/>
                    </a:lnTo>
                    <a:lnTo>
                      <a:pt x="0" y="554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5421" y="3063"/>
              <a:ext cx="360" cy="215"/>
            </a:xfrm>
            <a:custGeom>
              <a:avLst/>
              <a:gdLst>
                <a:gd name="T0" fmla="*/ 975255324 w 393"/>
                <a:gd name="T1" fmla="*/ 462395430 h 255"/>
                <a:gd name="T2" fmla="*/ 975255324 w 393"/>
                <a:gd name="T3" fmla="*/ 462395430 h 255"/>
                <a:gd name="T4" fmla="*/ 975255324 w 393"/>
                <a:gd name="T5" fmla="*/ 462395430 h 255"/>
                <a:gd name="T6" fmla="*/ 975255324 w 393"/>
                <a:gd name="T7" fmla="*/ 462395430 h 255"/>
                <a:gd name="T8" fmla="*/ 975255324 w 393"/>
                <a:gd name="T9" fmla="*/ 462395430 h 255"/>
                <a:gd name="T10" fmla="*/ 975255324 w 393"/>
                <a:gd name="T11" fmla="*/ 462395430 h 255"/>
                <a:gd name="T12" fmla="*/ 0 w 393"/>
                <a:gd name="T13" fmla="*/ 462395430 h 255"/>
                <a:gd name="T14" fmla="*/ 0 w 393"/>
                <a:gd name="T15" fmla="*/ 462395430 h 255"/>
                <a:gd name="T16" fmla="*/ 975255324 w 393"/>
                <a:gd name="T17" fmla="*/ 462395430 h 255"/>
                <a:gd name="T18" fmla="*/ 975255324 w 393"/>
                <a:gd name="T19" fmla="*/ 462395430 h 255"/>
                <a:gd name="T20" fmla="*/ 975255324 w 393"/>
                <a:gd name="T21" fmla="*/ 462395430 h 255"/>
                <a:gd name="T22" fmla="*/ 975255324 w 393"/>
                <a:gd name="T23" fmla="*/ 462395430 h 255"/>
                <a:gd name="T24" fmla="*/ 975255324 w 393"/>
                <a:gd name="T25" fmla="*/ 462395430 h 255"/>
                <a:gd name="T26" fmla="*/ 975255324 w 393"/>
                <a:gd name="T27" fmla="*/ 462395430 h 255"/>
                <a:gd name="T28" fmla="*/ 975255324 w 393"/>
                <a:gd name="T29" fmla="*/ 0 h 255"/>
                <a:gd name="T30" fmla="*/ 975255324 w 393"/>
                <a:gd name="T31" fmla="*/ 462395430 h 255"/>
                <a:gd name="T32" fmla="*/ 975255324 w 393"/>
                <a:gd name="T33" fmla="*/ 462395430 h 255"/>
                <a:gd name="T34" fmla="*/ 975255324 w 393"/>
                <a:gd name="T35" fmla="*/ 462395430 h 255"/>
                <a:gd name="T36" fmla="*/ 975255324 w 393"/>
                <a:gd name="T37" fmla="*/ 462395430 h 255"/>
                <a:gd name="T38" fmla="*/ 975255324 w 393"/>
                <a:gd name="T39" fmla="*/ 462395430 h 255"/>
                <a:gd name="T40" fmla="*/ 975255324 w 393"/>
                <a:gd name="T41" fmla="*/ 462395430 h 255"/>
                <a:gd name="T42" fmla="*/ 975255324 w 393"/>
                <a:gd name="T43" fmla="*/ 462395430 h 255"/>
                <a:gd name="T44" fmla="*/ 975255324 w 393"/>
                <a:gd name="T45" fmla="*/ 462395430 h 255"/>
                <a:gd name="T46" fmla="*/ 975255324 w 393"/>
                <a:gd name="T47" fmla="*/ 462395430 h 255"/>
                <a:gd name="T48" fmla="*/ 975255324 w 393"/>
                <a:gd name="T49" fmla="*/ 462395430 h 255"/>
                <a:gd name="T50" fmla="*/ 975255324 w 393"/>
                <a:gd name="T51" fmla="*/ 462395430 h 255"/>
                <a:gd name="T52" fmla="*/ 975255324 w 393"/>
                <a:gd name="T53" fmla="*/ 462395430 h 255"/>
                <a:gd name="T54" fmla="*/ 975255324 w 393"/>
                <a:gd name="T55" fmla="*/ 462395430 h 255"/>
                <a:gd name="T56" fmla="*/ 975255324 w 393"/>
                <a:gd name="T57" fmla="*/ 462395430 h 255"/>
                <a:gd name="T58" fmla="*/ 975255324 w 393"/>
                <a:gd name="T59" fmla="*/ 462395430 h 255"/>
                <a:gd name="T60" fmla="*/ 975255324 w 393"/>
                <a:gd name="T61" fmla="*/ 462395430 h 255"/>
                <a:gd name="T62" fmla="*/ 975255324 w 393"/>
                <a:gd name="T63" fmla="*/ 462395430 h 255"/>
                <a:gd name="T64" fmla="*/ 975255324 w 393"/>
                <a:gd name="T65" fmla="*/ 462395430 h 255"/>
                <a:gd name="T66" fmla="*/ 975255324 w 393"/>
                <a:gd name="T67" fmla="*/ 462395430 h 255"/>
                <a:gd name="T68" fmla="*/ 975255324 w 393"/>
                <a:gd name="T69" fmla="*/ 462395430 h 255"/>
                <a:gd name="T70" fmla="*/ 975255324 w 393"/>
                <a:gd name="T71" fmla="*/ 462395430 h 255"/>
                <a:gd name="T72" fmla="*/ 975255324 w 393"/>
                <a:gd name="T73" fmla="*/ 462395430 h 255"/>
                <a:gd name="T74" fmla="*/ 975255324 w 393"/>
                <a:gd name="T75" fmla="*/ 462395430 h 255"/>
                <a:gd name="T76" fmla="*/ 975255324 w 393"/>
                <a:gd name="T77" fmla="*/ 462395430 h 255"/>
                <a:gd name="T78" fmla="*/ 975255324 w 393"/>
                <a:gd name="T79" fmla="*/ 462395430 h 255"/>
                <a:gd name="T80" fmla="*/ 975255324 w 393"/>
                <a:gd name="T81" fmla="*/ 462395430 h 255"/>
                <a:gd name="T82" fmla="*/ 975255324 w 393"/>
                <a:gd name="T83" fmla="*/ 462395430 h 255"/>
                <a:gd name="T84" fmla="*/ 975255324 w 393"/>
                <a:gd name="T85" fmla="*/ 462395430 h 2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3"/>
                <a:gd name="T130" fmla="*/ 0 h 255"/>
                <a:gd name="T131" fmla="*/ 393 w 393"/>
                <a:gd name="T132" fmla="*/ 255 h 2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3" h="255">
                  <a:moveTo>
                    <a:pt x="42" y="255"/>
                  </a:moveTo>
                  <a:lnTo>
                    <a:pt x="32" y="201"/>
                  </a:lnTo>
                  <a:lnTo>
                    <a:pt x="4" y="178"/>
                  </a:lnTo>
                  <a:lnTo>
                    <a:pt x="4" y="150"/>
                  </a:lnTo>
                  <a:lnTo>
                    <a:pt x="16" y="120"/>
                  </a:lnTo>
                  <a:lnTo>
                    <a:pt x="30" y="106"/>
                  </a:lnTo>
                  <a:lnTo>
                    <a:pt x="0" y="71"/>
                  </a:lnTo>
                  <a:lnTo>
                    <a:pt x="0" y="22"/>
                  </a:lnTo>
                  <a:lnTo>
                    <a:pt x="19" y="14"/>
                  </a:lnTo>
                  <a:lnTo>
                    <a:pt x="33" y="17"/>
                  </a:lnTo>
                  <a:lnTo>
                    <a:pt x="26" y="35"/>
                  </a:lnTo>
                  <a:lnTo>
                    <a:pt x="40" y="43"/>
                  </a:lnTo>
                  <a:lnTo>
                    <a:pt x="192" y="49"/>
                  </a:lnTo>
                  <a:lnTo>
                    <a:pt x="283" y="1"/>
                  </a:lnTo>
                  <a:lnTo>
                    <a:pt x="306" y="0"/>
                  </a:lnTo>
                  <a:lnTo>
                    <a:pt x="315" y="5"/>
                  </a:lnTo>
                  <a:lnTo>
                    <a:pt x="348" y="10"/>
                  </a:lnTo>
                  <a:lnTo>
                    <a:pt x="372" y="24"/>
                  </a:lnTo>
                  <a:lnTo>
                    <a:pt x="393" y="21"/>
                  </a:lnTo>
                  <a:lnTo>
                    <a:pt x="391" y="38"/>
                  </a:lnTo>
                  <a:lnTo>
                    <a:pt x="388" y="52"/>
                  </a:lnTo>
                  <a:lnTo>
                    <a:pt x="365" y="61"/>
                  </a:lnTo>
                  <a:lnTo>
                    <a:pt x="353" y="78"/>
                  </a:lnTo>
                  <a:lnTo>
                    <a:pt x="357" y="113"/>
                  </a:lnTo>
                  <a:lnTo>
                    <a:pt x="348" y="117"/>
                  </a:lnTo>
                  <a:lnTo>
                    <a:pt x="344" y="124"/>
                  </a:lnTo>
                  <a:lnTo>
                    <a:pt x="332" y="136"/>
                  </a:lnTo>
                  <a:lnTo>
                    <a:pt x="337" y="141"/>
                  </a:lnTo>
                  <a:lnTo>
                    <a:pt x="343" y="143"/>
                  </a:lnTo>
                  <a:lnTo>
                    <a:pt x="369" y="178"/>
                  </a:lnTo>
                  <a:lnTo>
                    <a:pt x="369" y="185"/>
                  </a:lnTo>
                  <a:lnTo>
                    <a:pt x="360" y="185"/>
                  </a:lnTo>
                  <a:lnTo>
                    <a:pt x="334" y="190"/>
                  </a:lnTo>
                  <a:lnTo>
                    <a:pt x="311" y="182"/>
                  </a:lnTo>
                  <a:lnTo>
                    <a:pt x="273" y="197"/>
                  </a:lnTo>
                  <a:lnTo>
                    <a:pt x="262" y="206"/>
                  </a:lnTo>
                  <a:lnTo>
                    <a:pt x="248" y="208"/>
                  </a:lnTo>
                  <a:lnTo>
                    <a:pt x="248" y="232"/>
                  </a:lnTo>
                  <a:lnTo>
                    <a:pt x="233" y="248"/>
                  </a:lnTo>
                  <a:lnTo>
                    <a:pt x="210" y="255"/>
                  </a:lnTo>
                  <a:lnTo>
                    <a:pt x="166" y="243"/>
                  </a:lnTo>
                  <a:lnTo>
                    <a:pt x="154" y="232"/>
                  </a:lnTo>
                  <a:lnTo>
                    <a:pt x="42" y="255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4919" y="2895"/>
              <a:ext cx="329" cy="304"/>
              <a:chOff x="4114" y="2610"/>
              <a:chExt cx="303" cy="304"/>
            </a:xfrm>
            <a:grpFill/>
          </p:grpSpPr>
          <p:sp>
            <p:nvSpPr>
              <p:cNvPr id="153" name="Freeform 23"/>
              <p:cNvSpPr>
                <a:spLocks/>
              </p:cNvSpPr>
              <p:nvPr/>
            </p:nvSpPr>
            <p:spPr bwMode="auto">
              <a:xfrm>
                <a:off x="4114" y="2610"/>
                <a:ext cx="303" cy="265"/>
              </a:xfrm>
              <a:custGeom>
                <a:avLst/>
                <a:gdLst>
                  <a:gd name="T0" fmla="*/ 25 w 359"/>
                  <a:gd name="T1" fmla="*/ 7 h 313"/>
                  <a:gd name="T2" fmla="*/ 21 w 359"/>
                  <a:gd name="T3" fmla="*/ 4 h 313"/>
                  <a:gd name="T4" fmla="*/ 18 w 359"/>
                  <a:gd name="T5" fmla="*/ 3 h 313"/>
                  <a:gd name="T6" fmla="*/ 16 w 359"/>
                  <a:gd name="T7" fmla="*/ 0 h 313"/>
                  <a:gd name="T8" fmla="*/ 15 w 359"/>
                  <a:gd name="T9" fmla="*/ 3 h 313"/>
                  <a:gd name="T10" fmla="*/ 15 w 359"/>
                  <a:gd name="T11" fmla="*/ 3 h 313"/>
                  <a:gd name="T12" fmla="*/ 14 w 359"/>
                  <a:gd name="T13" fmla="*/ 3 h 313"/>
                  <a:gd name="T14" fmla="*/ 12 w 359"/>
                  <a:gd name="T15" fmla="*/ 3 h 313"/>
                  <a:gd name="T16" fmla="*/ 12 w 359"/>
                  <a:gd name="T17" fmla="*/ 7 h 313"/>
                  <a:gd name="T18" fmla="*/ 10 w 359"/>
                  <a:gd name="T19" fmla="*/ 8 h 313"/>
                  <a:gd name="T20" fmla="*/ 9 w 359"/>
                  <a:gd name="T21" fmla="*/ 10 h 313"/>
                  <a:gd name="T22" fmla="*/ 8 w 359"/>
                  <a:gd name="T23" fmla="*/ 9 h 313"/>
                  <a:gd name="T24" fmla="*/ 8 w 359"/>
                  <a:gd name="T25" fmla="*/ 9 h 313"/>
                  <a:gd name="T26" fmla="*/ 6 w 359"/>
                  <a:gd name="T27" fmla="*/ 8 h 313"/>
                  <a:gd name="T28" fmla="*/ 3 w 359"/>
                  <a:gd name="T29" fmla="*/ 8 h 313"/>
                  <a:gd name="T30" fmla="*/ 0 w 359"/>
                  <a:gd name="T31" fmla="*/ 8 h 313"/>
                  <a:gd name="T32" fmla="*/ 3 w 359"/>
                  <a:gd name="T33" fmla="*/ 14 h 313"/>
                  <a:gd name="T34" fmla="*/ 6 w 359"/>
                  <a:gd name="T35" fmla="*/ 11 h 313"/>
                  <a:gd name="T36" fmla="*/ 8 w 359"/>
                  <a:gd name="T37" fmla="*/ 13 h 313"/>
                  <a:gd name="T38" fmla="*/ 8 w 359"/>
                  <a:gd name="T39" fmla="*/ 16 h 313"/>
                  <a:gd name="T40" fmla="*/ 9 w 359"/>
                  <a:gd name="T41" fmla="*/ 19 h 313"/>
                  <a:gd name="T42" fmla="*/ 13 w 359"/>
                  <a:gd name="T43" fmla="*/ 24 h 313"/>
                  <a:gd name="T44" fmla="*/ 22 w 359"/>
                  <a:gd name="T45" fmla="*/ 30 h 313"/>
                  <a:gd name="T46" fmla="*/ 21 w 359"/>
                  <a:gd name="T47" fmla="*/ 25 h 313"/>
                  <a:gd name="T48" fmla="*/ 18 w 359"/>
                  <a:gd name="T49" fmla="*/ 22 h 313"/>
                  <a:gd name="T50" fmla="*/ 15 w 359"/>
                  <a:gd name="T51" fmla="*/ 21 h 313"/>
                  <a:gd name="T52" fmla="*/ 15 w 359"/>
                  <a:gd name="T53" fmla="*/ 18 h 313"/>
                  <a:gd name="T54" fmla="*/ 14 w 359"/>
                  <a:gd name="T55" fmla="*/ 16 h 313"/>
                  <a:gd name="T56" fmla="*/ 13 w 359"/>
                  <a:gd name="T57" fmla="*/ 15 h 313"/>
                  <a:gd name="T58" fmla="*/ 13 w 359"/>
                  <a:gd name="T59" fmla="*/ 13 h 313"/>
                  <a:gd name="T60" fmla="*/ 14 w 359"/>
                  <a:gd name="T61" fmla="*/ 10 h 313"/>
                  <a:gd name="T62" fmla="*/ 15 w 359"/>
                  <a:gd name="T63" fmla="*/ 13 h 313"/>
                  <a:gd name="T64" fmla="*/ 19 w 359"/>
                  <a:gd name="T65" fmla="*/ 11 h 313"/>
                  <a:gd name="T66" fmla="*/ 21 w 359"/>
                  <a:gd name="T67" fmla="*/ 11 h 313"/>
                  <a:gd name="T68" fmla="*/ 21 w 359"/>
                  <a:gd name="T69" fmla="*/ 12 h 313"/>
                  <a:gd name="T70" fmla="*/ 24 w 359"/>
                  <a:gd name="T71" fmla="*/ 12 h 313"/>
                  <a:gd name="T72" fmla="*/ 25 w 359"/>
                  <a:gd name="T73" fmla="*/ 12 h 313"/>
                  <a:gd name="T74" fmla="*/ 26 w 359"/>
                  <a:gd name="T75" fmla="*/ 13 h 313"/>
                  <a:gd name="T76" fmla="*/ 29 w 359"/>
                  <a:gd name="T77" fmla="*/ 13 h 313"/>
                  <a:gd name="T78" fmla="*/ 30 w 359"/>
                  <a:gd name="T79" fmla="*/ 13 h 313"/>
                  <a:gd name="T80" fmla="*/ 30 w 359"/>
                  <a:gd name="T81" fmla="*/ 14 h 313"/>
                  <a:gd name="T82" fmla="*/ 32 w 359"/>
                  <a:gd name="T83" fmla="*/ 14 h 313"/>
                  <a:gd name="T84" fmla="*/ 31 w 359"/>
                  <a:gd name="T85" fmla="*/ 12 h 313"/>
                  <a:gd name="T86" fmla="*/ 32 w 359"/>
                  <a:gd name="T87" fmla="*/ 11 h 313"/>
                  <a:gd name="T88" fmla="*/ 34 w 359"/>
                  <a:gd name="T89" fmla="*/ 11 h 313"/>
                  <a:gd name="T90" fmla="*/ 32 w 359"/>
                  <a:gd name="T91" fmla="*/ 11 h 313"/>
                  <a:gd name="T92" fmla="*/ 30 w 359"/>
                  <a:gd name="T93" fmla="*/ 10 h 313"/>
                  <a:gd name="T94" fmla="*/ 30 w 359"/>
                  <a:gd name="T95" fmla="*/ 9 h 313"/>
                  <a:gd name="T96" fmla="*/ 31 w 359"/>
                  <a:gd name="T97" fmla="*/ 9 h 313"/>
                  <a:gd name="T98" fmla="*/ 30 w 359"/>
                  <a:gd name="T99" fmla="*/ 8 h 313"/>
                  <a:gd name="T100" fmla="*/ 30 w 359"/>
                  <a:gd name="T101" fmla="*/ 8 h 313"/>
                  <a:gd name="T102" fmla="*/ 30 w 359"/>
                  <a:gd name="T103" fmla="*/ 7 h 313"/>
                  <a:gd name="T104" fmla="*/ 30 w 359"/>
                  <a:gd name="T105" fmla="*/ 6 h 31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9"/>
                  <a:gd name="T160" fmla="*/ 0 h 313"/>
                  <a:gd name="T161" fmla="*/ 359 w 359"/>
                  <a:gd name="T162" fmla="*/ 313 h 31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9" h="313">
                    <a:moveTo>
                      <a:pt x="317" y="59"/>
                    </a:moveTo>
                    <a:lnTo>
                      <a:pt x="303" y="68"/>
                    </a:lnTo>
                    <a:lnTo>
                      <a:pt x="269" y="72"/>
                    </a:lnTo>
                    <a:lnTo>
                      <a:pt x="254" y="61"/>
                    </a:lnTo>
                    <a:lnTo>
                      <a:pt x="242" y="56"/>
                    </a:lnTo>
                    <a:lnTo>
                      <a:pt x="229" y="40"/>
                    </a:lnTo>
                    <a:lnTo>
                      <a:pt x="214" y="31"/>
                    </a:lnTo>
                    <a:lnTo>
                      <a:pt x="203" y="14"/>
                    </a:lnTo>
                    <a:lnTo>
                      <a:pt x="191" y="7"/>
                    </a:lnTo>
                    <a:lnTo>
                      <a:pt x="189" y="5"/>
                    </a:lnTo>
                    <a:lnTo>
                      <a:pt x="186" y="7"/>
                    </a:lnTo>
                    <a:lnTo>
                      <a:pt x="177" y="0"/>
                    </a:lnTo>
                    <a:lnTo>
                      <a:pt x="173" y="0"/>
                    </a:lnTo>
                    <a:lnTo>
                      <a:pt x="168" y="3"/>
                    </a:lnTo>
                    <a:lnTo>
                      <a:pt x="168" y="9"/>
                    </a:lnTo>
                    <a:lnTo>
                      <a:pt x="170" y="16"/>
                    </a:lnTo>
                    <a:lnTo>
                      <a:pt x="170" y="17"/>
                    </a:lnTo>
                    <a:lnTo>
                      <a:pt x="165" y="16"/>
                    </a:lnTo>
                    <a:lnTo>
                      <a:pt x="158" y="14"/>
                    </a:lnTo>
                    <a:lnTo>
                      <a:pt x="156" y="19"/>
                    </a:lnTo>
                    <a:lnTo>
                      <a:pt x="152" y="23"/>
                    </a:lnTo>
                    <a:lnTo>
                      <a:pt x="131" y="28"/>
                    </a:lnTo>
                    <a:lnTo>
                      <a:pt x="128" y="35"/>
                    </a:lnTo>
                    <a:lnTo>
                      <a:pt x="128" y="38"/>
                    </a:lnTo>
                    <a:lnTo>
                      <a:pt x="135" y="45"/>
                    </a:lnTo>
                    <a:lnTo>
                      <a:pt x="133" y="59"/>
                    </a:lnTo>
                    <a:lnTo>
                      <a:pt x="128" y="66"/>
                    </a:lnTo>
                    <a:lnTo>
                      <a:pt x="118" y="66"/>
                    </a:lnTo>
                    <a:lnTo>
                      <a:pt x="105" y="77"/>
                    </a:lnTo>
                    <a:lnTo>
                      <a:pt x="109" y="82"/>
                    </a:lnTo>
                    <a:lnTo>
                      <a:pt x="105" y="87"/>
                    </a:lnTo>
                    <a:lnTo>
                      <a:pt x="105" y="101"/>
                    </a:lnTo>
                    <a:lnTo>
                      <a:pt x="100" y="105"/>
                    </a:lnTo>
                    <a:lnTo>
                      <a:pt x="95" y="105"/>
                    </a:lnTo>
                    <a:lnTo>
                      <a:pt x="91" y="98"/>
                    </a:lnTo>
                    <a:lnTo>
                      <a:pt x="86" y="98"/>
                    </a:lnTo>
                    <a:lnTo>
                      <a:pt x="84" y="94"/>
                    </a:lnTo>
                    <a:lnTo>
                      <a:pt x="81" y="94"/>
                    </a:lnTo>
                    <a:lnTo>
                      <a:pt x="81" y="98"/>
                    </a:lnTo>
                    <a:lnTo>
                      <a:pt x="76" y="98"/>
                    </a:lnTo>
                    <a:lnTo>
                      <a:pt x="63" y="77"/>
                    </a:lnTo>
                    <a:lnTo>
                      <a:pt x="62" y="77"/>
                    </a:lnTo>
                    <a:lnTo>
                      <a:pt x="51" y="93"/>
                    </a:lnTo>
                    <a:lnTo>
                      <a:pt x="32" y="93"/>
                    </a:lnTo>
                    <a:lnTo>
                      <a:pt x="27" y="86"/>
                    </a:lnTo>
                    <a:lnTo>
                      <a:pt x="23" y="91"/>
                    </a:lnTo>
                    <a:lnTo>
                      <a:pt x="7" y="91"/>
                    </a:lnTo>
                    <a:lnTo>
                      <a:pt x="0" y="84"/>
                    </a:lnTo>
                    <a:lnTo>
                      <a:pt x="2" y="107"/>
                    </a:lnTo>
                    <a:lnTo>
                      <a:pt x="14" y="138"/>
                    </a:lnTo>
                    <a:lnTo>
                      <a:pt x="20" y="143"/>
                    </a:lnTo>
                    <a:lnTo>
                      <a:pt x="27" y="142"/>
                    </a:lnTo>
                    <a:lnTo>
                      <a:pt x="49" y="101"/>
                    </a:lnTo>
                    <a:lnTo>
                      <a:pt x="62" y="107"/>
                    </a:lnTo>
                    <a:lnTo>
                      <a:pt x="70" y="119"/>
                    </a:lnTo>
                    <a:lnTo>
                      <a:pt x="74" y="119"/>
                    </a:lnTo>
                    <a:lnTo>
                      <a:pt x="79" y="126"/>
                    </a:lnTo>
                    <a:lnTo>
                      <a:pt x="81" y="136"/>
                    </a:lnTo>
                    <a:lnTo>
                      <a:pt x="79" y="154"/>
                    </a:lnTo>
                    <a:lnTo>
                      <a:pt x="88" y="173"/>
                    </a:lnTo>
                    <a:lnTo>
                      <a:pt x="111" y="192"/>
                    </a:lnTo>
                    <a:lnTo>
                      <a:pt x="98" y="194"/>
                    </a:lnTo>
                    <a:lnTo>
                      <a:pt x="95" y="199"/>
                    </a:lnTo>
                    <a:lnTo>
                      <a:pt x="95" y="205"/>
                    </a:lnTo>
                    <a:lnTo>
                      <a:pt x="105" y="222"/>
                    </a:lnTo>
                    <a:lnTo>
                      <a:pt x="137" y="245"/>
                    </a:lnTo>
                    <a:lnTo>
                      <a:pt x="142" y="264"/>
                    </a:lnTo>
                    <a:lnTo>
                      <a:pt x="177" y="268"/>
                    </a:lnTo>
                    <a:lnTo>
                      <a:pt x="238" y="313"/>
                    </a:lnTo>
                    <a:lnTo>
                      <a:pt x="247" y="310"/>
                    </a:lnTo>
                    <a:lnTo>
                      <a:pt x="221" y="280"/>
                    </a:lnTo>
                    <a:lnTo>
                      <a:pt x="219" y="268"/>
                    </a:lnTo>
                    <a:lnTo>
                      <a:pt x="215" y="262"/>
                    </a:lnTo>
                    <a:lnTo>
                      <a:pt x="208" y="261"/>
                    </a:lnTo>
                    <a:lnTo>
                      <a:pt x="187" y="236"/>
                    </a:lnTo>
                    <a:lnTo>
                      <a:pt x="186" y="231"/>
                    </a:lnTo>
                    <a:lnTo>
                      <a:pt x="175" y="215"/>
                    </a:lnTo>
                    <a:lnTo>
                      <a:pt x="168" y="212"/>
                    </a:lnTo>
                    <a:lnTo>
                      <a:pt x="159" y="196"/>
                    </a:lnTo>
                    <a:lnTo>
                      <a:pt x="154" y="196"/>
                    </a:lnTo>
                    <a:lnTo>
                      <a:pt x="156" y="187"/>
                    </a:lnTo>
                    <a:lnTo>
                      <a:pt x="158" y="185"/>
                    </a:lnTo>
                    <a:lnTo>
                      <a:pt x="154" y="178"/>
                    </a:lnTo>
                    <a:lnTo>
                      <a:pt x="154" y="173"/>
                    </a:lnTo>
                    <a:lnTo>
                      <a:pt x="149" y="166"/>
                    </a:lnTo>
                    <a:lnTo>
                      <a:pt x="145" y="152"/>
                    </a:lnTo>
                    <a:lnTo>
                      <a:pt x="140" y="150"/>
                    </a:lnTo>
                    <a:lnTo>
                      <a:pt x="131" y="142"/>
                    </a:lnTo>
                    <a:lnTo>
                      <a:pt x="131" y="140"/>
                    </a:lnTo>
                    <a:lnTo>
                      <a:pt x="137" y="138"/>
                    </a:lnTo>
                    <a:lnTo>
                      <a:pt x="135" y="133"/>
                    </a:lnTo>
                    <a:lnTo>
                      <a:pt x="137" y="112"/>
                    </a:lnTo>
                    <a:lnTo>
                      <a:pt x="144" y="105"/>
                    </a:lnTo>
                    <a:lnTo>
                      <a:pt x="152" y="108"/>
                    </a:lnTo>
                    <a:lnTo>
                      <a:pt x="152" y="112"/>
                    </a:lnTo>
                    <a:lnTo>
                      <a:pt x="168" y="128"/>
                    </a:lnTo>
                    <a:lnTo>
                      <a:pt x="170" y="128"/>
                    </a:lnTo>
                    <a:lnTo>
                      <a:pt x="182" y="110"/>
                    </a:lnTo>
                    <a:lnTo>
                      <a:pt x="201" y="112"/>
                    </a:lnTo>
                    <a:lnTo>
                      <a:pt x="207" y="107"/>
                    </a:lnTo>
                    <a:lnTo>
                      <a:pt x="208" y="107"/>
                    </a:lnTo>
                    <a:lnTo>
                      <a:pt x="222" y="117"/>
                    </a:lnTo>
                    <a:lnTo>
                      <a:pt x="226" y="117"/>
                    </a:lnTo>
                    <a:lnTo>
                      <a:pt x="229" y="115"/>
                    </a:lnTo>
                    <a:lnTo>
                      <a:pt x="233" y="119"/>
                    </a:lnTo>
                    <a:lnTo>
                      <a:pt x="250" y="122"/>
                    </a:lnTo>
                    <a:lnTo>
                      <a:pt x="252" y="121"/>
                    </a:lnTo>
                    <a:lnTo>
                      <a:pt x="254" y="121"/>
                    </a:lnTo>
                    <a:lnTo>
                      <a:pt x="263" y="129"/>
                    </a:lnTo>
                    <a:lnTo>
                      <a:pt x="266" y="128"/>
                    </a:lnTo>
                    <a:lnTo>
                      <a:pt x="273" y="121"/>
                    </a:lnTo>
                    <a:lnTo>
                      <a:pt x="276" y="121"/>
                    </a:lnTo>
                    <a:lnTo>
                      <a:pt x="282" y="128"/>
                    </a:lnTo>
                    <a:lnTo>
                      <a:pt x="283" y="128"/>
                    </a:lnTo>
                    <a:lnTo>
                      <a:pt x="287" y="122"/>
                    </a:lnTo>
                    <a:lnTo>
                      <a:pt x="299" y="124"/>
                    </a:lnTo>
                    <a:lnTo>
                      <a:pt x="304" y="131"/>
                    </a:lnTo>
                    <a:lnTo>
                      <a:pt x="306" y="129"/>
                    </a:lnTo>
                    <a:lnTo>
                      <a:pt x="306" y="128"/>
                    </a:lnTo>
                    <a:lnTo>
                      <a:pt x="313" y="128"/>
                    </a:lnTo>
                    <a:lnTo>
                      <a:pt x="322" y="136"/>
                    </a:lnTo>
                    <a:lnTo>
                      <a:pt x="320" y="140"/>
                    </a:lnTo>
                    <a:lnTo>
                      <a:pt x="320" y="143"/>
                    </a:lnTo>
                    <a:lnTo>
                      <a:pt x="325" y="149"/>
                    </a:lnTo>
                    <a:lnTo>
                      <a:pt x="336" y="147"/>
                    </a:lnTo>
                    <a:lnTo>
                      <a:pt x="343" y="142"/>
                    </a:lnTo>
                    <a:lnTo>
                      <a:pt x="343" y="138"/>
                    </a:lnTo>
                    <a:lnTo>
                      <a:pt x="341" y="135"/>
                    </a:lnTo>
                    <a:lnTo>
                      <a:pt x="339" y="124"/>
                    </a:lnTo>
                    <a:lnTo>
                      <a:pt x="343" y="122"/>
                    </a:lnTo>
                    <a:lnTo>
                      <a:pt x="345" y="117"/>
                    </a:lnTo>
                    <a:lnTo>
                      <a:pt x="346" y="115"/>
                    </a:lnTo>
                    <a:lnTo>
                      <a:pt x="355" y="117"/>
                    </a:lnTo>
                    <a:lnTo>
                      <a:pt x="359" y="115"/>
                    </a:lnTo>
                    <a:lnTo>
                      <a:pt x="359" y="114"/>
                    </a:lnTo>
                    <a:lnTo>
                      <a:pt x="355" y="112"/>
                    </a:lnTo>
                    <a:lnTo>
                      <a:pt x="352" y="112"/>
                    </a:lnTo>
                    <a:lnTo>
                      <a:pt x="346" y="110"/>
                    </a:lnTo>
                    <a:lnTo>
                      <a:pt x="341" y="110"/>
                    </a:lnTo>
                    <a:lnTo>
                      <a:pt x="338" y="105"/>
                    </a:lnTo>
                    <a:lnTo>
                      <a:pt x="332" y="105"/>
                    </a:lnTo>
                    <a:lnTo>
                      <a:pt x="331" y="103"/>
                    </a:lnTo>
                    <a:lnTo>
                      <a:pt x="332" y="98"/>
                    </a:lnTo>
                    <a:lnTo>
                      <a:pt x="331" y="96"/>
                    </a:lnTo>
                    <a:lnTo>
                      <a:pt x="332" y="93"/>
                    </a:lnTo>
                    <a:lnTo>
                      <a:pt x="334" y="93"/>
                    </a:lnTo>
                    <a:lnTo>
                      <a:pt x="336" y="91"/>
                    </a:lnTo>
                    <a:lnTo>
                      <a:pt x="336" y="89"/>
                    </a:lnTo>
                    <a:lnTo>
                      <a:pt x="332" y="87"/>
                    </a:lnTo>
                    <a:lnTo>
                      <a:pt x="331" y="87"/>
                    </a:lnTo>
                    <a:lnTo>
                      <a:pt x="329" y="89"/>
                    </a:lnTo>
                    <a:lnTo>
                      <a:pt x="325" y="87"/>
                    </a:lnTo>
                    <a:lnTo>
                      <a:pt x="324" y="84"/>
                    </a:lnTo>
                    <a:lnTo>
                      <a:pt x="327" y="80"/>
                    </a:lnTo>
                    <a:lnTo>
                      <a:pt x="327" y="77"/>
                    </a:lnTo>
                    <a:lnTo>
                      <a:pt x="325" y="73"/>
                    </a:lnTo>
                    <a:lnTo>
                      <a:pt x="327" y="72"/>
                    </a:lnTo>
                    <a:lnTo>
                      <a:pt x="325" y="68"/>
                    </a:lnTo>
                    <a:lnTo>
                      <a:pt x="317" y="59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4"/>
              <p:cNvSpPr>
                <a:spLocks/>
              </p:cNvSpPr>
              <p:nvPr/>
            </p:nvSpPr>
            <p:spPr bwMode="auto">
              <a:xfrm>
                <a:off x="4160" y="2705"/>
                <a:ext cx="13" cy="18"/>
              </a:xfrm>
              <a:custGeom>
                <a:avLst/>
                <a:gdLst>
                  <a:gd name="T0" fmla="*/ 2 w 17"/>
                  <a:gd name="T1" fmla="*/ 0 h 21"/>
                  <a:gd name="T2" fmla="*/ 2 w 17"/>
                  <a:gd name="T3" fmla="*/ 3 h 21"/>
                  <a:gd name="T4" fmla="*/ 2 w 17"/>
                  <a:gd name="T5" fmla="*/ 3 h 21"/>
                  <a:gd name="T6" fmla="*/ 2 w 17"/>
                  <a:gd name="T7" fmla="*/ 3 h 21"/>
                  <a:gd name="T8" fmla="*/ 2 w 17"/>
                  <a:gd name="T9" fmla="*/ 3 h 21"/>
                  <a:gd name="T10" fmla="*/ 2 w 17"/>
                  <a:gd name="T11" fmla="*/ 3 h 21"/>
                  <a:gd name="T12" fmla="*/ 0 w 17"/>
                  <a:gd name="T13" fmla="*/ 3 h 21"/>
                  <a:gd name="T14" fmla="*/ 2 w 17"/>
                  <a:gd name="T15" fmla="*/ 2 h 21"/>
                  <a:gd name="T16" fmla="*/ 2 w 17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1"/>
                  <a:gd name="T29" fmla="*/ 17 w 1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1">
                    <a:moveTo>
                      <a:pt x="7" y="0"/>
                    </a:moveTo>
                    <a:lnTo>
                      <a:pt x="9" y="10"/>
                    </a:lnTo>
                    <a:lnTo>
                      <a:pt x="16" y="17"/>
                    </a:lnTo>
                    <a:lnTo>
                      <a:pt x="17" y="21"/>
                    </a:lnTo>
                    <a:lnTo>
                      <a:pt x="9" y="17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5"/>
              <p:cNvSpPr>
                <a:spLocks/>
              </p:cNvSpPr>
              <p:nvPr/>
            </p:nvSpPr>
            <p:spPr bwMode="auto">
              <a:xfrm>
                <a:off x="4149" y="2707"/>
                <a:ext cx="8" cy="38"/>
              </a:xfrm>
              <a:custGeom>
                <a:avLst/>
                <a:gdLst>
                  <a:gd name="T0" fmla="*/ 2 w 9"/>
                  <a:gd name="T1" fmla="*/ 3 h 45"/>
                  <a:gd name="T2" fmla="*/ 2 w 9"/>
                  <a:gd name="T3" fmla="*/ 1 h 45"/>
                  <a:gd name="T4" fmla="*/ 4 w 9"/>
                  <a:gd name="T5" fmla="*/ 0 h 45"/>
                  <a:gd name="T6" fmla="*/ 4 w 9"/>
                  <a:gd name="T7" fmla="*/ 3 h 45"/>
                  <a:gd name="T8" fmla="*/ 4 w 9"/>
                  <a:gd name="T9" fmla="*/ 4 h 45"/>
                  <a:gd name="T10" fmla="*/ 0 w 9"/>
                  <a:gd name="T11" fmla="*/ 3 h 45"/>
                  <a:gd name="T12" fmla="*/ 0 w 9"/>
                  <a:gd name="T13" fmla="*/ 3 h 45"/>
                  <a:gd name="T14" fmla="*/ 4 w 9"/>
                  <a:gd name="T15" fmla="*/ 3 h 45"/>
                  <a:gd name="T16" fmla="*/ 4 w 9"/>
                  <a:gd name="T17" fmla="*/ 3 h 45"/>
                  <a:gd name="T18" fmla="*/ 2 w 9"/>
                  <a:gd name="T19" fmla="*/ 3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5"/>
                  <a:gd name="T32" fmla="*/ 9 w 9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5">
                    <a:moveTo>
                      <a:pt x="2" y="3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5"/>
                    </a:lnTo>
                    <a:lnTo>
                      <a:pt x="9" y="45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6"/>
              <p:cNvSpPr>
                <a:spLocks/>
              </p:cNvSpPr>
              <p:nvPr/>
            </p:nvSpPr>
            <p:spPr bwMode="auto">
              <a:xfrm>
                <a:off x="4254" y="2843"/>
                <a:ext cx="24" cy="8"/>
              </a:xfrm>
              <a:custGeom>
                <a:avLst/>
                <a:gdLst>
                  <a:gd name="T0" fmla="*/ 0 w 28"/>
                  <a:gd name="T1" fmla="*/ 1 h 10"/>
                  <a:gd name="T2" fmla="*/ 3 w 28"/>
                  <a:gd name="T3" fmla="*/ 0 h 10"/>
                  <a:gd name="T4" fmla="*/ 3 w 28"/>
                  <a:gd name="T5" fmla="*/ 2 h 10"/>
                  <a:gd name="T6" fmla="*/ 3 w 28"/>
                  <a:gd name="T7" fmla="*/ 2 h 10"/>
                  <a:gd name="T8" fmla="*/ 3 w 28"/>
                  <a:gd name="T9" fmla="*/ 2 h 10"/>
                  <a:gd name="T10" fmla="*/ 3 w 28"/>
                  <a:gd name="T11" fmla="*/ 2 h 10"/>
                  <a:gd name="T12" fmla="*/ 0 w 28"/>
                  <a:gd name="T13" fmla="*/ 1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0"/>
                  <a:gd name="T23" fmla="*/ 28 w 28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0">
                    <a:moveTo>
                      <a:pt x="0" y="1"/>
                    </a:moveTo>
                    <a:lnTo>
                      <a:pt x="4" y="0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4" y="1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"/>
              <p:cNvSpPr>
                <a:spLocks/>
              </p:cNvSpPr>
              <p:nvPr/>
            </p:nvSpPr>
            <p:spPr bwMode="auto">
              <a:xfrm>
                <a:off x="4268" y="2873"/>
                <a:ext cx="23" cy="6"/>
              </a:xfrm>
              <a:custGeom>
                <a:avLst/>
                <a:gdLst>
                  <a:gd name="T0" fmla="*/ 0 w 28"/>
                  <a:gd name="T1" fmla="*/ 3 h 7"/>
                  <a:gd name="T2" fmla="*/ 2 w 28"/>
                  <a:gd name="T3" fmla="*/ 0 h 7"/>
                  <a:gd name="T4" fmla="*/ 2 w 28"/>
                  <a:gd name="T5" fmla="*/ 2 h 7"/>
                  <a:gd name="T6" fmla="*/ 2 w 28"/>
                  <a:gd name="T7" fmla="*/ 3 h 7"/>
                  <a:gd name="T8" fmla="*/ 2 w 28"/>
                  <a:gd name="T9" fmla="*/ 3 h 7"/>
                  <a:gd name="T10" fmla="*/ 0 w 28"/>
                  <a:gd name="T11" fmla="*/ 3 h 7"/>
                  <a:gd name="T12" fmla="*/ 0 w 28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7"/>
                  <a:gd name="T23" fmla="*/ 28 w 2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7">
                    <a:moveTo>
                      <a:pt x="0" y="4"/>
                    </a:moveTo>
                    <a:lnTo>
                      <a:pt x="2" y="0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0" y="7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8"/>
              <p:cNvSpPr>
                <a:spLocks/>
              </p:cNvSpPr>
              <p:nvPr/>
            </p:nvSpPr>
            <p:spPr bwMode="auto">
              <a:xfrm>
                <a:off x="4290" y="2869"/>
                <a:ext cx="74" cy="45"/>
              </a:xfrm>
              <a:custGeom>
                <a:avLst/>
                <a:gdLst>
                  <a:gd name="T0" fmla="*/ 8 w 88"/>
                  <a:gd name="T1" fmla="*/ 5 h 53"/>
                  <a:gd name="T2" fmla="*/ 5 w 88"/>
                  <a:gd name="T3" fmla="*/ 3 h 53"/>
                  <a:gd name="T4" fmla="*/ 3 w 88"/>
                  <a:gd name="T5" fmla="*/ 3 h 53"/>
                  <a:gd name="T6" fmla="*/ 3 w 88"/>
                  <a:gd name="T7" fmla="*/ 3 h 53"/>
                  <a:gd name="T8" fmla="*/ 0 w 88"/>
                  <a:gd name="T9" fmla="*/ 3 h 53"/>
                  <a:gd name="T10" fmla="*/ 3 w 88"/>
                  <a:gd name="T11" fmla="*/ 0 h 53"/>
                  <a:gd name="T12" fmla="*/ 3 w 88"/>
                  <a:gd name="T13" fmla="*/ 3 h 53"/>
                  <a:gd name="T14" fmla="*/ 3 w 88"/>
                  <a:gd name="T15" fmla="*/ 3 h 53"/>
                  <a:gd name="T16" fmla="*/ 3 w 88"/>
                  <a:gd name="T17" fmla="*/ 3 h 53"/>
                  <a:gd name="T18" fmla="*/ 3 w 88"/>
                  <a:gd name="T19" fmla="*/ 3 h 53"/>
                  <a:gd name="T20" fmla="*/ 4 w 88"/>
                  <a:gd name="T21" fmla="*/ 3 h 53"/>
                  <a:gd name="T22" fmla="*/ 4 w 88"/>
                  <a:gd name="T23" fmla="*/ 3 h 53"/>
                  <a:gd name="T24" fmla="*/ 5 w 88"/>
                  <a:gd name="T25" fmla="*/ 3 h 53"/>
                  <a:gd name="T26" fmla="*/ 6 w 88"/>
                  <a:gd name="T27" fmla="*/ 3 h 53"/>
                  <a:gd name="T28" fmla="*/ 7 w 88"/>
                  <a:gd name="T29" fmla="*/ 3 h 53"/>
                  <a:gd name="T30" fmla="*/ 7 w 88"/>
                  <a:gd name="T31" fmla="*/ 3 h 53"/>
                  <a:gd name="T32" fmla="*/ 7 w 88"/>
                  <a:gd name="T33" fmla="*/ 4 h 53"/>
                  <a:gd name="T34" fmla="*/ 8 w 88"/>
                  <a:gd name="T35" fmla="*/ 4 h 53"/>
                  <a:gd name="T36" fmla="*/ 8 w 88"/>
                  <a:gd name="T37" fmla="*/ 5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8"/>
                  <a:gd name="T58" fmla="*/ 0 h 53"/>
                  <a:gd name="T59" fmla="*/ 88 w 88"/>
                  <a:gd name="T60" fmla="*/ 53 h 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8" h="53">
                    <a:moveTo>
                      <a:pt x="88" y="53"/>
                    </a:moveTo>
                    <a:lnTo>
                      <a:pt x="53" y="25"/>
                    </a:lnTo>
                    <a:lnTo>
                      <a:pt x="34" y="21"/>
                    </a:lnTo>
                    <a:lnTo>
                      <a:pt x="16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8" y="4"/>
                    </a:lnTo>
                    <a:lnTo>
                      <a:pt x="25" y="12"/>
                    </a:lnTo>
                    <a:lnTo>
                      <a:pt x="30" y="12"/>
                    </a:lnTo>
                    <a:lnTo>
                      <a:pt x="39" y="9"/>
                    </a:lnTo>
                    <a:lnTo>
                      <a:pt x="48" y="9"/>
                    </a:lnTo>
                    <a:lnTo>
                      <a:pt x="48" y="16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74" y="35"/>
                    </a:lnTo>
                    <a:lnTo>
                      <a:pt x="84" y="37"/>
                    </a:lnTo>
                    <a:lnTo>
                      <a:pt x="82" y="42"/>
                    </a:lnTo>
                    <a:lnTo>
                      <a:pt x="88" y="44"/>
                    </a:lnTo>
                    <a:lnTo>
                      <a:pt x="88" y="53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5238" y="3188"/>
              <a:ext cx="107" cy="219"/>
            </a:xfrm>
            <a:custGeom>
              <a:avLst/>
              <a:gdLst>
                <a:gd name="T0" fmla="*/ 960971191 w 117"/>
                <a:gd name="T1" fmla="*/ 474490211 h 259"/>
                <a:gd name="T2" fmla="*/ 960971191 w 117"/>
                <a:gd name="T3" fmla="*/ 474490211 h 259"/>
                <a:gd name="T4" fmla="*/ 960971191 w 117"/>
                <a:gd name="T5" fmla="*/ 474490211 h 259"/>
                <a:gd name="T6" fmla="*/ 960971191 w 117"/>
                <a:gd name="T7" fmla="*/ 474490211 h 259"/>
                <a:gd name="T8" fmla="*/ 960971191 w 117"/>
                <a:gd name="T9" fmla="*/ 474490211 h 259"/>
                <a:gd name="T10" fmla="*/ 0 w 117"/>
                <a:gd name="T11" fmla="*/ 474490211 h 259"/>
                <a:gd name="T12" fmla="*/ 960971191 w 117"/>
                <a:gd name="T13" fmla="*/ 474490211 h 259"/>
                <a:gd name="T14" fmla="*/ 960971191 w 117"/>
                <a:gd name="T15" fmla="*/ 474490211 h 259"/>
                <a:gd name="T16" fmla="*/ 960971191 w 117"/>
                <a:gd name="T17" fmla="*/ 474490211 h 259"/>
                <a:gd name="T18" fmla="*/ 960971191 w 117"/>
                <a:gd name="T19" fmla="*/ 474490211 h 259"/>
                <a:gd name="T20" fmla="*/ 960971191 w 117"/>
                <a:gd name="T21" fmla="*/ 474490211 h 259"/>
                <a:gd name="T22" fmla="*/ 960971191 w 117"/>
                <a:gd name="T23" fmla="*/ 474490211 h 259"/>
                <a:gd name="T24" fmla="*/ 960971191 w 117"/>
                <a:gd name="T25" fmla="*/ 474490211 h 259"/>
                <a:gd name="T26" fmla="*/ 960971191 w 117"/>
                <a:gd name="T27" fmla="*/ 474490211 h 259"/>
                <a:gd name="T28" fmla="*/ 960971191 w 117"/>
                <a:gd name="T29" fmla="*/ 474490211 h 259"/>
                <a:gd name="T30" fmla="*/ 960971191 w 117"/>
                <a:gd name="T31" fmla="*/ 474490211 h 259"/>
                <a:gd name="T32" fmla="*/ 960971191 w 117"/>
                <a:gd name="T33" fmla="*/ 474490211 h 259"/>
                <a:gd name="T34" fmla="*/ 960971191 w 117"/>
                <a:gd name="T35" fmla="*/ 474490211 h 259"/>
                <a:gd name="T36" fmla="*/ 960971191 w 117"/>
                <a:gd name="T37" fmla="*/ 474490211 h 259"/>
                <a:gd name="T38" fmla="*/ 960971191 w 117"/>
                <a:gd name="T39" fmla="*/ 474490211 h 259"/>
                <a:gd name="T40" fmla="*/ 960971191 w 117"/>
                <a:gd name="T41" fmla="*/ 474490211 h 259"/>
                <a:gd name="T42" fmla="*/ 960971191 w 117"/>
                <a:gd name="T43" fmla="*/ 0 h 259"/>
                <a:gd name="T44" fmla="*/ 960971191 w 117"/>
                <a:gd name="T45" fmla="*/ 474490211 h 259"/>
                <a:gd name="T46" fmla="*/ 960971191 w 117"/>
                <a:gd name="T47" fmla="*/ 474490211 h 259"/>
                <a:gd name="T48" fmla="*/ 960971191 w 117"/>
                <a:gd name="T49" fmla="*/ 474490211 h 259"/>
                <a:gd name="T50" fmla="*/ 960971191 w 117"/>
                <a:gd name="T51" fmla="*/ 474490211 h 259"/>
                <a:gd name="T52" fmla="*/ 960971191 w 117"/>
                <a:gd name="T53" fmla="*/ 474490211 h 259"/>
                <a:gd name="T54" fmla="*/ 960971191 w 117"/>
                <a:gd name="T55" fmla="*/ 474490211 h 259"/>
                <a:gd name="T56" fmla="*/ 960971191 w 117"/>
                <a:gd name="T57" fmla="*/ 474490211 h 259"/>
                <a:gd name="T58" fmla="*/ 960971191 w 117"/>
                <a:gd name="T59" fmla="*/ 474490211 h 259"/>
                <a:gd name="T60" fmla="*/ 960971191 w 117"/>
                <a:gd name="T61" fmla="*/ 474490211 h 259"/>
                <a:gd name="T62" fmla="*/ 960971191 w 117"/>
                <a:gd name="T63" fmla="*/ 474490211 h 259"/>
                <a:gd name="T64" fmla="*/ 960971191 w 117"/>
                <a:gd name="T65" fmla="*/ 474490211 h 259"/>
                <a:gd name="T66" fmla="*/ 960971191 w 117"/>
                <a:gd name="T67" fmla="*/ 474490211 h 259"/>
                <a:gd name="T68" fmla="*/ 960971191 w 117"/>
                <a:gd name="T69" fmla="*/ 474490211 h 259"/>
                <a:gd name="T70" fmla="*/ 960971191 w 117"/>
                <a:gd name="T71" fmla="*/ 474490211 h 259"/>
                <a:gd name="T72" fmla="*/ 960971191 w 117"/>
                <a:gd name="T73" fmla="*/ 474490211 h 259"/>
                <a:gd name="T74" fmla="*/ 960971191 w 117"/>
                <a:gd name="T75" fmla="*/ 474490211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7"/>
                <a:gd name="T115" fmla="*/ 0 h 259"/>
                <a:gd name="T116" fmla="*/ 117 w 117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7" h="259">
                  <a:moveTo>
                    <a:pt x="58" y="257"/>
                  </a:moveTo>
                  <a:lnTo>
                    <a:pt x="47" y="252"/>
                  </a:lnTo>
                  <a:lnTo>
                    <a:pt x="46" y="240"/>
                  </a:lnTo>
                  <a:lnTo>
                    <a:pt x="37" y="228"/>
                  </a:lnTo>
                  <a:lnTo>
                    <a:pt x="16" y="219"/>
                  </a:lnTo>
                  <a:lnTo>
                    <a:pt x="0" y="191"/>
                  </a:lnTo>
                  <a:lnTo>
                    <a:pt x="9" y="193"/>
                  </a:lnTo>
                  <a:lnTo>
                    <a:pt x="9" y="182"/>
                  </a:lnTo>
                  <a:lnTo>
                    <a:pt x="5" y="165"/>
                  </a:lnTo>
                  <a:lnTo>
                    <a:pt x="9" y="151"/>
                  </a:lnTo>
                  <a:lnTo>
                    <a:pt x="11" y="147"/>
                  </a:lnTo>
                  <a:lnTo>
                    <a:pt x="11" y="135"/>
                  </a:lnTo>
                  <a:lnTo>
                    <a:pt x="12" y="126"/>
                  </a:lnTo>
                  <a:lnTo>
                    <a:pt x="7" y="112"/>
                  </a:lnTo>
                  <a:lnTo>
                    <a:pt x="19" y="75"/>
                  </a:lnTo>
                  <a:lnTo>
                    <a:pt x="14" y="70"/>
                  </a:lnTo>
                  <a:lnTo>
                    <a:pt x="4" y="67"/>
                  </a:lnTo>
                  <a:lnTo>
                    <a:pt x="9" y="49"/>
                  </a:lnTo>
                  <a:lnTo>
                    <a:pt x="7" y="35"/>
                  </a:lnTo>
                  <a:lnTo>
                    <a:pt x="12" y="20"/>
                  </a:lnTo>
                  <a:lnTo>
                    <a:pt x="21" y="13"/>
                  </a:lnTo>
                  <a:lnTo>
                    <a:pt x="30" y="0"/>
                  </a:lnTo>
                  <a:lnTo>
                    <a:pt x="39" y="9"/>
                  </a:lnTo>
                  <a:lnTo>
                    <a:pt x="54" y="11"/>
                  </a:lnTo>
                  <a:lnTo>
                    <a:pt x="61" y="25"/>
                  </a:lnTo>
                  <a:lnTo>
                    <a:pt x="73" y="30"/>
                  </a:lnTo>
                  <a:lnTo>
                    <a:pt x="87" y="48"/>
                  </a:lnTo>
                  <a:lnTo>
                    <a:pt x="82" y="110"/>
                  </a:lnTo>
                  <a:lnTo>
                    <a:pt x="93" y="135"/>
                  </a:lnTo>
                  <a:lnTo>
                    <a:pt x="115" y="154"/>
                  </a:lnTo>
                  <a:lnTo>
                    <a:pt x="117" y="184"/>
                  </a:lnTo>
                  <a:lnTo>
                    <a:pt x="101" y="198"/>
                  </a:lnTo>
                  <a:lnTo>
                    <a:pt x="91" y="219"/>
                  </a:lnTo>
                  <a:lnTo>
                    <a:pt x="79" y="228"/>
                  </a:lnTo>
                  <a:lnTo>
                    <a:pt x="75" y="242"/>
                  </a:lnTo>
                  <a:lnTo>
                    <a:pt x="70" y="250"/>
                  </a:lnTo>
                  <a:lnTo>
                    <a:pt x="59" y="259"/>
                  </a:lnTo>
                  <a:lnTo>
                    <a:pt x="58" y="257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grpSp>
          <p:nvGrpSpPr>
            <p:cNvPr id="39" name="Group 30"/>
            <p:cNvGrpSpPr>
              <a:grpSpLocks/>
            </p:cNvGrpSpPr>
            <p:nvPr/>
          </p:nvGrpSpPr>
          <p:grpSpPr bwMode="auto">
            <a:xfrm>
              <a:off x="3834" y="1753"/>
              <a:ext cx="628" cy="718"/>
              <a:chOff x="3113" y="1468"/>
              <a:chExt cx="579" cy="718"/>
            </a:xfrm>
            <a:grpFill/>
          </p:grpSpPr>
          <p:grpSp>
            <p:nvGrpSpPr>
              <p:cNvPr id="136" name="Group 31"/>
              <p:cNvGrpSpPr>
                <a:grpSpLocks/>
              </p:cNvGrpSpPr>
              <p:nvPr/>
            </p:nvGrpSpPr>
            <p:grpSpPr bwMode="auto">
              <a:xfrm>
                <a:off x="3265" y="1468"/>
                <a:ext cx="427" cy="718"/>
                <a:chOff x="3265" y="1468"/>
                <a:chExt cx="427" cy="718"/>
              </a:xfrm>
              <a:grpFill/>
            </p:grpSpPr>
            <p:sp>
              <p:nvSpPr>
                <p:cNvPr id="138" name="Freeform 32"/>
                <p:cNvSpPr>
                  <a:spLocks/>
                </p:cNvSpPr>
                <p:nvPr/>
              </p:nvSpPr>
              <p:spPr bwMode="auto">
                <a:xfrm>
                  <a:off x="3670" y="1468"/>
                  <a:ext cx="22" cy="53"/>
                </a:xfrm>
                <a:custGeom>
                  <a:avLst/>
                  <a:gdLst>
                    <a:gd name="T0" fmla="*/ 3 w 26"/>
                    <a:gd name="T1" fmla="*/ 0 h 63"/>
                    <a:gd name="T2" fmla="*/ 3 w 26"/>
                    <a:gd name="T3" fmla="*/ 0 h 63"/>
                    <a:gd name="T4" fmla="*/ 3 w 26"/>
                    <a:gd name="T5" fmla="*/ 3 h 63"/>
                    <a:gd name="T6" fmla="*/ 3 w 26"/>
                    <a:gd name="T7" fmla="*/ 3 h 63"/>
                    <a:gd name="T8" fmla="*/ 3 w 26"/>
                    <a:gd name="T9" fmla="*/ 3 h 63"/>
                    <a:gd name="T10" fmla="*/ 3 w 26"/>
                    <a:gd name="T11" fmla="*/ 3 h 63"/>
                    <a:gd name="T12" fmla="*/ 3 w 26"/>
                    <a:gd name="T13" fmla="*/ 3 h 63"/>
                    <a:gd name="T14" fmla="*/ 3 w 26"/>
                    <a:gd name="T15" fmla="*/ 3 h 63"/>
                    <a:gd name="T16" fmla="*/ 0 w 26"/>
                    <a:gd name="T17" fmla="*/ 3 h 63"/>
                    <a:gd name="T18" fmla="*/ 0 w 26"/>
                    <a:gd name="T19" fmla="*/ 3 h 63"/>
                    <a:gd name="T20" fmla="*/ 3 w 26"/>
                    <a:gd name="T21" fmla="*/ 3 h 63"/>
                    <a:gd name="T22" fmla="*/ 3 w 26"/>
                    <a:gd name="T23" fmla="*/ 3 h 63"/>
                    <a:gd name="T24" fmla="*/ 3 w 26"/>
                    <a:gd name="T25" fmla="*/ 3 h 63"/>
                    <a:gd name="T26" fmla="*/ 0 w 26"/>
                    <a:gd name="T27" fmla="*/ 6 h 63"/>
                    <a:gd name="T28" fmla="*/ 3 w 26"/>
                    <a:gd name="T29" fmla="*/ 5 h 63"/>
                    <a:gd name="T30" fmla="*/ 3 w 26"/>
                    <a:gd name="T31" fmla="*/ 3 h 63"/>
                    <a:gd name="T32" fmla="*/ 3 w 26"/>
                    <a:gd name="T33" fmla="*/ 3 h 63"/>
                    <a:gd name="T34" fmla="*/ 3 w 26"/>
                    <a:gd name="T35" fmla="*/ 3 h 63"/>
                    <a:gd name="T36" fmla="*/ 3 w 26"/>
                    <a:gd name="T37" fmla="*/ 3 h 63"/>
                    <a:gd name="T38" fmla="*/ 3 w 26"/>
                    <a:gd name="T39" fmla="*/ 0 h 6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6"/>
                    <a:gd name="T61" fmla="*/ 0 h 63"/>
                    <a:gd name="T62" fmla="*/ 26 w 26"/>
                    <a:gd name="T63" fmla="*/ 63 h 6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6" h="63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9" y="3"/>
                      </a:lnTo>
                      <a:lnTo>
                        <a:pt x="12" y="5"/>
                      </a:lnTo>
                      <a:lnTo>
                        <a:pt x="10" y="9"/>
                      </a:lnTo>
                      <a:lnTo>
                        <a:pt x="10" y="12"/>
                      </a:lnTo>
                      <a:lnTo>
                        <a:pt x="10" y="17"/>
                      </a:lnTo>
                      <a:lnTo>
                        <a:pt x="10" y="23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3" y="38"/>
                      </a:lnTo>
                      <a:lnTo>
                        <a:pt x="10" y="35"/>
                      </a:lnTo>
                      <a:lnTo>
                        <a:pt x="10" y="38"/>
                      </a:lnTo>
                      <a:lnTo>
                        <a:pt x="0" y="63"/>
                      </a:lnTo>
                      <a:lnTo>
                        <a:pt x="12" y="54"/>
                      </a:lnTo>
                      <a:lnTo>
                        <a:pt x="19" y="33"/>
                      </a:lnTo>
                      <a:lnTo>
                        <a:pt x="21" y="31"/>
                      </a:lnTo>
                      <a:lnTo>
                        <a:pt x="26" y="21"/>
                      </a:lnTo>
                      <a:lnTo>
                        <a:pt x="19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Freeform 33"/>
                <p:cNvSpPr>
                  <a:spLocks/>
                </p:cNvSpPr>
                <p:nvPr/>
              </p:nvSpPr>
              <p:spPr bwMode="auto">
                <a:xfrm>
                  <a:off x="3413" y="1561"/>
                  <a:ext cx="47" cy="39"/>
                </a:xfrm>
                <a:custGeom>
                  <a:avLst/>
                  <a:gdLst>
                    <a:gd name="T0" fmla="*/ 5 w 56"/>
                    <a:gd name="T1" fmla="*/ 0 h 46"/>
                    <a:gd name="T2" fmla="*/ 5 w 56"/>
                    <a:gd name="T3" fmla="*/ 0 h 46"/>
                    <a:gd name="T4" fmla="*/ 3 w 56"/>
                    <a:gd name="T5" fmla="*/ 3 h 46"/>
                    <a:gd name="T6" fmla="*/ 3 w 56"/>
                    <a:gd name="T7" fmla="*/ 3 h 46"/>
                    <a:gd name="T8" fmla="*/ 3 w 56"/>
                    <a:gd name="T9" fmla="*/ 3 h 46"/>
                    <a:gd name="T10" fmla="*/ 3 w 56"/>
                    <a:gd name="T11" fmla="*/ 3 h 46"/>
                    <a:gd name="T12" fmla="*/ 3 w 56"/>
                    <a:gd name="T13" fmla="*/ 3 h 46"/>
                    <a:gd name="T14" fmla="*/ 3 w 56"/>
                    <a:gd name="T15" fmla="*/ 3 h 46"/>
                    <a:gd name="T16" fmla="*/ 3 w 56"/>
                    <a:gd name="T17" fmla="*/ 3 h 46"/>
                    <a:gd name="T18" fmla="*/ 3 w 56"/>
                    <a:gd name="T19" fmla="*/ 3 h 46"/>
                    <a:gd name="T20" fmla="*/ 2 w 56"/>
                    <a:gd name="T21" fmla="*/ 3 h 46"/>
                    <a:gd name="T22" fmla="*/ 2 w 56"/>
                    <a:gd name="T23" fmla="*/ 3 h 46"/>
                    <a:gd name="T24" fmla="*/ 0 w 56"/>
                    <a:gd name="T25" fmla="*/ 4 h 46"/>
                    <a:gd name="T26" fmla="*/ 3 w 56"/>
                    <a:gd name="T27" fmla="*/ 4 h 46"/>
                    <a:gd name="T28" fmla="*/ 3 w 56"/>
                    <a:gd name="T29" fmla="*/ 4 h 46"/>
                    <a:gd name="T30" fmla="*/ 3 w 56"/>
                    <a:gd name="T31" fmla="*/ 3 h 46"/>
                    <a:gd name="T32" fmla="*/ 3 w 56"/>
                    <a:gd name="T33" fmla="*/ 3 h 46"/>
                    <a:gd name="T34" fmla="*/ 3 w 56"/>
                    <a:gd name="T35" fmla="*/ 3 h 46"/>
                    <a:gd name="T36" fmla="*/ 3 w 56"/>
                    <a:gd name="T37" fmla="*/ 3 h 46"/>
                    <a:gd name="T38" fmla="*/ 3 w 56"/>
                    <a:gd name="T39" fmla="*/ 3 h 46"/>
                    <a:gd name="T40" fmla="*/ 3 w 56"/>
                    <a:gd name="T41" fmla="*/ 3 h 46"/>
                    <a:gd name="T42" fmla="*/ 3 w 56"/>
                    <a:gd name="T43" fmla="*/ 3 h 46"/>
                    <a:gd name="T44" fmla="*/ 3 w 56"/>
                    <a:gd name="T45" fmla="*/ 3 h 46"/>
                    <a:gd name="T46" fmla="*/ 4 w 56"/>
                    <a:gd name="T47" fmla="*/ 3 h 46"/>
                    <a:gd name="T48" fmla="*/ 5 w 56"/>
                    <a:gd name="T49" fmla="*/ 3 h 46"/>
                    <a:gd name="T50" fmla="*/ 4 w 56"/>
                    <a:gd name="T51" fmla="*/ 3 h 46"/>
                    <a:gd name="T52" fmla="*/ 4 w 56"/>
                    <a:gd name="T53" fmla="*/ 3 h 46"/>
                    <a:gd name="T54" fmla="*/ 5 w 56"/>
                    <a:gd name="T55" fmla="*/ 0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6"/>
                    <a:gd name="T85" fmla="*/ 0 h 46"/>
                    <a:gd name="T86" fmla="*/ 56 w 5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6" h="46">
                      <a:moveTo>
                        <a:pt x="56" y="0"/>
                      </a:moveTo>
                      <a:lnTo>
                        <a:pt x="52" y="0"/>
                      </a:lnTo>
                      <a:lnTo>
                        <a:pt x="26" y="5"/>
                      </a:lnTo>
                      <a:lnTo>
                        <a:pt x="26" y="9"/>
                      </a:lnTo>
                      <a:lnTo>
                        <a:pt x="24" y="14"/>
                      </a:lnTo>
                      <a:lnTo>
                        <a:pt x="19" y="14"/>
                      </a:lnTo>
                      <a:lnTo>
                        <a:pt x="16" y="7"/>
                      </a:lnTo>
                      <a:lnTo>
                        <a:pt x="10" y="14"/>
                      </a:lnTo>
                      <a:lnTo>
                        <a:pt x="5" y="25"/>
                      </a:lnTo>
                      <a:lnTo>
                        <a:pt x="7" y="33"/>
                      </a:lnTo>
                      <a:lnTo>
                        <a:pt x="2" y="37"/>
                      </a:lnTo>
                      <a:lnTo>
                        <a:pt x="2" y="39"/>
                      </a:lnTo>
                      <a:lnTo>
                        <a:pt x="0" y="46"/>
                      </a:lnTo>
                      <a:lnTo>
                        <a:pt x="10" y="44"/>
                      </a:lnTo>
                      <a:lnTo>
                        <a:pt x="12" y="40"/>
                      </a:lnTo>
                      <a:lnTo>
                        <a:pt x="17" y="39"/>
                      </a:lnTo>
                      <a:lnTo>
                        <a:pt x="21" y="35"/>
                      </a:lnTo>
                      <a:lnTo>
                        <a:pt x="26" y="39"/>
                      </a:lnTo>
                      <a:lnTo>
                        <a:pt x="35" y="35"/>
                      </a:lnTo>
                      <a:lnTo>
                        <a:pt x="38" y="30"/>
                      </a:lnTo>
                      <a:lnTo>
                        <a:pt x="35" y="28"/>
                      </a:lnTo>
                      <a:lnTo>
                        <a:pt x="36" y="25"/>
                      </a:lnTo>
                      <a:lnTo>
                        <a:pt x="42" y="21"/>
                      </a:lnTo>
                      <a:lnTo>
                        <a:pt x="47" y="21"/>
                      </a:lnTo>
                      <a:lnTo>
                        <a:pt x="52" y="19"/>
                      </a:lnTo>
                      <a:lnTo>
                        <a:pt x="49" y="19"/>
                      </a:lnTo>
                      <a:lnTo>
                        <a:pt x="49" y="1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381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" name="Freeform 34"/>
                <p:cNvSpPr>
                  <a:spLocks/>
                </p:cNvSpPr>
                <p:nvPr/>
              </p:nvSpPr>
              <p:spPr bwMode="auto">
                <a:xfrm>
                  <a:off x="3391" y="1600"/>
                  <a:ext cx="18" cy="12"/>
                </a:xfrm>
                <a:custGeom>
                  <a:avLst/>
                  <a:gdLst>
                    <a:gd name="T0" fmla="*/ 3 w 21"/>
                    <a:gd name="T1" fmla="*/ 3 h 14"/>
                    <a:gd name="T2" fmla="*/ 3 w 21"/>
                    <a:gd name="T3" fmla="*/ 3 h 14"/>
                    <a:gd name="T4" fmla="*/ 3 w 21"/>
                    <a:gd name="T5" fmla="*/ 3 h 14"/>
                    <a:gd name="T6" fmla="*/ 1 w 21"/>
                    <a:gd name="T7" fmla="*/ 0 h 14"/>
                    <a:gd name="T8" fmla="*/ 0 w 21"/>
                    <a:gd name="T9" fmla="*/ 2 h 14"/>
                    <a:gd name="T10" fmla="*/ 3 w 21"/>
                    <a:gd name="T11" fmla="*/ 3 h 14"/>
                    <a:gd name="T12" fmla="*/ 3 w 21"/>
                    <a:gd name="T13" fmla="*/ 3 h 14"/>
                    <a:gd name="T14" fmla="*/ 3 w 21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14"/>
                    <a:gd name="T26" fmla="*/ 21 w 21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14">
                      <a:moveTo>
                        <a:pt x="17" y="7"/>
                      </a:moveTo>
                      <a:lnTo>
                        <a:pt x="21" y="7"/>
                      </a:lnTo>
                      <a:lnTo>
                        <a:pt x="15" y="4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5" y="11"/>
                      </a:lnTo>
                      <a:lnTo>
                        <a:pt x="12" y="14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grpFill/>
                <a:ln w="381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" name="Freeform 35"/>
                <p:cNvSpPr>
                  <a:spLocks/>
                </p:cNvSpPr>
                <p:nvPr/>
              </p:nvSpPr>
              <p:spPr bwMode="auto">
                <a:xfrm>
                  <a:off x="3580" y="1551"/>
                  <a:ext cx="22" cy="22"/>
                </a:xfrm>
                <a:custGeom>
                  <a:avLst/>
                  <a:gdLst>
                    <a:gd name="T0" fmla="*/ 3 w 26"/>
                    <a:gd name="T1" fmla="*/ 3 h 26"/>
                    <a:gd name="T2" fmla="*/ 3 w 26"/>
                    <a:gd name="T3" fmla="*/ 3 h 26"/>
                    <a:gd name="T4" fmla="*/ 3 w 26"/>
                    <a:gd name="T5" fmla="*/ 3 h 26"/>
                    <a:gd name="T6" fmla="*/ 3 w 26"/>
                    <a:gd name="T7" fmla="*/ 3 h 26"/>
                    <a:gd name="T8" fmla="*/ 3 w 26"/>
                    <a:gd name="T9" fmla="*/ 3 h 26"/>
                    <a:gd name="T10" fmla="*/ 3 w 26"/>
                    <a:gd name="T11" fmla="*/ 0 h 26"/>
                    <a:gd name="T12" fmla="*/ 3 w 26"/>
                    <a:gd name="T13" fmla="*/ 0 h 26"/>
                    <a:gd name="T14" fmla="*/ 0 w 26"/>
                    <a:gd name="T15" fmla="*/ 3 h 26"/>
                    <a:gd name="T16" fmla="*/ 3 w 26"/>
                    <a:gd name="T17" fmla="*/ 3 h 26"/>
                    <a:gd name="T18" fmla="*/ 3 w 26"/>
                    <a:gd name="T19" fmla="*/ 3 h 26"/>
                    <a:gd name="T20" fmla="*/ 3 w 26"/>
                    <a:gd name="T21" fmla="*/ 3 h 26"/>
                    <a:gd name="T22" fmla="*/ 3 w 26"/>
                    <a:gd name="T23" fmla="*/ 3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"/>
                    <a:gd name="T37" fmla="*/ 0 h 26"/>
                    <a:gd name="T38" fmla="*/ 26 w 26"/>
                    <a:gd name="T39" fmla="*/ 26 h 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" h="26">
                      <a:moveTo>
                        <a:pt x="25" y="24"/>
                      </a:moveTo>
                      <a:lnTo>
                        <a:pt x="26" y="23"/>
                      </a:lnTo>
                      <a:lnTo>
                        <a:pt x="25" y="21"/>
                      </a:lnTo>
                      <a:lnTo>
                        <a:pt x="12" y="16"/>
                      </a:lnTo>
                      <a:lnTo>
                        <a:pt x="12" y="7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4" y="17"/>
                      </a:lnTo>
                      <a:lnTo>
                        <a:pt x="14" y="21"/>
                      </a:lnTo>
                      <a:lnTo>
                        <a:pt x="21" y="26"/>
                      </a:lnTo>
                      <a:lnTo>
                        <a:pt x="25" y="24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36"/>
                <p:cNvSpPr>
                  <a:spLocks/>
                </p:cNvSpPr>
                <p:nvPr/>
              </p:nvSpPr>
              <p:spPr bwMode="auto">
                <a:xfrm>
                  <a:off x="3574" y="1567"/>
                  <a:ext cx="7" cy="7"/>
                </a:xfrm>
                <a:custGeom>
                  <a:avLst/>
                  <a:gdLst>
                    <a:gd name="T0" fmla="*/ 2 w 9"/>
                    <a:gd name="T1" fmla="*/ 2 h 9"/>
                    <a:gd name="T2" fmla="*/ 2 w 9"/>
                    <a:gd name="T3" fmla="*/ 2 h 9"/>
                    <a:gd name="T4" fmla="*/ 2 w 9"/>
                    <a:gd name="T5" fmla="*/ 2 h 9"/>
                    <a:gd name="T6" fmla="*/ 2 w 9"/>
                    <a:gd name="T7" fmla="*/ 0 h 9"/>
                    <a:gd name="T8" fmla="*/ 2 w 9"/>
                    <a:gd name="T9" fmla="*/ 0 h 9"/>
                    <a:gd name="T10" fmla="*/ 0 w 9"/>
                    <a:gd name="T11" fmla="*/ 2 h 9"/>
                    <a:gd name="T12" fmla="*/ 2 w 9"/>
                    <a:gd name="T13" fmla="*/ 2 h 9"/>
                    <a:gd name="T14" fmla="*/ 2 w 9"/>
                    <a:gd name="T15" fmla="*/ 2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9"/>
                    <a:gd name="T26" fmla="*/ 9 w 9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9">
                      <a:moveTo>
                        <a:pt x="9" y="9"/>
                      </a:move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9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37"/>
                <p:cNvSpPr>
                  <a:spLocks/>
                </p:cNvSpPr>
                <p:nvPr/>
              </p:nvSpPr>
              <p:spPr bwMode="auto">
                <a:xfrm>
                  <a:off x="3265" y="1573"/>
                  <a:ext cx="378" cy="613"/>
                </a:xfrm>
                <a:custGeom>
                  <a:avLst/>
                  <a:gdLst>
                    <a:gd name="T0" fmla="*/ 19 w 447"/>
                    <a:gd name="T1" fmla="*/ 67 h 726"/>
                    <a:gd name="T2" fmla="*/ 24 w 447"/>
                    <a:gd name="T3" fmla="*/ 67 h 726"/>
                    <a:gd name="T4" fmla="*/ 25 w 447"/>
                    <a:gd name="T5" fmla="*/ 67 h 726"/>
                    <a:gd name="T6" fmla="*/ 36 w 447"/>
                    <a:gd name="T7" fmla="*/ 68 h 726"/>
                    <a:gd name="T8" fmla="*/ 35 w 447"/>
                    <a:gd name="T9" fmla="*/ 64 h 726"/>
                    <a:gd name="T10" fmla="*/ 37 w 447"/>
                    <a:gd name="T11" fmla="*/ 62 h 726"/>
                    <a:gd name="T12" fmla="*/ 40 w 447"/>
                    <a:gd name="T13" fmla="*/ 61 h 726"/>
                    <a:gd name="T14" fmla="*/ 43 w 447"/>
                    <a:gd name="T15" fmla="*/ 57 h 726"/>
                    <a:gd name="T16" fmla="*/ 37 w 447"/>
                    <a:gd name="T17" fmla="*/ 52 h 726"/>
                    <a:gd name="T18" fmla="*/ 37 w 447"/>
                    <a:gd name="T19" fmla="*/ 50 h 726"/>
                    <a:gd name="T20" fmla="*/ 36 w 447"/>
                    <a:gd name="T21" fmla="*/ 44 h 726"/>
                    <a:gd name="T22" fmla="*/ 36 w 447"/>
                    <a:gd name="T23" fmla="*/ 37 h 726"/>
                    <a:gd name="T24" fmla="*/ 32 w 447"/>
                    <a:gd name="T25" fmla="*/ 26 h 726"/>
                    <a:gd name="T26" fmla="*/ 27 w 447"/>
                    <a:gd name="T27" fmla="*/ 22 h 726"/>
                    <a:gd name="T28" fmla="*/ 31 w 447"/>
                    <a:gd name="T29" fmla="*/ 21 h 726"/>
                    <a:gd name="T30" fmla="*/ 31 w 447"/>
                    <a:gd name="T31" fmla="*/ 19 h 726"/>
                    <a:gd name="T32" fmla="*/ 37 w 447"/>
                    <a:gd name="T33" fmla="*/ 14 h 726"/>
                    <a:gd name="T34" fmla="*/ 30 w 447"/>
                    <a:gd name="T35" fmla="*/ 9 h 726"/>
                    <a:gd name="T36" fmla="*/ 28 w 447"/>
                    <a:gd name="T37" fmla="*/ 8 h 726"/>
                    <a:gd name="T38" fmla="*/ 30 w 447"/>
                    <a:gd name="T39" fmla="*/ 7 h 726"/>
                    <a:gd name="T40" fmla="*/ 35 w 447"/>
                    <a:gd name="T41" fmla="*/ 4 h 726"/>
                    <a:gd name="T42" fmla="*/ 29 w 447"/>
                    <a:gd name="T43" fmla="*/ 0 h 726"/>
                    <a:gd name="T44" fmla="*/ 25 w 447"/>
                    <a:gd name="T45" fmla="*/ 3 h 726"/>
                    <a:gd name="T46" fmla="*/ 21 w 447"/>
                    <a:gd name="T47" fmla="*/ 7 h 726"/>
                    <a:gd name="T48" fmla="*/ 21 w 447"/>
                    <a:gd name="T49" fmla="*/ 8 h 726"/>
                    <a:gd name="T50" fmla="*/ 21 w 447"/>
                    <a:gd name="T51" fmla="*/ 9 h 726"/>
                    <a:gd name="T52" fmla="*/ 21 w 447"/>
                    <a:gd name="T53" fmla="*/ 11 h 726"/>
                    <a:gd name="T54" fmla="*/ 18 w 447"/>
                    <a:gd name="T55" fmla="*/ 13 h 726"/>
                    <a:gd name="T56" fmla="*/ 18 w 447"/>
                    <a:gd name="T57" fmla="*/ 15 h 726"/>
                    <a:gd name="T58" fmla="*/ 18 w 447"/>
                    <a:gd name="T59" fmla="*/ 18 h 726"/>
                    <a:gd name="T60" fmla="*/ 15 w 447"/>
                    <a:gd name="T61" fmla="*/ 24 h 726"/>
                    <a:gd name="T62" fmla="*/ 18 w 447"/>
                    <a:gd name="T63" fmla="*/ 19 h 726"/>
                    <a:gd name="T64" fmla="*/ 19 w 447"/>
                    <a:gd name="T65" fmla="*/ 21 h 726"/>
                    <a:gd name="T66" fmla="*/ 21 w 447"/>
                    <a:gd name="T67" fmla="*/ 21 h 726"/>
                    <a:gd name="T68" fmla="*/ 21 w 447"/>
                    <a:gd name="T69" fmla="*/ 21 h 726"/>
                    <a:gd name="T70" fmla="*/ 18 w 447"/>
                    <a:gd name="T71" fmla="*/ 28 h 726"/>
                    <a:gd name="T72" fmla="*/ 16 w 447"/>
                    <a:gd name="T73" fmla="*/ 30 h 726"/>
                    <a:gd name="T74" fmla="*/ 19 w 447"/>
                    <a:gd name="T75" fmla="*/ 30 h 726"/>
                    <a:gd name="T76" fmla="*/ 23 w 447"/>
                    <a:gd name="T77" fmla="*/ 30 h 726"/>
                    <a:gd name="T78" fmla="*/ 25 w 447"/>
                    <a:gd name="T79" fmla="*/ 31 h 726"/>
                    <a:gd name="T80" fmla="*/ 22 w 447"/>
                    <a:gd name="T81" fmla="*/ 36 h 726"/>
                    <a:gd name="T82" fmla="*/ 25 w 447"/>
                    <a:gd name="T83" fmla="*/ 37 h 726"/>
                    <a:gd name="T84" fmla="*/ 24 w 447"/>
                    <a:gd name="T85" fmla="*/ 41 h 726"/>
                    <a:gd name="T86" fmla="*/ 22 w 447"/>
                    <a:gd name="T87" fmla="*/ 43 h 726"/>
                    <a:gd name="T88" fmla="*/ 14 w 447"/>
                    <a:gd name="T89" fmla="*/ 44 h 726"/>
                    <a:gd name="T90" fmla="*/ 7 w 447"/>
                    <a:gd name="T91" fmla="*/ 52 h 726"/>
                    <a:gd name="T92" fmla="*/ 10 w 447"/>
                    <a:gd name="T93" fmla="*/ 54 h 726"/>
                    <a:gd name="T94" fmla="*/ 12 w 447"/>
                    <a:gd name="T95" fmla="*/ 56 h 726"/>
                    <a:gd name="T96" fmla="*/ 15 w 447"/>
                    <a:gd name="T97" fmla="*/ 57 h 726"/>
                    <a:gd name="T98" fmla="*/ 19 w 447"/>
                    <a:gd name="T99" fmla="*/ 57 h 726"/>
                    <a:gd name="T100" fmla="*/ 10 w 447"/>
                    <a:gd name="T101" fmla="*/ 60 h 726"/>
                    <a:gd name="T102" fmla="*/ 0 w 447"/>
                    <a:gd name="T103" fmla="*/ 65 h 726"/>
                    <a:gd name="T104" fmla="*/ 3 w 447"/>
                    <a:gd name="T105" fmla="*/ 67 h 726"/>
                    <a:gd name="T106" fmla="*/ 8 w 447"/>
                    <a:gd name="T107" fmla="*/ 64 h 726"/>
                    <a:gd name="T108" fmla="*/ 13 w 447"/>
                    <a:gd name="T109" fmla="*/ 64 h 72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47"/>
                    <a:gd name="T166" fmla="*/ 0 h 726"/>
                    <a:gd name="T167" fmla="*/ 447 w 447"/>
                    <a:gd name="T168" fmla="*/ 726 h 72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47" h="726">
                      <a:moveTo>
                        <a:pt x="180" y="707"/>
                      </a:moveTo>
                      <a:lnTo>
                        <a:pt x="180" y="707"/>
                      </a:lnTo>
                      <a:lnTo>
                        <a:pt x="185" y="703"/>
                      </a:lnTo>
                      <a:lnTo>
                        <a:pt x="194" y="703"/>
                      </a:lnTo>
                      <a:lnTo>
                        <a:pt x="203" y="709"/>
                      </a:lnTo>
                      <a:lnTo>
                        <a:pt x="210" y="709"/>
                      </a:lnTo>
                      <a:lnTo>
                        <a:pt x="208" y="700"/>
                      </a:lnTo>
                      <a:lnTo>
                        <a:pt x="232" y="707"/>
                      </a:lnTo>
                      <a:lnTo>
                        <a:pt x="236" y="705"/>
                      </a:lnTo>
                      <a:lnTo>
                        <a:pt x="245" y="705"/>
                      </a:lnTo>
                      <a:lnTo>
                        <a:pt x="248" y="695"/>
                      </a:lnTo>
                      <a:lnTo>
                        <a:pt x="253" y="702"/>
                      </a:lnTo>
                      <a:lnTo>
                        <a:pt x="259" y="705"/>
                      </a:lnTo>
                      <a:lnTo>
                        <a:pt x="267" y="705"/>
                      </a:lnTo>
                      <a:lnTo>
                        <a:pt x="269" y="710"/>
                      </a:lnTo>
                      <a:lnTo>
                        <a:pt x="273" y="716"/>
                      </a:lnTo>
                      <a:lnTo>
                        <a:pt x="311" y="719"/>
                      </a:lnTo>
                      <a:lnTo>
                        <a:pt x="322" y="726"/>
                      </a:lnTo>
                      <a:lnTo>
                        <a:pt x="372" y="724"/>
                      </a:lnTo>
                      <a:lnTo>
                        <a:pt x="374" y="721"/>
                      </a:lnTo>
                      <a:lnTo>
                        <a:pt x="398" y="712"/>
                      </a:lnTo>
                      <a:lnTo>
                        <a:pt x="404" y="702"/>
                      </a:lnTo>
                      <a:lnTo>
                        <a:pt x="402" y="696"/>
                      </a:lnTo>
                      <a:lnTo>
                        <a:pt x="367" y="688"/>
                      </a:lnTo>
                      <a:lnTo>
                        <a:pt x="369" y="679"/>
                      </a:lnTo>
                      <a:lnTo>
                        <a:pt x="365" y="672"/>
                      </a:lnTo>
                      <a:lnTo>
                        <a:pt x="376" y="670"/>
                      </a:lnTo>
                      <a:lnTo>
                        <a:pt x="379" y="667"/>
                      </a:lnTo>
                      <a:lnTo>
                        <a:pt x="386" y="661"/>
                      </a:lnTo>
                      <a:lnTo>
                        <a:pt x="384" y="658"/>
                      </a:lnTo>
                      <a:lnTo>
                        <a:pt x="379" y="654"/>
                      </a:lnTo>
                      <a:lnTo>
                        <a:pt x="393" y="651"/>
                      </a:lnTo>
                      <a:lnTo>
                        <a:pt x="397" y="656"/>
                      </a:lnTo>
                      <a:lnTo>
                        <a:pt x="405" y="654"/>
                      </a:lnTo>
                      <a:lnTo>
                        <a:pt x="409" y="649"/>
                      </a:lnTo>
                      <a:lnTo>
                        <a:pt x="409" y="640"/>
                      </a:lnTo>
                      <a:lnTo>
                        <a:pt x="414" y="642"/>
                      </a:lnTo>
                      <a:lnTo>
                        <a:pt x="421" y="640"/>
                      </a:lnTo>
                      <a:lnTo>
                        <a:pt x="432" y="633"/>
                      </a:lnTo>
                      <a:lnTo>
                        <a:pt x="446" y="600"/>
                      </a:lnTo>
                      <a:lnTo>
                        <a:pt x="447" y="584"/>
                      </a:lnTo>
                      <a:lnTo>
                        <a:pt x="442" y="570"/>
                      </a:lnTo>
                      <a:lnTo>
                        <a:pt x="428" y="556"/>
                      </a:lnTo>
                      <a:lnTo>
                        <a:pt x="395" y="551"/>
                      </a:lnTo>
                      <a:lnTo>
                        <a:pt x="381" y="562"/>
                      </a:lnTo>
                      <a:lnTo>
                        <a:pt x="379" y="558"/>
                      </a:lnTo>
                      <a:lnTo>
                        <a:pt x="367" y="551"/>
                      </a:lnTo>
                      <a:lnTo>
                        <a:pt x="372" y="544"/>
                      </a:lnTo>
                      <a:lnTo>
                        <a:pt x="386" y="534"/>
                      </a:lnTo>
                      <a:lnTo>
                        <a:pt x="391" y="528"/>
                      </a:lnTo>
                      <a:lnTo>
                        <a:pt x="393" y="520"/>
                      </a:lnTo>
                      <a:lnTo>
                        <a:pt x="383" y="492"/>
                      </a:lnTo>
                      <a:lnTo>
                        <a:pt x="377" y="488"/>
                      </a:lnTo>
                      <a:lnTo>
                        <a:pt x="369" y="472"/>
                      </a:lnTo>
                      <a:lnTo>
                        <a:pt x="374" y="471"/>
                      </a:lnTo>
                      <a:lnTo>
                        <a:pt x="381" y="483"/>
                      </a:lnTo>
                      <a:lnTo>
                        <a:pt x="391" y="488"/>
                      </a:lnTo>
                      <a:lnTo>
                        <a:pt x="393" y="488"/>
                      </a:lnTo>
                      <a:lnTo>
                        <a:pt x="395" y="472"/>
                      </a:lnTo>
                      <a:lnTo>
                        <a:pt x="376" y="401"/>
                      </a:lnTo>
                      <a:lnTo>
                        <a:pt x="355" y="388"/>
                      </a:lnTo>
                      <a:lnTo>
                        <a:pt x="353" y="383"/>
                      </a:lnTo>
                      <a:lnTo>
                        <a:pt x="348" y="334"/>
                      </a:lnTo>
                      <a:lnTo>
                        <a:pt x="355" y="301"/>
                      </a:lnTo>
                      <a:lnTo>
                        <a:pt x="342" y="280"/>
                      </a:lnTo>
                      <a:lnTo>
                        <a:pt x="341" y="268"/>
                      </a:lnTo>
                      <a:lnTo>
                        <a:pt x="320" y="247"/>
                      </a:lnTo>
                      <a:lnTo>
                        <a:pt x="316" y="245"/>
                      </a:lnTo>
                      <a:lnTo>
                        <a:pt x="301" y="245"/>
                      </a:lnTo>
                      <a:lnTo>
                        <a:pt x="288" y="238"/>
                      </a:lnTo>
                      <a:lnTo>
                        <a:pt x="288" y="236"/>
                      </a:lnTo>
                      <a:lnTo>
                        <a:pt x="294" y="229"/>
                      </a:lnTo>
                      <a:lnTo>
                        <a:pt x="299" y="226"/>
                      </a:lnTo>
                      <a:lnTo>
                        <a:pt x="316" y="229"/>
                      </a:lnTo>
                      <a:lnTo>
                        <a:pt x="325" y="228"/>
                      </a:lnTo>
                      <a:lnTo>
                        <a:pt x="320" y="212"/>
                      </a:lnTo>
                      <a:lnTo>
                        <a:pt x="316" y="208"/>
                      </a:lnTo>
                      <a:lnTo>
                        <a:pt x="316" y="205"/>
                      </a:lnTo>
                      <a:lnTo>
                        <a:pt x="325" y="207"/>
                      </a:lnTo>
                      <a:lnTo>
                        <a:pt x="330" y="205"/>
                      </a:lnTo>
                      <a:lnTo>
                        <a:pt x="337" y="200"/>
                      </a:lnTo>
                      <a:lnTo>
                        <a:pt x="342" y="193"/>
                      </a:lnTo>
                      <a:lnTo>
                        <a:pt x="358" y="180"/>
                      </a:lnTo>
                      <a:lnTo>
                        <a:pt x="376" y="152"/>
                      </a:lnTo>
                      <a:lnTo>
                        <a:pt x="391" y="142"/>
                      </a:lnTo>
                      <a:lnTo>
                        <a:pt x="397" y="126"/>
                      </a:lnTo>
                      <a:lnTo>
                        <a:pt x="397" y="119"/>
                      </a:lnTo>
                      <a:lnTo>
                        <a:pt x="344" y="102"/>
                      </a:lnTo>
                      <a:lnTo>
                        <a:pt x="335" y="95"/>
                      </a:lnTo>
                      <a:lnTo>
                        <a:pt x="302" y="95"/>
                      </a:lnTo>
                      <a:lnTo>
                        <a:pt x="295" y="98"/>
                      </a:lnTo>
                      <a:lnTo>
                        <a:pt x="292" y="95"/>
                      </a:lnTo>
                      <a:lnTo>
                        <a:pt x="297" y="89"/>
                      </a:lnTo>
                      <a:lnTo>
                        <a:pt x="297" y="86"/>
                      </a:lnTo>
                      <a:lnTo>
                        <a:pt x="290" y="86"/>
                      </a:lnTo>
                      <a:lnTo>
                        <a:pt x="292" y="82"/>
                      </a:lnTo>
                      <a:lnTo>
                        <a:pt x="304" y="82"/>
                      </a:lnTo>
                      <a:lnTo>
                        <a:pt x="315" y="79"/>
                      </a:lnTo>
                      <a:lnTo>
                        <a:pt x="301" y="72"/>
                      </a:lnTo>
                      <a:lnTo>
                        <a:pt x="304" y="67"/>
                      </a:lnTo>
                      <a:lnTo>
                        <a:pt x="306" y="67"/>
                      </a:lnTo>
                      <a:lnTo>
                        <a:pt x="316" y="60"/>
                      </a:lnTo>
                      <a:lnTo>
                        <a:pt x="335" y="56"/>
                      </a:lnTo>
                      <a:lnTo>
                        <a:pt x="346" y="46"/>
                      </a:lnTo>
                      <a:lnTo>
                        <a:pt x="360" y="42"/>
                      </a:lnTo>
                      <a:lnTo>
                        <a:pt x="369" y="23"/>
                      </a:lnTo>
                      <a:lnTo>
                        <a:pt x="360" y="16"/>
                      </a:lnTo>
                      <a:lnTo>
                        <a:pt x="313" y="11"/>
                      </a:lnTo>
                      <a:lnTo>
                        <a:pt x="313" y="9"/>
                      </a:lnTo>
                      <a:lnTo>
                        <a:pt x="299" y="0"/>
                      </a:lnTo>
                      <a:lnTo>
                        <a:pt x="290" y="0"/>
                      </a:lnTo>
                      <a:lnTo>
                        <a:pt x="276" y="11"/>
                      </a:lnTo>
                      <a:lnTo>
                        <a:pt x="271" y="23"/>
                      </a:lnTo>
                      <a:lnTo>
                        <a:pt x="262" y="19"/>
                      </a:lnTo>
                      <a:lnTo>
                        <a:pt x="259" y="32"/>
                      </a:lnTo>
                      <a:lnTo>
                        <a:pt x="253" y="32"/>
                      </a:lnTo>
                      <a:lnTo>
                        <a:pt x="253" y="37"/>
                      </a:lnTo>
                      <a:lnTo>
                        <a:pt x="257" y="46"/>
                      </a:lnTo>
                      <a:lnTo>
                        <a:pt x="231" y="49"/>
                      </a:lnTo>
                      <a:lnTo>
                        <a:pt x="225" y="67"/>
                      </a:lnTo>
                      <a:lnTo>
                        <a:pt x="229" y="72"/>
                      </a:lnTo>
                      <a:lnTo>
                        <a:pt x="227" y="72"/>
                      </a:lnTo>
                      <a:lnTo>
                        <a:pt x="222" y="70"/>
                      </a:lnTo>
                      <a:lnTo>
                        <a:pt x="218" y="70"/>
                      </a:lnTo>
                      <a:lnTo>
                        <a:pt x="215" y="82"/>
                      </a:lnTo>
                      <a:lnTo>
                        <a:pt x="220" y="86"/>
                      </a:lnTo>
                      <a:lnTo>
                        <a:pt x="231" y="86"/>
                      </a:lnTo>
                      <a:lnTo>
                        <a:pt x="227" y="89"/>
                      </a:lnTo>
                      <a:lnTo>
                        <a:pt x="222" y="91"/>
                      </a:lnTo>
                      <a:lnTo>
                        <a:pt x="227" y="95"/>
                      </a:lnTo>
                      <a:lnTo>
                        <a:pt x="220" y="100"/>
                      </a:lnTo>
                      <a:lnTo>
                        <a:pt x="217" y="103"/>
                      </a:lnTo>
                      <a:lnTo>
                        <a:pt x="217" y="109"/>
                      </a:lnTo>
                      <a:lnTo>
                        <a:pt x="213" y="109"/>
                      </a:lnTo>
                      <a:lnTo>
                        <a:pt x="210" y="110"/>
                      </a:lnTo>
                      <a:lnTo>
                        <a:pt x="208" y="114"/>
                      </a:lnTo>
                      <a:lnTo>
                        <a:pt x="204" y="116"/>
                      </a:lnTo>
                      <a:lnTo>
                        <a:pt x="199" y="121"/>
                      </a:lnTo>
                      <a:lnTo>
                        <a:pt x="196" y="133"/>
                      </a:lnTo>
                      <a:lnTo>
                        <a:pt x="185" y="131"/>
                      </a:lnTo>
                      <a:lnTo>
                        <a:pt x="180" y="133"/>
                      </a:lnTo>
                      <a:lnTo>
                        <a:pt x="180" y="135"/>
                      </a:lnTo>
                      <a:lnTo>
                        <a:pt x="187" y="140"/>
                      </a:lnTo>
                      <a:lnTo>
                        <a:pt x="185" y="147"/>
                      </a:lnTo>
                      <a:lnTo>
                        <a:pt x="192" y="159"/>
                      </a:lnTo>
                      <a:lnTo>
                        <a:pt x="215" y="152"/>
                      </a:lnTo>
                      <a:lnTo>
                        <a:pt x="215" y="154"/>
                      </a:lnTo>
                      <a:lnTo>
                        <a:pt x="213" y="158"/>
                      </a:lnTo>
                      <a:lnTo>
                        <a:pt x="187" y="189"/>
                      </a:lnTo>
                      <a:lnTo>
                        <a:pt x="187" y="193"/>
                      </a:lnTo>
                      <a:lnTo>
                        <a:pt x="184" y="196"/>
                      </a:lnTo>
                      <a:lnTo>
                        <a:pt x="175" y="214"/>
                      </a:lnTo>
                      <a:lnTo>
                        <a:pt x="180" y="214"/>
                      </a:lnTo>
                      <a:lnTo>
                        <a:pt x="180" y="217"/>
                      </a:lnTo>
                      <a:lnTo>
                        <a:pt x="154" y="250"/>
                      </a:lnTo>
                      <a:lnTo>
                        <a:pt x="152" y="254"/>
                      </a:lnTo>
                      <a:lnTo>
                        <a:pt x="159" y="256"/>
                      </a:lnTo>
                      <a:lnTo>
                        <a:pt x="163" y="252"/>
                      </a:lnTo>
                      <a:lnTo>
                        <a:pt x="187" y="224"/>
                      </a:lnTo>
                      <a:lnTo>
                        <a:pt x="191" y="201"/>
                      </a:lnTo>
                      <a:lnTo>
                        <a:pt x="210" y="191"/>
                      </a:lnTo>
                      <a:lnTo>
                        <a:pt x="206" y="196"/>
                      </a:lnTo>
                      <a:lnTo>
                        <a:pt x="196" y="208"/>
                      </a:lnTo>
                      <a:lnTo>
                        <a:pt x="192" y="217"/>
                      </a:lnTo>
                      <a:lnTo>
                        <a:pt x="196" y="215"/>
                      </a:lnTo>
                      <a:lnTo>
                        <a:pt x="197" y="215"/>
                      </a:lnTo>
                      <a:lnTo>
                        <a:pt x="201" y="212"/>
                      </a:lnTo>
                      <a:lnTo>
                        <a:pt x="203" y="212"/>
                      </a:lnTo>
                      <a:lnTo>
                        <a:pt x="208" y="217"/>
                      </a:lnTo>
                      <a:lnTo>
                        <a:pt x="210" y="217"/>
                      </a:lnTo>
                      <a:lnTo>
                        <a:pt x="213" y="205"/>
                      </a:lnTo>
                      <a:lnTo>
                        <a:pt x="218" y="212"/>
                      </a:lnTo>
                      <a:lnTo>
                        <a:pt x="222" y="219"/>
                      </a:lnTo>
                      <a:lnTo>
                        <a:pt x="218" y="219"/>
                      </a:lnTo>
                      <a:lnTo>
                        <a:pt x="211" y="226"/>
                      </a:lnTo>
                      <a:lnTo>
                        <a:pt x="204" y="238"/>
                      </a:lnTo>
                      <a:lnTo>
                        <a:pt x="206" y="243"/>
                      </a:lnTo>
                      <a:lnTo>
                        <a:pt x="210" y="250"/>
                      </a:lnTo>
                      <a:lnTo>
                        <a:pt x="208" y="259"/>
                      </a:lnTo>
                      <a:lnTo>
                        <a:pt x="178" y="290"/>
                      </a:lnTo>
                      <a:lnTo>
                        <a:pt x="175" y="299"/>
                      </a:lnTo>
                      <a:lnTo>
                        <a:pt x="171" y="292"/>
                      </a:lnTo>
                      <a:lnTo>
                        <a:pt x="168" y="296"/>
                      </a:lnTo>
                      <a:lnTo>
                        <a:pt x="168" y="318"/>
                      </a:lnTo>
                      <a:lnTo>
                        <a:pt x="170" y="324"/>
                      </a:lnTo>
                      <a:lnTo>
                        <a:pt x="173" y="324"/>
                      </a:lnTo>
                      <a:lnTo>
                        <a:pt x="177" y="311"/>
                      </a:lnTo>
                      <a:lnTo>
                        <a:pt x="178" y="308"/>
                      </a:lnTo>
                      <a:lnTo>
                        <a:pt x="182" y="308"/>
                      </a:lnTo>
                      <a:lnTo>
                        <a:pt x="196" y="329"/>
                      </a:lnTo>
                      <a:lnTo>
                        <a:pt x="201" y="324"/>
                      </a:lnTo>
                      <a:lnTo>
                        <a:pt x="203" y="317"/>
                      </a:lnTo>
                      <a:lnTo>
                        <a:pt x="222" y="325"/>
                      </a:lnTo>
                      <a:lnTo>
                        <a:pt x="239" y="324"/>
                      </a:lnTo>
                      <a:lnTo>
                        <a:pt x="241" y="322"/>
                      </a:lnTo>
                      <a:lnTo>
                        <a:pt x="250" y="320"/>
                      </a:lnTo>
                      <a:lnTo>
                        <a:pt x="267" y="329"/>
                      </a:lnTo>
                      <a:lnTo>
                        <a:pt x="264" y="331"/>
                      </a:lnTo>
                      <a:lnTo>
                        <a:pt x="260" y="329"/>
                      </a:lnTo>
                      <a:lnTo>
                        <a:pt x="250" y="332"/>
                      </a:lnTo>
                      <a:lnTo>
                        <a:pt x="229" y="359"/>
                      </a:lnTo>
                      <a:lnTo>
                        <a:pt x="229" y="366"/>
                      </a:lnTo>
                      <a:lnTo>
                        <a:pt x="232" y="376"/>
                      </a:lnTo>
                      <a:lnTo>
                        <a:pt x="232" y="383"/>
                      </a:lnTo>
                      <a:lnTo>
                        <a:pt x="232" y="385"/>
                      </a:lnTo>
                      <a:lnTo>
                        <a:pt x="236" y="383"/>
                      </a:lnTo>
                      <a:lnTo>
                        <a:pt x="238" y="397"/>
                      </a:lnTo>
                      <a:lnTo>
                        <a:pt x="252" y="397"/>
                      </a:lnTo>
                      <a:lnTo>
                        <a:pt x="260" y="392"/>
                      </a:lnTo>
                      <a:lnTo>
                        <a:pt x="264" y="394"/>
                      </a:lnTo>
                      <a:lnTo>
                        <a:pt x="259" y="399"/>
                      </a:lnTo>
                      <a:lnTo>
                        <a:pt x="252" y="415"/>
                      </a:lnTo>
                      <a:lnTo>
                        <a:pt x="246" y="418"/>
                      </a:lnTo>
                      <a:lnTo>
                        <a:pt x="239" y="427"/>
                      </a:lnTo>
                      <a:lnTo>
                        <a:pt x="246" y="432"/>
                      </a:lnTo>
                      <a:lnTo>
                        <a:pt x="239" y="437"/>
                      </a:lnTo>
                      <a:lnTo>
                        <a:pt x="231" y="450"/>
                      </a:lnTo>
                      <a:lnTo>
                        <a:pt x="232" y="455"/>
                      </a:lnTo>
                      <a:lnTo>
                        <a:pt x="236" y="460"/>
                      </a:lnTo>
                      <a:lnTo>
                        <a:pt x="231" y="460"/>
                      </a:lnTo>
                      <a:lnTo>
                        <a:pt x="224" y="465"/>
                      </a:lnTo>
                      <a:lnTo>
                        <a:pt x="189" y="453"/>
                      </a:lnTo>
                      <a:lnTo>
                        <a:pt x="131" y="478"/>
                      </a:lnTo>
                      <a:lnTo>
                        <a:pt x="135" y="481"/>
                      </a:lnTo>
                      <a:lnTo>
                        <a:pt x="150" y="478"/>
                      </a:lnTo>
                      <a:lnTo>
                        <a:pt x="161" y="479"/>
                      </a:lnTo>
                      <a:lnTo>
                        <a:pt x="154" y="511"/>
                      </a:lnTo>
                      <a:lnTo>
                        <a:pt x="157" y="516"/>
                      </a:lnTo>
                      <a:lnTo>
                        <a:pt x="142" y="534"/>
                      </a:lnTo>
                      <a:lnTo>
                        <a:pt x="73" y="548"/>
                      </a:lnTo>
                      <a:lnTo>
                        <a:pt x="75" y="569"/>
                      </a:lnTo>
                      <a:lnTo>
                        <a:pt x="77" y="572"/>
                      </a:lnTo>
                      <a:lnTo>
                        <a:pt x="82" y="576"/>
                      </a:lnTo>
                      <a:lnTo>
                        <a:pt x="91" y="576"/>
                      </a:lnTo>
                      <a:lnTo>
                        <a:pt x="101" y="570"/>
                      </a:lnTo>
                      <a:lnTo>
                        <a:pt x="112" y="569"/>
                      </a:lnTo>
                      <a:lnTo>
                        <a:pt x="114" y="572"/>
                      </a:lnTo>
                      <a:lnTo>
                        <a:pt x="112" y="584"/>
                      </a:lnTo>
                      <a:lnTo>
                        <a:pt x="114" y="590"/>
                      </a:lnTo>
                      <a:lnTo>
                        <a:pt x="126" y="593"/>
                      </a:lnTo>
                      <a:lnTo>
                        <a:pt x="135" y="590"/>
                      </a:lnTo>
                      <a:lnTo>
                        <a:pt x="138" y="590"/>
                      </a:lnTo>
                      <a:lnTo>
                        <a:pt x="140" y="593"/>
                      </a:lnTo>
                      <a:lnTo>
                        <a:pt x="149" y="616"/>
                      </a:lnTo>
                      <a:lnTo>
                        <a:pt x="152" y="619"/>
                      </a:lnTo>
                      <a:lnTo>
                        <a:pt x="161" y="621"/>
                      </a:lnTo>
                      <a:lnTo>
                        <a:pt x="168" y="619"/>
                      </a:lnTo>
                      <a:lnTo>
                        <a:pt x="175" y="614"/>
                      </a:lnTo>
                      <a:lnTo>
                        <a:pt x="206" y="605"/>
                      </a:lnTo>
                      <a:lnTo>
                        <a:pt x="204" y="611"/>
                      </a:lnTo>
                      <a:lnTo>
                        <a:pt x="178" y="632"/>
                      </a:lnTo>
                      <a:lnTo>
                        <a:pt x="173" y="637"/>
                      </a:lnTo>
                      <a:lnTo>
                        <a:pt x="170" y="640"/>
                      </a:lnTo>
                      <a:lnTo>
                        <a:pt x="112" y="626"/>
                      </a:lnTo>
                      <a:lnTo>
                        <a:pt x="103" y="635"/>
                      </a:lnTo>
                      <a:lnTo>
                        <a:pt x="91" y="639"/>
                      </a:lnTo>
                      <a:lnTo>
                        <a:pt x="80" y="649"/>
                      </a:lnTo>
                      <a:lnTo>
                        <a:pt x="7" y="684"/>
                      </a:lnTo>
                      <a:lnTo>
                        <a:pt x="2" y="691"/>
                      </a:lnTo>
                      <a:lnTo>
                        <a:pt x="0" y="696"/>
                      </a:lnTo>
                      <a:lnTo>
                        <a:pt x="5" y="689"/>
                      </a:lnTo>
                      <a:lnTo>
                        <a:pt x="11" y="689"/>
                      </a:lnTo>
                      <a:lnTo>
                        <a:pt x="18" y="700"/>
                      </a:lnTo>
                      <a:lnTo>
                        <a:pt x="23" y="700"/>
                      </a:lnTo>
                      <a:lnTo>
                        <a:pt x="25" y="705"/>
                      </a:lnTo>
                      <a:lnTo>
                        <a:pt x="30" y="702"/>
                      </a:lnTo>
                      <a:lnTo>
                        <a:pt x="37" y="695"/>
                      </a:lnTo>
                      <a:lnTo>
                        <a:pt x="49" y="693"/>
                      </a:lnTo>
                      <a:lnTo>
                        <a:pt x="58" y="684"/>
                      </a:lnTo>
                      <a:lnTo>
                        <a:pt x="86" y="693"/>
                      </a:lnTo>
                      <a:lnTo>
                        <a:pt x="103" y="707"/>
                      </a:lnTo>
                      <a:lnTo>
                        <a:pt x="110" y="710"/>
                      </a:lnTo>
                      <a:lnTo>
                        <a:pt x="119" y="703"/>
                      </a:lnTo>
                      <a:lnTo>
                        <a:pt x="131" y="682"/>
                      </a:lnTo>
                      <a:lnTo>
                        <a:pt x="135" y="682"/>
                      </a:lnTo>
                      <a:lnTo>
                        <a:pt x="142" y="686"/>
                      </a:lnTo>
                      <a:lnTo>
                        <a:pt x="170" y="684"/>
                      </a:lnTo>
                      <a:lnTo>
                        <a:pt x="180" y="707"/>
                      </a:lnTo>
                      <a:close/>
                    </a:path>
                  </a:pathLst>
                </a:custGeom>
                <a:grpFill/>
                <a:ln w="381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Freeform 38"/>
                <p:cNvSpPr>
                  <a:spLocks/>
                </p:cNvSpPr>
                <p:nvPr/>
              </p:nvSpPr>
              <p:spPr bwMode="auto">
                <a:xfrm>
                  <a:off x="3467" y="2173"/>
                  <a:ext cx="15" cy="11"/>
                </a:xfrm>
                <a:custGeom>
                  <a:avLst/>
                  <a:gdLst>
                    <a:gd name="T0" fmla="*/ 2 w 19"/>
                    <a:gd name="T1" fmla="*/ 2 h 13"/>
                    <a:gd name="T2" fmla="*/ 2 w 19"/>
                    <a:gd name="T3" fmla="*/ 0 h 13"/>
                    <a:gd name="T4" fmla="*/ 1 w 19"/>
                    <a:gd name="T5" fmla="*/ 2 h 13"/>
                    <a:gd name="T6" fmla="*/ 0 w 19"/>
                    <a:gd name="T7" fmla="*/ 3 h 13"/>
                    <a:gd name="T8" fmla="*/ 0 w 19"/>
                    <a:gd name="T9" fmla="*/ 3 h 13"/>
                    <a:gd name="T10" fmla="*/ 2 w 19"/>
                    <a:gd name="T11" fmla="*/ 3 h 13"/>
                    <a:gd name="T12" fmla="*/ 2 w 19"/>
                    <a:gd name="T13" fmla="*/ 3 h 13"/>
                    <a:gd name="T14" fmla="*/ 2 w 19"/>
                    <a:gd name="T15" fmla="*/ 3 h 13"/>
                    <a:gd name="T16" fmla="*/ 2 w 19"/>
                    <a:gd name="T17" fmla="*/ 3 h 13"/>
                    <a:gd name="T18" fmla="*/ 2 w 19"/>
                    <a:gd name="T19" fmla="*/ 2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3"/>
                    <a:gd name="T32" fmla="*/ 19 w 19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3">
                      <a:moveTo>
                        <a:pt x="14" y="2"/>
                      </a:moveTo>
                      <a:lnTo>
                        <a:pt x="1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7" y="11"/>
                      </a:lnTo>
                      <a:lnTo>
                        <a:pt x="14" y="13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381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Freeform 39"/>
                <p:cNvSpPr>
                  <a:spLocks/>
                </p:cNvSpPr>
                <p:nvPr/>
              </p:nvSpPr>
              <p:spPr bwMode="auto">
                <a:xfrm>
                  <a:off x="3401" y="1941"/>
                  <a:ext cx="11" cy="14"/>
                </a:xfrm>
                <a:custGeom>
                  <a:avLst/>
                  <a:gdLst>
                    <a:gd name="T0" fmla="*/ 5 w 12"/>
                    <a:gd name="T1" fmla="*/ 2 h 17"/>
                    <a:gd name="T2" fmla="*/ 6 w 12"/>
                    <a:gd name="T3" fmla="*/ 2 h 17"/>
                    <a:gd name="T4" fmla="*/ 3 w 12"/>
                    <a:gd name="T5" fmla="*/ 1 h 17"/>
                    <a:gd name="T6" fmla="*/ 0 w 12"/>
                    <a:gd name="T7" fmla="*/ 0 h 17"/>
                    <a:gd name="T8" fmla="*/ 5 w 12"/>
                    <a:gd name="T9" fmla="*/ 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7"/>
                    <a:gd name="T17" fmla="*/ 12 w 1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7">
                      <a:moveTo>
                        <a:pt x="5" y="17"/>
                      </a:moveTo>
                      <a:lnTo>
                        <a:pt x="12" y="1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close/>
                    </a:path>
                  </a:pathLst>
                </a:custGeom>
                <a:grpFill/>
                <a:ln w="381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Freeform 40"/>
                <p:cNvSpPr>
                  <a:spLocks/>
                </p:cNvSpPr>
                <p:nvPr/>
              </p:nvSpPr>
              <p:spPr bwMode="auto">
                <a:xfrm>
                  <a:off x="3401" y="1871"/>
                  <a:ext cx="26" cy="19"/>
                </a:xfrm>
                <a:custGeom>
                  <a:avLst/>
                  <a:gdLst>
                    <a:gd name="T0" fmla="*/ 3 w 31"/>
                    <a:gd name="T1" fmla="*/ 0 h 23"/>
                    <a:gd name="T2" fmla="*/ 0 w 31"/>
                    <a:gd name="T3" fmla="*/ 2 h 23"/>
                    <a:gd name="T4" fmla="*/ 3 w 31"/>
                    <a:gd name="T5" fmla="*/ 2 h 23"/>
                    <a:gd name="T6" fmla="*/ 3 w 31"/>
                    <a:gd name="T7" fmla="*/ 2 h 23"/>
                    <a:gd name="T8" fmla="*/ 3 w 31"/>
                    <a:gd name="T9" fmla="*/ 2 h 23"/>
                    <a:gd name="T10" fmla="*/ 3 w 31"/>
                    <a:gd name="T11" fmla="*/ 2 h 23"/>
                    <a:gd name="T12" fmla="*/ 3 w 31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23"/>
                    <a:gd name="T23" fmla="*/ 31 w 31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23">
                      <a:moveTo>
                        <a:pt x="28" y="0"/>
                      </a:moveTo>
                      <a:lnTo>
                        <a:pt x="0" y="21"/>
                      </a:lnTo>
                      <a:lnTo>
                        <a:pt x="9" y="23"/>
                      </a:lnTo>
                      <a:lnTo>
                        <a:pt x="21" y="20"/>
                      </a:lnTo>
                      <a:lnTo>
                        <a:pt x="28" y="14"/>
                      </a:lnTo>
                      <a:lnTo>
                        <a:pt x="31" y="4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381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Freeform 41"/>
                <p:cNvSpPr>
                  <a:spLocks/>
                </p:cNvSpPr>
                <p:nvPr/>
              </p:nvSpPr>
              <p:spPr bwMode="auto">
                <a:xfrm>
                  <a:off x="3416" y="1768"/>
                  <a:ext cx="11" cy="19"/>
                </a:xfrm>
                <a:custGeom>
                  <a:avLst/>
                  <a:gdLst>
                    <a:gd name="T0" fmla="*/ 2 w 14"/>
                    <a:gd name="T1" fmla="*/ 0 h 23"/>
                    <a:gd name="T2" fmla="*/ 2 w 14"/>
                    <a:gd name="T3" fmla="*/ 0 h 23"/>
                    <a:gd name="T4" fmla="*/ 0 w 14"/>
                    <a:gd name="T5" fmla="*/ 2 h 23"/>
                    <a:gd name="T6" fmla="*/ 2 w 14"/>
                    <a:gd name="T7" fmla="*/ 2 h 23"/>
                    <a:gd name="T8" fmla="*/ 2 w 14"/>
                    <a:gd name="T9" fmla="*/ 2 h 23"/>
                    <a:gd name="T10" fmla="*/ 2 w 14"/>
                    <a:gd name="T11" fmla="*/ 2 h 23"/>
                    <a:gd name="T12" fmla="*/ 2 w 14"/>
                    <a:gd name="T13" fmla="*/ 2 h 23"/>
                    <a:gd name="T14" fmla="*/ 2 w 14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23"/>
                    <a:gd name="T26" fmla="*/ 14 w 14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23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6"/>
                      </a:lnTo>
                      <a:lnTo>
                        <a:pt x="2" y="23"/>
                      </a:lnTo>
                      <a:lnTo>
                        <a:pt x="7" y="23"/>
                      </a:lnTo>
                      <a:lnTo>
                        <a:pt x="13" y="12"/>
                      </a:lnTo>
                      <a:lnTo>
                        <a:pt x="14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81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42"/>
                <p:cNvSpPr>
                  <a:spLocks/>
                </p:cNvSpPr>
                <p:nvPr/>
              </p:nvSpPr>
              <p:spPr bwMode="auto">
                <a:xfrm>
                  <a:off x="3376" y="1742"/>
                  <a:ext cx="18" cy="17"/>
                </a:xfrm>
                <a:custGeom>
                  <a:avLst/>
                  <a:gdLst>
                    <a:gd name="T0" fmla="*/ 3 w 21"/>
                    <a:gd name="T1" fmla="*/ 0 h 21"/>
                    <a:gd name="T2" fmla="*/ 3 w 21"/>
                    <a:gd name="T3" fmla="*/ 0 h 21"/>
                    <a:gd name="T4" fmla="*/ 3 w 21"/>
                    <a:gd name="T5" fmla="*/ 0 h 21"/>
                    <a:gd name="T6" fmla="*/ 3 w 21"/>
                    <a:gd name="T7" fmla="*/ 0 h 21"/>
                    <a:gd name="T8" fmla="*/ 0 w 21"/>
                    <a:gd name="T9" fmla="*/ 2 h 21"/>
                    <a:gd name="T10" fmla="*/ 0 w 21"/>
                    <a:gd name="T11" fmla="*/ 2 h 21"/>
                    <a:gd name="T12" fmla="*/ 3 w 21"/>
                    <a:gd name="T13" fmla="*/ 2 h 21"/>
                    <a:gd name="T14" fmla="*/ 3 w 21"/>
                    <a:gd name="T15" fmla="*/ 2 h 21"/>
                    <a:gd name="T16" fmla="*/ 3 w 21"/>
                    <a:gd name="T17" fmla="*/ 2 h 21"/>
                    <a:gd name="T18" fmla="*/ 3 w 21"/>
                    <a:gd name="T19" fmla="*/ 2 h 21"/>
                    <a:gd name="T20" fmla="*/ 3 w 21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21"/>
                    <a:gd name="T35" fmla="*/ 21 w 21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7" y="0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9" y="7"/>
                      </a:lnTo>
                      <a:lnTo>
                        <a:pt x="9" y="21"/>
                      </a:lnTo>
                      <a:lnTo>
                        <a:pt x="18" y="19"/>
                      </a:lnTo>
                      <a:lnTo>
                        <a:pt x="21" y="1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381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43"/>
                <p:cNvSpPr>
                  <a:spLocks/>
                </p:cNvSpPr>
                <p:nvPr/>
              </p:nvSpPr>
              <p:spPr bwMode="auto">
                <a:xfrm>
                  <a:off x="3397" y="1734"/>
                  <a:ext cx="19" cy="14"/>
                </a:xfrm>
                <a:custGeom>
                  <a:avLst/>
                  <a:gdLst>
                    <a:gd name="T0" fmla="*/ 3 w 22"/>
                    <a:gd name="T1" fmla="*/ 0 h 17"/>
                    <a:gd name="T2" fmla="*/ 3 w 22"/>
                    <a:gd name="T3" fmla="*/ 2 h 17"/>
                    <a:gd name="T4" fmla="*/ 3 w 22"/>
                    <a:gd name="T5" fmla="*/ 2 h 17"/>
                    <a:gd name="T6" fmla="*/ 3 w 22"/>
                    <a:gd name="T7" fmla="*/ 2 h 17"/>
                    <a:gd name="T8" fmla="*/ 1 w 22"/>
                    <a:gd name="T9" fmla="*/ 2 h 17"/>
                    <a:gd name="T10" fmla="*/ 0 w 22"/>
                    <a:gd name="T11" fmla="*/ 2 h 17"/>
                    <a:gd name="T12" fmla="*/ 3 w 22"/>
                    <a:gd name="T13" fmla="*/ 2 h 17"/>
                    <a:gd name="T14" fmla="*/ 3 w 22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17"/>
                    <a:gd name="T26" fmla="*/ 22 w 22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17">
                      <a:moveTo>
                        <a:pt x="22" y="0"/>
                      </a:moveTo>
                      <a:lnTo>
                        <a:pt x="14" y="2"/>
                      </a:lnTo>
                      <a:lnTo>
                        <a:pt x="10" y="5"/>
                      </a:lnTo>
                      <a:lnTo>
                        <a:pt x="7" y="9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381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44"/>
                <p:cNvSpPr>
                  <a:spLocks/>
                </p:cNvSpPr>
                <p:nvPr/>
              </p:nvSpPr>
              <p:spPr bwMode="auto">
                <a:xfrm>
                  <a:off x="3397" y="1691"/>
                  <a:ext cx="26" cy="25"/>
                </a:xfrm>
                <a:custGeom>
                  <a:avLst/>
                  <a:gdLst>
                    <a:gd name="T0" fmla="*/ 1 w 31"/>
                    <a:gd name="T1" fmla="*/ 3 h 30"/>
                    <a:gd name="T2" fmla="*/ 1 w 31"/>
                    <a:gd name="T3" fmla="*/ 3 h 30"/>
                    <a:gd name="T4" fmla="*/ 0 w 31"/>
                    <a:gd name="T5" fmla="*/ 3 h 30"/>
                    <a:gd name="T6" fmla="*/ 3 w 31"/>
                    <a:gd name="T7" fmla="*/ 3 h 30"/>
                    <a:gd name="T8" fmla="*/ 3 w 31"/>
                    <a:gd name="T9" fmla="*/ 3 h 30"/>
                    <a:gd name="T10" fmla="*/ 3 w 31"/>
                    <a:gd name="T11" fmla="*/ 3 h 30"/>
                    <a:gd name="T12" fmla="*/ 3 w 31"/>
                    <a:gd name="T13" fmla="*/ 3 h 30"/>
                    <a:gd name="T14" fmla="*/ 3 w 31"/>
                    <a:gd name="T15" fmla="*/ 3 h 30"/>
                    <a:gd name="T16" fmla="*/ 3 w 31"/>
                    <a:gd name="T17" fmla="*/ 3 h 30"/>
                    <a:gd name="T18" fmla="*/ 3 w 31"/>
                    <a:gd name="T19" fmla="*/ 0 h 30"/>
                    <a:gd name="T20" fmla="*/ 3 w 31"/>
                    <a:gd name="T21" fmla="*/ 0 h 30"/>
                    <a:gd name="T22" fmla="*/ 3 w 31"/>
                    <a:gd name="T23" fmla="*/ 2 h 30"/>
                    <a:gd name="T24" fmla="*/ 3 w 31"/>
                    <a:gd name="T25" fmla="*/ 3 h 30"/>
                    <a:gd name="T26" fmla="*/ 3 w 31"/>
                    <a:gd name="T27" fmla="*/ 3 h 30"/>
                    <a:gd name="T28" fmla="*/ 3 w 31"/>
                    <a:gd name="T29" fmla="*/ 3 h 30"/>
                    <a:gd name="T30" fmla="*/ 3 w 31"/>
                    <a:gd name="T31" fmla="*/ 3 h 30"/>
                    <a:gd name="T32" fmla="*/ 3 w 31"/>
                    <a:gd name="T33" fmla="*/ 3 h 30"/>
                    <a:gd name="T34" fmla="*/ 3 w 31"/>
                    <a:gd name="T35" fmla="*/ 3 h 30"/>
                    <a:gd name="T36" fmla="*/ 1 w 31"/>
                    <a:gd name="T37" fmla="*/ 3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"/>
                    <a:gd name="T58" fmla="*/ 0 h 30"/>
                    <a:gd name="T59" fmla="*/ 31 w 31"/>
                    <a:gd name="T60" fmla="*/ 30 h 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" h="30">
                      <a:moveTo>
                        <a:pt x="1" y="23"/>
                      </a:move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3" y="26"/>
                      </a:lnTo>
                      <a:lnTo>
                        <a:pt x="12" y="30"/>
                      </a:lnTo>
                      <a:lnTo>
                        <a:pt x="22" y="26"/>
                      </a:lnTo>
                      <a:lnTo>
                        <a:pt x="29" y="28"/>
                      </a:lnTo>
                      <a:lnTo>
                        <a:pt x="31" y="23"/>
                      </a:lnTo>
                      <a:lnTo>
                        <a:pt x="22" y="5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12" y="7"/>
                      </a:lnTo>
                      <a:lnTo>
                        <a:pt x="17" y="14"/>
                      </a:lnTo>
                      <a:lnTo>
                        <a:pt x="14" y="19"/>
                      </a:lnTo>
                      <a:lnTo>
                        <a:pt x="14" y="21"/>
                      </a:lnTo>
                      <a:lnTo>
                        <a:pt x="12" y="23"/>
                      </a:lnTo>
                      <a:lnTo>
                        <a:pt x="7" y="25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grpFill/>
                <a:ln w="381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Freeform 45"/>
                <p:cNvSpPr>
                  <a:spLocks/>
                </p:cNvSpPr>
                <p:nvPr/>
              </p:nvSpPr>
              <p:spPr bwMode="auto">
                <a:xfrm>
                  <a:off x="3415" y="1612"/>
                  <a:ext cx="30" cy="51"/>
                </a:xfrm>
                <a:custGeom>
                  <a:avLst/>
                  <a:gdLst>
                    <a:gd name="T0" fmla="*/ 3 w 36"/>
                    <a:gd name="T1" fmla="*/ 2 h 60"/>
                    <a:gd name="T2" fmla="*/ 2 w 36"/>
                    <a:gd name="T3" fmla="*/ 0 h 60"/>
                    <a:gd name="T4" fmla="*/ 2 w 36"/>
                    <a:gd name="T5" fmla="*/ 3 h 60"/>
                    <a:gd name="T6" fmla="*/ 2 w 36"/>
                    <a:gd name="T7" fmla="*/ 3 h 60"/>
                    <a:gd name="T8" fmla="*/ 2 w 36"/>
                    <a:gd name="T9" fmla="*/ 3 h 60"/>
                    <a:gd name="T10" fmla="*/ 0 w 36"/>
                    <a:gd name="T11" fmla="*/ 3 h 60"/>
                    <a:gd name="T12" fmla="*/ 1 w 36"/>
                    <a:gd name="T13" fmla="*/ 3 h 60"/>
                    <a:gd name="T14" fmla="*/ 2 w 36"/>
                    <a:gd name="T15" fmla="*/ 3 h 60"/>
                    <a:gd name="T16" fmla="*/ 2 w 36"/>
                    <a:gd name="T17" fmla="*/ 4 h 60"/>
                    <a:gd name="T18" fmla="*/ 2 w 36"/>
                    <a:gd name="T19" fmla="*/ 5 h 60"/>
                    <a:gd name="T20" fmla="*/ 2 w 36"/>
                    <a:gd name="T21" fmla="*/ 5 h 60"/>
                    <a:gd name="T22" fmla="*/ 2 w 36"/>
                    <a:gd name="T23" fmla="*/ 6 h 60"/>
                    <a:gd name="T24" fmla="*/ 2 w 36"/>
                    <a:gd name="T25" fmla="*/ 7 h 60"/>
                    <a:gd name="T26" fmla="*/ 3 w 36"/>
                    <a:gd name="T27" fmla="*/ 7 h 60"/>
                    <a:gd name="T28" fmla="*/ 3 w 36"/>
                    <a:gd name="T29" fmla="*/ 6 h 60"/>
                    <a:gd name="T30" fmla="*/ 3 w 36"/>
                    <a:gd name="T31" fmla="*/ 5 h 60"/>
                    <a:gd name="T32" fmla="*/ 2 w 36"/>
                    <a:gd name="T33" fmla="*/ 4 h 60"/>
                    <a:gd name="T34" fmla="*/ 3 w 36"/>
                    <a:gd name="T35" fmla="*/ 3 h 60"/>
                    <a:gd name="T36" fmla="*/ 3 w 36"/>
                    <a:gd name="T37" fmla="*/ 3 h 60"/>
                    <a:gd name="T38" fmla="*/ 3 w 36"/>
                    <a:gd name="T39" fmla="*/ 3 h 60"/>
                    <a:gd name="T40" fmla="*/ 3 w 36"/>
                    <a:gd name="T41" fmla="*/ 2 h 6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"/>
                    <a:gd name="T64" fmla="*/ 0 h 60"/>
                    <a:gd name="T65" fmla="*/ 36 w 36"/>
                    <a:gd name="T66" fmla="*/ 60 h 6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" h="60">
                      <a:moveTo>
                        <a:pt x="26" y="2"/>
                      </a:moveTo>
                      <a:lnTo>
                        <a:pt x="24" y="0"/>
                      </a:lnTo>
                      <a:lnTo>
                        <a:pt x="15" y="16"/>
                      </a:lnTo>
                      <a:lnTo>
                        <a:pt x="10" y="7"/>
                      </a:lnTo>
                      <a:lnTo>
                        <a:pt x="3" y="13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7" y="25"/>
                      </a:lnTo>
                      <a:lnTo>
                        <a:pt x="7" y="35"/>
                      </a:lnTo>
                      <a:lnTo>
                        <a:pt x="10" y="42"/>
                      </a:lnTo>
                      <a:lnTo>
                        <a:pt x="7" y="46"/>
                      </a:lnTo>
                      <a:lnTo>
                        <a:pt x="24" y="51"/>
                      </a:lnTo>
                      <a:lnTo>
                        <a:pt x="20" y="60"/>
                      </a:lnTo>
                      <a:lnTo>
                        <a:pt x="27" y="58"/>
                      </a:lnTo>
                      <a:lnTo>
                        <a:pt x="36" y="49"/>
                      </a:lnTo>
                      <a:lnTo>
                        <a:pt x="26" y="44"/>
                      </a:lnTo>
                      <a:lnTo>
                        <a:pt x="24" y="39"/>
                      </a:lnTo>
                      <a:lnTo>
                        <a:pt x="27" y="32"/>
                      </a:lnTo>
                      <a:lnTo>
                        <a:pt x="26" y="21"/>
                      </a:lnTo>
                      <a:lnTo>
                        <a:pt x="27" y="9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grpFill/>
                <a:ln w="381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46"/>
                <p:cNvSpPr>
                  <a:spLocks/>
                </p:cNvSpPr>
                <p:nvPr/>
              </p:nvSpPr>
              <p:spPr bwMode="auto">
                <a:xfrm>
                  <a:off x="3280" y="1762"/>
                  <a:ext cx="103" cy="111"/>
                </a:xfrm>
                <a:custGeom>
                  <a:avLst/>
                  <a:gdLst>
                    <a:gd name="T0" fmla="*/ 4 w 122"/>
                    <a:gd name="T1" fmla="*/ 3 h 131"/>
                    <a:gd name="T2" fmla="*/ 3 w 122"/>
                    <a:gd name="T3" fmla="*/ 3 h 131"/>
                    <a:gd name="T4" fmla="*/ 3 w 122"/>
                    <a:gd name="T5" fmla="*/ 4 h 131"/>
                    <a:gd name="T6" fmla="*/ 3 w 122"/>
                    <a:gd name="T7" fmla="*/ 4 h 131"/>
                    <a:gd name="T8" fmla="*/ 3 w 122"/>
                    <a:gd name="T9" fmla="*/ 5 h 131"/>
                    <a:gd name="T10" fmla="*/ 0 w 122"/>
                    <a:gd name="T11" fmla="*/ 6 h 131"/>
                    <a:gd name="T12" fmla="*/ 3 w 122"/>
                    <a:gd name="T13" fmla="*/ 7 h 131"/>
                    <a:gd name="T14" fmla="*/ 3 w 122"/>
                    <a:gd name="T15" fmla="*/ 8 h 131"/>
                    <a:gd name="T16" fmla="*/ 3 w 122"/>
                    <a:gd name="T17" fmla="*/ 10 h 131"/>
                    <a:gd name="T18" fmla="*/ 3 w 122"/>
                    <a:gd name="T19" fmla="*/ 9 h 131"/>
                    <a:gd name="T20" fmla="*/ 4 w 122"/>
                    <a:gd name="T21" fmla="*/ 8 h 131"/>
                    <a:gd name="T22" fmla="*/ 7 w 122"/>
                    <a:gd name="T23" fmla="*/ 8 h 131"/>
                    <a:gd name="T24" fmla="*/ 7 w 122"/>
                    <a:gd name="T25" fmla="*/ 10 h 131"/>
                    <a:gd name="T26" fmla="*/ 7 w 122"/>
                    <a:gd name="T27" fmla="*/ 12 h 131"/>
                    <a:gd name="T28" fmla="*/ 7 w 122"/>
                    <a:gd name="T29" fmla="*/ 12 h 131"/>
                    <a:gd name="T30" fmla="*/ 7 w 122"/>
                    <a:gd name="T31" fmla="*/ 13 h 131"/>
                    <a:gd name="T32" fmla="*/ 7 w 122"/>
                    <a:gd name="T33" fmla="*/ 14 h 131"/>
                    <a:gd name="T34" fmla="*/ 8 w 122"/>
                    <a:gd name="T35" fmla="*/ 13 h 131"/>
                    <a:gd name="T36" fmla="*/ 9 w 122"/>
                    <a:gd name="T37" fmla="*/ 12 h 131"/>
                    <a:gd name="T38" fmla="*/ 10 w 122"/>
                    <a:gd name="T39" fmla="*/ 12 h 131"/>
                    <a:gd name="T40" fmla="*/ 11 w 122"/>
                    <a:gd name="T41" fmla="*/ 12 h 131"/>
                    <a:gd name="T42" fmla="*/ 11 w 122"/>
                    <a:gd name="T43" fmla="*/ 10 h 131"/>
                    <a:gd name="T44" fmla="*/ 11 w 122"/>
                    <a:gd name="T45" fmla="*/ 11 h 131"/>
                    <a:gd name="T46" fmla="*/ 12 w 122"/>
                    <a:gd name="T47" fmla="*/ 10 h 131"/>
                    <a:gd name="T48" fmla="*/ 12 w 122"/>
                    <a:gd name="T49" fmla="*/ 8 h 131"/>
                    <a:gd name="T50" fmla="*/ 11 w 122"/>
                    <a:gd name="T51" fmla="*/ 8 h 131"/>
                    <a:gd name="T52" fmla="*/ 10 w 122"/>
                    <a:gd name="T53" fmla="*/ 8 h 131"/>
                    <a:gd name="T54" fmla="*/ 11 w 122"/>
                    <a:gd name="T55" fmla="*/ 7 h 131"/>
                    <a:gd name="T56" fmla="*/ 11 w 122"/>
                    <a:gd name="T57" fmla="*/ 6 h 131"/>
                    <a:gd name="T58" fmla="*/ 11 w 122"/>
                    <a:gd name="T59" fmla="*/ 3 h 131"/>
                    <a:gd name="T60" fmla="*/ 10 w 122"/>
                    <a:gd name="T61" fmla="*/ 3 h 131"/>
                    <a:gd name="T62" fmla="*/ 7 w 122"/>
                    <a:gd name="T63" fmla="*/ 3 h 131"/>
                    <a:gd name="T64" fmla="*/ 7 w 122"/>
                    <a:gd name="T65" fmla="*/ 3 h 131"/>
                    <a:gd name="T66" fmla="*/ 6 w 122"/>
                    <a:gd name="T67" fmla="*/ 3 h 131"/>
                    <a:gd name="T68" fmla="*/ 6 w 122"/>
                    <a:gd name="T69" fmla="*/ 3 h 131"/>
                    <a:gd name="T70" fmla="*/ 7 w 122"/>
                    <a:gd name="T71" fmla="*/ 3 h 131"/>
                    <a:gd name="T72" fmla="*/ 7 w 122"/>
                    <a:gd name="T73" fmla="*/ 3 h 131"/>
                    <a:gd name="T74" fmla="*/ 7 w 122"/>
                    <a:gd name="T75" fmla="*/ 3 h 131"/>
                    <a:gd name="T76" fmla="*/ 6 w 122"/>
                    <a:gd name="T77" fmla="*/ 0 h 131"/>
                    <a:gd name="T78" fmla="*/ 6 w 122"/>
                    <a:gd name="T79" fmla="*/ 3 h 131"/>
                    <a:gd name="T80" fmla="*/ 5 w 122"/>
                    <a:gd name="T81" fmla="*/ 3 h 131"/>
                    <a:gd name="T82" fmla="*/ 5 w 122"/>
                    <a:gd name="T83" fmla="*/ 3 h 131"/>
                    <a:gd name="T84" fmla="*/ 5 w 122"/>
                    <a:gd name="T85" fmla="*/ 3 h 131"/>
                    <a:gd name="T86" fmla="*/ 4 w 122"/>
                    <a:gd name="T87" fmla="*/ 3 h 131"/>
                    <a:gd name="T88" fmla="*/ 4 w 122"/>
                    <a:gd name="T89" fmla="*/ 3 h 13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2"/>
                    <a:gd name="T136" fmla="*/ 0 h 131"/>
                    <a:gd name="T137" fmla="*/ 122 w 122"/>
                    <a:gd name="T138" fmla="*/ 131 h 13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2" h="131">
                      <a:moveTo>
                        <a:pt x="42" y="26"/>
                      </a:moveTo>
                      <a:lnTo>
                        <a:pt x="35" y="37"/>
                      </a:lnTo>
                      <a:lnTo>
                        <a:pt x="28" y="44"/>
                      </a:lnTo>
                      <a:lnTo>
                        <a:pt x="17" y="40"/>
                      </a:lnTo>
                      <a:lnTo>
                        <a:pt x="14" y="52"/>
                      </a:lnTo>
                      <a:lnTo>
                        <a:pt x="0" y="56"/>
                      </a:lnTo>
                      <a:lnTo>
                        <a:pt x="10" y="70"/>
                      </a:lnTo>
                      <a:lnTo>
                        <a:pt x="10" y="89"/>
                      </a:lnTo>
                      <a:lnTo>
                        <a:pt x="19" y="98"/>
                      </a:lnTo>
                      <a:lnTo>
                        <a:pt x="33" y="91"/>
                      </a:lnTo>
                      <a:lnTo>
                        <a:pt x="42" y="84"/>
                      </a:lnTo>
                      <a:lnTo>
                        <a:pt x="71" y="87"/>
                      </a:lnTo>
                      <a:lnTo>
                        <a:pt x="78" y="105"/>
                      </a:lnTo>
                      <a:lnTo>
                        <a:pt x="76" y="112"/>
                      </a:lnTo>
                      <a:lnTo>
                        <a:pt x="71" y="124"/>
                      </a:lnTo>
                      <a:lnTo>
                        <a:pt x="73" y="129"/>
                      </a:lnTo>
                      <a:lnTo>
                        <a:pt x="75" y="131"/>
                      </a:lnTo>
                      <a:lnTo>
                        <a:pt x="89" y="128"/>
                      </a:lnTo>
                      <a:lnTo>
                        <a:pt x="94" y="119"/>
                      </a:lnTo>
                      <a:lnTo>
                        <a:pt x="106" y="121"/>
                      </a:lnTo>
                      <a:lnTo>
                        <a:pt x="113" y="115"/>
                      </a:lnTo>
                      <a:lnTo>
                        <a:pt x="113" y="98"/>
                      </a:lnTo>
                      <a:lnTo>
                        <a:pt x="117" y="110"/>
                      </a:lnTo>
                      <a:lnTo>
                        <a:pt x="122" y="101"/>
                      </a:lnTo>
                      <a:lnTo>
                        <a:pt x="120" y="89"/>
                      </a:lnTo>
                      <a:lnTo>
                        <a:pt x="118" y="86"/>
                      </a:lnTo>
                      <a:lnTo>
                        <a:pt x="104" y="82"/>
                      </a:lnTo>
                      <a:lnTo>
                        <a:pt x="113" y="75"/>
                      </a:lnTo>
                      <a:lnTo>
                        <a:pt x="118" y="59"/>
                      </a:lnTo>
                      <a:lnTo>
                        <a:pt x="113" y="35"/>
                      </a:lnTo>
                      <a:lnTo>
                        <a:pt x="101" y="25"/>
                      </a:lnTo>
                      <a:lnTo>
                        <a:pt x="76" y="23"/>
                      </a:lnTo>
                      <a:lnTo>
                        <a:pt x="69" y="26"/>
                      </a:lnTo>
                      <a:lnTo>
                        <a:pt x="62" y="26"/>
                      </a:lnTo>
                      <a:lnTo>
                        <a:pt x="62" y="23"/>
                      </a:lnTo>
                      <a:lnTo>
                        <a:pt x="75" y="16"/>
                      </a:lnTo>
                      <a:lnTo>
                        <a:pt x="75" y="11"/>
                      </a:lnTo>
                      <a:lnTo>
                        <a:pt x="69" y="4"/>
                      </a:lnTo>
                      <a:lnTo>
                        <a:pt x="62" y="0"/>
                      </a:lnTo>
                      <a:lnTo>
                        <a:pt x="59" y="4"/>
                      </a:lnTo>
                      <a:lnTo>
                        <a:pt x="55" y="5"/>
                      </a:lnTo>
                      <a:lnTo>
                        <a:pt x="52" y="9"/>
                      </a:lnTo>
                      <a:lnTo>
                        <a:pt x="48" y="21"/>
                      </a:lnTo>
                      <a:lnTo>
                        <a:pt x="45" y="26"/>
                      </a:lnTo>
                      <a:lnTo>
                        <a:pt x="42" y="26"/>
                      </a:lnTo>
                      <a:close/>
                    </a:path>
                  </a:pathLst>
                </a:custGeom>
                <a:grpFill/>
                <a:ln w="381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7" name="Freeform 47"/>
              <p:cNvSpPr>
                <a:spLocks/>
              </p:cNvSpPr>
              <p:nvPr/>
            </p:nvSpPr>
            <p:spPr bwMode="auto">
              <a:xfrm>
                <a:off x="3113" y="1760"/>
                <a:ext cx="233" cy="237"/>
              </a:xfrm>
              <a:custGeom>
                <a:avLst/>
                <a:gdLst>
                  <a:gd name="T0" fmla="*/ 25 w 276"/>
                  <a:gd name="T1" fmla="*/ 11 h 280"/>
                  <a:gd name="T2" fmla="*/ 22 w 276"/>
                  <a:gd name="T3" fmla="*/ 8 h 280"/>
                  <a:gd name="T4" fmla="*/ 19 w 276"/>
                  <a:gd name="T5" fmla="*/ 8 h 280"/>
                  <a:gd name="T6" fmla="*/ 20 w 276"/>
                  <a:gd name="T7" fmla="*/ 5 h 280"/>
                  <a:gd name="T8" fmla="*/ 21 w 276"/>
                  <a:gd name="T9" fmla="*/ 3 h 280"/>
                  <a:gd name="T10" fmla="*/ 22 w 276"/>
                  <a:gd name="T11" fmla="*/ 3 h 280"/>
                  <a:gd name="T12" fmla="*/ 19 w 276"/>
                  <a:gd name="T13" fmla="*/ 3 h 280"/>
                  <a:gd name="T14" fmla="*/ 18 w 276"/>
                  <a:gd name="T15" fmla="*/ 3 h 280"/>
                  <a:gd name="T16" fmla="*/ 16 w 276"/>
                  <a:gd name="T17" fmla="*/ 3 h 280"/>
                  <a:gd name="T18" fmla="*/ 18 w 276"/>
                  <a:gd name="T19" fmla="*/ 4 h 280"/>
                  <a:gd name="T20" fmla="*/ 18 w 276"/>
                  <a:gd name="T21" fmla="*/ 5 h 280"/>
                  <a:gd name="T22" fmla="*/ 16 w 276"/>
                  <a:gd name="T23" fmla="*/ 6 h 280"/>
                  <a:gd name="T24" fmla="*/ 13 w 276"/>
                  <a:gd name="T25" fmla="*/ 5 h 280"/>
                  <a:gd name="T26" fmla="*/ 9 w 276"/>
                  <a:gd name="T27" fmla="*/ 7 h 280"/>
                  <a:gd name="T28" fmla="*/ 8 w 276"/>
                  <a:gd name="T29" fmla="*/ 7 h 280"/>
                  <a:gd name="T30" fmla="*/ 8 w 276"/>
                  <a:gd name="T31" fmla="*/ 8 h 280"/>
                  <a:gd name="T32" fmla="*/ 7 w 276"/>
                  <a:gd name="T33" fmla="*/ 10 h 280"/>
                  <a:gd name="T34" fmla="*/ 7 w 276"/>
                  <a:gd name="T35" fmla="*/ 11 h 280"/>
                  <a:gd name="T36" fmla="*/ 11 w 276"/>
                  <a:gd name="T37" fmla="*/ 14 h 280"/>
                  <a:gd name="T38" fmla="*/ 9 w 276"/>
                  <a:gd name="T39" fmla="*/ 15 h 280"/>
                  <a:gd name="T40" fmla="*/ 7 w 276"/>
                  <a:gd name="T41" fmla="*/ 16 h 280"/>
                  <a:gd name="T42" fmla="*/ 10 w 276"/>
                  <a:gd name="T43" fmla="*/ 18 h 280"/>
                  <a:gd name="T44" fmla="*/ 10 w 276"/>
                  <a:gd name="T45" fmla="*/ 19 h 280"/>
                  <a:gd name="T46" fmla="*/ 3 w 276"/>
                  <a:gd name="T47" fmla="*/ 19 h 280"/>
                  <a:gd name="T48" fmla="*/ 3 w 276"/>
                  <a:gd name="T49" fmla="*/ 19 h 280"/>
                  <a:gd name="T50" fmla="*/ 3 w 276"/>
                  <a:gd name="T51" fmla="*/ 20 h 280"/>
                  <a:gd name="T52" fmla="*/ 3 w 276"/>
                  <a:gd name="T53" fmla="*/ 21 h 280"/>
                  <a:gd name="T54" fmla="*/ 3 w 276"/>
                  <a:gd name="T55" fmla="*/ 22 h 280"/>
                  <a:gd name="T56" fmla="*/ 3 w 276"/>
                  <a:gd name="T57" fmla="*/ 23 h 280"/>
                  <a:gd name="T58" fmla="*/ 3 w 276"/>
                  <a:gd name="T59" fmla="*/ 25 h 280"/>
                  <a:gd name="T60" fmla="*/ 3 w 276"/>
                  <a:gd name="T61" fmla="*/ 25 h 280"/>
                  <a:gd name="T62" fmla="*/ 3 w 276"/>
                  <a:gd name="T63" fmla="*/ 25 h 280"/>
                  <a:gd name="T64" fmla="*/ 3 w 276"/>
                  <a:gd name="T65" fmla="*/ 26 h 280"/>
                  <a:gd name="T66" fmla="*/ 3 w 276"/>
                  <a:gd name="T67" fmla="*/ 26 h 280"/>
                  <a:gd name="T68" fmla="*/ 8 w 276"/>
                  <a:gd name="T69" fmla="*/ 27 h 280"/>
                  <a:gd name="T70" fmla="*/ 10 w 276"/>
                  <a:gd name="T71" fmla="*/ 25 h 280"/>
                  <a:gd name="T72" fmla="*/ 11 w 276"/>
                  <a:gd name="T73" fmla="*/ 26 h 280"/>
                  <a:gd name="T74" fmla="*/ 13 w 276"/>
                  <a:gd name="T75" fmla="*/ 26 h 280"/>
                  <a:gd name="T76" fmla="*/ 18 w 276"/>
                  <a:gd name="T77" fmla="*/ 26 h 280"/>
                  <a:gd name="T78" fmla="*/ 19 w 276"/>
                  <a:gd name="T79" fmla="*/ 26 h 280"/>
                  <a:gd name="T80" fmla="*/ 24 w 276"/>
                  <a:gd name="T81" fmla="*/ 18 h 280"/>
                  <a:gd name="T82" fmla="*/ 25 w 276"/>
                  <a:gd name="T83" fmla="*/ 13 h 2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6"/>
                  <a:gd name="T127" fmla="*/ 0 h 280"/>
                  <a:gd name="T128" fmla="*/ 276 w 276"/>
                  <a:gd name="T129" fmla="*/ 280 h 2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6" h="280">
                    <a:moveTo>
                      <a:pt x="271" y="131"/>
                    </a:moveTo>
                    <a:lnTo>
                      <a:pt x="269" y="126"/>
                    </a:lnTo>
                    <a:lnTo>
                      <a:pt x="274" y="114"/>
                    </a:lnTo>
                    <a:lnTo>
                      <a:pt x="276" y="107"/>
                    </a:lnTo>
                    <a:lnTo>
                      <a:pt x="267" y="89"/>
                    </a:lnTo>
                    <a:lnTo>
                      <a:pt x="240" y="86"/>
                    </a:lnTo>
                    <a:lnTo>
                      <a:pt x="231" y="93"/>
                    </a:lnTo>
                    <a:lnTo>
                      <a:pt x="217" y="100"/>
                    </a:lnTo>
                    <a:lnTo>
                      <a:pt x="208" y="89"/>
                    </a:lnTo>
                    <a:lnTo>
                      <a:pt x="208" y="72"/>
                    </a:lnTo>
                    <a:lnTo>
                      <a:pt x="198" y="58"/>
                    </a:lnTo>
                    <a:lnTo>
                      <a:pt x="212" y="54"/>
                    </a:lnTo>
                    <a:lnTo>
                      <a:pt x="215" y="42"/>
                    </a:lnTo>
                    <a:lnTo>
                      <a:pt x="226" y="46"/>
                    </a:lnTo>
                    <a:lnTo>
                      <a:pt x="233" y="39"/>
                    </a:lnTo>
                    <a:lnTo>
                      <a:pt x="246" y="7"/>
                    </a:lnTo>
                    <a:lnTo>
                      <a:pt x="246" y="6"/>
                    </a:lnTo>
                    <a:lnTo>
                      <a:pt x="241" y="4"/>
                    </a:lnTo>
                    <a:lnTo>
                      <a:pt x="231" y="6"/>
                    </a:lnTo>
                    <a:lnTo>
                      <a:pt x="229" y="0"/>
                    </a:lnTo>
                    <a:lnTo>
                      <a:pt x="208" y="7"/>
                    </a:lnTo>
                    <a:lnTo>
                      <a:pt x="203" y="7"/>
                    </a:lnTo>
                    <a:lnTo>
                      <a:pt x="196" y="14"/>
                    </a:lnTo>
                    <a:lnTo>
                      <a:pt x="198" y="20"/>
                    </a:lnTo>
                    <a:lnTo>
                      <a:pt x="196" y="21"/>
                    </a:lnTo>
                    <a:lnTo>
                      <a:pt x="187" y="27"/>
                    </a:lnTo>
                    <a:lnTo>
                      <a:pt x="175" y="28"/>
                    </a:lnTo>
                    <a:lnTo>
                      <a:pt x="173" y="35"/>
                    </a:lnTo>
                    <a:lnTo>
                      <a:pt x="182" y="37"/>
                    </a:lnTo>
                    <a:lnTo>
                      <a:pt x="185" y="41"/>
                    </a:lnTo>
                    <a:lnTo>
                      <a:pt x="191" y="41"/>
                    </a:lnTo>
                    <a:lnTo>
                      <a:pt x="198" y="44"/>
                    </a:lnTo>
                    <a:lnTo>
                      <a:pt x="198" y="48"/>
                    </a:lnTo>
                    <a:lnTo>
                      <a:pt x="191" y="54"/>
                    </a:lnTo>
                    <a:lnTo>
                      <a:pt x="171" y="58"/>
                    </a:lnTo>
                    <a:lnTo>
                      <a:pt x="171" y="63"/>
                    </a:lnTo>
                    <a:lnTo>
                      <a:pt x="168" y="67"/>
                    </a:lnTo>
                    <a:lnTo>
                      <a:pt x="138" y="58"/>
                    </a:lnTo>
                    <a:lnTo>
                      <a:pt x="136" y="51"/>
                    </a:lnTo>
                    <a:lnTo>
                      <a:pt x="117" y="39"/>
                    </a:lnTo>
                    <a:lnTo>
                      <a:pt x="102" y="51"/>
                    </a:lnTo>
                    <a:lnTo>
                      <a:pt x="98" y="65"/>
                    </a:lnTo>
                    <a:lnTo>
                      <a:pt x="95" y="61"/>
                    </a:lnTo>
                    <a:lnTo>
                      <a:pt x="86" y="60"/>
                    </a:lnTo>
                    <a:lnTo>
                      <a:pt x="89" y="68"/>
                    </a:lnTo>
                    <a:lnTo>
                      <a:pt x="107" y="79"/>
                    </a:lnTo>
                    <a:lnTo>
                      <a:pt x="105" y="84"/>
                    </a:lnTo>
                    <a:lnTo>
                      <a:pt x="88" y="88"/>
                    </a:lnTo>
                    <a:lnTo>
                      <a:pt x="82" y="93"/>
                    </a:lnTo>
                    <a:lnTo>
                      <a:pt x="74" y="95"/>
                    </a:lnTo>
                    <a:lnTo>
                      <a:pt x="70" y="102"/>
                    </a:lnTo>
                    <a:lnTo>
                      <a:pt x="74" y="109"/>
                    </a:lnTo>
                    <a:lnTo>
                      <a:pt x="77" y="112"/>
                    </a:lnTo>
                    <a:lnTo>
                      <a:pt x="75" y="117"/>
                    </a:lnTo>
                    <a:lnTo>
                      <a:pt x="86" y="121"/>
                    </a:lnTo>
                    <a:lnTo>
                      <a:pt x="86" y="128"/>
                    </a:lnTo>
                    <a:lnTo>
                      <a:pt x="114" y="142"/>
                    </a:lnTo>
                    <a:lnTo>
                      <a:pt x="114" y="147"/>
                    </a:lnTo>
                    <a:lnTo>
                      <a:pt x="109" y="149"/>
                    </a:lnTo>
                    <a:lnTo>
                      <a:pt x="96" y="149"/>
                    </a:lnTo>
                    <a:lnTo>
                      <a:pt x="86" y="152"/>
                    </a:lnTo>
                    <a:lnTo>
                      <a:pt x="79" y="165"/>
                    </a:lnTo>
                    <a:lnTo>
                      <a:pt x="72" y="172"/>
                    </a:lnTo>
                    <a:lnTo>
                      <a:pt x="53" y="180"/>
                    </a:lnTo>
                    <a:lnTo>
                      <a:pt x="82" y="187"/>
                    </a:lnTo>
                    <a:lnTo>
                      <a:pt x="103" y="179"/>
                    </a:lnTo>
                    <a:lnTo>
                      <a:pt x="100" y="189"/>
                    </a:lnTo>
                    <a:lnTo>
                      <a:pt x="107" y="194"/>
                    </a:lnTo>
                    <a:lnTo>
                      <a:pt x="107" y="196"/>
                    </a:lnTo>
                    <a:lnTo>
                      <a:pt x="60" y="186"/>
                    </a:lnTo>
                    <a:lnTo>
                      <a:pt x="42" y="196"/>
                    </a:lnTo>
                    <a:lnTo>
                      <a:pt x="40" y="203"/>
                    </a:lnTo>
                    <a:lnTo>
                      <a:pt x="35" y="205"/>
                    </a:lnTo>
                    <a:lnTo>
                      <a:pt x="32" y="201"/>
                    </a:lnTo>
                    <a:lnTo>
                      <a:pt x="25" y="201"/>
                    </a:lnTo>
                    <a:lnTo>
                      <a:pt x="19" y="198"/>
                    </a:lnTo>
                    <a:lnTo>
                      <a:pt x="11" y="200"/>
                    </a:lnTo>
                    <a:lnTo>
                      <a:pt x="5" y="207"/>
                    </a:lnTo>
                    <a:lnTo>
                      <a:pt x="30" y="214"/>
                    </a:lnTo>
                    <a:lnTo>
                      <a:pt x="30" y="219"/>
                    </a:lnTo>
                    <a:lnTo>
                      <a:pt x="16" y="219"/>
                    </a:lnTo>
                    <a:lnTo>
                      <a:pt x="4" y="224"/>
                    </a:lnTo>
                    <a:lnTo>
                      <a:pt x="0" y="229"/>
                    </a:lnTo>
                    <a:lnTo>
                      <a:pt x="7" y="231"/>
                    </a:lnTo>
                    <a:lnTo>
                      <a:pt x="7" y="238"/>
                    </a:lnTo>
                    <a:lnTo>
                      <a:pt x="9" y="238"/>
                    </a:lnTo>
                    <a:lnTo>
                      <a:pt x="32" y="240"/>
                    </a:lnTo>
                    <a:lnTo>
                      <a:pt x="30" y="247"/>
                    </a:lnTo>
                    <a:lnTo>
                      <a:pt x="21" y="247"/>
                    </a:lnTo>
                    <a:lnTo>
                      <a:pt x="4" y="252"/>
                    </a:lnTo>
                    <a:lnTo>
                      <a:pt x="7" y="254"/>
                    </a:lnTo>
                    <a:lnTo>
                      <a:pt x="33" y="256"/>
                    </a:lnTo>
                    <a:lnTo>
                      <a:pt x="35" y="259"/>
                    </a:lnTo>
                    <a:lnTo>
                      <a:pt x="30" y="263"/>
                    </a:lnTo>
                    <a:lnTo>
                      <a:pt x="25" y="261"/>
                    </a:lnTo>
                    <a:lnTo>
                      <a:pt x="18" y="263"/>
                    </a:lnTo>
                    <a:lnTo>
                      <a:pt x="18" y="266"/>
                    </a:lnTo>
                    <a:lnTo>
                      <a:pt x="16" y="270"/>
                    </a:lnTo>
                    <a:lnTo>
                      <a:pt x="26" y="270"/>
                    </a:lnTo>
                    <a:lnTo>
                      <a:pt x="33" y="271"/>
                    </a:lnTo>
                    <a:lnTo>
                      <a:pt x="37" y="275"/>
                    </a:lnTo>
                    <a:lnTo>
                      <a:pt x="40" y="277"/>
                    </a:lnTo>
                    <a:lnTo>
                      <a:pt x="49" y="275"/>
                    </a:lnTo>
                    <a:lnTo>
                      <a:pt x="54" y="278"/>
                    </a:lnTo>
                    <a:lnTo>
                      <a:pt x="84" y="280"/>
                    </a:lnTo>
                    <a:lnTo>
                      <a:pt x="93" y="277"/>
                    </a:lnTo>
                    <a:lnTo>
                      <a:pt x="98" y="264"/>
                    </a:lnTo>
                    <a:lnTo>
                      <a:pt x="102" y="266"/>
                    </a:lnTo>
                    <a:lnTo>
                      <a:pt x="102" y="273"/>
                    </a:lnTo>
                    <a:lnTo>
                      <a:pt x="103" y="277"/>
                    </a:lnTo>
                    <a:lnTo>
                      <a:pt x="117" y="275"/>
                    </a:lnTo>
                    <a:lnTo>
                      <a:pt x="124" y="270"/>
                    </a:lnTo>
                    <a:lnTo>
                      <a:pt x="131" y="275"/>
                    </a:lnTo>
                    <a:lnTo>
                      <a:pt x="136" y="271"/>
                    </a:lnTo>
                    <a:lnTo>
                      <a:pt x="142" y="266"/>
                    </a:lnTo>
                    <a:lnTo>
                      <a:pt x="145" y="264"/>
                    </a:lnTo>
                    <a:lnTo>
                      <a:pt x="192" y="273"/>
                    </a:lnTo>
                    <a:lnTo>
                      <a:pt x="198" y="278"/>
                    </a:lnTo>
                    <a:lnTo>
                      <a:pt x="205" y="280"/>
                    </a:lnTo>
                    <a:lnTo>
                      <a:pt x="208" y="275"/>
                    </a:lnTo>
                    <a:lnTo>
                      <a:pt x="208" y="264"/>
                    </a:lnTo>
                    <a:lnTo>
                      <a:pt x="243" y="224"/>
                    </a:lnTo>
                    <a:lnTo>
                      <a:pt x="250" y="186"/>
                    </a:lnTo>
                    <a:lnTo>
                      <a:pt x="255" y="186"/>
                    </a:lnTo>
                    <a:lnTo>
                      <a:pt x="262" y="172"/>
                    </a:lnTo>
                    <a:lnTo>
                      <a:pt x="260" y="138"/>
                    </a:lnTo>
                    <a:lnTo>
                      <a:pt x="264" y="131"/>
                    </a:lnTo>
                    <a:lnTo>
                      <a:pt x="271" y="131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5630" y="2740"/>
              <a:ext cx="198" cy="215"/>
            </a:xfrm>
            <a:custGeom>
              <a:avLst/>
              <a:gdLst>
                <a:gd name="T0" fmla="*/ 1023221289 w 215"/>
                <a:gd name="T1" fmla="*/ 479040134 h 254"/>
                <a:gd name="T2" fmla="*/ 1023221289 w 215"/>
                <a:gd name="T3" fmla="*/ 479040134 h 254"/>
                <a:gd name="T4" fmla="*/ 1023221289 w 215"/>
                <a:gd name="T5" fmla="*/ 479040134 h 254"/>
                <a:gd name="T6" fmla="*/ 1023221289 w 215"/>
                <a:gd name="T7" fmla="*/ 479040134 h 254"/>
                <a:gd name="T8" fmla="*/ 1023221289 w 215"/>
                <a:gd name="T9" fmla="*/ 479040134 h 254"/>
                <a:gd name="T10" fmla="*/ 1023221289 w 215"/>
                <a:gd name="T11" fmla="*/ 479040134 h 254"/>
                <a:gd name="T12" fmla="*/ 1023221289 w 215"/>
                <a:gd name="T13" fmla="*/ 479040134 h 254"/>
                <a:gd name="T14" fmla="*/ 0 w 215"/>
                <a:gd name="T15" fmla="*/ 479040134 h 254"/>
                <a:gd name="T16" fmla="*/ 1023221289 w 215"/>
                <a:gd name="T17" fmla="*/ 479040134 h 254"/>
                <a:gd name="T18" fmla="*/ 1023221289 w 215"/>
                <a:gd name="T19" fmla="*/ 479040134 h 254"/>
                <a:gd name="T20" fmla="*/ 1023221289 w 215"/>
                <a:gd name="T21" fmla="*/ 479040134 h 254"/>
                <a:gd name="T22" fmla="*/ 1023221289 w 215"/>
                <a:gd name="T23" fmla="*/ 0 h 254"/>
                <a:gd name="T24" fmla="*/ 1023221289 w 215"/>
                <a:gd name="T25" fmla="*/ 479040134 h 254"/>
                <a:gd name="T26" fmla="*/ 1023221289 w 215"/>
                <a:gd name="T27" fmla="*/ 479040134 h 254"/>
                <a:gd name="T28" fmla="*/ 1023221289 w 215"/>
                <a:gd name="T29" fmla="*/ 479040134 h 254"/>
                <a:gd name="T30" fmla="*/ 1023221289 w 215"/>
                <a:gd name="T31" fmla="*/ 479040134 h 254"/>
                <a:gd name="T32" fmla="*/ 1023221289 w 215"/>
                <a:gd name="T33" fmla="*/ 479040134 h 254"/>
                <a:gd name="T34" fmla="*/ 1023221289 w 215"/>
                <a:gd name="T35" fmla="*/ 479040134 h 254"/>
                <a:gd name="T36" fmla="*/ 1023221289 w 215"/>
                <a:gd name="T37" fmla="*/ 479040134 h 254"/>
                <a:gd name="T38" fmla="*/ 1023221289 w 215"/>
                <a:gd name="T39" fmla="*/ 479040134 h 254"/>
                <a:gd name="T40" fmla="*/ 1023221289 w 215"/>
                <a:gd name="T41" fmla="*/ 479040134 h 254"/>
                <a:gd name="T42" fmla="*/ 1023221289 w 215"/>
                <a:gd name="T43" fmla="*/ 479040134 h 254"/>
                <a:gd name="T44" fmla="*/ 1023221289 w 215"/>
                <a:gd name="T45" fmla="*/ 479040134 h 254"/>
                <a:gd name="T46" fmla="*/ 1023221289 w 215"/>
                <a:gd name="T47" fmla="*/ 479040134 h 254"/>
                <a:gd name="T48" fmla="*/ 1023221289 w 215"/>
                <a:gd name="T49" fmla="*/ 479040134 h 254"/>
                <a:gd name="T50" fmla="*/ 1023221289 w 215"/>
                <a:gd name="T51" fmla="*/ 479040134 h 254"/>
                <a:gd name="T52" fmla="*/ 1023221289 w 215"/>
                <a:gd name="T53" fmla="*/ 479040134 h 254"/>
                <a:gd name="T54" fmla="*/ 1023221289 w 215"/>
                <a:gd name="T55" fmla="*/ 479040134 h 254"/>
                <a:gd name="T56" fmla="*/ 1023221289 w 215"/>
                <a:gd name="T57" fmla="*/ 479040134 h 254"/>
                <a:gd name="T58" fmla="*/ 1023221289 w 215"/>
                <a:gd name="T59" fmla="*/ 479040134 h 254"/>
                <a:gd name="T60" fmla="*/ 1023221289 w 215"/>
                <a:gd name="T61" fmla="*/ 479040134 h 254"/>
                <a:gd name="T62" fmla="*/ 1023221289 w 215"/>
                <a:gd name="T63" fmla="*/ 479040134 h 254"/>
                <a:gd name="T64" fmla="*/ 1023221289 w 215"/>
                <a:gd name="T65" fmla="*/ 479040134 h 254"/>
                <a:gd name="T66" fmla="*/ 1023221289 w 215"/>
                <a:gd name="T67" fmla="*/ 479040134 h 254"/>
                <a:gd name="T68" fmla="*/ 1023221289 w 215"/>
                <a:gd name="T69" fmla="*/ 479040134 h 254"/>
                <a:gd name="T70" fmla="*/ 1023221289 w 215"/>
                <a:gd name="T71" fmla="*/ 479040134 h 254"/>
                <a:gd name="T72" fmla="*/ 1023221289 w 215"/>
                <a:gd name="T73" fmla="*/ 479040134 h 254"/>
                <a:gd name="T74" fmla="*/ 1023221289 w 215"/>
                <a:gd name="T75" fmla="*/ 479040134 h 254"/>
                <a:gd name="T76" fmla="*/ 1023221289 w 215"/>
                <a:gd name="T77" fmla="*/ 479040134 h 254"/>
                <a:gd name="T78" fmla="*/ 1023221289 w 215"/>
                <a:gd name="T79" fmla="*/ 479040134 h 254"/>
                <a:gd name="T80" fmla="*/ 1023221289 w 215"/>
                <a:gd name="T81" fmla="*/ 479040134 h 254"/>
                <a:gd name="T82" fmla="*/ 1023221289 w 215"/>
                <a:gd name="T83" fmla="*/ 479040134 h 254"/>
                <a:gd name="T84" fmla="*/ 1023221289 w 215"/>
                <a:gd name="T85" fmla="*/ 479040134 h 254"/>
                <a:gd name="T86" fmla="*/ 1023221289 w 215"/>
                <a:gd name="T87" fmla="*/ 479040134 h 254"/>
                <a:gd name="T88" fmla="*/ 1023221289 w 215"/>
                <a:gd name="T89" fmla="*/ 479040134 h 254"/>
                <a:gd name="T90" fmla="*/ 1023221289 w 215"/>
                <a:gd name="T91" fmla="*/ 479040134 h 254"/>
                <a:gd name="T92" fmla="*/ 1023221289 w 215"/>
                <a:gd name="T93" fmla="*/ 479040134 h 254"/>
                <a:gd name="T94" fmla="*/ 1023221289 w 215"/>
                <a:gd name="T95" fmla="*/ 479040134 h 2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5"/>
                <a:gd name="T145" fmla="*/ 0 h 254"/>
                <a:gd name="T146" fmla="*/ 215 w 215"/>
                <a:gd name="T147" fmla="*/ 254 h 2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5" h="254">
                  <a:moveTo>
                    <a:pt x="117" y="254"/>
                  </a:moveTo>
                  <a:lnTo>
                    <a:pt x="108" y="212"/>
                  </a:lnTo>
                  <a:lnTo>
                    <a:pt x="110" y="194"/>
                  </a:lnTo>
                  <a:lnTo>
                    <a:pt x="98" y="142"/>
                  </a:lnTo>
                  <a:lnTo>
                    <a:pt x="52" y="79"/>
                  </a:lnTo>
                  <a:lnTo>
                    <a:pt x="47" y="62"/>
                  </a:lnTo>
                  <a:lnTo>
                    <a:pt x="7" y="25"/>
                  </a:lnTo>
                  <a:lnTo>
                    <a:pt x="0" y="27"/>
                  </a:lnTo>
                  <a:lnTo>
                    <a:pt x="5" y="14"/>
                  </a:lnTo>
                  <a:lnTo>
                    <a:pt x="12" y="9"/>
                  </a:lnTo>
                  <a:lnTo>
                    <a:pt x="21" y="11"/>
                  </a:lnTo>
                  <a:lnTo>
                    <a:pt x="45" y="0"/>
                  </a:lnTo>
                  <a:lnTo>
                    <a:pt x="72" y="7"/>
                  </a:lnTo>
                  <a:lnTo>
                    <a:pt x="93" y="23"/>
                  </a:lnTo>
                  <a:lnTo>
                    <a:pt x="101" y="25"/>
                  </a:lnTo>
                  <a:lnTo>
                    <a:pt x="117" y="20"/>
                  </a:lnTo>
                  <a:lnTo>
                    <a:pt x="126" y="20"/>
                  </a:lnTo>
                  <a:lnTo>
                    <a:pt x="140" y="30"/>
                  </a:lnTo>
                  <a:lnTo>
                    <a:pt x="149" y="28"/>
                  </a:lnTo>
                  <a:lnTo>
                    <a:pt x="154" y="35"/>
                  </a:lnTo>
                  <a:lnTo>
                    <a:pt x="154" y="70"/>
                  </a:lnTo>
                  <a:lnTo>
                    <a:pt x="161" y="76"/>
                  </a:lnTo>
                  <a:lnTo>
                    <a:pt x="166" y="83"/>
                  </a:lnTo>
                  <a:lnTo>
                    <a:pt x="175" y="83"/>
                  </a:lnTo>
                  <a:lnTo>
                    <a:pt x="178" y="90"/>
                  </a:lnTo>
                  <a:lnTo>
                    <a:pt x="178" y="98"/>
                  </a:lnTo>
                  <a:lnTo>
                    <a:pt x="187" y="114"/>
                  </a:lnTo>
                  <a:lnTo>
                    <a:pt x="204" y="119"/>
                  </a:lnTo>
                  <a:lnTo>
                    <a:pt x="210" y="126"/>
                  </a:lnTo>
                  <a:lnTo>
                    <a:pt x="211" y="135"/>
                  </a:lnTo>
                  <a:lnTo>
                    <a:pt x="211" y="144"/>
                  </a:lnTo>
                  <a:lnTo>
                    <a:pt x="215" y="152"/>
                  </a:lnTo>
                  <a:lnTo>
                    <a:pt x="213" y="161"/>
                  </a:lnTo>
                  <a:lnTo>
                    <a:pt x="206" y="166"/>
                  </a:lnTo>
                  <a:lnTo>
                    <a:pt x="180" y="163"/>
                  </a:lnTo>
                  <a:lnTo>
                    <a:pt x="173" y="168"/>
                  </a:lnTo>
                  <a:lnTo>
                    <a:pt x="168" y="161"/>
                  </a:lnTo>
                  <a:lnTo>
                    <a:pt x="159" y="166"/>
                  </a:lnTo>
                  <a:lnTo>
                    <a:pt x="157" y="175"/>
                  </a:lnTo>
                  <a:lnTo>
                    <a:pt x="157" y="201"/>
                  </a:lnTo>
                  <a:lnTo>
                    <a:pt x="149" y="207"/>
                  </a:lnTo>
                  <a:lnTo>
                    <a:pt x="143" y="214"/>
                  </a:lnTo>
                  <a:lnTo>
                    <a:pt x="143" y="222"/>
                  </a:lnTo>
                  <a:lnTo>
                    <a:pt x="136" y="229"/>
                  </a:lnTo>
                  <a:lnTo>
                    <a:pt x="133" y="238"/>
                  </a:lnTo>
                  <a:lnTo>
                    <a:pt x="135" y="247"/>
                  </a:lnTo>
                  <a:lnTo>
                    <a:pt x="128" y="254"/>
                  </a:lnTo>
                  <a:lnTo>
                    <a:pt x="117" y="254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4714" y="2715"/>
              <a:ext cx="414" cy="183"/>
            </a:xfrm>
            <a:custGeom>
              <a:avLst/>
              <a:gdLst>
                <a:gd name="T0" fmla="*/ 993901054 w 451"/>
                <a:gd name="T1" fmla="*/ 482953004 h 216"/>
                <a:gd name="T2" fmla="*/ 993901054 w 451"/>
                <a:gd name="T3" fmla="*/ 482953004 h 216"/>
                <a:gd name="T4" fmla="*/ 993901054 w 451"/>
                <a:gd name="T5" fmla="*/ 482953004 h 216"/>
                <a:gd name="T6" fmla="*/ 993901054 w 451"/>
                <a:gd name="T7" fmla="*/ 482953004 h 216"/>
                <a:gd name="T8" fmla="*/ 993901054 w 451"/>
                <a:gd name="T9" fmla="*/ 482953004 h 216"/>
                <a:gd name="T10" fmla="*/ 993901054 w 451"/>
                <a:gd name="T11" fmla="*/ 482953004 h 216"/>
                <a:gd name="T12" fmla="*/ 993901054 w 451"/>
                <a:gd name="T13" fmla="*/ 482953004 h 216"/>
                <a:gd name="T14" fmla="*/ 993901054 w 451"/>
                <a:gd name="T15" fmla="*/ 482953004 h 216"/>
                <a:gd name="T16" fmla="*/ 993901054 w 451"/>
                <a:gd name="T17" fmla="*/ 482953004 h 216"/>
                <a:gd name="T18" fmla="*/ 993901054 w 451"/>
                <a:gd name="T19" fmla="*/ 482953004 h 216"/>
                <a:gd name="T20" fmla="*/ 993901054 w 451"/>
                <a:gd name="T21" fmla="*/ 482953004 h 216"/>
                <a:gd name="T22" fmla="*/ 993901054 w 451"/>
                <a:gd name="T23" fmla="*/ 482953004 h 216"/>
                <a:gd name="T24" fmla="*/ 993901054 w 451"/>
                <a:gd name="T25" fmla="*/ 482953004 h 216"/>
                <a:gd name="T26" fmla="*/ 993901054 w 451"/>
                <a:gd name="T27" fmla="*/ 482953004 h 216"/>
                <a:gd name="T28" fmla="*/ 993901054 w 451"/>
                <a:gd name="T29" fmla="*/ 482953004 h 216"/>
                <a:gd name="T30" fmla="*/ 993901054 w 451"/>
                <a:gd name="T31" fmla="*/ 482953004 h 216"/>
                <a:gd name="T32" fmla="*/ 993901054 w 451"/>
                <a:gd name="T33" fmla="*/ 482953004 h 216"/>
                <a:gd name="T34" fmla="*/ 993901054 w 451"/>
                <a:gd name="T35" fmla="*/ 482953004 h 216"/>
                <a:gd name="T36" fmla="*/ 993901054 w 451"/>
                <a:gd name="T37" fmla="*/ 482953004 h 216"/>
                <a:gd name="T38" fmla="*/ 993901054 w 451"/>
                <a:gd name="T39" fmla="*/ 482953004 h 216"/>
                <a:gd name="T40" fmla="*/ 993901054 w 451"/>
                <a:gd name="T41" fmla="*/ 482953004 h 216"/>
                <a:gd name="T42" fmla="*/ 993901054 w 451"/>
                <a:gd name="T43" fmla="*/ 482953004 h 216"/>
                <a:gd name="T44" fmla="*/ 993901054 w 451"/>
                <a:gd name="T45" fmla="*/ 482953004 h 216"/>
                <a:gd name="T46" fmla="*/ 993901054 w 451"/>
                <a:gd name="T47" fmla="*/ 482953004 h 216"/>
                <a:gd name="T48" fmla="*/ 993901054 w 451"/>
                <a:gd name="T49" fmla="*/ 482953004 h 216"/>
                <a:gd name="T50" fmla="*/ 993901054 w 451"/>
                <a:gd name="T51" fmla="*/ 482953004 h 216"/>
                <a:gd name="T52" fmla="*/ 993901054 w 451"/>
                <a:gd name="T53" fmla="*/ 482953004 h 216"/>
                <a:gd name="T54" fmla="*/ 993901054 w 451"/>
                <a:gd name="T55" fmla="*/ 482953004 h 216"/>
                <a:gd name="T56" fmla="*/ 993901054 w 451"/>
                <a:gd name="T57" fmla="*/ 482953004 h 216"/>
                <a:gd name="T58" fmla="*/ 993901054 w 451"/>
                <a:gd name="T59" fmla="*/ 482953004 h 216"/>
                <a:gd name="T60" fmla="*/ 993901054 w 451"/>
                <a:gd name="T61" fmla="*/ 482953004 h 216"/>
                <a:gd name="T62" fmla="*/ 993901054 w 451"/>
                <a:gd name="T63" fmla="*/ 482953004 h 216"/>
                <a:gd name="T64" fmla="*/ 993901054 w 451"/>
                <a:gd name="T65" fmla="*/ 482953004 h 216"/>
                <a:gd name="T66" fmla="*/ 993901054 w 451"/>
                <a:gd name="T67" fmla="*/ 482953004 h 216"/>
                <a:gd name="T68" fmla="*/ 993901054 w 451"/>
                <a:gd name="T69" fmla="*/ 482953004 h 216"/>
                <a:gd name="T70" fmla="*/ 993901054 w 451"/>
                <a:gd name="T71" fmla="*/ 0 h 216"/>
                <a:gd name="T72" fmla="*/ 993901054 w 451"/>
                <a:gd name="T73" fmla="*/ 482953004 h 216"/>
                <a:gd name="T74" fmla="*/ 993901054 w 451"/>
                <a:gd name="T75" fmla="*/ 482953004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1"/>
                <a:gd name="T115" fmla="*/ 0 h 216"/>
                <a:gd name="T116" fmla="*/ 451 w 451"/>
                <a:gd name="T117" fmla="*/ 216 h 2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1" h="216">
                  <a:moveTo>
                    <a:pt x="260" y="15"/>
                  </a:moveTo>
                  <a:lnTo>
                    <a:pt x="258" y="22"/>
                  </a:lnTo>
                  <a:lnTo>
                    <a:pt x="239" y="29"/>
                  </a:lnTo>
                  <a:lnTo>
                    <a:pt x="230" y="47"/>
                  </a:lnTo>
                  <a:lnTo>
                    <a:pt x="206" y="54"/>
                  </a:lnTo>
                  <a:lnTo>
                    <a:pt x="201" y="66"/>
                  </a:lnTo>
                  <a:lnTo>
                    <a:pt x="199" y="84"/>
                  </a:lnTo>
                  <a:lnTo>
                    <a:pt x="206" y="101"/>
                  </a:lnTo>
                  <a:lnTo>
                    <a:pt x="204" y="110"/>
                  </a:lnTo>
                  <a:lnTo>
                    <a:pt x="196" y="112"/>
                  </a:lnTo>
                  <a:lnTo>
                    <a:pt x="192" y="103"/>
                  </a:lnTo>
                  <a:lnTo>
                    <a:pt x="176" y="101"/>
                  </a:lnTo>
                  <a:lnTo>
                    <a:pt x="166" y="98"/>
                  </a:lnTo>
                  <a:lnTo>
                    <a:pt x="161" y="101"/>
                  </a:lnTo>
                  <a:lnTo>
                    <a:pt x="124" y="103"/>
                  </a:lnTo>
                  <a:lnTo>
                    <a:pt x="103" y="113"/>
                  </a:lnTo>
                  <a:lnTo>
                    <a:pt x="89" y="112"/>
                  </a:lnTo>
                  <a:lnTo>
                    <a:pt x="75" y="101"/>
                  </a:lnTo>
                  <a:lnTo>
                    <a:pt x="63" y="99"/>
                  </a:lnTo>
                  <a:lnTo>
                    <a:pt x="56" y="105"/>
                  </a:lnTo>
                  <a:lnTo>
                    <a:pt x="51" y="112"/>
                  </a:lnTo>
                  <a:lnTo>
                    <a:pt x="45" y="115"/>
                  </a:lnTo>
                  <a:lnTo>
                    <a:pt x="35" y="108"/>
                  </a:lnTo>
                  <a:lnTo>
                    <a:pt x="31" y="98"/>
                  </a:lnTo>
                  <a:lnTo>
                    <a:pt x="23" y="94"/>
                  </a:lnTo>
                  <a:lnTo>
                    <a:pt x="12" y="94"/>
                  </a:lnTo>
                  <a:lnTo>
                    <a:pt x="0" y="96"/>
                  </a:lnTo>
                  <a:lnTo>
                    <a:pt x="7" y="106"/>
                  </a:lnTo>
                  <a:lnTo>
                    <a:pt x="14" y="112"/>
                  </a:lnTo>
                  <a:lnTo>
                    <a:pt x="14" y="133"/>
                  </a:lnTo>
                  <a:lnTo>
                    <a:pt x="5" y="140"/>
                  </a:lnTo>
                  <a:lnTo>
                    <a:pt x="23" y="152"/>
                  </a:lnTo>
                  <a:lnTo>
                    <a:pt x="33" y="154"/>
                  </a:lnTo>
                  <a:lnTo>
                    <a:pt x="42" y="150"/>
                  </a:lnTo>
                  <a:lnTo>
                    <a:pt x="49" y="157"/>
                  </a:lnTo>
                  <a:lnTo>
                    <a:pt x="61" y="164"/>
                  </a:lnTo>
                  <a:lnTo>
                    <a:pt x="138" y="154"/>
                  </a:lnTo>
                  <a:lnTo>
                    <a:pt x="143" y="152"/>
                  </a:lnTo>
                  <a:lnTo>
                    <a:pt x="150" y="150"/>
                  </a:lnTo>
                  <a:lnTo>
                    <a:pt x="152" y="154"/>
                  </a:lnTo>
                  <a:lnTo>
                    <a:pt x="152" y="168"/>
                  </a:lnTo>
                  <a:lnTo>
                    <a:pt x="155" y="176"/>
                  </a:lnTo>
                  <a:lnTo>
                    <a:pt x="168" y="185"/>
                  </a:lnTo>
                  <a:lnTo>
                    <a:pt x="173" y="187"/>
                  </a:lnTo>
                  <a:lnTo>
                    <a:pt x="182" y="194"/>
                  </a:lnTo>
                  <a:lnTo>
                    <a:pt x="239" y="209"/>
                  </a:lnTo>
                  <a:lnTo>
                    <a:pt x="288" y="216"/>
                  </a:lnTo>
                  <a:lnTo>
                    <a:pt x="297" y="211"/>
                  </a:lnTo>
                  <a:lnTo>
                    <a:pt x="307" y="201"/>
                  </a:lnTo>
                  <a:lnTo>
                    <a:pt x="321" y="197"/>
                  </a:lnTo>
                  <a:lnTo>
                    <a:pt x="342" y="204"/>
                  </a:lnTo>
                  <a:lnTo>
                    <a:pt x="349" y="195"/>
                  </a:lnTo>
                  <a:lnTo>
                    <a:pt x="372" y="199"/>
                  </a:lnTo>
                  <a:lnTo>
                    <a:pt x="374" y="190"/>
                  </a:lnTo>
                  <a:lnTo>
                    <a:pt x="384" y="185"/>
                  </a:lnTo>
                  <a:lnTo>
                    <a:pt x="395" y="174"/>
                  </a:lnTo>
                  <a:lnTo>
                    <a:pt x="407" y="173"/>
                  </a:lnTo>
                  <a:lnTo>
                    <a:pt x="407" y="150"/>
                  </a:lnTo>
                  <a:lnTo>
                    <a:pt x="417" y="131"/>
                  </a:lnTo>
                  <a:lnTo>
                    <a:pt x="410" y="122"/>
                  </a:lnTo>
                  <a:lnTo>
                    <a:pt x="416" y="113"/>
                  </a:lnTo>
                  <a:lnTo>
                    <a:pt x="444" y="113"/>
                  </a:lnTo>
                  <a:lnTo>
                    <a:pt x="449" y="106"/>
                  </a:lnTo>
                  <a:lnTo>
                    <a:pt x="451" y="85"/>
                  </a:lnTo>
                  <a:lnTo>
                    <a:pt x="437" y="47"/>
                  </a:lnTo>
                  <a:lnTo>
                    <a:pt x="438" y="31"/>
                  </a:lnTo>
                  <a:lnTo>
                    <a:pt x="430" y="21"/>
                  </a:lnTo>
                  <a:lnTo>
                    <a:pt x="393" y="22"/>
                  </a:lnTo>
                  <a:lnTo>
                    <a:pt x="379" y="8"/>
                  </a:lnTo>
                  <a:lnTo>
                    <a:pt x="370" y="3"/>
                  </a:lnTo>
                  <a:lnTo>
                    <a:pt x="335" y="0"/>
                  </a:lnTo>
                  <a:lnTo>
                    <a:pt x="325" y="19"/>
                  </a:lnTo>
                  <a:lnTo>
                    <a:pt x="314" y="26"/>
                  </a:lnTo>
                  <a:lnTo>
                    <a:pt x="306" y="29"/>
                  </a:lnTo>
                  <a:lnTo>
                    <a:pt x="281" y="28"/>
                  </a:lnTo>
                  <a:lnTo>
                    <a:pt x="260" y="15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grpSp>
          <p:nvGrpSpPr>
            <p:cNvPr id="42" name="Group 50"/>
            <p:cNvGrpSpPr>
              <a:grpSpLocks/>
            </p:cNvGrpSpPr>
            <p:nvPr/>
          </p:nvGrpSpPr>
          <p:grpSpPr bwMode="auto">
            <a:xfrm>
              <a:off x="4468" y="2343"/>
              <a:ext cx="200" cy="190"/>
              <a:chOff x="3698" y="2058"/>
              <a:chExt cx="184" cy="190"/>
            </a:xfrm>
            <a:grpFill/>
          </p:grpSpPr>
          <p:sp>
            <p:nvSpPr>
              <p:cNvPr id="131" name="Freeform 51"/>
              <p:cNvSpPr>
                <a:spLocks/>
              </p:cNvSpPr>
              <p:nvPr/>
            </p:nvSpPr>
            <p:spPr bwMode="auto">
              <a:xfrm>
                <a:off x="3777" y="2059"/>
                <a:ext cx="18" cy="21"/>
              </a:xfrm>
              <a:custGeom>
                <a:avLst/>
                <a:gdLst>
                  <a:gd name="T0" fmla="*/ 3 w 21"/>
                  <a:gd name="T1" fmla="*/ 4 h 24"/>
                  <a:gd name="T2" fmla="*/ 3 w 21"/>
                  <a:gd name="T3" fmla="*/ 0 h 24"/>
                  <a:gd name="T4" fmla="*/ 3 w 21"/>
                  <a:gd name="T5" fmla="*/ 1 h 24"/>
                  <a:gd name="T6" fmla="*/ 0 w 21"/>
                  <a:gd name="T7" fmla="*/ 4 h 24"/>
                  <a:gd name="T8" fmla="*/ 3 w 21"/>
                  <a:gd name="T9" fmla="*/ 4 h 24"/>
                  <a:gd name="T10" fmla="*/ 3 w 21"/>
                  <a:gd name="T11" fmla="*/ 4 h 24"/>
                  <a:gd name="T12" fmla="*/ 3 w 21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4"/>
                  <a:gd name="T23" fmla="*/ 21 w 21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4">
                    <a:moveTo>
                      <a:pt x="18" y="8"/>
                    </a:moveTo>
                    <a:lnTo>
                      <a:pt x="21" y="0"/>
                    </a:lnTo>
                    <a:lnTo>
                      <a:pt x="21" y="1"/>
                    </a:lnTo>
                    <a:lnTo>
                      <a:pt x="0" y="24"/>
                    </a:lnTo>
                    <a:lnTo>
                      <a:pt x="9" y="21"/>
                    </a:lnTo>
                    <a:lnTo>
                      <a:pt x="14" y="12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52"/>
              <p:cNvSpPr>
                <a:spLocks/>
              </p:cNvSpPr>
              <p:nvPr/>
            </p:nvSpPr>
            <p:spPr bwMode="auto">
              <a:xfrm>
                <a:off x="3726" y="2155"/>
                <a:ext cx="13" cy="12"/>
              </a:xfrm>
              <a:custGeom>
                <a:avLst/>
                <a:gdLst>
                  <a:gd name="T0" fmla="*/ 2 w 16"/>
                  <a:gd name="T1" fmla="*/ 3 h 14"/>
                  <a:gd name="T2" fmla="*/ 0 w 16"/>
                  <a:gd name="T3" fmla="*/ 0 h 14"/>
                  <a:gd name="T4" fmla="*/ 2 w 16"/>
                  <a:gd name="T5" fmla="*/ 0 h 14"/>
                  <a:gd name="T6" fmla="*/ 2 w 16"/>
                  <a:gd name="T7" fmla="*/ 3 h 14"/>
                  <a:gd name="T8" fmla="*/ 2 w 16"/>
                  <a:gd name="T9" fmla="*/ 3 h 14"/>
                  <a:gd name="T10" fmla="*/ 2 w 16"/>
                  <a:gd name="T11" fmla="*/ 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4"/>
                  <a:gd name="T20" fmla="*/ 16 w 16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4">
                    <a:moveTo>
                      <a:pt x="2" y="4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4" y="11"/>
                    </a:lnTo>
                    <a:lnTo>
                      <a:pt x="16" y="1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53"/>
              <p:cNvSpPr>
                <a:spLocks/>
              </p:cNvSpPr>
              <p:nvPr/>
            </p:nvSpPr>
            <p:spPr bwMode="auto">
              <a:xfrm>
                <a:off x="3717" y="2160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3 w 14"/>
                  <a:gd name="T3" fmla="*/ 0 h 8"/>
                  <a:gd name="T4" fmla="*/ 3 w 14"/>
                  <a:gd name="T5" fmla="*/ 4 h 8"/>
                  <a:gd name="T6" fmla="*/ 3 w 14"/>
                  <a:gd name="T7" fmla="*/ 4 h 8"/>
                  <a:gd name="T8" fmla="*/ 0 w 1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8"/>
                  <a:gd name="T17" fmla="*/ 14 w 1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8">
                    <a:moveTo>
                      <a:pt x="0" y="0"/>
                    </a:moveTo>
                    <a:lnTo>
                      <a:pt x="5" y="0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54"/>
              <p:cNvSpPr>
                <a:spLocks/>
              </p:cNvSpPr>
              <p:nvPr/>
            </p:nvSpPr>
            <p:spPr bwMode="auto">
              <a:xfrm>
                <a:off x="3704" y="2170"/>
                <a:ext cx="6" cy="8"/>
              </a:xfrm>
              <a:custGeom>
                <a:avLst/>
                <a:gdLst>
                  <a:gd name="T0" fmla="*/ 3 w 7"/>
                  <a:gd name="T1" fmla="*/ 0 h 9"/>
                  <a:gd name="T2" fmla="*/ 0 w 7"/>
                  <a:gd name="T3" fmla="*/ 4 h 9"/>
                  <a:gd name="T4" fmla="*/ 3 w 7"/>
                  <a:gd name="T5" fmla="*/ 4 h 9"/>
                  <a:gd name="T6" fmla="*/ 3 w 7"/>
                  <a:gd name="T7" fmla="*/ 4 h 9"/>
                  <a:gd name="T8" fmla="*/ 3 w 7"/>
                  <a:gd name="T9" fmla="*/ 3 h 9"/>
                  <a:gd name="T10" fmla="*/ 3 w 7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3" y="0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55"/>
              <p:cNvSpPr>
                <a:spLocks/>
              </p:cNvSpPr>
              <p:nvPr/>
            </p:nvSpPr>
            <p:spPr bwMode="auto">
              <a:xfrm>
                <a:off x="3698" y="2058"/>
                <a:ext cx="184" cy="190"/>
              </a:xfrm>
              <a:custGeom>
                <a:avLst/>
                <a:gdLst>
                  <a:gd name="T0" fmla="*/ 10 w 218"/>
                  <a:gd name="T1" fmla="*/ 21 h 225"/>
                  <a:gd name="T2" fmla="*/ 10 w 218"/>
                  <a:gd name="T3" fmla="*/ 18 h 225"/>
                  <a:gd name="T4" fmla="*/ 8 w 218"/>
                  <a:gd name="T5" fmla="*/ 17 h 225"/>
                  <a:gd name="T6" fmla="*/ 8 w 218"/>
                  <a:gd name="T7" fmla="*/ 15 h 225"/>
                  <a:gd name="T8" fmla="*/ 8 w 218"/>
                  <a:gd name="T9" fmla="*/ 15 h 225"/>
                  <a:gd name="T10" fmla="*/ 3 w 218"/>
                  <a:gd name="T11" fmla="*/ 15 h 225"/>
                  <a:gd name="T12" fmla="*/ 0 w 218"/>
                  <a:gd name="T13" fmla="*/ 14 h 225"/>
                  <a:gd name="T14" fmla="*/ 3 w 218"/>
                  <a:gd name="T15" fmla="*/ 14 h 225"/>
                  <a:gd name="T16" fmla="*/ 3 w 218"/>
                  <a:gd name="T17" fmla="*/ 15 h 225"/>
                  <a:gd name="T18" fmla="*/ 3 w 218"/>
                  <a:gd name="T19" fmla="*/ 15 h 225"/>
                  <a:gd name="T20" fmla="*/ 3 w 218"/>
                  <a:gd name="T21" fmla="*/ 14 h 225"/>
                  <a:gd name="T22" fmla="*/ 3 w 218"/>
                  <a:gd name="T23" fmla="*/ 14 h 225"/>
                  <a:gd name="T24" fmla="*/ 8 w 218"/>
                  <a:gd name="T25" fmla="*/ 13 h 225"/>
                  <a:gd name="T26" fmla="*/ 6 w 218"/>
                  <a:gd name="T27" fmla="*/ 12 h 225"/>
                  <a:gd name="T28" fmla="*/ 4 w 218"/>
                  <a:gd name="T29" fmla="*/ 11 h 225"/>
                  <a:gd name="T30" fmla="*/ 7 w 218"/>
                  <a:gd name="T31" fmla="*/ 8 h 225"/>
                  <a:gd name="T32" fmla="*/ 10 w 218"/>
                  <a:gd name="T33" fmla="*/ 3 h 225"/>
                  <a:gd name="T34" fmla="*/ 11 w 218"/>
                  <a:gd name="T35" fmla="*/ 4 h 225"/>
                  <a:gd name="T36" fmla="*/ 11 w 218"/>
                  <a:gd name="T37" fmla="*/ 5 h 225"/>
                  <a:gd name="T38" fmla="*/ 9 w 218"/>
                  <a:gd name="T39" fmla="*/ 6 h 225"/>
                  <a:gd name="T40" fmla="*/ 9 w 218"/>
                  <a:gd name="T41" fmla="*/ 7 h 225"/>
                  <a:gd name="T42" fmla="*/ 11 w 218"/>
                  <a:gd name="T43" fmla="*/ 8 h 225"/>
                  <a:gd name="T44" fmla="*/ 11 w 218"/>
                  <a:gd name="T45" fmla="*/ 8 h 225"/>
                  <a:gd name="T46" fmla="*/ 11 w 218"/>
                  <a:gd name="T47" fmla="*/ 7 h 225"/>
                  <a:gd name="T48" fmla="*/ 11 w 218"/>
                  <a:gd name="T49" fmla="*/ 6 h 225"/>
                  <a:gd name="T50" fmla="*/ 13 w 218"/>
                  <a:gd name="T51" fmla="*/ 4 h 225"/>
                  <a:gd name="T52" fmla="*/ 12 w 218"/>
                  <a:gd name="T53" fmla="*/ 3 h 225"/>
                  <a:gd name="T54" fmla="*/ 12 w 218"/>
                  <a:gd name="T55" fmla="*/ 3 h 225"/>
                  <a:gd name="T56" fmla="*/ 13 w 218"/>
                  <a:gd name="T57" fmla="*/ 3 h 225"/>
                  <a:gd name="T58" fmla="*/ 15 w 218"/>
                  <a:gd name="T59" fmla="*/ 0 h 225"/>
                  <a:gd name="T60" fmla="*/ 18 w 218"/>
                  <a:gd name="T61" fmla="*/ 2 h 225"/>
                  <a:gd name="T62" fmla="*/ 19 w 218"/>
                  <a:gd name="T63" fmla="*/ 3 h 225"/>
                  <a:gd name="T64" fmla="*/ 19 w 218"/>
                  <a:gd name="T65" fmla="*/ 6 h 225"/>
                  <a:gd name="T66" fmla="*/ 18 w 218"/>
                  <a:gd name="T67" fmla="*/ 8 h 225"/>
                  <a:gd name="T68" fmla="*/ 18 w 218"/>
                  <a:gd name="T69" fmla="*/ 10 h 225"/>
                  <a:gd name="T70" fmla="*/ 17 w 218"/>
                  <a:gd name="T71" fmla="*/ 11 h 225"/>
                  <a:gd name="T72" fmla="*/ 16 w 218"/>
                  <a:gd name="T73" fmla="*/ 13 h 225"/>
                  <a:gd name="T74" fmla="*/ 14 w 218"/>
                  <a:gd name="T75" fmla="*/ 12 h 225"/>
                  <a:gd name="T76" fmla="*/ 13 w 218"/>
                  <a:gd name="T77" fmla="*/ 18 h 225"/>
                  <a:gd name="T78" fmla="*/ 11 w 218"/>
                  <a:gd name="T79" fmla="*/ 19 h 225"/>
                  <a:gd name="T80" fmla="*/ 12 w 218"/>
                  <a:gd name="T81" fmla="*/ 21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8"/>
                  <a:gd name="T124" fmla="*/ 0 h 225"/>
                  <a:gd name="T125" fmla="*/ 218 w 218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8" h="225">
                    <a:moveTo>
                      <a:pt x="122" y="225"/>
                    </a:moveTo>
                    <a:lnTo>
                      <a:pt x="110" y="224"/>
                    </a:lnTo>
                    <a:lnTo>
                      <a:pt x="105" y="215"/>
                    </a:lnTo>
                    <a:lnTo>
                      <a:pt x="108" y="185"/>
                    </a:lnTo>
                    <a:lnTo>
                      <a:pt x="103" y="178"/>
                    </a:lnTo>
                    <a:lnTo>
                      <a:pt x="92" y="175"/>
                    </a:lnTo>
                    <a:lnTo>
                      <a:pt x="86" y="169"/>
                    </a:lnTo>
                    <a:lnTo>
                      <a:pt x="86" y="162"/>
                    </a:lnTo>
                    <a:lnTo>
                      <a:pt x="82" y="161"/>
                    </a:lnTo>
                    <a:lnTo>
                      <a:pt x="79" y="154"/>
                    </a:lnTo>
                    <a:lnTo>
                      <a:pt x="51" y="152"/>
                    </a:lnTo>
                    <a:lnTo>
                      <a:pt x="35" y="159"/>
                    </a:lnTo>
                    <a:lnTo>
                      <a:pt x="14" y="161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3" y="145"/>
                    </a:lnTo>
                    <a:lnTo>
                      <a:pt x="10" y="147"/>
                    </a:lnTo>
                    <a:lnTo>
                      <a:pt x="19" y="155"/>
                    </a:lnTo>
                    <a:lnTo>
                      <a:pt x="28" y="152"/>
                    </a:lnTo>
                    <a:lnTo>
                      <a:pt x="37" y="154"/>
                    </a:lnTo>
                    <a:lnTo>
                      <a:pt x="40" y="152"/>
                    </a:lnTo>
                    <a:lnTo>
                      <a:pt x="33" y="149"/>
                    </a:lnTo>
                    <a:lnTo>
                      <a:pt x="24" y="149"/>
                    </a:lnTo>
                    <a:lnTo>
                      <a:pt x="19" y="145"/>
                    </a:lnTo>
                    <a:lnTo>
                      <a:pt x="24" y="138"/>
                    </a:lnTo>
                    <a:lnTo>
                      <a:pt x="80" y="133"/>
                    </a:lnTo>
                    <a:lnTo>
                      <a:pt x="77" y="128"/>
                    </a:lnTo>
                    <a:lnTo>
                      <a:pt x="65" y="129"/>
                    </a:lnTo>
                    <a:lnTo>
                      <a:pt x="49" y="122"/>
                    </a:lnTo>
                    <a:lnTo>
                      <a:pt x="45" y="117"/>
                    </a:lnTo>
                    <a:lnTo>
                      <a:pt x="49" y="103"/>
                    </a:lnTo>
                    <a:lnTo>
                      <a:pt x="75" y="82"/>
                    </a:lnTo>
                    <a:lnTo>
                      <a:pt x="98" y="33"/>
                    </a:lnTo>
                    <a:lnTo>
                      <a:pt x="108" y="31"/>
                    </a:lnTo>
                    <a:lnTo>
                      <a:pt x="110" y="40"/>
                    </a:lnTo>
                    <a:lnTo>
                      <a:pt x="113" y="45"/>
                    </a:lnTo>
                    <a:lnTo>
                      <a:pt x="113" y="49"/>
                    </a:lnTo>
                    <a:lnTo>
                      <a:pt x="113" y="51"/>
                    </a:lnTo>
                    <a:lnTo>
                      <a:pt x="105" y="52"/>
                    </a:lnTo>
                    <a:lnTo>
                      <a:pt x="101" y="59"/>
                    </a:lnTo>
                    <a:lnTo>
                      <a:pt x="99" y="72"/>
                    </a:lnTo>
                    <a:lnTo>
                      <a:pt x="99" y="75"/>
                    </a:lnTo>
                    <a:lnTo>
                      <a:pt x="103" y="82"/>
                    </a:lnTo>
                    <a:lnTo>
                      <a:pt x="112" y="87"/>
                    </a:lnTo>
                    <a:lnTo>
                      <a:pt x="117" y="89"/>
                    </a:lnTo>
                    <a:lnTo>
                      <a:pt x="119" y="86"/>
                    </a:lnTo>
                    <a:lnTo>
                      <a:pt x="119" y="79"/>
                    </a:lnTo>
                    <a:lnTo>
                      <a:pt x="115" y="72"/>
                    </a:lnTo>
                    <a:lnTo>
                      <a:pt x="115" y="68"/>
                    </a:lnTo>
                    <a:lnTo>
                      <a:pt x="120" y="66"/>
                    </a:lnTo>
                    <a:lnTo>
                      <a:pt x="127" y="63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27" y="38"/>
                    </a:lnTo>
                    <a:lnTo>
                      <a:pt x="127" y="35"/>
                    </a:lnTo>
                    <a:lnTo>
                      <a:pt x="129" y="19"/>
                    </a:lnTo>
                    <a:lnTo>
                      <a:pt x="131" y="16"/>
                    </a:lnTo>
                    <a:lnTo>
                      <a:pt x="136" y="9"/>
                    </a:lnTo>
                    <a:lnTo>
                      <a:pt x="157" y="0"/>
                    </a:lnTo>
                    <a:lnTo>
                      <a:pt x="168" y="0"/>
                    </a:lnTo>
                    <a:lnTo>
                      <a:pt x="178" y="5"/>
                    </a:lnTo>
                    <a:lnTo>
                      <a:pt x="189" y="2"/>
                    </a:lnTo>
                    <a:lnTo>
                      <a:pt x="201" y="3"/>
                    </a:lnTo>
                    <a:lnTo>
                      <a:pt x="208" y="7"/>
                    </a:lnTo>
                    <a:lnTo>
                      <a:pt x="218" y="21"/>
                    </a:lnTo>
                    <a:lnTo>
                      <a:pt x="201" y="63"/>
                    </a:lnTo>
                    <a:lnTo>
                      <a:pt x="185" y="70"/>
                    </a:lnTo>
                    <a:lnTo>
                      <a:pt x="185" y="80"/>
                    </a:lnTo>
                    <a:lnTo>
                      <a:pt x="201" y="91"/>
                    </a:lnTo>
                    <a:lnTo>
                      <a:pt x="197" y="101"/>
                    </a:lnTo>
                    <a:lnTo>
                      <a:pt x="189" y="110"/>
                    </a:lnTo>
                    <a:lnTo>
                      <a:pt x="180" y="114"/>
                    </a:lnTo>
                    <a:lnTo>
                      <a:pt x="175" y="126"/>
                    </a:lnTo>
                    <a:lnTo>
                      <a:pt x="169" y="135"/>
                    </a:lnTo>
                    <a:lnTo>
                      <a:pt x="161" y="135"/>
                    </a:lnTo>
                    <a:lnTo>
                      <a:pt x="150" y="128"/>
                    </a:lnTo>
                    <a:lnTo>
                      <a:pt x="140" y="126"/>
                    </a:lnTo>
                    <a:lnTo>
                      <a:pt x="131" y="189"/>
                    </a:lnTo>
                    <a:lnTo>
                      <a:pt x="124" y="194"/>
                    </a:lnTo>
                    <a:lnTo>
                      <a:pt x="120" y="201"/>
                    </a:lnTo>
                    <a:lnTo>
                      <a:pt x="122" y="220"/>
                    </a:lnTo>
                    <a:lnTo>
                      <a:pt x="122" y="225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" name="Group 56"/>
            <p:cNvGrpSpPr>
              <a:grpSpLocks/>
            </p:cNvGrpSpPr>
            <p:nvPr/>
          </p:nvGrpSpPr>
          <p:grpSpPr bwMode="auto">
            <a:xfrm>
              <a:off x="3996" y="2479"/>
              <a:ext cx="671" cy="762"/>
              <a:chOff x="3263" y="2194"/>
              <a:chExt cx="618" cy="762"/>
            </a:xfrm>
            <a:grpFill/>
          </p:grpSpPr>
          <p:sp>
            <p:nvSpPr>
              <p:cNvPr id="129" name="Freeform 57"/>
              <p:cNvSpPr>
                <a:spLocks/>
              </p:cNvSpPr>
              <p:nvPr/>
            </p:nvSpPr>
            <p:spPr bwMode="auto">
              <a:xfrm>
                <a:off x="3830" y="2837"/>
                <a:ext cx="51" cy="119"/>
              </a:xfrm>
              <a:custGeom>
                <a:avLst/>
                <a:gdLst>
                  <a:gd name="T0" fmla="*/ 4 w 62"/>
                  <a:gd name="T1" fmla="*/ 0 h 141"/>
                  <a:gd name="T2" fmla="*/ 4 w 62"/>
                  <a:gd name="T3" fmla="*/ 3 h 141"/>
                  <a:gd name="T4" fmla="*/ 4 w 62"/>
                  <a:gd name="T5" fmla="*/ 7 h 141"/>
                  <a:gd name="T6" fmla="*/ 2 w 62"/>
                  <a:gd name="T7" fmla="*/ 13 h 141"/>
                  <a:gd name="T8" fmla="*/ 2 w 62"/>
                  <a:gd name="T9" fmla="*/ 13 h 141"/>
                  <a:gd name="T10" fmla="*/ 2 w 62"/>
                  <a:gd name="T11" fmla="*/ 12 h 141"/>
                  <a:gd name="T12" fmla="*/ 2 w 62"/>
                  <a:gd name="T13" fmla="*/ 12 h 141"/>
                  <a:gd name="T14" fmla="*/ 2 w 62"/>
                  <a:gd name="T15" fmla="*/ 11 h 141"/>
                  <a:gd name="T16" fmla="*/ 2 w 62"/>
                  <a:gd name="T17" fmla="*/ 10 h 141"/>
                  <a:gd name="T18" fmla="*/ 2 w 62"/>
                  <a:gd name="T19" fmla="*/ 10 h 141"/>
                  <a:gd name="T20" fmla="*/ 2 w 62"/>
                  <a:gd name="T21" fmla="*/ 7 h 141"/>
                  <a:gd name="T22" fmla="*/ 0 w 62"/>
                  <a:gd name="T23" fmla="*/ 6 h 141"/>
                  <a:gd name="T24" fmla="*/ 2 w 62"/>
                  <a:gd name="T25" fmla="*/ 4 h 141"/>
                  <a:gd name="T26" fmla="*/ 2 w 62"/>
                  <a:gd name="T27" fmla="*/ 3 h 141"/>
                  <a:gd name="T28" fmla="*/ 2 w 62"/>
                  <a:gd name="T29" fmla="*/ 3 h 141"/>
                  <a:gd name="T30" fmla="*/ 2 w 62"/>
                  <a:gd name="T31" fmla="*/ 3 h 141"/>
                  <a:gd name="T32" fmla="*/ 2 w 62"/>
                  <a:gd name="T33" fmla="*/ 3 h 141"/>
                  <a:gd name="T34" fmla="*/ 3 w 62"/>
                  <a:gd name="T35" fmla="*/ 3 h 141"/>
                  <a:gd name="T36" fmla="*/ 3 w 62"/>
                  <a:gd name="T37" fmla="*/ 3 h 141"/>
                  <a:gd name="T38" fmla="*/ 4 w 62"/>
                  <a:gd name="T39" fmla="*/ 0 h 1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141"/>
                  <a:gd name="T62" fmla="*/ 62 w 62"/>
                  <a:gd name="T63" fmla="*/ 141 h 1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141">
                    <a:moveTo>
                      <a:pt x="56" y="0"/>
                    </a:moveTo>
                    <a:lnTo>
                      <a:pt x="62" y="3"/>
                    </a:lnTo>
                    <a:lnTo>
                      <a:pt x="60" y="71"/>
                    </a:lnTo>
                    <a:lnTo>
                      <a:pt x="28" y="141"/>
                    </a:lnTo>
                    <a:lnTo>
                      <a:pt x="23" y="131"/>
                    </a:lnTo>
                    <a:lnTo>
                      <a:pt x="18" y="129"/>
                    </a:lnTo>
                    <a:lnTo>
                      <a:pt x="11" y="124"/>
                    </a:lnTo>
                    <a:lnTo>
                      <a:pt x="7" y="117"/>
                    </a:lnTo>
                    <a:lnTo>
                      <a:pt x="9" y="106"/>
                    </a:lnTo>
                    <a:lnTo>
                      <a:pt x="2" y="103"/>
                    </a:lnTo>
                    <a:lnTo>
                      <a:pt x="4" y="70"/>
                    </a:lnTo>
                    <a:lnTo>
                      <a:pt x="0" y="63"/>
                    </a:lnTo>
                    <a:lnTo>
                      <a:pt x="2" y="45"/>
                    </a:lnTo>
                    <a:lnTo>
                      <a:pt x="11" y="29"/>
                    </a:lnTo>
                    <a:lnTo>
                      <a:pt x="14" y="31"/>
                    </a:lnTo>
                    <a:lnTo>
                      <a:pt x="23" y="29"/>
                    </a:lnTo>
                    <a:lnTo>
                      <a:pt x="37" y="22"/>
                    </a:lnTo>
                    <a:lnTo>
                      <a:pt x="48" y="21"/>
                    </a:lnTo>
                    <a:lnTo>
                      <a:pt x="51" y="15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58"/>
              <p:cNvSpPr>
                <a:spLocks/>
              </p:cNvSpPr>
              <p:nvPr/>
            </p:nvSpPr>
            <p:spPr bwMode="auto">
              <a:xfrm>
                <a:off x="3263" y="2194"/>
                <a:ext cx="611" cy="631"/>
              </a:xfrm>
              <a:custGeom>
                <a:avLst/>
                <a:gdLst>
                  <a:gd name="T0" fmla="*/ 37 w 723"/>
                  <a:gd name="T1" fmla="*/ 5 h 747"/>
                  <a:gd name="T2" fmla="*/ 30 w 723"/>
                  <a:gd name="T3" fmla="*/ 8 h 747"/>
                  <a:gd name="T4" fmla="*/ 30 w 723"/>
                  <a:gd name="T5" fmla="*/ 11 h 747"/>
                  <a:gd name="T6" fmla="*/ 22 w 723"/>
                  <a:gd name="T7" fmla="*/ 9 h 747"/>
                  <a:gd name="T8" fmla="*/ 21 w 723"/>
                  <a:gd name="T9" fmla="*/ 6 h 747"/>
                  <a:gd name="T10" fmla="*/ 18 w 723"/>
                  <a:gd name="T11" fmla="*/ 8 h 747"/>
                  <a:gd name="T12" fmla="*/ 17 w 723"/>
                  <a:gd name="T13" fmla="*/ 14 h 747"/>
                  <a:gd name="T14" fmla="*/ 14 w 723"/>
                  <a:gd name="T15" fmla="*/ 13 h 747"/>
                  <a:gd name="T16" fmla="*/ 8 w 723"/>
                  <a:gd name="T17" fmla="*/ 9 h 747"/>
                  <a:gd name="T18" fmla="*/ 3 w 723"/>
                  <a:gd name="T19" fmla="*/ 11 h 747"/>
                  <a:gd name="T20" fmla="*/ 3 w 723"/>
                  <a:gd name="T21" fmla="*/ 12 h 747"/>
                  <a:gd name="T22" fmla="*/ 3 w 723"/>
                  <a:gd name="T23" fmla="*/ 14 h 747"/>
                  <a:gd name="T24" fmla="*/ 3 w 723"/>
                  <a:gd name="T25" fmla="*/ 16 h 747"/>
                  <a:gd name="T26" fmla="*/ 7 w 723"/>
                  <a:gd name="T27" fmla="*/ 19 h 747"/>
                  <a:gd name="T28" fmla="*/ 9 w 723"/>
                  <a:gd name="T29" fmla="*/ 21 h 747"/>
                  <a:gd name="T30" fmla="*/ 11 w 723"/>
                  <a:gd name="T31" fmla="*/ 21 h 747"/>
                  <a:gd name="T32" fmla="*/ 14 w 723"/>
                  <a:gd name="T33" fmla="*/ 25 h 747"/>
                  <a:gd name="T34" fmla="*/ 12 w 723"/>
                  <a:gd name="T35" fmla="*/ 26 h 747"/>
                  <a:gd name="T36" fmla="*/ 12 w 723"/>
                  <a:gd name="T37" fmla="*/ 30 h 747"/>
                  <a:gd name="T38" fmla="*/ 15 w 723"/>
                  <a:gd name="T39" fmla="*/ 35 h 747"/>
                  <a:gd name="T40" fmla="*/ 14 w 723"/>
                  <a:gd name="T41" fmla="*/ 39 h 747"/>
                  <a:gd name="T42" fmla="*/ 13 w 723"/>
                  <a:gd name="T43" fmla="*/ 41 h 747"/>
                  <a:gd name="T44" fmla="*/ 11 w 723"/>
                  <a:gd name="T45" fmla="*/ 48 h 747"/>
                  <a:gd name="T46" fmla="*/ 4 w 723"/>
                  <a:gd name="T47" fmla="*/ 57 h 747"/>
                  <a:gd name="T48" fmla="*/ 16 w 723"/>
                  <a:gd name="T49" fmla="*/ 64 h 747"/>
                  <a:gd name="T50" fmla="*/ 21 w 723"/>
                  <a:gd name="T51" fmla="*/ 67 h 747"/>
                  <a:gd name="T52" fmla="*/ 31 w 723"/>
                  <a:gd name="T53" fmla="*/ 71 h 747"/>
                  <a:gd name="T54" fmla="*/ 33 w 723"/>
                  <a:gd name="T55" fmla="*/ 64 h 747"/>
                  <a:gd name="T56" fmla="*/ 39 w 723"/>
                  <a:gd name="T57" fmla="*/ 62 h 747"/>
                  <a:gd name="T58" fmla="*/ 41 w 723"/>
                  <a:gd name="T59" fmla="*/ 64 h 747"/>
                  <a:gd name="T60" fmla="*/ 45 w 723"/>
                  <a:gd name="T61" fmla="*/ 64 h 747"/>
                  <a:gd name="T62" fmla="*/ 46 w 723"/>
                  <a:gd name="T63" fmla="*/ 67 h 747"/>
                  <a:gd name="T64" fmla="*/ 53 w 723"/>
                  <a:gd name="T65" fmla="*/ 68 h 747"/>
                  <a:gd name="T66" fmla="*/ 57 w 723"/>
                  <a:gd name="T67" fmla="*/ 64 h 747"/>
                  <a:gd name="T68" fmla="*/ 60 w 723"/>
                  <a:gd name="T69" fmla="*/ 62 h 747"/>
                  <a:gd name="T70" fmla="*/ 57 w 723"/>
                  <a:gd name="T71" fmla="*/ 59 h 747"/>
                  <a:gd name="T72" fmla="*/ 57 w 723"/>
                  <a:gd name="T73" fmla="*/ 54 h 747"/>
                  <a:gd name="T74" fmla="*/ 57 w 723"/>
                  <a:gd name="T75" fmla="*/ 52 h 747"/>
                  <a:gd name="T76" fmla="*/ 57 w 723"/>
                  <a:gd name="T77" fmla="*/ 46 h 747"/>
                  <a:gd name="T78" fmla="*/ 57 w 723"/>
                  <a:gd name="T79" fmla="*/ 41 h 747"/>
                  <a:gd name="T80" fmla="*/ 53 w 723"/>
                  <a:gd name="T81" fmla="*/ 43 h 747"/>
                  <a:gd name="T82" fmla="*/ 57 w 723"/>
                  <a:gd name="T83" fmla="*/ 39 h 747"/>
                  <a:gd name="T84" fmla="*/ 61 w 723"/>
                  <a:gd name="T85" fmla="*/ 35 h 747"/>
                  <a:gd name="T86" fmla="*/ 64 w 723"/>
                  <a:gd name="T87" fmla="*/ 33 h 747"/>
                  <a:gd name="T88" fmla="*/ 68 w 723"/>
                  <a:gd name="T89" fmla="*/ 24 h 747"/>
                  <a:gd name="T90" fmla="*/ 60 w 723"/>
                  <a:gd name="T91" fmla="*/ 16 h 747"/>
                  <a:gd name="T92" fmla="*/ 55 w 723"/>
                  <a:gd name="T93" fmla="*/ 15 h 747"/>
                  <a:gd name="T94" fmla="*/ 54 w 723"/>
                  <a:gd name="T95" fmla="*/ 10 h 747"/>
                  <a:gd name="T96" fmla="*/ 51 w 723"/>
                  <a:gd name="T97" fmla="*/ 11 h 747"/>
                  <a:gd name="T98" fmla="*/ 46 w 723"/>
                  <a:gd name="T99" fmla="*/ 3 h 7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23"/>
                  <a:gd name="T151" fmla="*/ 0 h 747"/>
                  <a:gd name="T152" fmla="*/ 723 w 723"/>
                  <a:gd name="T153" fmla="*/ 747 h 7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23" h="747">
                    <a:moveTo>
                      <a:pt x="471" y="0"/>
                    </a:moveTo>
                    <a:lnTo>
                      <a:pt x="466" y="1"/>
                    </a:lnTo>
                    <a:lnTo>
                      <a:pt x="417" y="3"/>
                    </a:lnTo>
                    <a:lnTo>
                      <a:pt x="394" y="49"/>
                    </a:lnTo>
                    <a:lnTo>
                      <a:pt x="398" y="54"/>
                    </a:lnTo>
                    <a:lnTo>
                      <a:pt x="394" y="61"/>
                    </a:lnTo>
                    <a:lnTo>
                      <a:pt x="363" y="75"/>
                    </a:lnTo>
                    <a:lnTo>
                      <a:pt x="311" y="84"/>
                    </a:lnTo>
                    <a:lnTo>
                      <a:pt x="302" y="94"/>
                    </a:lnTo>
                    <a:lnTo>
                      <a:pt x="300" y="99"/>
                    </a:lnTo>
                    <a:lnTo>
                      <a:pt x="321" y="108"/>
                    </a:lnTo>
                    <a:lnTo>
                      <a:pt x="318" y="110"/>
                    </a:lnTo>
                    <a:lnTo>
                      <a:pt x="297" y="108"/>
                    </a:lnTo>
                    <a:lnTo>
                      <a:pt x="284" y="112"/>
                    </a:lnTo>
                    <a:lnTo>
                      <a:pt x="265" y="108"/>
                    </a:lnTo>
                    <a:lnTo>
                      <a:pt x="237" y="94"/>
                    </a:lnTo>
                    <a:lnTo>
                      <a:pt x="232" y="92"/>
                    </a:lnTo>
                    <a:lnTo>
                      <a:pt x="223" y="73"/>
                    </a:lnTo>
                    <a:lnTo>
                      <a:pt x="227" y="64"/>
                    </a:lnTo>
                    <a:lnTo>
                      <a:pt x="225" y="63"/>
                    </a:lnTo>
                    <a:lnTo>
                      <a:pt x="202" y="57"/>
                    </a:lnTo>
                    <a:lnTo>
                      <a:pt x="195" y="50"/>
                    </a:lnTo>
                    <a:lnTo>
                      <a:pt x="190" y="82"/>
                    </a:lnTo>
                    <a:lnTo>
                      <a:pt x="195" y="89"/>
                    </a:lnTo>
                    <a:lnTo>
                      <a:pt x="190" y="140"/>
                    </a:lnTo>
                    <a:lnTo>
                      <a:pt x="195" y="145"/>
                    </a:lnTo>
                    <a:lnTo>
                      <a:pt x="190" y="148"/>
                    </a:lnTo>
                    <a:lnTo>
                      <a:pt x="178" y="147"/>
                    </a:lnTo>
                    <a:lnTo>
                      <a:pt x="176" y="141"/>
                    </a:lnTo>
                    <a:lnTo>
                      <a:pt x="173" y="138"/>
                    </a:lnTo>
                    <a:lnTo>
                      <a:pt x="155" y="138"/>
                    </a:lnTo>
                    <a:lnTo>
                      <a:pt x="148" y="134"/>
                    </a:lnTo>
                    <a:lnTo>
                      <a:pt x="127" y="134"/>
                    </a:lnTo>
                    <a:lnTo>
                      <a:pt x="110" y="105"/>
                    </a:lnTo>
                    <a:lnTo>
                      <a:pt x="90" y="101"/>
                    </a:lnTo>
                    <a:lnTo>
                      <a:pt x="87" y="98"/>
                    </a:lnTo>
                    <a:lnTo>
                      <a:pt x="82" y="99"/>
                    </a:lnTo>
                    <a:lnTo>
                      <a:pt x="78" y="105"/>
                    </a:lnTo>
                    <a:lnTo>
                      <a:pt x="12" y="101"/>
                    </a:lnTo>
                    <a:lnTo>
                      <a:pt x="5" y="110"/>
                    </a:lnTo>
                    <a:lnTo>
                      <a:pt x="3" y="115"/>
                    </a:lnTo>
                    <a:lnTo>
                      <a:pt x="24" y="120"/>
                    </a:lnTo>
                    <a:lnTo>
                      <a:pt x="21" y="124"/>
                    </a:lnTo>
                    <a:lnTo>
                      <a:pt x="15" y="124"/>
                    </a:lnTo>
                    <a:lnTo>
                      <a:pt x="8" y="127"/>
                    </a:lnTo>
                    <a:lnTo>
                      <a:pt x="8" y="133"/>
                    </a:lnTo>
                    <a:lnTo>
                      <a:pt x="26" y="138"/>
                    </a:lnTo>
                    <a:lnTo>
                      <a:pt x="22" y="145"/>
                    </a:lnTo>
                    <a:lnTo>
                      <a:pt x="0" y="141"/>
                    </a:lnTo>
                    <a:lnTo>
                      <a:pt x="3" y="148"/>
                    </a:lnTo>
                    <a:lnTo>
                      <a:pt x="14" y="157"/>
                    </a:lnTo>
                    <a:lnTo>
                      <a:pt x="12" y="168"/>
                    </a:lnTo>
                    <a:lnTo>
                      <a:pt x="22" y="175"/>
                    </a:lnTo>
                    <a:lnTo>
                      <a:pt x="24" y="168"/>
                    </a:lnTo>
                    <a:lnTo>
                      <a:pt x="33" y="169"/>
                    </a:lnTo>
                    <a:lnTo>
                      <a:pt x="68" y="201"/>
                    </a:lnTo>
                    <a:lnTo>
                      <a:pt x="69" y="208"/>
                    </a:lnTo>
                    <a:lnTo>
                      <a:pt x="75" y="211"/>
                    </a:lnTo>
                    <a:lnTo>
                      <a:pt x="87" y="211"/>
                    </a:lnTo>
                    <a:lnTo>
                      <a:pt x="94" y="217"/>
                    </a:lnTo>
                    <a:lnTo>
                      <a:pt x="89" y="218"/>
                    </a:lnTo>
                    <a:lnTo>
                      <a:pt x="99" y="227"/>
                    </a:lnTo>
                    <a:lnTo>
                      <a:pt x="108" y="224"/>
                    </a:lnTo>
                    <a:lnTo>
                      <a:pt x="110" y="227"/>
                    </a:lnTo>
                    <a:lnTo>
                      <a:pt x="103" y="245"/>
                    </a:lnTo>
                    <a:lnTo>
                      <a:pt x="117" y="252"/>
                    </a:lnTo>
                    <a:lnTo>
                      <a:pt x="132" y="253"/>
                    </a:lnTo>
                    <a:lnTo>
                      <a:pt x="141" y="260"/>
                    </a:lnTo>
                    <a:lnTo>
                      <a:pt x="122" y="260"/>
                    </a:lnTo>
                    <a:lnTo>
                      <a:pt x="120" y="267"/>
                    </a:lnTo>
                    <a:lnTo>
                      <a:pt x="125" y="276"/>
                    </a:lnTo>
                    <a:lnTo>
                      <a:pt x="118" y="283"/>
                    </a:lnTo>
                    <a:lnTo>
                      <a:pt x="113" y="276"/>
                    </a:lnTo>
                    <a:lnTo>
                      <a:pt x="111" y="285"/>
                    </a:lnTo>
                    <a:lnTo>
                      <a:pt x="122" y="313"/>
                    </a:lnTo>
                    <a:lnTo>
                      <a:pt x="124" y="322"/>
                    </a:lnTo>
                    <a:lnTo>
                      <a:pt x="145" y="346"/>
                    </a:lnTo>
                    <a:lnTo>
                      <a:pt x="159" y="355"/>
                    </a:lnTo>
                    <a:lnTo>
                      <a:pt x="153" y="360"/>
                    </a:lnTo>
                    <a:lnTo>
                      <a:pt x="155" y="371"/>
                    </a:lnTo>
                    <a:lnTo>
                      <a:pt x="152" y="386"/>
                    </a:lnTo>
                    <a:lnTo>
                      <a:pt x="143" y="395"/>
                    </a:lnTo>
                    <a:lnTo>
                      <a:pt x="143" y="407"/>
                    </a:lnTo>
                    <a:lnTo>
                      <a:pt x="152" y="418"/>
                    </a:lnTo>
                    <a:lnTo>
                      <a:pt x="157" y="430"/>
                    </a:lnTo>
                    <a:lnTo>
                      <a:pt x="157" y="446"/>
                    </a:lnTo>
                    <a:lnTo>
                      <a:pt x="145" y="418"/>
                    </a:lnTo>
                    <a:lnTo>
                      <a:pt x="139" y="425"/>
                    </a:lnTo>
                    <a:lnTo>
                      <a:pt x="115" y="489"/>
                    </a:lnTo>
                    <a:lnTo>
                      <a:pt x="124" y="482"/>
                    </a:lnTo>
                    <a:lnTo>
                      <a:pt x="124" y="491"/>
                    </a:lnTo>
                    <a:lnTo>
                      <a:pt x="111" y="498"/>
                    </a:lnTo>
                    <a:lnTo>
                      <a:pt x="69" y="586"/>
                    </a:lnTo>
                    <a:lnTo>
                      <a:pt x="56" y="589"/>
                    </a:lnTo>
                    <a:lnTo>
                      <a:pt x="45" y="586"/>
                    </a:lnTo>
                    <a:lnTo>
                      <a:pt x="45" y="591"/>
                    </a:lnTo>
                    <a:lnTo>
                      <a:pt x="73" y="626"/>
                    </a:lnTo>
                    <a:lnTo>
                      <a:pt x="85" y="633"/>
                    </a:lnTo>
                    <a:lnTo>
                      <a:pt x="101" y="652"/>
                    </a:lnTo>
                    <a:lnTo>
                      <a:pt x="166" y="687"/>
                    </a:lnTo>
                    <a:lnTo>
                      <a:pt x="174" y="687"/>
                    </a:lnTo>
                    <a:lnTo>
                      <a:pt x="188" y="682"/>
                    </a:lnTo>
                    <a:lnTo>
                      <a:pt x="197" y="682"/>
                    </a:lnTo>
                    <a:lnTo>
                      <a:pt x="220" y="703"/>
                    </a:lnTo>
                    <a:lnTo>
                      <a:pt x="235" y="708"/>
                    </a:lnTo>
                    <a:lnTo>
                      <a:pt x="249" y="729"/>
                    </a:lnTo>
                    <a:lnTo>
                      <a:pt x="258" y="734"/>
                    </a:lnTo>
                    <a:lnTo>
                      <a:pt x="330" y="747"/>
                    </a:lnTo>
                    <a:lnTo>
                      <a:pt x="335" y="712"/>
                    </a:lnTo>
                    <a:lnTo>
                      <a:pt x="332" y="706"/>
                    </a:lnTo>
                    <a:lnTo>
                      <a:pt x="338" y="691"/>
                    </a:lnTo>
                    <a:lnTo>
                      <a:pt x="347" y="680"/>
                    </a:lnTo>
                    <a:lnTo>
                      <a:pt x="386" y="670"/>
                    </a:lnTo>
                    <a:lnTo>
                      <a:pt x="393" y="664"/>
                    </a:lnTo>
                    <a:lnTo>
                      <a:pt x="403" y="661"/>
                    </a:lnTo>
                    <a:lnTo>
                      <a:pt x="410" y="663"/>
                    </a:lnTo>
                    <a:lnTo>
                      <a:pt x="414" y="668"/>
                    </a:lnTo>
                    <a:lnTo>
                      <a:pt x="429" y="673"/>
                    </a:lnTo>
                    <a:lnTo>
                      <a:pt x="433" y="677"/>
                    </a:lnTo>
                    <a:lnTo>
                      <a:pt x="435" y="682"/>
                    </a:lnTo>
                    <a:lnTo>
                      <a:pt x="454" y="687"/>
                    </a:lnTo>
                    <a:lnTo>
                      <a:pt x="457" y="684"/>
                    </a:lnTo>
                    <a:lnTo>
                      <a:pt x="466" y="687"/>
                    </a:lnTo>
                    <a:lnTo>
                      <a:pt x="469" y="691"/>
                    </a:lnTo>
                    <a:lnTo>
                      <a:pt x="478" y="692"/>
                    </a:lnTo>
                    <a:lnTo>
                      <a:pt x="483" y="696"/>
                    </a:lnTo>
                    <a:lnTo>
                      <a:pt x="485" y="703"/>
                    </a:lnTo>
                    <a:lnTo>
                      <a:pt x="489" y="705"/>
                    </a:lnTo>
                    <a:lnTo>
                      <a:pt x="501" y="708"/>
                    </a:lnTo>
                    <a:lnTo>
                      <a:pt x="510" y="720"/>
                    </a:lnTo>
                    <a:lnTo>
                      <a:pt x="529" y="724"/>
                    </a:lnTo>
                    <a:lnTo>
                      <a:pt x="557" y="717"/>
                    </a:lnTo>
                    <a:lnTo>
                      <a:pt x="560" y="715"/>
                    </a:lnTo>
                    <a:lnTo>
                      <a:pt x="562" y="708"/>
                    </a:lnTo>
                    <a:lnTo>
                      <a:pt x="597" y="689"/>
                    </a:lnTo>
                    <a:lnTo>
                      <a:pt x="599" y="684"/>
                    </a:lnTo>
                    <a:lnTo>
                      <a:pt x="621" y="677"/>
                    </a:lnTo>
                    <a:lnTo>
                      <a:pt x="623" y="675"/>
                    </a:lnTo>
                    <a:lnTo>
                      <a:pt x="623" y="670"/>
                    </a:lnTo>
                    <a:lnTo>
                      <a:pt x="627" y="663"/>
                    </a:lnTo>
                    <a:lnTo>
                      <a:pt x="628" y="654"/>
                    </a:lnTo>
                    <a:lnTo>
                      <a:pt x="627" y="645"/>
                    </a:lnTo>
                    <a:lnTo>
                      <a:pt x="599" y="636"/>
                    </a:lnTo>
                    <a:lnTo>
                      <a:pt x="594" y="626"/>
                    </a:lnTo>
                    <a:lnTo>
                      <a:pt x="594" y="600"/>
                    </a:lnTo>
                    <a:lnTo>
                      <a:pt x="597" y="591"/>
                    </a:lnTo>
                    <a:lnTo>
                      <a:pt x="599" y="582"/>
                    </a:lnTo>
                    <a:lnTo>
                      <a:pt x="590" y="577"/>
                    </a:lnTo>
                    <a:lnTo>
                      <a:pt x="588" y="572"/>
                    </a:lnTo>
                    <a:lnTo>
                      <a:pt x="588" y="566"/>
                    </a:lnTo>
                    <a:lnTo>
                      <a:pt x="592" y="556"/>
                    </a:lnTo>
                    <a:lnTo>
                      <a:pt x="599" y="551"/>
                    </a:lnTo>
                    <a:lnTo>
                      <a:pt x="613" y="544"/>
                    </a:lnTo>
                    <a:lnTo>
                      <a:pt x="604" y="496"/>
                    </a:lnTo>
                    <a:lnTo>
                      <a:pt x="606" y="491"/>
                    </a:lnTo>
                    <a:lnTo>
                      <a:pt x="616" y="493"/>
                    </a:lnTo>
                    <a:lnTo>
                      <a:pt x="616" y="481"/>
                    </a:lnTo>
                    <a:lnTo>
                      <a:pt x="607" y="477"/>
                    </a:lnTo>
                    <a:lnTo>
                      <a:pt x="611" y="446"/>
                    </a:lnTo>
                    <a:lnTo>
                      <a:pt x="607" y="444"/>
                    </a:lnTo>
                    <a:lnTo>
                      <a:pt x="588" y="441"/>
                    </a:lnTo>
                    <a:lnTo>
                      <a:pt x="574" y="456"/>
                    </a:lnTo>
                    <a:lnTo>
                      <a:pt x="566" y="460"/>
                    </a:lnTo>
                    <a:lnTo>
                      <a:pt x="562" y="456"/>
                    </a:lnTo>
                    <a:lnTo>
                      <a:pt x="574" y="420"/>
                    </a:lnTo>
                    <a:lnTo>
                      <a:pt x="580" y="416"/>
                    </a:lnTo>
                    <a:lnTo>
                      <a:pt x="585" y="411"/>
                    </a:lnTo>
                    <a:lnTo>
                      <a:pt x="594" y="407"/>
                    </a:lnTo>
                    <a:lnTo>
                      <a:pt x="595" y="404"/>
                    </a:lnTo>
                    <a:lnTo>
                      <a:pt x="601" y="395"/>
                    </a:lnTo>
                    <a:lnTo>
                      <a:pt x="637" y="364"/>
                    </a:lnTo>
                    <a:lnTo>
                      <a:pt x="634" y="357"/>
                    </a:lnTo>
                    <a:lnTo>
                      <a:pt x="639" y="351"/>
                    </a:lnTo>
                    <a:lnTo>
                      <a:pt x="658" y="355"/>
                    </a:lnTo>
                    <a:lnTo>
                      <a:pt x="665" y="353"/>
                    </a:lnTo>
                    <a:lnTo>
                      <a:pt x="674" y="348"/>
                    </a:lnTo>
                    <a:lnTo>
                      <a:pt x="672" y="344"/>
                    </a:lnTo>
                    <a:lnTo>
                      <a:pt x="679" y="306"/>
                    </a:lnTo>
                    <a:lnTo>
                      <a:pt x="697" y="269"/>
                    </a:lnTo>
                    <a:lnTo>
                      <a:pt x="718" y="248"/>
                    </a:lnTo>
                    <a:lnTo>
                      <a:pt x="723" y="236"/>
                    </a:lnTo>
                    <a:lnTo>
                      <a:pt x="651" y="203"/>
                    </a:lnTo>
                    <a:lnTo>
                      <a:pt x="646" y="190"/>
                    </a:lnTo>
                    <a:lnTo>
                      <a:pt x="630" y="169"/>
                    </a:lnTo>
                    <a:lnTo>
                      <a:pt x="618" y="168"/>
                    </a:lnTo>
                    <a:lnTo>
                      <a:pt x="602" y="161"/>
                    </a:lnTo>
                    <a:lnTo>
                      <a:pt x="594" y="161"/>
                    </a:lnTo>
                    <a:lnTo>
                      <a:pt x="581" y="155"/>
                    </a:lnTo>
                    <a:lnTo>
                      <a:pt x="566" y="138"/>
                    </a:lnTo>
                    <a:lnTo>
                      <a:pt x="569" y="133"/>
                    </a:lnTo>
                    <a:lnTo>
                      <a:pt x="564" y="129"/>
                    </a:lnTo>
                    <a:lnTo>
                      <a:pt x="569" y="106"/>
                    </a:lnTo>
                    <a:lnTo>
                      <a:pt x="564" y="105"/>
                    </a:lnTo>
                    <a:lnTo>
                      <a:pt x="550" y="117"/>
                    </a:lnTo>
                    <a:lnTo>
                      <a:pt x="539" y="115"/>
                    </a:lnTo>
                    <a:lnTo>
                      <a:pt x="531" y="110"/>
                    </a:lnTo>
                    <a:lnTo>
                      <a:pt x="531" y="84"/>
                    </a:lnTo>
                    <a:lnTo>
                      <a:pt x="527" y="78"/>
                    </a:lnTo>
                    <a:lnTo>
                      <a:pt x="494" y="54"/>
                    </a:lnTo>
                    <a:lnTo>
                      <a:pt x="489" y="33"/>
                    </a:lnTo>
                    <a:lnTo>
                      <a:pt x="478" y="33"/>
                    </a:lnTo>
                    <a:lnTo>
                      <a:pt x="468" y="24"/>
                    </a:lnTo>
                    <a:lnTo>
                      <a:pt x="471" y="0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Freeform 59"/>
            <p:cNvSpPr>
              <a:spLocks/>
            </p:cNvSpPr>
            <p:nvPr/>
          </p:nvSpPr>
          <p:spPr bwMode="auto">
            <a:xfrm>
              <a:off x="4915" y="3665"/>
              <a:ext cx="14" cy="14"/>
            </a:xfrm>
            <a:custGeom>
              <a:avLst/>
              <a:gdLst>
                <a:gd name="T0" fmla="*/ 0 w 16"/>
                <a:gd name="T1" fmla="*/ 645655518 h 16"/>
                <a:gd name="T2" fmla="*/ 645655518 w 16"/>
                <a:gd name="T3" fmla="*/ 0 h 16"/>
                <a:gd name="T4" fmla="*/ 645655518 w 16"/>
                <a:gd name="T5" fmla="*/ 645655518 h 16"/>
                <a:gd name="T6" fmla="*/ 645655518 w 16"/>
                <a:gd name="T7" fmla="*/ 645655518 h 16"/>
                <a:gd name="T8" fmla="*/ 645655518 w 16"/>
                <a:gd name="T9" fmla="*/ 645655518 h 16"/>
                <a:gd name="T10" fmla="*/ 645655518 w 16"/>
                <a:gd name="T11" fmla="*/ 645655518 h 16"/>
                <a:gd name="T12" fmla="*/ 645655518 w 16"/>
                <a:gd name="T13" fmla="*/ 645655518 h 16"/>
                <a:gd name="T14" fmla="*/ 0 w 16"/>
                <a:gd name="T15" fmla="*/ 645655518 h 16"/>
                <a:gd name="T16" fmla="*/ 0 w 16"/>
                <a:gd name="T17" fmla="*/ 645655518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0" y="4"/>
                  </a:moveTo>
                  <a:lnTo>
                    <a:pt x="2" y="0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5" y="14"/>
                  </a:lnTo>
                  <a:lnTo>
                    <a:pt x="0" y="7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60"/>
            <p:cNvSpPr>
              <a:spLocks/>
            </p:cNvSpPr>
            <p:nvPr/>
          </p:nvSpPr>
          <p:spPr bwMode="auto">
            <a:xfrm>
              <a:off x="3477" y="2953"/>
              <a:ext cx="273" cy="361"/>
            </a:xfrm>
            <a:custGeom>
              <a:avLst/>
              <a:gdLst>
                <a:gd name="T0" fmla="*/ 975990397 w 298"/>
                <a:gd name="T1" fmla="*/ 473852426 h 427"/>
                <a:gd name="T2" fmla="*/ 975990397 w 298"/>
                <a:gd name="T3" fmla="*/ 473852426 h 427"/>
                <a:gd name="T4" fmla="*/ 975990397 w 298"/>
                <a:gd name="T5" fmla="*/ 473852426 h 427"/>
                <a:gd name="T6" fmla="*/ 975990397 w 298"/>
                <a:gd name="T7" fmla="*/ 473852426 h 427"/>
                <a:gd name="T8" fmla="*/ 975990397 w 298"/>
                <a:gd name="T9" fmla="*/ 473852426 h 427"/>
                <a:gd name="T10" fmla="*/ 975990397 w 298"/>
                <a:gd name="T11" fmla="*/ 473852426 h 427"/>
                <a:gd name="T12" fmla="*/ 975990397 w 298"/>
                <a:gd name="T13" fmla="*/ 0 h 427"/>
                <a:gd name="T14" fmla="*/ 975990397 w 298"/>
                <a:gd name="T15" fmla="*/ 473852426 h 427"/>
                <a:gd name="T16" fmla="*/ 975990397 w 298"/>
                <a:gd name="T17" fmla="*/ 473852426 h 427"/>
                <a:gd name="T18" fmla="*/ 975990397 w 298"/>
                <a:gd name="T19" fmla="*/ 473852426 h 427"/>
                <a:gd name="T20" fmla="*/ 975990397 w 298"/>
                <a:gd name="T21" fmla="*/ 473852426 h 427"/>
                <a:gd name="T22" fmla="*/ 975990397 w 298"/>
                <a:gd name="T23" fmla="*/ 473852426 h 427"/>
                <a:gd name="T24" fmla="*/ 975990397 w 298"/>
                <a:gd name="T25" fmla="*/ 473852426 h 427"/>
                <a:gd name="T26" fmla="*/ 975990397 w 298"/>
                <a:gd name="T27" fmla="*/ 473852426 h 427"/>
                <a:gd name="T28" fmla="*/ 975990397 w 298"/>
                <a:gd name="T29" fmla="*/ 473852426 h 427"/>
                <a:gd name="T30" fmla="*/ 975990397 w 298"/>
                <a:gd name="T31" fmla="*/ 473852426 h 427"/>
                <a:gd name="T32" fmla="*/ 975990397 w 298"/>
                <a:gd name="T33" fmla="*/ 473852426 h 427"/>
                <a:gd name="T34" fmla="*/ 975990397 w 298"/>
                <a:gd name="T35" fmla="*/ 473852426 h 427"/>
                <a:gd name="T36" fmla="*/ 975990397 w 298"/>
                <a:gd name="T37" fmla="*/ 473852426 h 427"/>
                <a:gd name="T38" fmla="*/ 975990397 w 298"/>
                <a:gd name="T39" fmla="*/ 473852426 h 427"/>
                <a:gd name="T40" fmla="*/ 975990397 w 298"/>
                <a:gd name="T41" fmla="*/ 473852426 h 427"/>
                <a:gd name="T42" fmla="*/ 0 w 298"/>
                <a:gd name="T43" fmla="*/ 473852426 h 427"/>
                <a:gd name="T44" fmla="*/ 975990397 w 298"/>
                <a:gd name="T45" fmla="*/ 473852426 h 427"/>
                <a:gd name="T46" fmla="*/ 975990397 w 298"/>
                <a:gd name="T47" fmla="*/ 473852426 h 427"/>
                <a:gd name="T48" fmla="*/ 975990397 w 298"/>
                <a:gd name="T49" fmla="*/ 473852426 h 427"/>
                <a:gd name="T50" fmla="*/ 975990397 w 298"/>
                <a:gd name="T51" fmla="*/ 473852426 h 427"/>
                <a:gd name="T52" fmla="*/ 975990397 w 298"/>
                <a:gd name="T53" fmla="*/ 473852426 h 427"/>
                <a:gd name="T54" fmla="*/ 975990397 w 298"/>
                <a:gd name="T55" fmla="*/ 473852426 h 427"/>
                <a:gd name="T56" fmla="*/ 975990397 w 298"/>
                <a:gd name="T57" fmla="*/ 473852426 h 427"/>
                <a:gd name="T58" fmla="*/ 975990397 w 298"/>
                <a:gd name="T59" fmla="*/ 473852426 h 427"/>
                <a:gd name="T60" fmla="*/ 975990397 w 298"/>
                <a:gd name="T61" fmla="*/ 473852426 h 427"/>
                <a:gd name="T62" fmla="*/ 975990397 w 298"/>
                <a:gd name="T63" fmla="*/ 473852426 h 427"/>
                <a:gd name="T64" fmla="*/ 975990397 w 298"/>
                <a:gd name="T65" fmla="*/ 473852426 h 427"/>
                <a:gd name="T66" fmla="*/ 975990397 w 298"/>
                <a:gd name="T67" fmla="*/ 473852426 h 427"/>
                <a:gd name="T68" fmla="*/ 975990397 w 298"/>
                <a:gd name="T69" fmla="*/ 473852426 h 427"/>
                <a:gd name="T70" fmla="*/ 975990397 w 298"/>
                <a:gd name="T71" fmla="*/ 473852426 h 427"/>
                <a:gd name="T72" fmla="*/ 975990397 w 298"/>
                <a:gd name="T73" fmla="*/ 473852426 h 427"/>
                <a:gd name="T74" fmla="*/ 975990397 w 298"/>
                <a:gd name="T75" fmla="*/ 473852426 h 427"/>
                <a:gd name="T76" fmla="*/ 975990397 w 298"/>
                <a:gd name="T77" fmla="*/ 473852426 h 427"/>
                <a:gd name="T78" fmla="*/ 975990397 w 298"/>
                <a:gd name="T79" fmla="*/ 473852426 h 427"/>
                <a:gd name="T80" fmla="*/ 975990397 w 298"/>
                <a:gd name="T81" fmla="*/ 473852426 h 427"/>
                <a:gd name="T82" fmla="*/ 975990397 w 298"/>
                <a:gd name="T83" fmla="*/ 473852426 h 427"/>
                <a:gd name="T84" fmla="*/ 975990397 w 298"/>
                <a:gd name="T85" fmla="*/ 473852426 h 427"/>
                <a:gd name="T86" fmla="*/ 975990397 w 298"/>
                <a:gd name="T87" fmla="*/ 473852426 h 427"/>
                <a:gd name="T88" fmla="*/ 975990397 w 298"/>
                <a:gd name="T89" fmla="*/ 473852426 h 427"/>
                <a:gd name="T90" fmla="*/ 975990397 w 298"/>
                <a:gd name="T91" fmla="*/ 473852426 h 427"/>
                <a:gd name="T92" fmla="*/ 975990397 w 298"/>
                <a:gd name="T93" fmla="*/ 473852426 h 427"/>
                <a:gd name="T94" fmla="*/ 975990397 w 298"/>
                <a:gd name="T95" fmla="*/ 473852426 h 4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8"/>
                <a:gd name="T145" fmla="*/ 0 h 427"/>
                <a:gd name="T146" fmla="*/ 298 w 298"/>
                <a:gd name="T147" fmla="*/ 427 h 4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8" h="427">
                  <a:moveTo>
                    <a:pt x="291" y="56"/>
                  </a:moveTo>
                  <a:lnTo>
                    <a:pt x="256" y="40"/>
                  </a:lnTo>
                  <a:lnTo>
                    <a:pt x="239" y="42"/>
                  </a:lnTo>
                  <a:lnTo>
                    <a:pt x="197" y="26"/>
                  </a:lnTo>
                  <a:lnTo>
                    <a:pt x="192" y="18"/>
                  </a:lnTo>
                  <a:lnTo>
                    <a:pt x="195" y="4"/>
                  </a:lnTo>
                  <a:lnTo>
                    <a:pt x="160" y="0"/>
                  </a:lnTo>
                  <a:lnTo>
                    <a:pt x="146" y="9"/>
                  </a:lnTo>
                  <a:lnTo>
                    <a:pt x="136" y="75"/>
                  </a:lnTo>
                  <a:lnTo>
                    <a:pt x="68" y="179"/>
                  </a:lnTo>
                  <a:lnTo>
                    <a:pt x="33" y="207"/>
                  </a:lnTo>
                  <a:lnTo>
                    <a:pt x="26" y="228"/>
                  </a:lnTo>
                  <a:lnTo>
                    <a:pt x="15" y="242"/>
                  </a:lnTo>
                  <a:lnTo>
                    <a:pt x="14" y="247"/>
                  </a:lnTo>
                  <a:lnTo>
                    <a:pt x="22" y="256"/>
                  </a:lnTo>
                  <a:lnTo>
                    <a:pt x="26" y="280"/>
                  </a:lnTo>
                  <a:lnTo>
                    <a:pt x="54" y="284"/>
                  </a:lnTo>
                  <a:lnTo>
                    <a:pt x="52" y="287"/>
                  </a:lnTo>
                  <a:lnTo>
                    <a:pt x="47" y="292"/>
                  </a:lnTo>
                  <a:lnTo>
                    <a:pt x="22" y="359"/>
                  </a:lnTo>
                  <a:lnTo>
                    <a:pt x="5" y="383"/>
                  </a:lnTo>
                  <a:lnTo>
                    <a:pt x="0" y="395"/>
                  </a:lnTo>
                  <a:lnTo>
                    <a:pt x="1" y="401"/>
                  </a:lnTo>
                  <a:lnTo>
                    <a:pt x="15" y="402"/>
                  </a:lnTo>
                  <a:lnTo>
                    <a:pt x="45" y="415"/>
                  </a:lnTo>
                  <a:lnTo>
                    <a:pt x="54" y="422"/>
                  </a:lnTo>
                  <a:lnTo>
                    <a:pt x="68" y="427"/>
                  </a:lnTo>
                  <a:lnTo>
                    <a:pt x="103" y="425"/>
                  </a:lnTo>
                  <a:lnTo>
                    <a:pt x="108" y="388"/>
                  </a:lnTo>
                  <a:lnTo>
                    <a:pt x="153" y="364"/>
                  </a:lnTo>
                  <a:lnTo>
                    <a:pt x="155" y="350"/>
                  </a:lnTo>
                  <a:lnTo>
                    <a:pt x="148" y="334"/>
                  </a:lnTo>
                  <a:lnTo>
                    <a:pt x="148" y="317"/>
                  </a:lnTo>
                  <a:lnTo>
                    <a:pt x="155" y="301"/>
                  </a:lnTo>
                  <a:lnTo>
                    <a:pt x="176" y="280"/>
                  </a:lnTo>
                  <a:lnTo>
                    <a:pt x="169" y="245"/>
                  </a:lnTo>
                  <a:lnTo>
                    <a:pt x="171" y="226"/>
                  </a:lnTo>
                  <a:lnTo>
                    <a:pt x="183" y="222"/>
                  </a:lnTo>
                  <a:lnTo>
                    <a:pt x="197" y="222"/>
                  </a:lnTo>
                  <a:lnTo>
                    <a:pt x="213" y="214"/>
                  </a:lnTo>
                  <a:lnTo>
                    <a:pt x="218" y="203"/>
                  </a:lnTo>
                  <a:lnTo>
                    <a:pt x="215" y="187"/>
                  </a:lnTo>
                  <a:lnTo>
                    <a:pt x="248" y="123"/>
                  </a:lnTo>
                  <a:lnTo>
                    <a:pt x="281" y="105"/>
                  </a:lnTo>
                  <a:lnTo>
                    <a:pt x="295" y="93"/>
                  </a:lnTo>
                  <a:lnTo>
                    <a:pt x="298" y="84"/>
                  </a:lnTo>
                  <a:lnTo>
                    <a:pt x="291" y="56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grpSp>
          <p:nvGrpSpPr>
            <p:cNvPr id="46" name="Group 61"/>
            <p:cNvGrpSpPr>
              <a:grpSpLocks/>
            </p:cNvGrpSpPr>
            <p:nvPr/>
          </p:nvGrpSpPr>
          <p:grpSpPr bwMode="auto">
            <a:xfrm>
              <a:off x="4535" y="2842"/>
              <a:ext cx="654" cy="775"/>
              <a:chOff x="3760" y="2557"/>
              <a:chExt cx="603" cy="775"/>
            </a:xfrm>
            <a:grpFill/>
          </p:grpSpPr>
          <p:sp>
            <p:nvSpPr>
              <p:cNvPr id="126" name="Freeform 62"/>
              <p:cNvSpPr>
                <a:spLocks/>
              </p:cNvSpPr>
              <p:nvPr/>
            </p:nvSpPr>
            <p:spPr bwMode="auto">
              <a:xfrm>
                <a:off x="4009" y="3211"/>
                <a:ext cx="185" cy="121"/>
              </a:xfrm>
              <a:custGeom>
                <a:avLst/>
                <a:gdLst>
                  <a:gd name="T0" fmla="*/ 21 w 219"/>
                  <a:gd name="T1" fmla="*/ 3 h 144"/>
                  <a:gd name="T2" fmla="*/ 20 w 219"/>
                  <a:gd name="T3" fmla="*/ 3 h 144"/>
                  <a:gd name="T4" fmla="*/ 21 w 219"/>
                  <a:gd name="T5" fmla="*/ 3 h 144"/>
                  <a:gd name="T6" fmla="*/ 20 w 219"/>
                  <a:gd name="T7" fmla="*/ 3 h 144"/>
                  <a:gd name="T8" fmla="*/ 17 w 219"/>
                  <a:gd name="T9" fmla="*/ 7 h 144"/>
                  <a:gd name="T10" fmla="*/ 17 w 219"/>
                  <a:gd name="T11" fmla="*/ 8 h 144"/>
                  <a:gd name="T12" fmla="*/ 18 w 219"/>
                  <a:gd name="T13" fmla="*/ 8 h 144"/>
                  <a:gd name="T14" fmla="*/ 18 w 219"/>
                  <a:gd name="T15" fmla="*/ 10 h 144"/>
                  <a:gd name="T16" fmla="*/ 17 w 219"/>
                  <a:gd name="T17" fmla="*/ 13 h 144"/>
                  <a:gd name="T18" fmla="*/ 14 w 219"/>
                  <a:gd name="T19" fmla="*/ 12 h 144"/>
                  <a:gd name="T20" fmla="*/ 12 w 219"/>
                  <a:gd name="T21" fmla="*/ 10 h 144"/>
                  <a:gd name="T22" fmla="*/ 8 w 219"/>
                  <a:gd name="T23" fmla="*/ 8 h 144"/>
                  <a:gd name="T24" fmla="*/ 4 w 219"/>
                  <a:gd name="T25" fmla="*/ 6 h 144"/>
                  <a:gd name="T26" fmla="*/ 3 w 219"/>
                  <a:gd name="T27" fmla="*/ 5 h 144"/>
                  <a:gd name="T28" fmla="*/ 3 w 219"/>
                  <a:gd name="T29" fmla="*/ 3 h 144"/>
                  <a:gd name="T30" fmla="*/ 0 w 219"/>
                  <a:gd name="T31" fmla="*/ 3 h 144"/>
                  <a:gd name="T32" fmla="*/ 3 w 219"/>
                  <a:gd name="T33" fmla="*/ 3 h 144"/>
                  <a:gd name="T34" fmla="*/ 3 w 219"/>
                  <a:gd name="T35" fmla="*/ 3 h 144"/>
                  <a:gd name="T36" fmla="*/ 3 w 219"/>
                  <a:gd name="T37" fmla="*/ 2 h 144"/>
                  <a:gd name="T38" fmla="*/ 3 w 219"/>
                  <a:gd name="T39" fmla="*/ 3 h 144"/>
                  <a:gd name="T40" fmla="*/ 3 w 219"/>
                  <a:gd name="T41" fmla="*/ 3 h 144"/>
                  <a:gd name="T42" fmla="*/ 5 w 219"/>
                  <a:gd name="T43" fmla="*/ 0 h 144"/>
                  <a:gd name="T44" fmla="*/ 8 w 219"/>
                  <a:gd name="T45" fmla="*/ 3 h 144"/>
                  <a:gd name="T46" fmla="*/ 8 w 219"/>
                  <a:gd name="T47" fmla="*/ 3 h 144"/>
                  <a:gd name="T48" fmla="*/ 14 w 219"/>
                  <a:gd name="T49" fmla="*/ 3 h 144"/>
                  <a:gd name="T50" fmla="*/ 15 w 219"/>
                  <a:gd name="T51" fmla="*/ 3 h 144"/>
                  <a:gd name="T52" fmla="*/ 18 w 219"/>
                  <a:gd name="T53" fmla="*/ 3 h 144"/>
                  <a:gd name="T54" fmla="*/ 18 w 219"/>
                  <a:gd name="T55" fmla="*/ 3 h 144"/>
                  <a:gd name="T56" fmla="*/ 20 w 219"/>
                  <a:gd name="T57" fmla="*/ 3 h 144"/>
                  <a:gd name="T58" fmla="*/ 21 w 219"/>
                  <a:gd name="T59" fmla="*/ 3 h 1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9"/>
                  <a:gd name="T91" fmla="*/ 0 h 144"/>
                  <a:gd name="T92" fmla="*/ 219 w 219"/>
                  <a:gd name="T93" fmla="*/ 144 h 14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9" h="144">
                    <a:moveTo>
                      <a:pt x="219" y="5"/>
                    </a:moveTo>
                    <a:lnTo>
                      <a:pt x="214" y="7"/>
                    </a:lnTo>
                    <a:lnTo>
                      <a:pt x="215" y="7"/>
                    </a:lnTo>
                    <a:lnTo>
                      <a:pt x="212" y="21"/>
                    </a:lnTo>
                    <a:lnTo>
                      <a:pt x="179" y="79"/>
                    </a:lnTo>
                    <a:lnTo>
                      <a:pt x="177" y="86"/>
                    </a:lnTo>
                    <a:lnTo>
                      <a:pt x="182" y="91"/>
                    </a:lnTo>
                    <a:lnTo>
                      <a:pt x="189" y="114"/>
                    </a:lnTo>
                    <a:lnTo>
                      <a:pt x="177" y="144"/>
                    </a:lnTo>
                    <a:lnTo>
                      <a:pt x="144" y="137"/>
                    </a:lnTo>
                    <a:lnTo>
                      <a:pt x="121" y="110"/>
                    </a:lnTo>
                    <a:lnTo>
                      <a:pt x="83" y="95"/>
                    </a:lnTo>
                    <a:lnTo>
                      <a:pt x="46" y="65"/>
                    </a:lnTo>
                    <a:lnTo>
                      <a:pt x="9" y="51"/>
                    </a:lnTo>
                    <a:lnTo>
                      <a:pt x="4" y="40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7" y="11"/>
                    </a:lnTo>
                    <a:lnTo>
                      <a:pt x="34" y="11"/>
                    </a:lnTo>
                    <a:lnTo>
                      <a:pt x="56" y="0"/>
                    </a:lnTo>
                    <a:lnTo>
                      <a:pt x="81" y="16"/>
                    </a:lnTo>
                    <a:lnTo>
                      <a:pt x="84" y="25"/>
                    </a:lnTo>
                    <a:lnTo>
                      <a:pt x="142" y="21"/>
                    </a:lnTo>
                    <a:lnTo>
                      <a:pt x="163" y="14"/>
                    </a:lnTo>
                    <a:lnTo>
                      <a:pt x="186" y="16"/>
                    </a:lnTo>
                    <a:lnTo>
                      <a:pt x="194" y="9"/>
                    </a:lnTo>
                    <a:lnTo>
                      <a:pt x="208" y="9"/>
                    </a:lnTo>
                    <a:lnTo>
                      <a:pt x="219" y="5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63"/>
              <p:cNvSpPr>
                <a:spLocks/>
              </p:cNvSpPr>
              <p:nvPr/>
            </p:nvSpPr>
            <p:spPr bwMode="auto">
              <a:xfrm>
                <a:off x="3789" y="2960"/>
                <a:ext cx="83" cy="174"/>
              </a:xfrm>
              <a:custGeom>
                <a:avLst/>
                <a:gdLst>
                  <a:gd name="T0" fmla="*/ 7 w 98"/>
                  <a:gd name="T1" fmla="*/ 0 h 205"/>
                  <a:gd name="T2" fmla="*/ 8 w 98"/>
                  <a:gd name="T3" fmla="*/ 3 h 205"/>
                  <a:gd name="T4" fmla="*/ 8 w 98"/>
                  <a:gd name="T5" fmla="*/ 3 h 205"/>
                  <a:gd name="T6" fmla="*/ 8 w 98"/>
                  <a:gd name="T7" fmla="*/ 3 h 205"/>
                  <a:gd name="T8" fmla="*/ 9 w 98"/>
                  <a:gd name="T9" fmla="*/ 6 h 205"/>
                  <a:gd name="T10" fmla="*/ 8 w 98"/>
                  <a:gd name="T11" fmla="*/ 17 h 205"/>
                  <a:gd name="T12" fmla="*/ 8 w 98"/>
                  <a:gd name="T13" fmla="*/ 18 h 205"/>
                  <a:gd name="T14" fmla="*/ 8 w 98"/>
                  <a:gd name="T15" fmla="*/ 19 h 205"/>
                  <a:gd name="T16" fmla="*/ 7 w 98"/>
                  <a:gd name="T17" fmla="*/ 19 h 205"/>
                  <a:gd name="T18" fmla="*/ 5 w 98"/>
                  <a:gd name="T19" fmla="*/ 19 h 205"/>
                  <a:gd name="T20" fmla="*/ 4 w 98"/>
                  <a:gd name="T21" fmla="*/ 19 h 205"/>
                  <a:gd name="T22" fmla="*/ 3 w 98"/>
                  <a:gd name="T23" fmla="*/ 20 h 205"/>
                  <a:gd name="T24" fmla="*/ 3 w 98"/>
                  <a:gd name="T25" fmla="*/ 21 h 205"/>
                  <a:gd name="T26" fmla="*/ 3 w 98"/>
                  <a:gd name="T27" fmla="*/ 21 h 205"/>
                  <a:gd name="T28" fmla="*/ 2 w 98"/>
                  <a:gd name="T29" fmla="*/ 18 h 205"/>
                  <a:gd name="T30" fmla="*/ 0 w 98"/>
                  <a:gd name="T31" fmla="*/ 17 h 205"/>
                  <a:gd name="T32" fmla="*/ 2 w 98"/>
                  <a:gd name="T33" fmla="*/ 16 h 205"/>
                  <a:gd name="T34" fmla="*/ 0 w 98"/>
                  <a:gd name="T35" fmla="*/ 15 h 205"/>
                  <a:gd name="T36" fmla="*/ 3 w 98"/>
                  <a:gd name="T37" fmla="*/ 13 h 205"/>
                  <a:gd name="T38" fmla="*/ 3 w 98"/>
                  <a:gd name="T39" fmla="*/ 12 h 205"/>
                  <a:gd name="T40" fmla="*/ 3 w 98"/>
                  <a:gd name="T41" fmla="*/ 12 h 205"/>
                  <a:gd name="T42" fmla="*/ 3 w 98"/>
                  <a:gd name="T43" fmla="*/ 12 h 205"/>
                  <a:gd name="T44" fmla="*/ 3 w 98"/>
                  <a:gd name="T45" fmla="*/ 6 h 205"/>
                  <a:gd name="T46" fmla="*/ 3 w 98"/>
                  <a:gd name="T47" fmla="*/ 6 h 205"/>
                  <a:gd name="T48" fmla="*/ 3 w 98"/>
                  <a:gd name="T49" fmla="*/ 6 h 205"/>
                  <a:gd name="T50" fmla="*/ 2 w 98"/>
                  <a:gd name="T51" fmla="*/ 5 h 205"/>
                  <a:gd name="T52" fmla="*/ 3 w 98"/>
                  <a:gd name="T53" fmla="*/ 3 h 205"/>
                  <a:gd name="T54" fmla="*/ 3 w 98"/>
                  <a:gd name="T55" fmla="*/ 3 h 205"/>
                  <a:gd name="T56" fmla="*/ 3 w 98"/>
                  <a:gd name="T57" fmla="*/ 3 h 205"/>
                  <a:gd name="T58" fmla="*/ 3 w 98"/>
                  <a:gd name="T59" fmla="*/ 3 h 205"/>
                  <a:gd name="T60" fmla="*/ 5 w 98"/>
                  <a:gd name="T61" fmla="*/ 3 h 205"/>
                  <a:gd name="T62" fmla="*/ 6 w 98"/>
                  <a:gd name="T63" fmla="*/ 3 h 205"/>
                  <a:gd name="T64" fmla="*/ 7 w 98"/>
                  <a:gd name="T65" fmla="*/ 0 h 2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8"/>
                  <a:gd name="T100" fmla="*/ 0 h 205"/>
                  <a:gd name="T101" fmla="*/ 98 w 98"/>
                  <a:gd name="T102" fmla="*/ 205 h 2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8" h="205">
                    <a:moveTo>
                      <a:pt x="70" y="0"/>
                    </a:moveTo>
                    <a:lnTo>
                      <a:pt x="82" y="7"/>
                    </a:lnTo>
                    <a:lnTo>
                      <a:pt x="84" y="11"/>
                    </a:lnTo>
                    <a:lnTo>
                      <a:pt x="89" y="18"/>
                    </a:lnTo>
                    <a:lnTo>
                      <a:pt x="98" y="56"/>
                    </a:lnTo>
                    <a:lnTo>
                      <a:pt x="82" y="170"/>
                    </a:lnTo>
                    <a:lnTo>
                      <a:pt x="77" y="177"/>
                    </a:lnTo>
                    <a:lnTo>
                      <a:pt x="77" y="184"/>
                    </a:lnTo>
                    <a:lnTo>
                      <a:pt x="68" y="189"/>
                    </a:lnTo>
                    <a:lnTo>
                      <a:pt x="53" y="182"/>
                    </a:lnTo>
                    <a:lnTo>
                      <a:pt x="46" y="188"/>
                    </a:lnTo>
                    <a:lnTo>
                      <a:pt x="39" y="198"/>
                    </a:lnTo>
                    <a:lnTo>
                      <a:pt x="30" y="203"/>
                    </a:lnTo>
                    <a:lnTo>
                      <a:pt x="18" y="205"/>
                    </a:lnTo>
                    <a:lnTo>
                      <a:pt x="2" y="177"/>
                    </a:lnTo>
                    <a:lnTo>
                      <a:pt x="0" y="167"/>
                    </a:lnTo>
                    <a:lnTo>
                      <a:pt x="2" y="160"/>
                    </a:lnTo>
                    <a:lnTo>
                      <a:pt x="0" y="149"/>
                    </a:lnTo>
                    <a:lnTo>
                      <a:pt x="7" y="125"/>
                    </a:lnTo>
                    <a:lnTo>
                      <a:pt x="12" y="121"/>
                    </a:lnTo>
                    <a:lnTo>
                      <a:pt x="14" y="114"/>
                    </a:lnTo>
                    <a:lnTo>
                      <a:pt x="12" y="111"/>
                    </a:lnTo>
                    <a:lnTo>
                      <a:pt x="12" y="56"/>
                    </a:lnTo>
                    <a:lnTo>
                      <a:pt x="9" y="56"/>
                    </a:lnTo>
                    <a:lnTo>
                      <a:pt x="4" y="55"/>
                    </a:lnTo>
                    <a:lnTo>
                      <a:pt x="2" y="48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16" y="32"/>
                    </a:lnTo>
                    <a:lnTo>
                      <a:pt x="26" y="32"/>
                    </a:lnTo>
                    <a:lnTo>
                      <a:pt x="54" y="13"/>
                    </a:lnTo>
                    <a:lnTo>
                      <a:pt x="61" y="11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64"/>
              <p:cNvSpPr>
                <a:spLocks/>
              </p:cNvSpPr>
              <p:nvPr/>
            </p:nvSpPr>
            <p:spPr bwMode="auto">
              <a:xfrm>
                <a:off x="3760" y="2557"/>
                <a:ext cx="603" cy="687"/>
              </a:xfrm>
              <a:custGeom>
                <a:avLst/>
                <a:gdLst>
                  <a:gd name="T0" fmla="*/ 23 w 713"/>
                  <a:gd name="T1" fmla="*/ 3 h 812"/>
                  <a:gd name="T2" fmla="*/ 21 w 713"/>
                  <a:gd name="T3" fmla="*/ 3 h 812"/>
                  <a:gd name="T4" fmla="*/ 21 w 713"/>
                  <a:gd name="T5" fmla="*/ 5 h 812"/>
                  <a:gd name="T6" fmla="*/ 16 w 713"/>
                  <a:gd name="T7" fmla="*/ 3 h 812"/>
                  <a:gd name="T8" fmla="*/ 14 w 713"/>
                  <a:gd name="T9" fmla="*/ 7 h 812"/>
                  <a:gd name="T10" fmla="*/ 13 w 713"/>
                  <a:gd name="T11" fmla="*/ 6 h 812"/>
                  <a:gd name="T12" fmla="*/ 11 w 713"/>
                  <a:gd name="T13" fmla="*/ 3 h 812"/>
                  <a:gd name="T14" fmla="*/ 8 w 713"/>
                  <a:gd name="T15" fmla="*/ 7 h 812"/>
                  <a:gd name="T16" fmla="*/ 3 w 713"/>
                  <a:gd name="T17" fmla="*/ 11 h 812"/>
                  <a:gd name="T18" fmla="*/ 0 w 713"/>
                  <a:gd name="T19" fmla="*/ 13 h 812"/>
                  <a:gd name="T20" fmla="*/ 3 w 713"/>
                  <a:gd name="T21" fmla="*/ 15 h 812"/>
                  <a:gd name="T22" fmla="*/ 3 w 713"/>
                  <a:gd name="T23" fmla="*/ 19 h 812"/>
                  <a:gd name="T24" fmla="*/ 4 w 713"/>
                  <a:gd name="T25" fmla="*/ 21 h 812"/>
                  <a:gd name="T26" fmla="*/ 3 w 713"/>
                  <a:gd name="T27" fmla="*/ 24 h 812"/>
                  <a:gd name="T28" fmla="*/ 8 w 713"/>
                  <a:gd name="T29" fmla="*/ 22 h 812"/>
                  <a:gd name="T30" fmla="*/ 10 w 713"/>
                  <a:gd name="T31" fmla="*/ 21 h 812"/>
                  <a:gd name="T32" fmla="*/ 19 w 713"/>
                  <a:gd name="T33" fmla="*/ 25 h 812"/>
                  <a:gd name="T34" fmla="*/ 24 w 713"/>
                  <a:gd name="T35" fmla="*/ 37 h 812"/>
                  <a:gd name="T36" fmla="*/ 25 w 713"/>
                  <a:gd name="T37" fmla="*/ 38 h 812"/>
                  <a:gd name="T38" fmla="*/ 29 w 713"/>
                  <a:gd name="T39" fmla="*/ 41 h 812"/>
                  <a:gd name="T40" fmla="*/ 39 w 713"/>
                  <a:gd name="T41" fmla="*/ 49 h 812"/>
                  <a:gd name="T42" fmla="*/ 42 w 713"/>
                  <a:gd name="T43" fmla="*/ 53 h 812"/>
                  <a:gd name="T44" fmla="*/ 45 w 713"/>
                  <a:gd name="T45" fmla="*/ 55 h 812"/>
                  <a:gd name="T46" fmla="*/ 46 w 713"/>
                  <a:gd name="T47" fmla="*/ 58 h 812"/>
                  <a:gd name="T48" fmla="*/ 47 w 713"/>
                  <a:gd name="T49" fmla="*/ 59 h 812"/>
                  <a:gd name="T50" fmla="*/ 49 w 713"/>
                  <a:gd name="T51" fmla="*/ 60 h 812"/>
                  <a:gd name="T52" fmla="*/ 52 w 713"/>
                  <a:gd name="T53" fmla="*/ 73 h 812"/>
                  <a:gd name="T54" fmla="*/ 49 w 713"/>
                  <a:gd name="T55" fmla="*/ 77 h 812"/>
                  <a:gd name="T56" fmla="*/ 52 w 713"/>
                  <a:gd name="T57" fmla="*/ 78 h 812"/>
                  <a:gd name="T58" fmla="*/ 54 w 713"/>
                  <a:gd name="T59" fmla="*/ 75 h 812"/>
                  <a:gd name="T60" fmla="*/ 56 w 713"/>
                  <a:gd name="T61" fmla="*/ 72 h 812"/>
                  <a:gd name="T62" fmla="*/ 58 w 713"/>
                  <a:gd name="T63" fmla="*/ 69 h 812"/>
                  <a:gd name="T64" fmla="*/ 58 w 713"/>
                  <a:gd name="T65" fmla="*/ 65 h 812"/>
                  <a:gd name="T66" fmla="*/ 56 w 713"/>
                  <a:gd name="T67" fmla="*/ 63 h 812"/>
                  <a:gd name="T68" fmla="*/ 61 w 713"/>
                  <a:gd name="T69" fmla="*/ 58 h 812"/>
                  <a:gd name="T70" fmla="*/ 66 w 713"/>
                  <a:gd name="T71" fmla="*/ 62 h 812"/>
                  <a:gd name="T72" fmla="*/ 69 w 713"/>
                  <a:gd name="T73" fmla="*/ 61 h 812"/>
                  <a:gd name="T74" fmla="*/ 61 w 713"/>
                  <a:gd name="T75" fmla="*/ 52 h 812"/>
                  <a:gd name="T76" fmla="*/ 52 w 713"/>
                  <a:gd name="T77" fmla="*/ 49 h 812"/>
                  <a:gd name="T78" fmla="*/ 53 w 713"/>
                  <a:gd name="T79" fmla="*/ 47 h 812"/>
                  <a:gd name="T80" fmla="*/ 52 w 713"/>
                  <a:gd name="T81" fmla="*/ 45 h 812"/>
                  <a:gd name="T82" fmla="*/ 52 w 713"/>
                  <a:gd name="T83" fmla="*/ 45 h 812"/>
                  <a:gd name="T84" fmla="*/ 45 w 713"/>
                  <a:gd name="T85" fmla="*/ 43 h 812"/>
                  <a:gd name="T86" fmla="*/ 45 w 713"/>
                  <a:gd name="T87" fmla="*/ 41 h 812"/>
                  <a:gd name="T88" fmla="*/ 40 w 713"/>
                  <a:gd name="T89" fmla="*/ 35 h 812"/>
                  <a:gd name="T90" fmla="*/ 38 w 713"/>
                  <a:gd name="T91" fmla="*/ 30 h 812"/>
                  <a:gd name="T92" fmla="*/ 32 w 713"/>
                  <a:gd name="T93" fmla="*/ 24 h 812"/>
                  <a:gd name="T94" fmla="*/ 34 w 713"/>
                  <a:gd name="T95" fmla="*/ 18 h 812"/>
                  <a:gd name="T96" fmla="*/ 32 w 713"/>
                  <a:gd name="T97" fmla="*/ 16 h 812"/>
                  <a:gd name="T98" fmla="*/ 35 w 713"/>
                  <a:gd name="T99" fmla="*/ 14 h 812"/>
                  <a:gd name="T100" fmla="*/ 38 w 713"/>
                  <a:gd name="T101" fmla="*/ 12 h 812"/>
                  <a:gd name="T102" fmla="*/ 41 w 713"/>
                  <a:gd name="T103" fmla="*/ 13 h 812"/>
                  <a:gd name="T104" fmla="*/ 41 w 713"/>
                  <a:gd name="T105" fmla="*/ 14 h 812"/>
                  <a:gd name="T106" fmla="*/ 42 w 713"/>
                  <a:gd name="T107" fmla="*/ 14 h 812"/>
                  <a:gd name="T108" fmla="*/ 41 w 713"/>
                  <a:gd name="T109" fmla="*/ 13 h 812"/>
                  <a:gd name="T110" fmla="*/ 41 w 713"/>
                  <a:gd name="T111" fmla="*/ 11 h 812"/>
                  <a:gd name="T112" fmla="*/ 41 w 713"/>
                  <a:gd name="T113" fmla="*/ 8 h 812"/>
                  <a:gd name="T114" fmla="*/ 40 w 713"/>
                  <a:gd name="T115" fmla="*/ 8 h 812"/>
                  <a:gd name="T116" fmla="*/ 37 w 713"/>
                  <a:gd name="T117" fmla="*/ 4 h 812"/>
                  <a:gd name="T118" fmla="*/ 34 w 713"/>
                  <a:gd name="T119" fmla="*/ 3 h 812"/>
                  <a:gd name="T120" fmla="*/ 34 w 713"/>
                  <a:gd name="T121" fmla="*/ 0 h 812"/>
                  <a:gd name="T122" fmla="*/ 25 w 713"/>
                  <a:gd name="T123" fmla="*/ 3 h 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3"/>
                  <a:gd name="T187" fmla="*/ 0 h 812"/>
                  <a:gd name="T188" fmla="*/ 713 w 713"/>
                  <a:gd name="T189" fmla="*/ 812 h 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3" h="812">
                    <a:moveTo>
                      <a:pt x="245" y="7"/>
                    </a:moveTo>
                    <a:lnTo>
                      <a:pt x="240" y="19"/>
                    </a:lnTo>
                    <a:lnTo>
                      <a:pt x="240" y="26"/>
                    </a:lnTo>
                    <a:lnTo>
                      <a:pt x="234" y="30"/>
                    </a:lnTo>
                    <a:lnTo>
                      <a:pt x="222" y="28"/>
                    </a:lnTo>
                    <a:lnTo>
                      <a:pt x="220" y="35"/>
                    </a:lnTo>
                    <a:lnTo>
                      <a:pt x="220" y="44"/>
                    </a:lnTo>
                    <a:lnTo>
                      <a:pt x="222" y="49"/>
                    </a:lnTo>
                    <a:lnTo>
                      <a:pt x="220" y="54"/>
                    </a:lnTo>
                    <a:lnTo>
                      <a:pt x="185" y="44"/>
                    </a:lnTo>
                    <a:lnTo>
                      <a:pt x="180" y="38"/>
                    </a:lnTo>
                    <a:lnTo>
                      <a:pt x="173" y="33"/>
                    </a:lnTo>
                    <a:lnTo>
                      <a:pt x="168" y="44"/>
                    </a:lnTo>
                    <a:lnTo>
                      <a:pt x="154" y="63"/>
                    </a:lnTo>
                    <a:lnTo>
                      <a:pt x="150" y="73"/>
                    </a:lnTo>
                    <a:lnTo>
                      <a:pt x="147" y="79"/>
                    </a:lnTo>
                    <a:lnTo>
                      <a:pt x="140" y="72"/>
                    </a:lnTo>
                    <a:lnTo>
                      <a:pt x="135" y="63"/>
                    </a:lnTo>
                    <a:lnTo>
                      <a:pt x="124" y="52"/>
                    </a:lnTo>
                    <a:lnTo>
                      <a:pt x="121" y="30"/>
                    </a:lnTo>
                    <a:lnTo>
                      <a:pt x="109" y="35"/>
                    </a:lnTo>
                    <a:lnTo>
                      <a:pt x="100" y="42"/>
                    </a:lnTo>
                    <a:lnTo>
                      <a:pt x="98" y="52"/>
                    </a:lnTo>
                    <a:lnTo>
                      <a:pt x="81" y="65"/>
                    </a:lnTo>
                    <a:lnTo>
                      <a:pt x="18" y="61"/>
                    </a:lnTo>
                    <a:lnTo>
                      <a:pt x="16" y="66"/>
                    </a:lnTo>
                    <a:lnTo>
                      <a:pt x="25" y="114"/>
                    </a:lnTo>
                    <a:lnTo>
                      <a:pt x="11" y="121"/>
                    </a:lnTo>
                    <a:lnTo>
                      <a:pt x="4" y="126"/>
                    </a:lnTo>
                    <a:lnTo>
                      <a:pt x="0" y="136"/>
                    </a:lnTo>
                    <a:lnTo>
                      <a:pt x="0" y="142"/>
                    </a:lnTo>
                    <a:lnTo>
                      <a:pt x="2" y="147"/>
                    </a:lnTo>
                    <a:lnTo>
                      <a:pt x="11" y="152"/>
                    </a:lnTo>
                    <a:lnTo>
                      <a:pt x="9" y="161"/>
                    </a:lnTo>
                    <a:lnTo>
                      <a:pt x="6" y="170"/>
                    </a:lnTo>
                    <a:lnTo>
                      <a:pt x="6" y="196"/>
                    </a:lnTo>
                    <a:lnTo>
                      <a:pt x="11" y="206"/>
                    </a:lnTo>
                    <a:lnTo>
                      <a:pt x="39" y="215"/>
                    </a:lnTo>
                    <a:lnTo>
                      <a:pt x="40" y="224"/>
                    </a:lnTo>
                    <a:lnTo>
                      <a:pt x="39" y="233"/>
                    </a:lnTo>
                    <a:lnTo>
                      <a:pt x="35" y="240"/>
                    </a:lnTo>
                    <a:lnTo>
                      <a:pt x="35" y="245"/>
                    </a:lnTo>
                    <a:lnTo>
                      <a:pt x="56" y="247"/>
                    </a:lnTo>
                    <a:lnTo>
                      <a:pt x="74" y="241"/>
                    </a:lnTo>
                    <a:lnTo>
                      <a:pt x="77" y="234"/>
                    </a:lnTo>
                    <a:lnTo>
                      <a:pt x="89" y="220"/>
                    </a:lnTo>
                    <a:lnTo>
                      <a:pt x="96" y="219"/>
                    </a:lnTo>
                    <a:lnTo>
                      <a:pt x="100" y="212"/>
                    </a:lnTo>
                    <a:lnTo>
                      <a:pt x="119" y="206"/>
                    </a:lnTo>
                    <a:lnTo>
                      <a:pt x="140" y="212"/>
                    </a:lnTo>
                    <a:lnTo>
                      <a:pt x="201" y="255"/>
                    </a:lnTo>
                    <a:lnTo>
                      <a:pt x="215" y="331"/>
                    </a:lnTo>
                    <a:lnTo>
                      <a:pt x="213" y="339"/>
                    </a:lnTo>
                    <a:lnTo>
                      <a:pt x="245" y="381"/>
                    </a:lnTo>
                    <a:lnTo>
                      <a:pt x="247" y="399"/>
                    </a:lnTo>
                    <a:lnTo>
                      <a:pt x="257" y="397"/>
                    </a:lnTo>
                    <a:lnTo>
                      <a:pt x="266" y="397"/>
                    </a:lnTo>
                    <a:lnTo>
                      <a:pt x="275" y="408"/>
                    </a:lnTo>
                    <a:lnTo>
                      <a:pt x="288" y="432"/>
                    </a:lnTo>
                    <a:lnTo>
                      <a:pt x="299" y="436"/>
                    </a:lnTo>
                    <a:lnTo>
                      <a:pt x="360" y="509"/>
                    </a:lnTo>
                    <a:lnTo>
                      <a:pt x="365" y="507"/>
                    </a:lnTo>
                    <a:lnTo>
                      <a:pt x="406" y="514"/>
                    </a:lnTo>
                    <a:lnTo>
                      <a:pt x="421" y="535"/>
                    </a:lnTo>
                    <a:lnTo>
                      <a:pt x="425" y="549"/>
                    </a:lnTo>
                    <a:lnTo>
                      <a:pt x="444" y="558"/>
                    </a:lnTo>
                    <a:lnTo>
                      <a:pt x="446" y="561"/>
                    </a:lnTo>
                    <a:lnTo>
                      <a:pt x="442" y="572"/>
                    </a:lnTo>
                    <a:lnTo>
                      <a:pt x="465" y="568"/>
                    </a:lnTo>
                    <a:lnTo>
                      <a:pt x="472" y="572"/>
                    </a:lnTo>
                    <a:lnTo>
                      <a:pt x="477" y="579"/>
                    </a:lnTo>
                    <a:lnTo>
                      <a:pt x="481" y="593"/>
                    </a:lnTo>
                    <a:lnTo>
                      <a:pt x="477" y="602"/>
                    </a:lnTo>
                    <a:lnTo>
                      <a:pt x="482" y="610"/>
                    </a:lnTo>
                    <a:lnTo>
                      <a:pt x="496" y="617"/>
                    </a:lnTo>
                    <a:lnTo>
                      <a:pt x="509" y="631"/>
                    </a:lnTo>
                    <a:lnTo>
                      <a:pt x="516" y="621"/>
                    </a:lnTo>
                    <a:lnTo>
                      <a:pt x="521" y="621"/>
                    </a:lnTo>
                    <a:lnTo>
                      <a:pt x="557" y="735"/>
                    </a:lnTo>
                    <a:lnTo>
                      <a:pt x="530" y="747"/>
                    </a:lnTo>
                    <a:lnTo>
                      <a:pt x="533" y="761"/>
                    </a:lnTo>
                    <a:lnTo>
                      <a:pt x="519" y="785"/>
                    </a:lnTo>
                    <a:lnTo>
                      <a:pt x="519" y="801"/>
                    </a:lnTo>
                    <a:lnTo>
                      <a:pt x="521" y="810"/>
                    </a:lnTo>
                    <a:lnTo>
                      <a:pt x="523" y="808"/>
                    </a:lnTo>
                    <a:lnTo>
                      <a:pt x="523" y="812"/>
                    </a:lnTo>
                    <a:lnTo>
                      <a:pt x="542" y="812"/>
                    </a:lnTo>
                    <a:lnTo>
                      <a:pt x="545" y="808"/>
                    </a:lnTo>
                    <a:lnTo>
                      <a:pt x="561" y="784"/>
                    </a:lnTo>
                    <a:lnTo>
                      <a:pt x="568" y="777"/>
                    </a:lnTo>
                    <a:lnTo>
                      <a:pt x="577" y="773"/>
                    </a:lnTo>
                    <a:lnTo>
                      <a:pt x="580" y="766"/>
                    </a:lnTo>
                    <a:lnTo>
                      <a:pt x="582" y="738"/>
                    </a:lnTo>
                    <a:lnTo>
                      <a:pt x="587" y="733"/>
                    </a:lnTo>
                    <a:lnTo>
                      <a:pt x="610" y="724"/>
                    </a:lnTo>
                    <a:lnTo>
                      <a:pt x="615" y="724"/>
                    </a:lnTo>
                    <a:lnTo>
                      <a:pt x="617" y="719"/>
                    </a:lnTo>
                    <a:lnTo>
                      <a:pt x="617" y="684"/>
                    </a:lnTo>
                    <a:lnTo>
                      <a:pt x="612" y="677"/>
                    </a:lnTo>
                    <a:lnTo>
                      <a:pt x="599" y="670"/>
                    </a:lnTo>
                    <a:lnTo>
                      <a:pt x="594" y="663"/>
                    </a:lnTo>
                    <a:lnTo>
                      <a:pt x="582" y="656"/>
                    </a:lnTo>
                    <a:lnTo>
                      <a:pt x="589" y="621"/>
                    </a:lnTo>
                    <a:lnTo>
                      <a:pt x="615" y="591"/>
                    </a:lnTo>
                    <a:lnTo>
                      <a:pt x="627" y="589"/>
                    </a:lnTo>
                    <a:lnTo>
                      <a:pt x="647" y="605"/>
                    </a:lnTo>
                    <a:lnTo>
                      <a:pt x="676" y="617"/>
                    </a:lnTo>
                    <a:lnTo>
                      <a:pt x="690" y="642"/>
                    </a:lnTo>
                    <a:lnTo>
                      <a:pt x="702" y="651"/>
                    </a:lnTo>
                    <a:lnTo>
                      <a:pt x="702" y="647"/>
                    </a:lnTo>
                    <a:lnTo>
                      <a:pt x="713" y="628"/>
                    </a:lnTo>
                    <a:lnTo>
                      <a:pt x="678" y="572"/>
                    </a:lnTo>
                    <a:lnTo>
                      <a:pt x="636" y="556"/>
                    </a:lnTo>
                    <a:lnTo>
                      <a:pt x="627" y="544"/>
                    </a:lnTo>
                    <a:lnTo>
                      <a:pt x="554" y="507"/>
                    </a:lnTo>
                    <a:lnTo>
                      <a:pt x="549" y="505"/>
                    </a:lnTo>
                    <a:lnTo>
                      <a:pt x="545" y="500"/>
                    </a:lnTo>
                    <a:lnTo>
                      <a:pt x="547" y="495"/>
                    </a:lnTo>
                    <a:lnTo>
                      <a:pt x="554" y="486"/>
                    </a:lnTo>
                    <a:lnTo>
                      <a:pt x="563" y="481"/>
                    </a:lnTo>
                    <a:lnTo>
                      <a:pt x="564" y="471"/>
                    </a:lnTo>
                    <a:lnTo>
                      <a:pt x="557" y="460"/>
                    </a:lnTo>
                    <a:lnTo>
                      <a:pt x="545" y="462"/>
                    </a:lnTo>
                    <a:lnTo>
                      <a:pt x="540" y="464"/>
                    </a:lnTo>
                    <a:lnTo>
                      <a:pt x="549" y="462"/>
                    </a:lnTo>
                    <a:lnTo>
                      <a:pt x="540" y="464"/>
                    </a:lnTo>
                    <a:lnTo>
                      <a:pt x="503" y="462"/>
                    </a:lnTo>
                    <a:lnTo>
                      <a:pt x="503" y="471"/>
                    </a:lnTo>
                    <a:lnTo>
                      <a:pt x="477" y="446"/>
                    </a:lnTo>
                    <a:lnTo>
                      <a:pt x="472" y="444"/>
                    </a:lnTo>
                    <a:lnTo>
                      <a:pt x="470" y="436"/>
                    </a:lnTo>
                    <a:lnTo>
                      <a:pt x="465" y="434"/>
                    </a:lnTo>
                    <a:lnTo>
                      <a:pt x="437" y="399"/>
                    </a:lnTo>
                    <a:lnTo>
                      <a:pt x="423" y="360"/>
                    </a:lnTo>
                    <a:lnTo>
                      <a:pt x="419" y="355"/>
                    </a:lnTo>
                    <a:lnTo>
                      <a:pt x="407" y="310"/>
                    </a:lnTo>
                    <a:lnTo>
                      <a:pt x="402" y="304"/>
                    </a:lnTo>
                    <a:lnTo>
                      <a:pt x="395" y="304"/>
                    </a:lnTo>
                    <a:lnTo>
                      <a:pt x="393" y="301"/>
                    </a:lnTo>
                    <a:lnTo>
                      <a:pt x="350" y="266"/>
                    </a:lnTo>
                    <a:lnTo>
                      <a:pt x="337" y="245"/>
                    </a:lnTo>
                    <a:lnTo>
                      <a:pt x="336" y="234"/>
                    </a:lnTo>
                    <a:lnTo>
                      <a:pt x="341" y="196"/>
                    </a:lnTo>
                    <a:lnTo>
                      <a:pt x="348" y="191"/>
                    </a:lnTo>
                    <a:lnTo>
                      <a:pt x="351" y="184"/>
                    </a:lnTo>
                    <a:lnTo>
                      <a:pt x="348" y="177"/>
                    </a:lnTo>
                    <a:lnTo>
                      <a:pt x="341" y="171"/>
                    </a:lnTo>
                    <a:lnTo>
                      <a:pt x="339" y="156"/>
                    </a:lnTo>
                    <a:lnTo>
                      <a:pt x="343" y="147"/>
                    </a:lnTo>
                    <a:lnTo>
                      <a:pt x="355" y="140"/>
                    </a:lnTo>
                    <a:lnTo>
                      <a:pt x="358" y="140"/>
                    </a:lnTo>
                    <a:lnTo>
                      <a:pt x="360" y="142"/>
                    </a:lnTo>
                    <a:lnTo>
                      <a:pt x="404" y="124"/>
                    </a:lnTo>
                    <a:lnTo>
                      <a:pt x="413" y="128"/>
                    </a:lnTo>
                    <a:lnTo>
                      <a:pt x="423" y="124"/>
                    </a:lnTo>
                    <a:lnTo>
                      <a:pt x="432" y="126"/>
                    </a:lnTo>
                    <a:lnTo>
                      <a:pt x="432" y="133"/>
                    </a:lnTo>
                    <a:lnTo>
                      <a:pt x="426" y="140"/>
                    </a:lnTo>
                    <a:lnTo>
                      <a:pt x="426" y="142"/>
                    </a:lnTo>
                    <a:lnTo>
                      <a:pt x="432" y="143"/>
                    </a:lnTo>
                    <a:lnTo>
                      <a:pt x="439" y="143"/>
                    </a:lnTo>
                    <a:lnTo>
                      <a:pt x="442" y="140"/>
                    </a:lnTo>
                    <a:lnTo>
                      <a:pt x="444" y="136"/>
                    </a:lnTo>
                    <a:lnTo>
                      <a:pt x="442" y="131"/>
                    </a:lnTo>
                    <a:lnTo>
                      <a:pt x="439" y="129"/>
                    </a:lnTo>
                    <a:lnTo>
                      <a:pt x="435" y="122"/>
                    </a:lnTo>
                    <a:lnTo>
                      <a:pt x="428" y="119"/>
                    </a:lnTo>
                    <a:lnTo>
                      <a:pt x="425" y="115"/>
                    </a:lnTo>
                    <a:lnTo>
                      <a:pt x="426" y="107"/>
                    </a:lnTo>
                    <a:lnTo>
                      <a:pt x="421" y="100"/>
                    </a:lnTo>
                    <a:lnTo>
                      <a:pt x="426" y="84"/>
                    </a:lnTo>
                    <a:lnTo>
                      <a:pt x="419" y="84"/>
                    </a:lnTo>
                    <a:lnTo>
                      <a:pt x="418" y="82"/>
                    </a:lnTo>
                    <a:lnTo>
                      <a:pt x="418" y="77"/>
                    </a:lnTo>
                    <a:lnTo>
                      <a:pt x="423" y="70"/>
                    </a:lnTo>
                    <a:lnTo>
                      <a:pt x="435" y="59"/>
                    </a:lnTo>
                    <a:lnTo>
                      <a:pt x="378" y="44"/>
                    </a:lnTo>
                    <a:lnTo>
                      <a:pt x="369" y="37"/>
                    </a:lnTo>
                    <a:lnTo>
                      <a:pt x="364" y="35"/>
                    </a:lnTo>
                    <a:lnTo>
                      <a:pt x="351" y="26"/>
                    </a:lnTo>
                    <a:lnTo>
                      <a:pt x="348" y="9"/>
                    </a:lnTo>
                    <a:lnTo>
                      <a:pt x="348" y="4"/>
                    </a:lnTo>
                    <a:lnTo>
                      <a:pt x="346" y="0"/>
                    </a:lnTo>
                    <a:lnTo>
                      <a:pt x="339" y="2"/>
                    </a:lnTo>
                    <a:lnTo>
                      <a:pt x="334" y="4"/>
                    </a:lnTo>
                    <a:lnTo>
                      <a:pt x="257" y="14"/>
                    </a:lnTo>
                    <a:lnTo>
                      <a:pt x="245" y="7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Freeform 65"/>
            <p:cNvSpPr>
              <a:spLocks/>
            </p:cNvSpPr>
            <p:nvPr/>
          </p:nvSpPr>
          <p:spPr bwMode="auto">
            <a:xfrm>
              <a:off x="5041" y="2984"/>
              <a:ext cx="220" cy="215"/>
            </a:xfrm>
            <a:custGeom>
              <a:avLst/>
              <a:gdLst>
                <a:gd name="T0" fmla="*/ 910740832 w 242"/>
                <a:gd name="T1" fmla="*/ 479040134 h 254"/>
                <a:gd name="T2" fmla="*/ 910740832 w 242"/>
                <a:gd name="T3" fmla="*/ 479040134 h 254"/>
                <a:gd name="T4" fmla="*/ 910740832 w 242"/>
                <a:gd name="T5" fmla="*/ 479040134 h 254"/>
                <a:gd name="T6" fmla="*/ 910740832 w 242"/>
                <a:gd name="T7" fmla="*/ 479040134 h 254"/>
                <a:gd name="T8" fmla="*/ 910740832 w 242"/>
                <a:gd name="T9" fmla="*/ 479040134 h 254"/>
                <a:gd name="T10" fmla="*/ 910740832 w 242"/>
                <a:gd name="T11" fmla="*/ 479040134 h 254"/>
                <a:gd name="T12" fmla="*/ 910740832 w 242"/>
                <a:gd name="T13" fmla="*/ 479040134 h 254"/>
                <a:gd name="T14" fmla="*/ 910740832 w 242"/>
                <a:gd name="T15" fmla="*/ 479040134 h 254"/>
                <a:gd name="T16" fmla="*/ 910740832 w 242"/>
                <a:gd name="T17" fmla="*/ 479040134 h 254"/>
                <a:gd name="T18" fmla="*/ 910740832 w 242"/>
                <a:gd name="T19" fmla="*/ 479040134 h 254"/>
                <a:gd name="T20" fmla="*/ 910740832 w 242"/>
                <a:gd name="T21" fmla="*/ 479040134 h 254"/>
                <a:gd name="T22" fmla="*/ 910740832 w 242"/>
                <a:gd name="T23" fmla="*/ 0 h 254"/>
                <a:gd name="T24" fmla="*/ 910740832 w 242"/>
                <a:gd name="T25" fmla="*/ 479040134 h 254"/>
                <a:gd name="T26" fmla="*/ 910740832 w 242"/>
                <a:gd name="T27" fmla="*/ 479040134 h 254"/>
                <a:gd name="T28" fmla="*/ 910740832 w 242"/>
                <a:gd name="T29" fmla="*/ 479040134 h 254"/>
                <a:gd name="T30" fmla="*/ 910740832 w 242"/>
                <a:gd name="T31" fmla="*/ 479040134 h 254"/>
                <a:gd name="T32" fmla="*/ 910740832 w 242"/>
                <a:gd name="T33" fmla="*/ 479040134 h 254"/>
                <a:gd name="T34" fmla="*/ 910740832 w 242"/>
                <a:gd name="T35" fmla="*/ 479040134 h 254"/>
                <a:gd name="T36" fmla="*/ 910740832 w 242"/>
                <a:gd name="T37" fmla="*/ 479040134 h 254"/>
                <a:gd name="T38" fmla="*/ 910740832 w 242"/>
                <a:gd name="T39" fmla="*/ 479040134 h 254"/>
                <a:gd name="T40" fmla="*/ 910740832 w 242"/>
                <a:gd name="T41" fmla="*/ 479040134 h 254"/>
                <a:gd name="T42" fmla="*/ 910740832 w 242"/>
                <a:gd name="T43" fmla="*/ 479040134 h 254"/>
                <a:gd name="T44" fmla="*/ 910740832 w 242"/>
                <a:gd name="T45" fmla="*/ 479040134 h 254"/>
                <a:gd name="T46" fmla="*/ 910740832 w 242"/>
                <a:gd name="T47" fmla="*/ 479040134 h 254"/>
                <a:gd name="T48" fmla="*/ 910740832 w 242"/>
                <a:gd name="T49" fmla="*/ 479040134 h 254"/>
                <a:gd name="T50" fmla="*/ 910740832 w 242"/>
                <a:gd name="T51" fmla="*/ 479040134 h 254"/>
                <a:gd name="T52" fmla="*/ 910740832 w 242"/>
                <a:gd name="T53" fmla="*/ 479040134 h 254"/>
                <a:gd name="T54" fmla="*/ 910740832 w 242"/>
                <a:gd name="T55" fmla="*/ 479040134 h 254"/>
                <a:gd name="T56" fmla="*/ 910740832 w 242"/>
                <a:gd name="T57" fmla="*/ 479040134 h 254"/>
                <a:gd name="T58" fmla="*/ 910740832 w 242"/>
                <a:gd name="T59" fmla="*/ 479040134 h 254"/>
                <a:gd name="T60" fmla="*/ 910740832 w 242"/>
                <a:gd name="T61" fmla="*/ 479040134 h 254"/>
                <a:gd name="T62" fmla="*/ 910740832 w 242"/>
                <a:gd name="T63" fmla="*/ 479040134 h 254"/>
                <a:gd name="T64" fmla="*/ 910740832 w 242"/>
                <a:gd name="T65" fmla="*/ 479040134 h 254"/>
                <a:gd name="T66" fmla="*/ 910740832 w 242"/>
                <a:gd name="T67" fmla="*/ 479040134 h 254"/>
                <a:gd name="T68" fmla="*/ 910740832 w 242"/>
                <a:gd name="T69" fmla="*/ 479040134 h 254"/>
                <a:gd name="T70" fmla="*/ 910740832 w 242"/>
                <a:gd name="T71" fmla="*/ 479040134 h 254"/>
                <a:gd name="T72" fmla="*/ 910740832 w 242"/>
                <a:gd name="T73" fmla="*/ 479040134 h 254"/>
                <a:gd name="T74" fmla="*/ 910740832 w 242"/>
                <a:gd name="T75" fmla="*/ 479040134 h 254"/>
                <a:gd name="T76" fmla="*/ 910740832 w 242"/>
                <a:gd name="T77" fmla="*/ 479040134 h 254"/>
                <a:gd name="T78" fmla="*/ 910740832 w 242"/>
                <a:gd name="T79" fmla="*/ 479040134 h 254"/>
                <a:gd name="T80" fmla="*/ 910740832 w 242"/>
                <a:gd name="T81" fmla="*/ 479040134 h 254"/>
                <a:gd name="T82" fmla="*/ 910740832 w 242"/>
                <a:gd name="T83" fmla="*/ 479040134 h 254"/>
                <a:gd name="T84" fmla="*/ 910740832 w 242"/>
                <a:gd name="T85" fmla="*/ 479040134 h 254"/>
                <a:gd name="T86" fmla="*/ 910740832 w 242"/>
                <a:gd name="T87" fmla="*/ 479040134 h 254"/>
                <a:gd name="T88" fmla="*/ 910740832 w 242"/>
                <a:gd name="T89" fmla="*/ 479040134 h 2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2"/>
                <a:gd name="T136" fmla="*/ 0 h 254"/>
                <a:gd name="T137" fmla="*/ 242 w 242"/>
                <a:gd name="T138" fmla="*/ 254 h 2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2" h="254">
                  <a:moveTo>
                    <a:pt x="165" y="254"/>
                  </a:moveTo>
                  <a:lnTo>
                    <a:pt x="165" y="245"/>
                  </a:lnTo>
                  <a:lnTo>
                    <a:pt x="159" y="243"/>
                  </a:lnTo>
                  <a:lnTo>
                    <a:pt x="161" y="238"/>
                  </a:lnTo>
                  <a:lnTo>
                    <a:pt x="151" y="236"/>
                  </a:lnTo>
                  <a:lnTo>
                    <a:pt x="140" y="226"/>
                  </a:lnTo>
                  <a:lnTo>
                    <a:pt x="133" y="224"/>
                  </a:lnTo>
                  <a:lnTo>
                    <a:pt x="125" y="217"/>
                  </a:lnTo>
                  <a:lnTo>
                    <a:pt x="125" y="210"/>
                  </a:lnTo>
                  <a:lnTo>
                    <a:pt x="116" y="210"/>
                  </a:lnTo>
                  <a:lnTo>
                    <a:pt x="107" y="213"/>
                  </a:lnTo>
                  <a:lnTo>
                    <a:pt x="107" y="208"/>
                  </a:lnTo>
                  <a:lnTo>
                    <a:pt x="116" y="205"/>
                  </a:lnTo>
                  <a:lnTo>
                    <a:pt x="90" y="175"/>
                  </a:lnTo>
                  <a:lnTo>
                    <a:pt x="88" y="163"/>
                  </a:lnTo>
                  <a:lnTo>
                    <a:pt x="84" y="157"/>
                  </a:lnTo>
                  <a:lnTo>
                    <a:pt x="77" y="156"/>
                  </a:lnTo>
                  <a:lnTo>
                    <a:pt x="56" y="131"/>
                  </a:lnTo>
                  <a:lnTo>
                    <a:pt x="55" y="126"/>
                  </a:lnTo>
                  <a:lnTo>
                    <a:pt x="44" y="110"/>
                  </a:lnTo>
                  <a:lnTo>
                    <a:pt x="37" y="107"/>
                  </a:lnTo>
                  <a:lnTo>
                    <a:pt x="28" y="91"/>
                  </a:lnTo>
                  <a:lnTo>
                    <a:pt x="23" y="91"/>
                  </a:lnTo>
                  <a:lnTo>
                    <a:pt x="25" y="82"/>
                  </a:lnTo>
                  <a:lnTo>
                    <a:pt x="27" y="80"/>
                  </a:lnTo>
                  <a:lnTo>
                    <a:pt x="23" y="73"/>
                  </a:lnTo>
                  <a:lnTo>
                    <a:pt x="23" y="68"/>
                  </a:lnTo>
                  <a:lnTo>
                    <a:pt x="18" y="61"/>
                  </a:lnTo>
                  <a:lnTo>
                    <a:pt x="14" y="47"/>
                  </a:lnTo>
                  <a:lnTo>
                    <a:pt x="9" y="45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6" y="33"/>
                  </a:lnTo>
                  <a:lnTo>
                    <a:pt x="4" y="28"/>
                  </a:lnTo>
                  <a:lnTo>
                    <a:pt x="6" y="7"/>
                  </a:lnTo>
                  <a:lnTo>
                    <a:pt x="13" y="0"/>
                  </a:lnTo>
                  <a:lnTo>
                    <a:pt x="21" y="3"/>
                  </a:lnTo>
                  <a:lnTo>
                    <a:pt x="21" y="7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51" y="5"/>
                  </a:lnTo>
                  <a:lnTo>
                    <a:pt x="70" y="7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91" y="12"/>
                  </a:lnTo>
                  <a:lnTo>
                    <a:pt x="95" y="12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9" y="17"/>
                  </a:lnTo>
                  <a:lnTo>
                    <a:pt x="121" y="16"/>
                  </a:lnTo>
                  <a:lnTo>
                    <a:pt x="123" y="16"/>
                  </a:lnTo>
                  <a:lnTo>
                    <a:pt x="132" y="24"/>
                  </a:lnTo>
                  <a:lnTo>
                    <a:pt x="135" y="23"/>
                  </a:lnTo>
                  <a:lnTo>
                    <a:pt x="142" y="16"/>
                  </a:lnTo>
                  <a:lnTo>
                    <a:pt x="145" y="16"/>
                  </a:lnTo>
                  <a:lnTo>
                    <a:pt x="151" y="23"/>
                  </a:lnTo>
                  <a:lnTo>
                    <a:pt x="152" y="23"/>
                  </a:lnTo>
                  <a:lnTo>
                    <a:pt x="156" y="17"/>
                  </a:lnTo>
                  <a:lnTo>
                    <a:pt x="168" y="19"/>
                  </a:lnTo>
                  <a:lnTo>
                    <a:pt x="173" y="26"/>
                  </a:lnTo>
                  <a:lnTo>
                    <a:pt x="175" y="24"/>
                  </a:lnTo>
                  <a:lnTo>
                    <a:pt x="175" y="23"/>
                  </a:lnTo>
                  <a:lnTo>
                    <a:pt x="182" y="23"/>
                  </a:lnTo>
                  <a:lnTo>
                    <a:pt x="191" y="31"/>
                  </a:lnTo>
                  <a:lnTo>
                    <a:pt x="189" y="35"/>
                  </a:lnTo>
                  <a:lnTo>
                    <a:pt x="189" y="38"/>
                  </a:lnTo>
                  <a:lnTo>
                    <a:pt x="194" y="44"/>
                  </a:lnTo>
                  <a:lnTo>
                    <a:pt x="205" y="42"/>
                  </a:lnTo>
                  <a:lnTo>
                    <a:pt x="212" y="37"/>
                  </a:lnTo>
                  <a:lnTo>
                    <a:pt x="224" y="38"/>
                  </a:lnTo>
                  <a:lnTo>
                    <a:pt x="228" y="42"/>
                  </a:lnTo>
                  <a:lnTo>
                    <a:pt x="226" y="45"/>
                  </a:lnTo>
                  <a:lnTo>
                    <a:pt x="226" y="51"/>
                  </a:lnTo>
                  <a:lnTo>
                    <a:pt x="214" y="72"/>
                  </a:lnTo>
                  <a:lnTo>
                    <a:pt x="212" y="72"/>
                  </a:lnTo>
                  <a:lnTo>
                    <a:pt x="212" y="75"/>
                  </a:lnTo>
                  <a:lnTo>
                    <a:pt x="214" y="79"/>
                  </a:lnTo>
                  <a:lnTo>
                    <a:pt x="210" y="84"/>
                  </a:lnTo>
                  <a:lnTo>
                    <a:pt x="212" y="91"/>
                  </a:lnTo>
                  <a:lnTo>
                    <a:pt x="215" y="93"/>
                  </a:lnTo>
                  <a:lnTo>
                    <a:pt x="219" y="94"/>
                  </a:lnTo>
                  <a:lnTo>
                    <a:pt x="222" y="93"/>
                  </a:lnTo>
                  <a:lnTo>
                    <a:pt x="224" y="96"/>
                  </a:lnTo>
                  <a:lnTo>
                    <a:pt x="226" y="100"/>
                  </a:lnTo>
                  <a:lnTo>
                    <a:pt x="229" y="105"/>
                  </a:lnTo>
                  <a:lnTo>
                    <a:pt x="233" y="105"/>
                  </a:lnTo>
                  <a:lnTo>
                    <a:pt x="235" y="107"/>
                  </a:lnTo>
                  <a:lnTo>
                    <a:pt x="235" y="108"/>
                  </a:lnTo>
                  <a:lnTo>
                    <a:pt x="238" y="112"/>
                  </a:lnTo>
                  <a:lnTo>
                    <a:pt x="242" y="112"/>
                  </a:lnTo>
                  <a:lnTo>
                    <a:pt x="242" y="117"/>
                  </a:lnTo>
                  <a:lnTo>
                    <a:pt x="238" y="121"/>
                  </a:lnTo>
                  <a:lnTo>
                    <a:pt x="228" y="121"/>
                  </a:lnTo>
                  <a:lnTo>
                    <a:pt x="222" y="117"/>
                  </a:lnTo>
                  <a:lnTo>
                    <a:pt x="219" y="117"/>
                  </a:lnTo>
                  <a:lnTo>
                    <a:pt x="219" y="119"/>
                  </a:lnTo>
                  <a:lnTo>
                    <a:pt x="235" y="140"/>
                  </a:lnTo>
                  <a:lnTo>
                    <a:pt x="236" y="142"/>
                  </a:lnTo>
                  <a:lnTo>
                    <a:pt x="235" y="150"/>
                  </a:lnTo>
                  <a:lnTo>
                    <a:pt x="235" y="152"/>
                  </a:lnTo>
                  <a:lnTo>
                    <a:pt x="231" y="154"/>
                  </a:lnTo>
                  <a:lnTo>
                    <a:pt x="228" y="152"/>
                  </a:lnTo>
                  <a:lnTo>
                    <a:pt x="224" y="152"/>
                  </a:lnTo>
                  <a:lnTo>
                    <a:pt x="222" y="156"/>
                  </a:lnTo>
                  <a:lnTo>
                    <a:pt x="217" y="159"/>
                  </a:lnTo>
                  <a:lnTo>
                    <a:pt x="212" y="159"/>
                  </a:lnTo>
                  <a:lnTo>
                    <a:pt x="210" y="161"/>
                  </a:lnTo>
                  <a:lnTo>
                    <a:pt x="207" y="161"/>
                  </a:lnTo>
                  <a:lnTo>
                    <a:pt x="205" y="157"/>
                  </a:lnTo>
                  <a:lnTo>
                    <a:pt x="201" y="157"/>
                  </a:lnTo>
                  <a:lnTo>
                    <a:pt x="198" y="161"/>
                  </a:lnTo>
                  <a:lnTo>
                    <a:pt x="200" y="164"/>
                  </a:lnTo>
                  <a:lnTo>
                    <a:pt x="203" y="166"/>
                  </a:lnTo>
                  <a:lnTo>
                    <a:pt x="205" y="173"/>
                  </a:lnTo>
                  <a:lnTo>
                    <a:pt x="207" y="177"/>
                  </a:lnTo>
                  <a:lnTo>
                    <a:pt x="207" y="182"/>
                  </a:lnTo>
                  <a:lnTo>
                    <a:pt x="205" y="185"/>
                  </a:lnTo>
                  <a:lnTo>
                    <a:pt x="203" y="184"/>
                  </a:lnTo>
                  <a:lnTo>
                    <a:pt x="201" y="182"/>
                  </a:lnTo>
                  <a:lnTo>
                    <a:pt x="200" y="177"/>
                  </a:lnTo>
                  <a:lnTo>
                    <a:pt x="196" y="175"/>
                  </a:lnTo>
                  <a:lnTo>
                    <a:pt x="193" y="175"/>
                  </a:lnTo>
                  <a:lnTo>
                    <a:pt x="182" y="184"/>
                  </a:lnTo>
                  <a:lnTo>
                    <a:pt x="180" y="189"/>
                  </a:lnTo>
                  <a:lnTo>
                    <a:pt x="179" y="191"/>
                  </a:lnTo>
                  <a:lnTo>
                    <a:pt x="179" y="199"/>
                  </a:lnTo>
                  <a:lnTo>
                    <a:pt x="175" y="203"/>
                  </a:lnTo>
                  <a:lnTo>
                    <a:pt x="170" y="203"/>
                  </a:lnTo>
                  <a:lnTo>
                    <a:pt x="168" y="206"/>
                  </a:lnTo>
                  <a:lnTo>
                    <a:pt x="166" y="217"/>
                  </a:lnTo>
                  <a:lnTo>
                    <a:pt x="165" y="217"/>
                  </a:lnTo>
                  <a:lnTo>
                    <a:pt x="165" y="220"/>
                  </a:lnTo>
                  <a:lnTo>
                    <a:pt x="172" y="231"/>
                  </a:lnTo>
                  <a:lnTo>
                    <a:pt x="172" y="236"/>
                  </a:lnTo>
                  <a:lnTo>
                    <a:pt x="165" y="245"/>
                  </a:lnTo>
                  <a:lnTo>
                    <a:pt x="165" y="254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grpSp>
          <p:nvGrpSpPr>
            <p:cNvPr id="48" name="Group 66"/>
            <p:cNvGrpSpPr>
              <a:grpSpLocks/>
            </p:cNvGrpSpPr>
            <p:nvPr/>
          </p:nvGrpSpPr>
          <p:grpSpPr bwMode="auto">
            <a:xfrm>
              <a:off x="5261" y="3217"/>
              <a:ext cx="568" cy="533"/>
              <a:chOff x="4429" y="2932"/>
              <a:chExt cx="524" cy="533"/>
            </a:xfrm>
            <a:grpFill/>
          </p:grpSpPr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4788" y="2932"/>
                <a:ext cx="165" cy="122"/>
              </a:xfrm>
              <a:custGeom>
                <a:avLst/>
                <a:gdLst>
                  <a:gd name="T0" fmla="*/ 11 w 196"/>
                  <a:gd name="T1" fmla="*/ 3 h 145"/>
                  <a:gd name="T2" fmla="*/ 10 w 196"/>
                  <a:gd name="T3" fmla="*/ 3 h 145"/>
                  <a:gd name="T4" fmla="*/ 8 w 196"/>
                  <a:gd name="T5" fmla="*/ 3 h 145"/>
                  <a:gd name="T6" fmla="*/ 6 w 196"/>
                  <a:gd name="T7" fmla="*/ 0 h 145"/>
                  <a:gd name="T8" fmla="*/ 3 w 196"/>
                  <a:gd name="T9" fmla="*/ 3 h 145"/>
                  <a:gd name="T10" fmla="*/ 3 w 196"/>
                  <a:gd name="T11" fmla="*/ 3 h 145"/>
                  <a:gd name="T12" fmla="*/ 3 w 196"/>
                  <a:gd name="T13" fmla="*/ 3 h 145"/>
                  <a:gd name="T14" fmla="*/ 3 w 196"/>
                  <a:gd name="T15" fmla="*/ 3 h 145"/>
                  <a:gd name="T16" fmla="*/ 3 w 196"/>
                  <a:gd name="T17" fmla="*/ 5 h 145"/>
                  <a:gd name="T18" fmla="*/ 3 w 196"/>
                  <a:gd name="T19" fmla="*/ 6 h 145"/>
                  <a:gd name="T20" fmla="*/ 3 w 196"/>
                  <a:gd name="T21" fmla="*/ 9 h 145"/>
                  <a:gd name="T22" fmla="*/ 0 w 196"/>
                  <a:gd name="T23" fmla="*/ 10 h 145"/>
                  <a:gd name="T24" fmla="*/ 3 w 196"/>
                  <a:gd name="T25" fmla="*/ 11 h 145"/>
                  <a:gd name="T26" fmla="*/ 3 w 196"/>
                  <a:gd name="T27" fmla="*/ 12 h 145"/>
                  <a:gd name="T28" fmla="*/ 3 w 196"/>
                  <a:gd name="T29" fmla="*/ 12 h 145"/>
                  <a:gd name="T30" fmla="*/ 3 w 196"/>
                  <a:gd name="T31" fmla="*/ 10 h 145"/>
                  <a:gd name="T32" fmla="*/ 4 w 196"/>
                  <a:gd name="T33" fmla="*/ 11 h 145"/>
                  <a:gd name="T34" fmla="*/ 5 w 196"/>
                  <a:gd name="T35" fmla="*/ 12 h 145"/>
                  <a:gd name="T36" fmla="*/ 6 w 196"/>
                  <a:gd name="T37" fmla="*/ 13 h 145"/>
                  <a:gd name="T38" fmla="*/ 8 w 196"/>
                  <a:gd name="T39" fmla="*/ 8 h 145"/>
                  <a:gd name="T40" fmla="*/ 12 w 196"/>
                  <a:gd name="T41" fmla="*/ 8 h 145"/>
                  <a:gd name="T42" fmla="*/ 14 w 196"/>
                  <a:gd name="T43" fmla="*/ 7 h 145"/>
                  <a:gd name="T44" fmla="*/ 16 w 196"/>
                  <a:gd name="T45" fmla="*/ 7 h 145"/>
                  <a:gd name="T46" fmla="*/ 17 w 196"/>
                  <a:gd name="T47" fmla="*/ 7 h 145"/>
                  <a:gd name="T48" fmla="*/ 17 w 196"/>
                  <a:gd name="T49" fmla="*/ 6 h 145"/>
                  <a:gd name="T50" fmla="*/ 17 w 196"/>
                  <a:gd name="T51" fmla="*/ 4 h 145"/>
                  <a:gd name="T52" fmla="*/ 17 w 196"/>
                  <a:gd name="T53" fmla="*/ 5 h 145"/>
                  <a:gd name="T54" fmla="*/ 13 w 196"/>
                  <a:gd name="T55" fmla="*/ 3 h 145"/>
                  <a:gd name="T56" fmla="*/ 11 w 196"/>
                  <a:gd name="T57" fmla="*/ 3 h 145"/>
                  <a:gd name="T58" fmla="*/ 11 w 196"/>
                  <a:gd name="T59" fmla="*/ 3 h 145"/>
                  <a:gd name="T60" fmla="*/ 11 w 196"/>
                  <a:gd name="T61" fmla="*/ 3 h 14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6"/>
                  <a:gd name="T94" fmla="*/ 0 h 145"/>
                  <a:gd name="T95" fmla="*/ 196 w 196"/>
                  <a:gd name="T96" fmla="*/ 145 h 14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6" h="145">
                    <a:moveTo>
                      <a:pt x="119" y="3"/>
                    </a:moveTo>
                    <a:lnTo>
                      <a:pt x="110" y="3"/>
                    </a:lnTo>
                    <a:lnTo>
                      <a:pt x="84" y="8"/>
                    </a:lnTo>
                    <a:lnTo>
                      <a:pt x="61" y="0"/>
                    </a:lnTo>
                    <a:lnTo>
                      <a:pt x="23" y="15"/>
                    </a:lnTo>
                    <a:lnTo>
                      <a:pt x="12" y="24"/>
                    </a:lnTo>
                    <a:lnTo>
                      <a:pt x="16" y="31"/>
                    </a:lnTo>
                    <a:lnTo>
                      <a:pt x="28" y="40"/>
                    </a:lnTo>
                    <a:lnTo>
                      <a:pt x="26" y="52"/>
                    </a:lnTo>
                    <a:lnTo>
                      <a:pt x="14" y="64"/>
                    </a:lnTo>
                    <a:lnTo>
                      <a:pt x="10" y="101"/>
                    </a:lnTo>
                    <a:lnTo>
                      <a:pt x="0" y="118"/>
                    </a:lnTo>
                    <a:lnTo>
                      <a:pt x="3" y="124"/>
                    </a:lnTo>
                    <a:lnTo>
                      <a:pt x="7" y="134"/>
                    </a:lnTo>
                    <a:lnTo>
                      <a:pt x="21" y="129"/>
                    </a:lnTo>
                    <a:lnTo>
                      <a:pt x="35" y="118"/>
                    </a:lnTo>
                    <a:lnTo>
                      <a:pt x="49" y="124"/>
                    </a:lnTo>
                    <a:lnTo>
                      <a:pt x="58" y="136"/>
                    </a:lnTo>
                    <a:lnTo>
                      <a:pt x="70" y="145"/>
                    </a:lnTo>
                    <a:lnTo>
                      <a:pt x="91" y="92"/>
                    </a:lnTo>
                    <a:lnTo>
                      <a:pt x="128" y="90"/>
                    </a:lnTo>
                    <a:lnTo>
                      <a:pt x="162" y="76"/>
                    </a:lnTo>
                    <a:lnTo>
                      <a:pt x="173" y="80"/>
                    </a:lnTo>
                    <a:lnTo>
                      <a:pt x="189" y="73"/>
                    </a:lnTo>
                    <a:lnTo>
                      <a:pt x="196" y="61"/>
                    </a:lnTo>
                    <a:lnTo>
                      <a:pt x="194" y="50"/>
                    </a:lnTo>
                    <a:lnTo>
                      <a:pt x="182" y="52"/>
                    </a:lnTo>
                    <a:lnTo>
                      <a:pt x="143" y="41"/>
                    </a:lnTo>
                    <a:lnTo>
                      <a:pt x="124" y="24"/>
                    </a:lnTo>
                    <a:lnTo>
                      <a:pt x="119" y="12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4701" y="3031"/>
                <a:ext cx="17" cy="17"/>
              </a:xfrm>
              <a:custGeom>
                <a:avLst/>
                <a:gdLst>
                  <a:gd name="T0" fmla="*/ 2 w 21"/>
                  <a:gd name="T1" fmla="*/ 3 h 20"/>
                  <a:gd name="T2" fmla="*/ 2 w 21"/>
                  <a:gd name="T3" fmla="*/ 3 h 20"/>
                  <a:gd name="T4" fmla="*/ 2 w 21"/>
                  <a:gd name="T5" fmla="*/ 3 h 20"/>
                  <a:gd name="T6" fmla="*/ 2 w 21"/>
                  <a:gd name="T7" fmla="*/ 2 h 20"/>
                  <a:gd name="T8" fmla="*/ 2 w 21"/>
                  <a:gd name="T9" fmla="*/ 0 h 20"/>
                  <a:gd name="T10" fmla="*/ 0 w 21"/>
                  <a:gd name="T11" fmla="*/ 3 h 20"/>
                  <a:gd name="T12" fmla="*/ 2 w 21"/>
                  <a:gd name="T13" fmla="*/ 3 h 20"/>
                  <a:gd name="T14" fmla="*/ 2 w 21"/>
                  <a:gd name="T15" fmla="*/ 3 h 20"/>
                  <a:gd name="T16" fmla="*/ 2 w 21"/>
                  <a:gd name="T17" fmla="*/ 3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14" y="18"/>
                    </a:moveTo>
                    <a:lnTo>
                      <a:pt x="21" y="14"/>
                    </a:lnTo>
                    <a:lnTo>
                      <a:pt x="17" y="11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9" y="20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4733" y="3090"/>
                <a:ext cx="20" cy="14"/>
              </a:xfrm>
              <a:custGeom>
                <a:avLst/>
                <a:gdLst>
                  <a:gd name="T0" fmla="*/ 3 w 23"/>
                  <a:gd name="T1" fmla="*/ 2 h 17"/>
                  <a:gd name="T2" fmla="*/ 3 w 23"/>
                  <a:gd name="T3" fmla="*/ 2 h 17"/>
                  <a:gd name="T4" fmla="*/ 3 w 23"/>
                  <a:gd name="T5" fmla="*/ 1 h 17"/>
                  <a:gd name="T6" fmla="*/ 3 w 23"/>
                  <a:gd name="T7" fmla="*/ 0 h 17"/>
                  <a:gd name="T8" fmla="*/ 3 w 23"/>
                  <a:gd name="T9" fmla="*/ 2 h 17"/>
                  <a:gd name="T10" fmla="*/ 0 w 23"/>
                  <a:gd name="T11" fmla="*/ 2 h 17"/>
                  <a:gd name="T12" fmla="*/ 3 w 23"/>
                  <a:gd name="T13" fmla="*/ 2 h 17"/>
                  <a:gd name="T14" fmla="*/ 3 w 23"/>
                  <a:gd name="T15" fmla="*/ 2 h 17"/>
                  <a:gd name="T16" fmla="*/ 3 w 23"/>
                  <a:gd name="T17" fmla="*/ 2 h 17"/>
                  <a:gd name="T18" fmla="*/ 3 w 23"/>
                  <a:gd name="T19" fmla="*/ 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17"/>
                  <a:gd name="T32" fmla="*/ 23 w 23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17">
                    <a:moveTo>
                      <a:pt x="23" y="5"/>
                    </a:moveTo>
                    <a:lnTo>
                      <a:pt x="21" y="5"/>
                    </a:lnTo>
                    <a:lnTo>
                      <a:pt x="20" y="1"/>
                    </a:lnTo>
                    <a:lnTo>
                      <a:pt x="13" y="0"/>
                    </a:lnTo>
                    <a:lnTo>
                      <a:pt x="4" y="3"/>
                    </a:lnTo>
                    <a:lnTo>
                      <a:pt x="0" y="15"/>
                    </a:lnTo>
                    <a:lnTo>
                      <a:pt x="6" y="17"/>
                    </a:lnTo>
                    <a:lnTo>
                      <a:pt x="9" y="14"/>
                    </a:lnTo>
                    <a:lnTo>
                      <a:pt x="18" y="15"/>
                    </a:lnTo>
                    <a:lnTo>
                      <a:pt x="23" y="5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4786" y="3125"/>
                <a:ext cx="44" cy="32"/>
              </a:xfrm>
              <a:custGeom>
                <a:avLst/>
                <a:gdLst>
                  <a:gd name="T0" fmla="*/ 4 w 52"/>
                  <a:gd name="T1" fmla="*/ 3 h 38"/>
                  <a:gd name="T2" fmla="*/ 5 w 52"/>
                  <a:gd name="T3" fmla="*/ 3 h 38"/>
                  <a:gd name="T4" fmla="*/ 3 w 52"/>
                  <a:gd name="T5" fmla="*/ 0 h 38"/>
                  <a:gd name="T6" fmla="*/ 1 w 52"/>
                  <a:gd name="T7" fmla="*/ 3 h 38"/>
                  <a:gd name="T8" fmla="*/ 0 w 52"/>
                  <a:gd name="T9" fmla="*/ 3 h 38"/>
                  <a:gd name="T10" fmla="*/ 3 w 52"/>
                  <a:gd name="T11" fmla="*/ 3 h 38"/>
                  <a:gd name="T12" fmla="*/ 3 w 52"/>
                  <a:gd name="T13" fmla="*/ 3 h 38"/>
                  <a:gd name="T14" fmla="*/ 3 w 52"/>
                  <a:gd name="T15" fmla="*/ 3 h 38"/>
                  <a:gd name="T16" fmla="*/ 3 w 52"/>
                  <a:gd name="T17" fmla="*/ 3 h 38"/>
                  <a:gd name="T18" fmla="*/ 3 w 52"/>
                  <a:gd name="T19" fmla="*/ 3 h 38"/>
                  <a:gd name="T20" fmla="*/ 4 w 52"/>
                  <a:gd name="T21" fmla="*/ 3 h 38"/>
                  <a:gd name="T22" fmla="*/ 4 w 52"/>
                  <a:gd name="T23" fmla="*/ 3 h 38"/>
                  <a:gd name="T24" fmla="*/ 4 w 52"/>
                  <a:gd name="T25" fmla="*/ 3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38"/>
                  <a:gd name="T41" fmla="*/ 52 w 52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38">
                    <a:moveTo>
                      <a:pt x="45" y="31"/>
                    </a:moveTo>
                    <a:lnTo>
                      <a:pt x="52" y="31"/>
                    </a:lnTo>
                    <a:lnTo>
                      <a:pt x="31" y="0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8" y="28"/>
                    </a:lnTo>
                    <a:lnTo>
                      <a:pt x="17" y="22"/>
                    </a:lnTo>
                    <a:lnTo>
                      <a:pt x="24" y="21"/>
                    </a:lnTo>
                    <a:lnTo>
                      <a:pt x="20" y="33"/>
                    </a:lnTo>
                    <a:lnTo>
                      <a:pt x="31" y="38"/>
                    </a:lnTo>
                    <a:lnTo>
                      <a:pt x="40" y="31"/>
                    </a:lnTo>
                    <a:lnTo>
                      <a:pt x="40" y="26"/>
                    </a:lnTo>
                    <a:lnTo>
                      <a:pt x="45" y="31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4788" y="3185"/>
                <a:ext cx="16" cy="30"/>
              </a:xfrm>
              <a:custGeom>
                <a:avLst/>
                <a:gdLst>
                  <a:gd name="T0" fmla="*/ 3 w 19"/>
                  <a:gd name="T1" fmla="*/ 4 h 35"/>
                  <a:gd name="T2" fmla="*/ 3 w 19"/>
                  <a:gd name="T3" fmla="*/ 3 h 35"/>
                  <a:gd name="T4" fmla="*/ 3 w 19"/>
                  <a:gd name="T5" fmla="*/ 3 h 35"/>
                  <a:gd name="T6" fmla="*/ 3 w 19"/>
                  <a:gd name="T7" fmla="*/ 2 h 35"/>
                  <a:gd name="T8" fmla="*/ 0 w 19"/>
                  <a:gd name="T9" fmla="*/ 0 h 35"/>
                  <a:gd name="T10" fmla="*/ 2 w 19"/>
                  <a:gd name="T11" fmla="*/ 3 h 35"/>
                  <a:gd name="T12" fmla="*/ 3 w 19"/>
                  <a:gd name="T13" fmla="*/ 3 h 35"/>
                  <a:gd name="T14" fmla="*/ 3 w 19"/>
                  <a:gd name="T15" fmla="*/ 3 h 35"/>
                  <a:gd name="T16" fmla="*/ 3 w 19"/>
                  <a:gd name="T17" fmla="*/ 4 h 35"/>
                  <a:gd name="T18" fmla="*/ 3 w 19"/>
                  <a:gd name="T19" fmla="*/ 4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35"/>
                  <a:gd name="T32" fmla="*/ 19 w 19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35">
                    <a:moveTo>
                      <a:pt x="9" y="35"/>
                    </a:moveTo>
                    <a:lnTo>
                      <a:pt x="17" y="28"/>
                    </a:lnTo>
                    <a:lnTo>
                      <a:pt x="19" y="6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10" y="20"/>
                    </a:lnTo>
                    <a:lnTo>
                      <a:pt x="3" y="28"/>
                    </a:lnTo>
                    <a:lnTo>
                      <a:pt x="5" y="35"/>
                    </a:lnTo>
                    <a:lnTo>
                      <a:pt x="9" y="35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4913" y="3333"/>
                <a:ext cx="31" cy="42"/>
              </a:xfrm>
              <a:custGeom>
                <a:avLst/>
                <a:gdLst>
                  <a:gd name="T0" fmla="*/ 3 w 37"/>
                  <a:gd name="T1" fmla="*/ 4 h 49"/>
                  <a:gd name="T2" fmla="*/ 3 w 37"/>
                  <a:gd name="T3" fmla="*/ 3 h 49"/>
                  <a:gd name="T4" fmla="*/ 3 w 37"/>
                  <a:gd name="T5" fmla="*/ 3 h 49"/>
                  <a:gd name="T6" fmla="*/ 3 w 37"/>
                  <a:gd name="T7" fmla="*/ 3 h 49"/>
                  <a:gd name="T8" fmla="*/ 3 w 37"/>
                  <a:gd name="T9" fmla="*/ 0 h 49"/>
                  <a:gd name="T10" fmla="*/ 3 w 37"/>
                  <a:gd name="T11" fmla="*/ 3 h 49"/>
                  <a:gd name="T12" fmla="*/ 2 w 37"/>
                  <a:gd name="T13" fmla="*/ 3 h 49"/>
                  <a:gd name="T14" fmla="*/ 0 w 37"/>
                  <a:gd name="T15" fmla="*/ 4 h 49"/>
                  <a:gd name="T16" fmla="*/ 3 w 37"/>
                  <a:gd name="T17" fmla="*/ 6 h 49"/>
                  <a:gd name="T18" fmla="*/ 3 w 37"/>
                  <a:gd name="T19" fmla="*/ 4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49"/>
                  <a:gd name="T32" fmla="*/ 37 w 37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49">
                    <a:moveTo>
                      <a:pt x="25" y="35"/>
                    </a:moveTo>
                    <a:lnTo>
                      <a:pt x="30" y="32"/>
                    </a:lnTo>
                    <a:lnTo>
                      <a:pt x="30" y="25"/>
                    </a:lnTo>
                    <a:lnTo>
                      <a:pt x="35" y="14"/>
                    </a:lnTo>
                    <a:lnTo>
                      <a:pt x="37" y="0"/>
                    </a:lnTo>
                    <a:lnTo>
                      <a:pt x="20" y="9"/>
                    </a:lnTo>
                    <a:lnTo>
                      <a:pt x="2" y="26"/>
                    </a:lnTo>
                    <a:lnTo>
                      <a:pt x="0" y="35"/>
                    </a:lnTo>
                    <a:lnTo>
                      <a:pt x="4" y="49"/>
                    </a:lnTo>
                    <a:lnTo>
                      <a:pt x="25" y="35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4663" y="3414"/>
                <a:ext cx="169" cy="51"/>
              </a:xfrm>
              <a:custGeom>
                <a:avLst/>
                <a:gdLst>
                  <a:gd name="T0" fmla="*/ 11 w 199"/>
                  <a:gd name="T1" fmla="*/ 3 h 60"/>
                  <a:gd name="T2" fmla="*/ 10 w 199"/>
                  <a:gd name="T3" fmla="*/ 3 h 60"/>
                  <a:gd name="T4" fmla="*/ 6 w 199"/>
                  <a:gd name="T5" fmla="*/ 3 h 60"/>
                  <a:gd name="T6" fmla="*/ 5 w 199"/>
                  <a:gd name="T7" fmla="*/ 3 h 60"/>
                  <a:gd name="T8" fmla="*/ 4 w 199"/>
                  <a:gd name="T9" fmla="*/ 3 h 60"/>
                  <a:gd name="T10" fmla="*/ 4 w 199"/>
                  <a:gd name="T11" fmla="*/ 3 h 60"/>
                  <a:gd name="T12" fmla="*/ 4 w 199"/>
                  <a:gd name="T13" fmla="*/ 0 h 60"/>
                  <a:gd name="T14" fmla="*/ 3 w 199"/>
                  <a:gd name="T15" fmla="*/ 3 h 60"/>
                  <a:gd name="T16" fmla="*/ 3 w 199"/>
                  <a:gd name="T17" fmla="*/ 0 h 60"/>
                  <a:gd name="T18" fmla="*/ 3 w 199"/>
                  <a:gd name="T19" fmla="*/ 0 h 60"/>
                  <a:gd name="T20" fmla="*/ 3 w 199"/>
                  <a:gd name="T21" fmla="*/ 3 h 60"/>
                  <a:gd name="T22" fmla="*/ 3 w 199"/>
                  <a:gd name="T23" fmla="*/ 3 h 60"/>
                  <a:gd name="T24" fmla="*/ 0 w 199"/>
                  <a:gd name="T25" fmla="*/ 4 h 60"/>
                  <a:gd name="T26" fmla="*/ 7 w 199"/>
                  <a:gd name="T27" fmla="*/ 4 h 60"/>
                  <a:gd name="T28" fmla="*/ 7 w 199"/>
                  <a:gd name="T29" fmla="*/ 5 h 60"/>
                  <a:gd name="T30" fmla="*/ 8 w 199"/>
                  <a:gd name="T31" fmla="*/ 5 h 60"/>
                  <a:gd name="T32" fmla="*/ 9 w 199"/>
                  <a:gd name="T33" fmla="*/ 7 h 60"/>
                  <a:gd name="T34" fmla="*/ 18 w 199"/>
                  <a:gd name="T35" fmla="*/ 5 h 60"/>
                  <a:gd name="T36" fmla="*/ 19 w 199"/>
                  <a:gd name="T37" fmla="*/ 6 h 60"/>
                  <a:gd name="T38" fmla="*/ 20 w 199"/>
                  <a:gd name="T39" fmla="*/ 3 h 60"/>
                  <a:gd name="T40" fmla="*/ 20 w 199"/>
                  <a:gd name="T41" fmla="*/ 3 h 60"/>
                  <a:gd name="T42" fmla="*/ 19 w 199"/>
                  <a:gd name="T43" fmla="*/ 3 h 60"/>
                  <a:gd name="T44" fmla="*/ 19 w 199"/>
                  <a:gd name="T45" fmla="*/ 3 h 60"/>
                  <a:gd name="T46" fmla="*/ 17 w 199"/>
                  <a:gd name="T47" fmla="*/ 3 h 60"/>
                  <a:gd name="T48" fmla="*/ 16 w 199"/>
                  <a:gd name="T49" fmla="*/ 3 h 60"/>
                  <a:gd name="T50" fmla="*/ 16 w 199"/>
                  <a:gd name="T51" fmla="*/ 3 h 60"/>
                  <a:gd name="T52" fmla="*/ 12 w 199"/>
                  <a:gd name="T53" fmla="*/ 3 h 60"/>
                  <a:gd name="T54" fmla="*/ 11 w 199"/>
                  <a:gd name="T55" fmla="*/ 3 h 60"/>
                  <a:gd name="T56" fmla="*/ 11 w 199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9"/>
                  <a:gd name="T88" fmla="*/ 0 h 60"/>
                  <a:gd name="T89" fmla="*/ 199 w 19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9" h="60">
                    <a:moveTo>
                      <a:pt x="109" y="16"/>
                    </a:moveTo>
                    <a:lnTo>
                      <a:pt x="98" y="13"/>
                    </a:lnTo>
                    <a:lnTo>
                      <a:pt x="60" y="21"/>
                    </a:lnTo>
                    <a:lnTo>
                      <a:pt x="51" y="16"/>
                    </a:lnTo>
                    <a:lnTo>
                      <a:pt x="42" y="14"/>
                    </a:lnTo>
                    <a:lnTo>
                      <a:pt x="46" y="7"/>
                    </a:lnTo>
                    <a:lnTo>
                      <a:pt x="40" y="0"/>
                    </a:lnTo>
                    <a:lnTo>
                      <a:pt x="32" y="9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1" y="11"/>
                    </a:lnTo>
                    <a:lnTo>
                      <a:pt x="4" y="9"/>
                    </a:lnTo>
                    <a:lnTo>
                      <a:pt x="0" y="39"/>
                    </a:lnTo>
                    <a:lnTo>
                      <a:pt x="67" y="39"/>
                    </a:lnTo>
                    <a:lnTo>
                      <a:pt x="75" y="42"/>
                    </a:lnTo>
                    <a:lnTo>
                      <a:pt x="86" y="46"/>
                    </a:lnTo>
                    <a:lnTo>
                      <a:pt x="93" y="60"/>
                    </a:lnTo>
                    <a:lnTo>
                      <a:pt x="175" y="42"/>
                    </a:lnTo>
                    <a:lnTo>
                      <a:pt x="189" y="48"/>
                    </a:lnTo>
                    <a:lnTo>
                      <a:pt x="199" y="27"/>
                    </a:lnTo>
                    <a:lnTo>
                      <a:pt x="198" y="21"/>
                    </a:lnTo>
                    <a:lnTo>
                      <a:pt x="189" y="27"/>
                    </a:lnTo>
                    <a:lnTo>
                      <a:pt x="182" y="27"/>
                    </a:lnTo>
                    <a:lnTo>
                      <a:pt x="171" y="32"/>
                    </a:lnTo>
                    <a:lnTo>
                      <a:pt x="161" y="28"/>
                    </a:lnTo>
                    <a:lnTo>
                      <a:pt x="154" y="20"/>
                    </a:lnTo>
                    <a:lnTo>
                      <a:pt x="117" y="23"/>
                    </a:lnTo>
                    <a:lnTo>
                      <a:pt x="109" y="20"/>
                    </a:lnTo>
                    <a:lnTo>
                      <a:pt x="109" y="16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4723" y="3238"/>
                <a:ext cx="19" cy="23"/>
              </a:xfrm>
              <a:custGeom>
                <a:avLst/>
                <a:gdLst>
                  <a:gd name="T0" fmla="*/ 2 w 23"/>
                  <a:gd name="T1" fmla="*/ 3 h 27"/>
                  <a:gd name="T2" fmla="*/ 2 w 23"/>
                  <a:gd name="T3" fmla="*/ 3 h 27"/>
                  <a:gd name="T4" fmla="*/ 2 w 23"/>
                  <a:gd name="T5" fmla="*/ 3 h 27"/>
                  <a:gd name="T6" fmla="*/ 2 w 23"/>
                  <a:gd name="T7" fmla="*/ 3 h 27"/>
                  <a:gd name="T8" fmla="*/ 2 w 23"/>
                  <a:gd name="T9" fmla="*/ 3 h 27"/>
                  <a:gd name="T10" fmla="*/ 2 w 23"/>
                  <a:gd name="T11" fmla="*/ 0 h 27"/>
                  <a:gd name="T12" fmla="*/ 0 w 23"/>
                  <a:gd name="T13" fmla="*/ 3 h 27"/>
                  <a:gd name="T14" fmla="*/ 2 w 23"/>
                  <a:gd name="T15" fmla="*/ 3 h 27"/>
                  <a:gd name="T16" fmla="*/ 2 w 23"/>
                  <a:gd name="T17" fmla="*/ 3 h 27"/>
                  <a:gd name="T18" fmla="*/ 2 w 23"/>
                  <a:gd name="T19" fmla="*/ 3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27"/>
                  <a:gd name="T32" fmla="*/ 23 w 23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27">
                    <a:moveTo>
                      <a:pt x="19" y="27"/>
                    </a:moveTo>
                    <a:lnTo>
                      <a:pt x="23" y="23"/>
                    </a:lnTo>
                    <a:lnTo>
                      <a:pt x="21" y="14"/>
                    </a:lnTo>
                    <a:lnTo>
                      <a:pt x="19" y="9"/>
                    </a:lnTo>
                    <a:lnTo>
                      <a:pt x="11" y="4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7" y="14"/>
                    </a:lnTo>
                    <a:lnTo>
                      <a:pt x="14" y="27"/>
                    </a:lnTo>
                    <a:lnTo>
                      <a:pt x="19" y="27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4767" y="3297"/>
                <a:ext cx="12" cy="18"/>
              </a:xfrm>
              <a:custGeom>
                <a:avLst/>
                <a:gdLst>
                  <a:gd name="T0" fmla="*/ 3 w 14"/>
                  <a:gd name="T1" fmla="*/ 3 h 21"/>
                  <a:gd name="T2" fmla="*/ 3 w 14"/>
                  <a:gd name="T3" fmla="*/ 3 h 21"/>
                  <a:gd name="T4" fmla="*/ 3 w 14"/>
                  <a:gd name="T5" fmla="*/ 0 h 21"/>
                  <a:gd name="T6" fmla="*/ 3 w 14"/>
                  <a:gd name="T7" fmla="*/ 1 h 21"/>
                  <a:gd name="T8" fmla="*/ 0 w 14"/>
                  <a:gd name="T9" fmla="*/ 3 h 21"/>
                  <a:gd name="T10" fmla="*/ 0 w 14"/>
                  <a:gd name="T11" fmla="*/ 3 h 21"/>
                  <a:gd name="T12" fmla="*/ 3 w 14"/>
                  <a:gd name="T13" fmla="*/ 3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1"/>
                  <a:gd name="T23" fmla="*/ 14 w 1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1">
                    <a:moveTo>
                      <a:pt x="3" y="21"/>
                    </a:moveTo>
                    <a:lnTo>
                      <a:pt x="12" y="19"/>
                    </a:lnTo>
                    <a:lnTo>
                      <a:pt x="14" y="0"/>
                    </a:lnTo>
                    <a:lnTo>
                      <a:pt x="5" y="1"/>
                    </a:lnTo>
                    <a:lnTo>
                      <a:pt x="0" y="8"/>
                    </a:lnTo>
                    <a:lnTo>
                      <a:pt x="0" y="19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4515" y="3221"/>
                <a:ext cx="139" cy="139"/>
              </a:xfrm>
              <a:custGeom>
                <a:avLst/>
                <a:gdLst>
                  <a:gd name="T0" fmla="*/ 6 w 164"/>
                  <a:gd name="T1" fmla="*/ 0 h 165"/>
                  <a:gd name="T2" fmla="*/ 4 w 164"/>
                  <a:gd name="T3" fmla="*/ 3 h 165"/>
                  <a:gd name="T4" fmla="*/ 3 w 164"/>
                  <a:gd name="T5" fmla="*/ 3 h 165"/>
                  <a:gd name="T6" fmla="*/ 3 w 164"/>
                  <a:gd name="T7" fmla="*/ 3 h 165"/>
                  <a:gd name="T8" fmla="*/ 3 w 164"/>
                  <a:gd name="T9" fmla="*/ 3 h 165"/>
                  <a:gd name="T10" fmla="*/ 0 w 164"/>
                  <a:gd name="T11" fmla="*/ 4 h 165"/>
                  <a:gd name="T12" fmla="*/ 3 w 164"/>
                  <a:gd name="T13" fmla="*/ 6 h 165"/>
                  <a:gd name="T14" fmla="*/ 3 w 164"/>
                  <a:gd name="T15" fmla="*/ 7 h 165"/>
                  <a:gd name="T16" fmla="*/ 3 w 164"/>
                  <a:gd name="T17" fmla="*/ 8 h 165"/>
                  <a:gd name="T18" fmla="*/ 3 w 164"/>
                  <a:gd name="T19" fmla="*/ 10 h 165"/>
                  <a:gd name="T20" fmla="*/ 3 w 164"/>
                  <a:gd name="T21" fmla="*/ 11 h 165"/>
                  <a:gd name="T22" fmla="*/ 4 w 164"/>
                  <a:gd name="T23" fmla="*/ 12 h 165"/>
                  <a:gd name="T24" fmla="*/ 5 w 164"/>
                  <a:gd name="T25" fmla="*/ 12 h 165"/>
                  <a:gd name="T26" fmla="*/ 6 w 164"/>
                  <a:gd name="T27" fmla="*/ 11 h 165"/>
                  <a:gd name="T28" fmla="*/ 6 w 164"/>
                  <a:gd name="T29" fmla="*/ 10 h 165"/>
                  <a:gd name="T30" fmla="*/ 7 w 164"/>
                  <a:gd name="T31" fmla="*/ 11 h 165"/>
                  <a:gd name="T32" fmla="*/ 8 w 164"/>
                  <a:gd name="T33" fmla="*/ 12 h 165"/>
                  <a:gd name="T34" fmla="*/ 8 w 164"/>
                  <a:gd name="T35" fmla="*/ 14 h 165"/>
                  <a:gd name="T36" fmla="*/ 10 w 164"/>
                  <a:gd name="T37" fmla="*/ 14 h 165"/>
                  <a:gd name="T38" fmla="*/ 10 w 164"/>
                  <a:gd name="T39" fmla="*/ 12 h 165"/>
                  <a:gd name="T40" fmla="*/ 11 w 164"/>
                  <a:gd name="T41" fmla="*/ 12 h 165"/>
                  <a:gd name="T42" fmla="*/ 12 w 164"/>
                  <a:gd name="T43" fmla="*/ 13 h 165"/>
                  <a:gd name="T44" fmla="*/ 14 w 164"/>
                  <a:gd name="T45" fmla="*/ 14 h 165"/>
                  <a:gd name="T46" fmla="*/ 13 w 164"/>
                  <a:gd name="T47" fmla="*/ 8 h 165"/>
                  <a:gd name="T48" fmla="*/ 12 w 164"/>
                  <a:gd name="T49" fmla="*/ 7 h 165"/>
                  <a:gd name="T50" fmla="*/ 12 w 164"/>
                  <a:gd name="T51" fmla="*/ 6 h 165"/>
                  <a:gd name="T52" fmla="*/ 14 w 164"/>
                  <a:gd name="T53" fmla="*/ 7 h 165"/>
                  <a:gd name="T54" fmla="*/ 14 w 164"/>
                  <a:gd name="T55" fmla="*/ 8 h 165"/>
                  <a:gd name="T56" fmla="*/ 14 w 164"/>
                  <a:gd name="T57" fmla="*/ 8 h 165"/>
                  <a:gd name="T58" fmla="*/ 15 w 164"/>
                  <a:gd name="T59" fmla="*/ 7 h 165"/>
                  <a:gd name="T60" fmla="*/ 16 w 164"/>
                  <a:gd name="T61" fmla="*/ 7 h 165"/>
                  <a:gd name="T62" fmla="*/ 16 w 164"/>
                  <a:gd name="T63" fmla="*/ 6 h 165"/>
                  <a:gd name="T64" fmla="*/ 14 w 164"/>
                  <a:gd name="T65" fmla="*/ 5 h 165"/>
                  <a:gd name="T66" fmla="*/ 14 w 164"/>
                  <a:gd name="T67" fmla="*/ 3 h 165"/>
                  <a:gd name="T68" fmla="*/ 14 w 164"/>
                  <a:gd name="T69" fmla="*/ 3 h 165"/>
                  <a:gd name="T70" fmla="*/ 8 w 164"/>
                  <a:gd name="T71" fmla="*/ 3 h 165"/>
                  <a:gd name="T72" fmla="*/ 7 w 164"/>
                  <a:gd name="T73" fmla="*/ 3 h 165"/>
                  <a:gd name="T74" fmla="*/ 6 w 164"/>
                  <a:gd name="T75" fmla="*/ 0 h 16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4"/>
                  <a:gd name="T115" fmla="*/ 0 h 165"/>
                  <a:gd name="T116" fmla="*/ 164 w 164"/>
                  <a:gd name="T117" fmla="*/ 165 h 16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4" h="165">
                    <a:moveTo>
                      <a:pt x="61" y="0"/>
                    </a:moveTo>
                    <a:lnTo>
                      <a:pt x="45" y="4"/>
                    </a:lnTo>
                    <a:lnTo>
                      <a:pt x="26" y="16"/>
                    </a:lnTo>
                    <a:lnTo>
                      <a:pt x="17" y="13"/>
                    </a:lnTo>
                    <a:lnTo>
                      <a:pt x="3" y="35"/>
                    </a:lnTo>
                    <a:lnTo>
                      <a:pt x="0" y="48"/>
                    </a:lnTo>
                    <a:lnTo>
                      <a:pt x="9" y="63"/>
                    </a:lnTo>
                    <a:lnTo>
                      <a:pt x="28" y="72"/>
                    </a:lnTo>
                    <a:lnTo>
                      <a:pt x="38" y="88"/>
                    </a:lnTo>
                    <a:lnTo>
                      <a:pt x="31" y="109"/>
                    </a:lnTo>
                    <a:lnTo>
                      <a:pt x="35" y="126"/>
                    </a:lnTo>
                    <a:lnTo>
                      <a:pt x="42" y="133"/>
                    </a:lnTo>
                    <a:lnTo>
                      <a:pt x="52" y="137"/>
                    </a:lnTo>
                    <a:lnTo>
                      <a:pt x="56" y="123"/>
                    </a:lnTo>
                    <a:lnTo>
                      <a:pt x="63" y="112"/>
                    </a:lnTo>
                    <a:lnTo>
                      <a:pt x="70" y="121"/>
                    </a:lnTo>
                    <a:lnTo>
                      <a:pt x="78" y="130"/>
                    </a:lnTo>
                    <a:lnTo>
                      <a:pt x="87" y="165"/>
                    </a:lnTo>
                    <a:lnTo>
                      <a:pt x="94" y="165"/>
                    </a:lnTo>
                    <a:lnTo>
                      <a:pt x="99" y="139"/>
                    </a:lnTo>
                    <a:lnTo>
                      <a:pt x="110" y="133"/>
                    </a:lnTo>
                    <a:lnTo>
                      <a:pt x="119" y="146"/>
                    </a:lnTo>
                    <a:lnTo>
                      <a:pt x="140" y="161"/>
                    </a:lnTo>
                    <a:lnTo>
                      <a:pt x="126" y="95"/>
                    </a:lnTo>
                    <a:lnTo>
                      <a:pt x="117" y="81"/>
                    </a:lnTo>
                    <a:lnTo>
                      <a:pt x="112" y="67"/>
                    </a:lnTo>
                    <a:lnTo>
                      <a:pt x="136" y="81"/>
                    </a:lnTo>
                    <a:lnTo>
                      <a:pt x="138" y="88"/>
                    </a:lnTo>
                    <a:lnTo>
                      <a:pt x="145" y="86"/>
                    </a:lnTo>
                    <a:lnTo>
                      <a:pt x="152" y="77"/>
                    </a:lnTo>
                    <a:lnTo>
                      <a:pt x="164" y="76"/>
                    </a:lnTo>
                    <a:lnTo>
                      <a:pt x="161" y="67"/>
                    </a:lnTo>
                    <a:lnTo>
                      <a:pt x="145" y="58"/>
                    </a:lnTo>
                    <a:lnTo>
                      <a:pt x="134" y="39"/>
                    </a:lnTo>
                    <a:lnTo>
                      <a:pt x="136" y="30"/>
                    </a:lnTo>
                    <a:lnTo>
                      <a:pt x="77" y="11"/>
                    </a:lnTo>
                    <a:lnTo>
                      <a:pt x="70" y="11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4469" y="3215"/>
                <a:ext cx="25" cy="25"/>
              </a:xfrm>
              <a:custGeom>
                <a:avLst/>
                <a:gdLst>
                  <a:gd name="T0" fmla="*/ 3 w 29"/>
                  <a:gd name="T1" fmla="*/ 3 h 30"/>
                  <a:gd name="T2" fmla="*/ 3 w 29"/>
                  <a:gd name="T3" fmla="*/ 3 h 30"/>
                  <a:gd name="T4" fmla="*/ 3 w 29"/>
                  <a:gd name="T5" fmla="*/ 3 h 30"/>
                  <a:gd name="T6" fmla="*/ 3 w 29"/>
                  <a:gd name="T7" fmla="*/ 0 h 30"/>
                  <a:gd name="T8" fmla="*/ 3 w 29"/>
                  <a:gd name="T9" fmla="*/ 3 h 30"/>
                  <a:gd name="T10" fmla="*/ 0 w 29"/>
                  <a:gd name="T11" fmla="*/ 3 h 30"/>
                  <a:gd name="T12" fmla="*/ 3 w 29"/>
                  <a:gd name="T13" fmla="*/ 3 h 30"/>
                  <a:gd name="T14" fmla="*/ 3 w 29"/>
                  <a:gd name="T15" fmla="*/ 3 h 30"/>
                  <a:gd name="T16" fmla="*/ 3 w 29"/>
                  <a:gd name="T17" fmla="*/ 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0"/>
                  <a:gd name="T29" fmla="*/ 29 w 2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0">
                    <a:moveTo>
                      <a:pt x="26" y="30"/>
                    </a:moveTo>
                    <a:lnTo>
                      <a:pt x="29" y="20"/>
                    </a:lnTo>
                    <a:lnTo>
                      <a:pt x="21" y="13"/>
                    </a:lnTo>
                    <a:lnTo>
                      <a:pt x="17" y="0"/>
                    </a:lnTo>
                    <a:lnTo>
                      <a:pt x="10" y="6"/>
                    </a:lnTo>
                    <a:lnTo>
                      <a:pt x="0" y="14"/>
                    </a:lnTo>
                    <a:lnTo>
                      <a:pt x="10" y="25"/>
                    </a:lnTo>
                    <a:lnTo>
                      <a:pt x="19" y="27"/>
                    </a:lnTo>
                    <a:lnTo>
                      <a:pt x="26" y="30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78"/>
              <p:cNvSpPr>
                <a:spLocks/>
              </p:cNvSpPr>
              <p:nvPr/>
            </p:nvSpPr>
            <p:spPr bwMode="auto">
              <a:xfrm>
                <a:off x="4620" y="3167"/>
                <a:ext cx="97" cy="75"/>
              </a:xfrm>
              <a:custGeom>
                <a:avLst/>
                <a:gdLst>
                  <a:gd name="T0" fmla="*/ 10 w 115"/>
                  <a:gd name="T1" fmla="*/ 7 h 89"/>
                  <a:gd name="T2" fmla="*/ 11 w 115"/>
                  <a:gd name="T3" fmla="*/ 7 h 89"/>
                  <a:gd name="T4" fmla="*/ 11 w 115"/>
                  <a:gd name="T5" fmla="*/ 7 h 89"/>
                  <a:gd name="T6" fmla="*/ 8 w 115"/>
                  <a:gd name="T7" fmla="*/ 6 h 89"/>
                  <a:gd name="T8" fmla="*/ 8 w 115"/>
                  <a:gd name="T9" fmla="*/ 4 h 89"/>
                  <a:gd name="T10" fmla="*/ 8 w 115"/>
                  <a:gd name="T11" fmla="*/ 3 h 89"/>
                  <a:gd name="T12" fmla="*/ 7 w 115"/>
                  <a:gd name="T13" fmla="*/ 3 h 89"/>
                  <a:gd name="T14" fmla="*/ 4 w 115"/>
                  <a:gd name="T15" fmla="*/ 3 h 89"/>
                  <a:gd name="T16" fmla="*/ 3 w 115"/>
                  <a:gd name="T17" fmla="*/ 3 h 89"/>
                  <a:gd name="T18" fmla="*/ 3 w 115"/>
                  <a:gd name="T19" fmla="*/ 0 h 89"/>
                  <a:gd name="T20" fmla="*/ 3 w 115"/>
                  <a:gd name="T21" fmla="*/ 0 h 89"/>
                  <a:gd name="T22" fmla="*/ 0 w 115"/>
                  <a:gd name="T23" fmla="*/ 3 h 89"/>
                  <a:gd name="T24" fmla="*/ 3 w 115"/>
                  <a:gd name="T25" fmla="*/ 3 h 89"/>
                  <a:gd name="T26" fmla="*/ 3 w 115"/>
                  <a:gd name="T27" fmla="*/ 3 h 89"/>
                  <a:gd name="T28" fmla="*/ 4 w 115"/>
                  <a:gd name="T29" fmla="*/ 4 h 89"/>
                  <a:gd name="T30" fmla="*/ 5 w 115"/>
                  <a:gd name="T31" fmla="*/ 5 h 89"/>
                  <a:gd name="T32" fmla="*/ 6 w 115"/>
                  <a:gd name="T33" fmla="*/ 5 h 89"/>
                  <a:gd name="T34" fmla="*/ 8 w 115"/>
                  <a:gd name="T35" fmla="*/ 6 h 89"/>
                  <a:gd name="T36" fmla="*/ 8 w 115"/>
                  <a:gd name="T37" fmla="*/ 7 h 89"/>
                  <a:gd name="T38" fmla="*/ 8 w 115"/>
                  <a:gd name="T39" fmla="*/ 7 h 89"/>
                  <a:gd name="T40" fmla="*/ 9 w 115"/>
                  <a:gd name="T41" fmla="*/ 8 h 89"/>
                  <a:gd name="T42" fmla="*/ 10 w 115"/>
                  <a:gd name="T43" fmla="*/ 8 h 89"/>
                  <a:gd name="T44" fmla="*/ 10 w 115"/>
                  <a:gd name="T45" fmla="*/ 7 h 8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5"/>
                  <a:gd name="T70" fmla="*/ 0 h 89"/>
                  <a:gd name="T71" fmla="*/ 115 w 115"/>
                  <a:gd name="T72" fmla="*/ 89 h 8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5" h="89">
                    <a:moveTo>
                      <a:pt x="113" y="78"/>
                    </a:moveTo>
                    <a:lnTo>
                      <a:pt x="115" y="82"/>
                    </a:lnTo>
                    <a:lnTo>
                      <a:pt x="115" y="71"/>
                    </a:lnTo>
                    <a:lnTo>
                      <a:pt x="94" y="66"/>
                    </a:lnTo>
                    <a:lnTo>
                      <a:pt x="85" y="49"/>
                    </a:lnTo>
                    <a:lnTo>
                      <a:pt x="85" y="38"/>
                    </a:lnTo>
                    <a:lnTo>
                      <a:pt x="78" y="31"/>
                    </a:lnTo>
                    <a:lnTo>
                      <a:pt x="47" y="22"/>
                    </a:lnTo>
                    <a:lnTo>
                      <a:pt x="26" y="5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0" y="17"/>
                    </a:lnTo>
                    <a:lnTo>
                      <a:pt x="12" y="17"/>
                    </a:lnTo>
                    <a:lnTo>
                      <a:pt x="40" y="38"/>
                    </a:lnTo>
                    <a:lnTo>
                      <a:pt x="42" y="47"/>
                    </a:lnTo>
                    <a:lnTo>
                      <a:pt x="52" y="54"/>
                    </a:lnTo>
                    <a:lnTo>
                      <a:pt x="68" y="54"/>
                    </a:lnTo>
                    <a:lnTo>
                      <a:pt x="82" y="64"/>
                    </a:lnTo>
                    <a:lnTo>
                      <a:pt x="87" y="71"/>
                    </a:lnTo>
                    <a:lnTo>
                      <a:pt x="91" y="82"/>
                    </a:lnTo>
                    <a:lnTo>
                      <a:pt x="98" y="87"/>
                    </a:lnTo>
                    <a:lnTo>
                      <a:pt x="113" y="89"/>
                    </a:lnTo>
                    <a:lnTo>
                      <a:pt x="113" y="78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79"/>
              <p:cNvSpPr>
                <a:spLocks/>
              </p:cNvSpPr>
              <p:nvPr/>
            </p:nvSpPr>
            <p:spPr bwMode="auto">
              <a:xfrm>
                <a:off x="4429" y="3116"/>
                <a:ext cx="23" cy="28"/>
              </a:xfrm>
              <a:custGeom>
                <a:avLst/>
                <a:gdLst>
                  <a:gd name="T0" fmla="*/ 3 w 27"/>
                  <a:gd name="T1" fmla="*/ 3 h 33"/>
                  <a:gd name="T2" fmla="*/ 3 w 27"/>
                  <a:gd name="T3" fmla="*/ 3 h 33"/>
                  <a:gd name="T4" fmla="*/ 3 w 27"/>
                  <a:gd name="T5" fmla="*/ 3 h 33"/>
                  <a:gd name="T6" fmla="*/ 3 w 27"/>
                  <a:gd name="T7" fmla="*/ 0 h 33"/>
                  <a:gd name="T8" fmla="*/ 0 w 27"/>
                  <a:gd name="T9" fmla="*/ 2 h 33"/>
                  <a:gd name="T10" fmla="*/ 3 w 27"/>
                  <a:gd name="T11" fmla="*/ 3 h 33"/>
                  <a:gd name="T12" fmla="*/ 3 w 27"/>
                  <a:gd name="T13" fmla="*/ 3 h 33"/>
                  <a:gd name="T14" fmla="*/ 3 w 27"/>
                  <a:gd name="T15" fmla="*/ 3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33"/>
                  <a:gd name="T26" fmla="*/ 27 w 27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33">
                    <a:moveTo>
                      <a:pt x="26" y="33"/>
                    </a:moveTo>
                    <a:lnTo>
                      <a:pt x="27" y="28"/>
                    </a:lnTo>
                    <a:lnTo>
                      <a:pt x="15" y="5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25"/>
                    </a:lnTo>
                    <a:lnTo>
                      <a:pt x="19" y="33"/>
                    </a:lnTo>
                    <a:lnTo>
                      <a:pt x="26" y="33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80"/>
              <p:cNvSpPr>
                <a:spLocks/>
              </p:cNvSpPr>
              <p:nvPr/>
            </p:nvSpPr>
            <p:spPr bwMode="auto">
              <a:xfrm>
                <a:off x="4457" y="2952"/>
                <a:ext cx="354" cy="310"/>
              </a:xfrm>
              <a:custGeom>
                <a:avLst/>
                <a:gdLst>
                  <a:gd name="T0" fmla="*/ 36 w 419"/>
                  <a:gd name="T1" fmla="*/ 8 h 367"/>
                  <a:gd name="T2" fmla="*/ 30 w 419"/>
                  <a:gd name="T3" fmla="*/ 8 h 367"/>
                  <a:gd name="T4" fmla="*/ 26 w 419"/>
                  <a:gd name="T5" fmla="*/ 8 h 367"/>
                  <a:gd name="T6" fmla="*/ 24 w 419"/>
                  <a:gd name="T7" fmla="*/ 10 h 367"/>
                  <a:gd name="T8" fmla="*/ 23 w 419"/>
                  <a:gd name="T9" fmla="*/ 12 h 367"/>
                  <a:gd name="T10" fmla="*/ 25 w 419"/>
                  <a:gd name="T11" fmla="*/ 14 h 367"/>
                  <a:gd name="T12" fmla="*/ 25 w 419"/>
                  <a:gd name="T13" fmla="*/ 13 h 367"/>
                  <a:gd name="T14" fmla="*/ 23 w 419"/>
                  <a:gd name="T15" fmla="*/ 14 h 367"/>
                  <a:gd name="T16" fmla="*/ 25 w 419"/>
                  <a:gd name="T17" fmla="*/ 16 h 367"/>
                  <a:gd name="T18" fmla="*/ 21 w 419"/>
                  <a:gd name="T19" fmla="*/ 14 h 367"/>
                  <a:gd name="T20" fmla="*/ 21 w 419"/>
                  <a:gd name="T21" fmla="*/ 15 h 367"/>
                  <a:gd name="T22" fmla="*/ 21 w 419"/>
                  <a:gd name="T23" fmla="*/ 16 h 367"/>
                  <a:gd name="T24" fmla="*/ 20 w 419"/>
                  <a:gd name="T25" fmla="*/ 14 h 367"/>
                  <a:gd name="T26" fmla="*/ 17 w 419"/>
                  <a:gd name="T27" fmla="*/ 12 h 367"/>
                  <a:gd name="T28" fmla="*/ 15 w 419"/>
                  <a:gd name="T29" fmla="*/ 12 h 367"/>
                  <a:gd name="T30" fmla="*/ 17 w 419"/>
                  <a:gd name="T31" fmla="*/ 18 h 367"/>
                  <a:gd name="T32" fmla="*/ 19 w 419"/>
                  <a:gd name="T33" fmla="*/ 21 h 367"/>
                  <a:gd name="T34" fmla="*/ 20 w 419"/>
                  <a:gd name="T35" fmla="*/ 24 h 367"/>
                  <a:gd name="T36" fmla="*/ 19 w 419"/>
                  <a:gd name="T37" fmla="*/ 22 h 367"/>
                  <a:gd name="T38" fmla="*/ 18 w 419"/>
                  <a:gd name="T39" fmla="*/ 21 h 367"/>
                  <a:gd name="T40" fmla="*/ 18 w 419"/>
                  <a:gd name="T41" fmla="*/ 25 h 367"/>
                  <a:gd name="T42" fmla="*/ 15 w 419"/>
                  <a:gd name="T43" fmla="*/ 25 h 367"/>
                  <a:gd name="T44" fmla="*/ 19 w 419"/>
                  <a:gd name="T45" fmla="*/ 26 h 367"/>
                  <a:gd name="T46" fmla="*/ 21 w 419"/>
                  <a:gd name="T47" fmla="*/ 29 h 367"/>
                  <a:gd name="T48" fmla="*/ 24 w 419"/>
                  <a:gd name="T49" fmla="*/ 30 h 367"/>
                  <a:gd name="T50" fmla="*/ 25 w 419"/>
                  <a:gd name="T51" fmla="*/ 30 h 367"/>
                  <a:gd name="T52" fmla="*/ 25 w 419"/>
                  <a:gd name="T53" fmla="*/ 35 h 367"/>
                  <a:gd name="T54" fmla="*/ 19 w 419"/>
                  <a:gd name="T55" fmla="*/ 33 h 367"/>
                  <a:gd name="T56" fmla="*/ 19 w 419"/>
                  <a:gd name="T57" fmla="*/ 31 h 367"/>
                  <a:gd name="T58" fmla="*/ 18 w 419"/>
                  <a:gd name="T59" fmla="*/ 30 h 367"/>
                  <a:gd name="T60" fmla="*/ 16 w 419"/>
                  <a:gd name="T61" fmla="*/ 30 h 367"/>
                  <a:gd name="T62" fmla="*/ 13 w 419"/>
                  <a:gd name="T63" fmla="*/ 30 h 367"/>
                  <a:gd name="T64" fmla="*/ 10 w 419"/>
                  <a:gd name="T65" fmla="*/ 30 h 367"/>
                  <a:gd name="T66" fmla="*/ 8 w 419"/>
                  <a:gd name="T67" fmla="*/ 30 h 367"/>
                  <a:gd name="T68" fmla="*/ 7 w 419"/>
                  <a:gd name="T69" fmla="*/ 30 h 367"/>
                  <a:gd name="T70" fmla="*/ 5 w 419"/>
                  <a:gd name="T71" fmla="*/ 25 h 367"/>
                  <a:gd name="T72" fmla="*/ 6 w 419"/>
                  <a:gd name="T73" fmla="*/ 25 h 367"/>
                  <a:gd name="T74" fmla="*/ 4 w 419"/>
                  <a:gd name="T75" fmla="*/ 25 h 367"/>
                  <a:gd name="T76" fmla="*/ 3 w 419"/>
                  <a:gd name="T77" fmla="*/ 21 h 367"/>
                  <a:gd name="T78" fmla="*/ 1 w 419"/>
                  <a:gd name="T79" fmla="*/ 19 h 367"/>
                  <a:gd name="T80" fmla="*/ 1 w 419"/>
                  <a:gd name="T81" fmla="*/ 19 h 367"/>
                  <a:gd name="T82" fmla="*/ 3 w 419"/>
                  <a:gd name="T83" fmla="*/ 18 h 367"/>
                  <a:gd name="T84" fmla="*/ 3 w 419"/>
                  <a:gd name="T85" fmla="*/ 15 h 367"/>
                  <a:gd name="T86" fmla="*/ 6 w 419"/>
                  <a:gd name="T87" fmla="*/ 12 h 367"/>
                  <a:gd name="T88" fmla="*/ 9 w 419"/>
                  <a:gd name="T89" fmla="*/ 8 h 367"/>
                  <a:gd name="T90" fmla="*/ 13 w 419"/>
                  <a:gd name="T91" fmla="*/ 7 h 367"/>
                  <a:gd name="T92" fmla="*/ 16 w 419"/>
                  <a:gd name="T93" fmla="*/ 5 h 367"/>
                  <a:gd name="T94" fmla="*/ 30 w 419"/>
                  <a:gd name="T95" fmla="*/ 3 h 367"/>
                  <a:gd name="T96" fmla="*/ 35 w 419"/>
                  <a:gd name="T97" fmla="*/ 4 h 367"/>
                  <a:gd name="T98" fmla="*/ 37 w 419"/>
                  <a:gd name="T99" fmla="*/ 2 h 367"/>
                  <a:gd name="T100" fmla="*/ 39 w 419"/>
                  <a:gd name="T101" fmla="*/ 3 h 367"/>
                  <a:gd name="T102" fmla="*/ 39 w 419"/>
                  <a:gd name="T103" fmla="*/ 3 h 367"/>
                  <a:gd name="T104" fmla="*/ 38 w 419"/>
                  <a:gd name="T105" fmla="*/ 7 h 3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9"/>
                  <a:gd name="T160" fmla="*/ 0 h 367"/>
                  <a:gd name="T161" fmla="*/ 419 w 419"/>
                  <a:gd name="T162" fmla="*/ 367 h 3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9" h="367">
                    <a:moveTo>
                      <a:pt x="391" y="94"/>
                    </a:moveTo>
                    <a:lnTo>
                      <a:pt x="379" y="86"/>
                    </a:lnTo>
                    <a:lnTo>
                      <a:pt x="321" y="75"/>
                    </a:lnTo>
                    <a:lnTo>
                      <a:pt x="304" y="86"/>
                    </a:lnTo>
                    <a:lnTo>
                      <a:pt x="295" y="87"/>
                    </a:lnTo>
                    <a:lnTo>
                      <a:pt x="281" y="82"/>
                    </a:lnTo>
                    <a:lnTo>
                      <a:pt x="270" y="96"/>
                    </a:lnTo>
                    <a:lnTo>
                      <a:pt x="251" y="101"/>
                    </a:lnTo>
                    <a:lnTo>
                      <a:pt x="234" y="114"/>
                    </a:lnTo>
                    <a:lnTo>
                      <a:pt x="244" y="124"/>
                    </a:lnTo>
                    <a:lnTo>
                      <a:pt x="262" y="129"/>
                    </a:lnTo>
                    <a:lnTo>
                      <a:pt x="274" y="142"/>
                    </a:lnTo>
                    <a:lnTo>
                      <a:pt x="277" y="149"/>
                    </a:lnTo>
                    <a:lnTo>
                      <a:pt x="263" y="138"/>
                    </a:lnTo>
                    <a:lnTo>
                      <a:pt x="244" y="135"/>
                    </a:lnTo>
                    <a:lnTo>
                      <a:pt x="239" y="145"/>
                    </a:lnTo>
                    <a:lnTo>
                      <a:pt x="253" y="154"/>
                    </a:lnTo>
                    <a:lnTo>
                      <a:pt x="255" y="170"/>
                    </a:lnTo>
                    <a:lnTo>
                      <a:pt x="237" y="149"/>
                    </a:lnTo>
                    <a:lnTo>
                      <a:pt x="225" y="145"/>
                    </a:lnTo>
                    <a:lnTo>
                      <a:pt x="220" y="147"/>
                    </a:lnTo>
                    <a:lnTo>
                      <a:pt x="223" y="159"/>
                    </a:lnTo>
                    <a:lnTo>
                      <a:pt x="236" y="168"/>
                    </a:lnTo>
                    <a:lnTo>
                      <a:pt x="229" y="173"/>
                    </a:lnTo>
                    <a:lnTo>
                      <a:pt x="216" y="161"/>
                    </a:lnTo>
                    <a:lnTo>
                      <a:pt x="209" y="147"/>
                    </a:lnTo>
                    <a:lnTo>
                      <a:pt x="180" y="129"/>
                    </a:lnTo>
                    <a:lnTo>
                      <a:pt x="180" y="124"/>
                    </a:lnTo>
                    <a:lnTo>
                      <a:pt x="183" y="115"/>
                    </a:lnTo>
                    <a:lnTo>
                      <a:pt x="166" y="122"/>
                    </a:lnTo>
                    <a:lnTo>
                      <a:pt x="167" y="173"/>
                    </a:lnTo>
                    <a:lnTo>
                      <a:pt x="176" y="182"/>
                    </a:lnTo>
                    <a:lnTo>
                      <a:pt x="181" y="199"/>
                    </a:lnTo>
                    <a:lnTo>
                      <a:pt x="204" y="220"/>
                    </a:lnTo>
                    <a:lnTo>
                      <a:pt x="213" y="241"/>
                    </a:lnTo>
                    <a:lnTo>
                      <a:pt x="208" y="245"/>
                    </a:lnTo>
                    <a:lnTo>
                      <a:pt x="202" y="245"/>
                    </a:lnTo>
                    <a:lnTo>
                      <a:pt x="204" y="236"/>
                    </a:lnTo>
                    <a:lnTo>
                      <a:pt x="199" y="229"/>
                    </a:lnTo>
                    <a:lnTo>
                      <a:pt x="187" y="227"/>
                    </a:lnTo>
                    <a:lnTo>
                      <a:pt x="185" y="238"/>
                    </a:lnTo>
                    <a:lnTo>
                      <a:pt x="192" y="255"/>
                    </a:lnTo>
                    <a:lnTo>
                      <a:pt x="188" y="259"/>
                    </a:lnTo>
                    <a:lnTo>
                      <a:pt x="162" y="262"/>
                    </a:lnTo>
                    <a:lnTo>
                      <a:pt x="169" y="271"/>
                    </a:lnTo>
                    <a:lnTo>
                      <a:pt x="204" y="285"/>
                    </a:lnTo>
                    <a:lnTo>
                      <a:pt x="215" y="285"/>
                    </a:lnTo>
                    <a:lnTo>
                      <a:pt x="222" y="299"/>
                    </a:lnTo>
                    <a:lnTo>
                      <a:pt x="230" y="299"/>
                    </a:lnTo>
                    <a:lnTo>
                      <a:pt x="250" y="315"/>
                    </a:lnTo>
                    <a:lnTo>
                      <a:pt x="257" y="315"/>
                    </a:lnTo>
                    <a:lnTo>
                      <a:pt x="265" y="320"/>
                    </a:lnTo>
                    <a:lnTo>
                      <a:pt x="269" y="367"/>
                    </a:lnTo>
                    <a:lnTo>
                      <a:pt x="253" y="359"/>
                    </a:lnTo>
                    <a:lnTo>
                      <a:pt x="239" y="343"/>
                    </a:lnTo>
                    <a:lnTo>
                      <a:pt x="204" y="346"/>
                    </a:lnTo>
                    <a:lnTo>
                      <a:pt x="192" y="341"/>
                    </a:lnTo>
                    <a:lnTo>
                      <a:pt x="204" y="338"/>
                    </a:lnTo>
                    <a:lnTo>
                      <a:pt x="206" y="327"/>
                    </a:lnTo>
                    <a:lnTo>
                      <a:pt x="192" y="325"/>
                    </a:lnTo>
                    <a:lnTo>
                      <a:pt x="174" y="310"/>
                    </a:lnTo>
                    <a:lnTo>
                      <a:pt x="167" y="317"/>
                    </a:lnTo>
                    <a:lnTo>
                      <a:pt x="155" y="313"/>
                    </a:lnTo>
                    <a:lnTo>
                      <a:pt x="139" y="315"/>
                    </a:lnTo>
                    <a:lnTo>
                      <a:pt x="124" y="313"/>
                    </a:lnTo>
                    <a:lnTo>
                      <a:pt x="101" y="317"/>
                    </a:lnTo>
                    <a:lnTo>
                      <a:pt x="84" y="310"/>
                    </a:lnTo>
                    <a:lnTo>
                      <a:pt x="80" y="310"/>
                    </a:lnTo>
                    <a:lnTo>
                      <a:pt x="77" y="315"/>
                    </a:lnTo>
                    <a:lnTo>
                      <a:pt x="70" y="317"/>
                    </a:lnTo>
                    <a:lnTo>
                      <a:pt x="42" y="269"/>
                    </a:lnTo>
                    <a:lnTo>
                      <a:pt x="54" y="271"/>
                    </a:lnTo>
                    <a:lnTo>
                      <a:pt x="66" y="269"/>
                    </a:lnTo>
                    <a:lnTo>
                      <a:pt x="61" y="259"/>
                    </a:lnTo>
                    <a:lnTo>
                      <a:pt x="43" y="252"/>
                    </a:lnTo>
                    <a:lnTo>
                      <a:pt x="40" y="262"/>
                    </a:lnTo>
                    <a:lnTo>
                      <a:pt x="22" y="231"/>
                    </a:lnTo>
                    <a:lnTo>
                      <a:pt x="10" y="222"/>
                    </a:lnTo>
                    <a:lnTo>
                      <a:pt x="5" y="203"/>
                    </a:lnTo>
                    <a:lnTo>
                      <a:pt x="1" y="199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2" y="192"/>
                    </a:lnTo>
                    <a:lnTo>
                      <a:pt x="17" y="184"/>
                    </a:lnTo>
                    <a:lnTo>
                      <a:pt x="21" y="170"/>
                    </a:lnTo>
                    <a:lnTo>
                      <a:pt x="33" y="161"/>
                    </a:lnTo>
                    <a:lnTo>
                      <a:pt x="43" y="140"/>
                    </a:lnTo>
                    <a:lnTo>
                      <a:pt x="59" y="126"/>
                    </a:lnTo>
                    <a:lnTo>
                      <a:pt x="57" y="96"/>
                    </a:lnTo>
                    <a:lnTo>
                      <a:pt x="99" y="91"/>
                    </a:lnTo>
                    <a:lnTo>
                      <a:pt x="112" y="77"/>
                    </a:lnTo>
                    <a:lnTo>
                      <a:pt x="134" y="68"/>
                    </a:lnTo>
                    <a:lnTo>
                      <a:pt x="159" y="68"/>
                    </a:lnTo>
                    <a:lnTo>
                      <a:pt x="174" y="51"/>
                    </a:lnTo>
                    <a:lnTo>
                      <a:pt x="295" y="26"/>
                    </a:lnTo>
                    <a:lnTo>
                      <a:pt x="307" y="37"/>
                    </a:lnTo>
                    <a:lnTo>
                      <a:pt x="351" y="49"/>
                    </a:lnTo>
                    <a:lnTo>
                      <a:pt x="374" y="42"/>
                    </a:lnTo>
                    <a:lnTo>
                      <a:pt x="389" y="26"/>
                    </a:lnTo>
                    <a:lnTo>
                      <a:pt x="389" y="2"/>
                    </a:lnTo>
                    <a:lnTo>
                      <a:pt x="403" y="0"/>
                    </a:lnTo>
                    <a:lnTo>
                      <a:pt x="407" y="7"/>
                    </a:lnTo>
                    <a:lnTo>
                      <a:pt x="419" y="16"/>
                    </a:lnTo>
                    <a:lnTo>
                      <a:pt x="417" y="28"/>
                    </a:lnTo>
                    <a:lnTo>
                      <a:pt x="405" y="40"/>
                    </a:lnTo>
                    <a:lnTo>
                      <a:pt x="401" y="77"/>
                    </a:lnTo>
                    <a:lnTo>
                      <a:pt x="391" y="94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" name="Freeform 81"/>
            <p:cNvSpPr>
              <a:spLocks/>
            </p:cNvSpPr>
            <p:nvPr/>
          </p:nvSpPr>
          <p:spPr bwMode="auto">
            <a:xfrm>
              <a:off x="5067" y="2753"/>
              <a:ext cx="364" cy="203"/>
            </a:xfrm>
            <a:custGeom>
              <a:avLst/>
              <a:gdLst>
                <a:gd name="T0" fmla="*/ 983391884 w 397"/>
                <a:gd name="T1" fmla="*/ 475874475 h 240"/>
                <a:gd name="T2" fmla="*/ 983391884 w 397"/>
                <a:gd name="T3" fmla="*/ 475874475 h 240"/>
                <a:gd name="T4" fmla="*/ 983391884 w 397"/>
                <a:gd name="T5" fmla="*/ 475874475 h 240"/>
                <a:gd name="T6" fmla="*/ 983391884 w 397"/>
                <a:gd name="T7" fmla="*/ 475874475 h 240"/>
                <a:gd name="T8" fmla="*/ 983391884 w 397"/>
                <a:gd name="T9" fmla="*/ 475874475 h 240"/>
                <a:gd name="T10" fmla="*/ 983391884 w 397"/>
                <a:gd name="T11" fmla="*/ 475874475 h 240"/>
                <a:gd name="T12" fmla="*/ 983391884 w 397"/>
                <a:gd name="T13" fmla="*/ 475874475 h 240"/>
                <a:gd name="T14" fmla="*/ 983391884 w 397"/>
                <a:gd name="T15" fmla="*/ 475874475 h 240"/>
                <a:gd name="T16" fmla="*/ 983391884 w 397"/>
                <a:gd name="T17" fmla="*/ 475874475 h 240"/>
                <a:gd name="T18" fmla="*/ 983391884 w 397"/>
                <a:gd name="T19" fmla="*/ 475874475 h 240"/>
                <a:gd name="T20" fmla="*/ 983391884 w 397"/>
                <a:gd name="T21" fmla="*/ 0 h 240"/>
                <a:gd name="T22" fmla="*/ 983391884 w 397"/>
                <a:gd name="T23" fmla="*/ 475874475 h 240"/>
                <a:gd name="T24" fmla="*/ 983391884 w 397"/>
                <a:gd name="T25" fmla="*/ 475874475 h 240"/>
                <a:gd name="T26" fmla="*/ 983391884 w 397"/>
                <a:gd name="T27" fmla="*/ 475874475 h 240"/>
                <a:gd name="T28" fmla="*/ 983391884 w 397"/>
                <a:gd name="T29" fmla="*/ 475874475 h 240"/>
                <a:gd name="T30" fmla="*/ 983391884 w 397"/>
                <a:gd name="T31" fmla="*/ 475874475 h 240"/>
                <a:gd name="T32" fmla="*/ 983391884 w 397"/>
                <a:gd name="T33" fmla="*/ 475874475 h 240"/>
                <a:gd name="T34" fmla="*/ 983391884 w 397"/>
                <a:gd name="T35" fmla="*/ 475874475 h 240"/>
                <a:gd name="T36" fmla="*/ 983391884 w 397"/>
                <a:gd name="T37" fmla="*/ 475874475 h 240"/>
                <a:gd name="T38" fmla="*/ 983391884 w 397"/>
                <a:gd name="T39" fmla="*/ 475874475 h 240"/>
                <a:gd name="T40" fmla="*/ 983391884 w 397"/>
                <a:gd name="T41" fmla="*/ 475874475 h 240"/>
                <a:gd name="T42" fmla="*/ 983391884 w 397"/>
                <a:gd name="T43" fmla="*/ 475874475 h 240"/>
                <a:gd name="T44" fmla="*/ 983391884 w 397"/>
                <a:gd name="T45" fmla="*/ 475874475 h 240"/>
                <a:gd name="T46" fmla="*/ 983391884 w 397"/>
                <a:gd name="T47" fmla="*/ 475874475 h 240"/>
                <a:gd name="T48" fmla="*/ 983391884 w 397"/>
                <a:gd name="T49" fmla="*/ 475874475 h 240"/>
                <a:gd name="T50" fmla="*/ 983391884 w 397"/>
                <a:gd name="T51" fmla="*/ 475874475 h 240"/>
                <a:gd name="T52" fmla="*/ 983391884 w 397"/>
                <a:gd name="T53" fmla="*/ 475874475 h 240"/>
                <a:gd name="T54" fmla="*/ 983391884 w 397"/>
                <a:gd name="T55" fmla="*/ 475874475 h 240"/>
                <a:gd name="T56" fmla="*/ 983391884 w 397"/>
                <a:gd name="T57" fmla="*/ 475874475 h 240"/>
                <a:gd name="T58" fmla="*/ 983391884 w 397"/>
                <a:gd name="T59" fmla="*/ 475874475 h 240"/>
                <a:gd name="T60" fmla="*/ 983391884 w 397"/>
                <a:gd name="T61" fmla="*/ 475874475 h 240"/>
                <a:gd name="T62" fmla="*/ 983391884 w 397"/>
                <a:gd name="T63" fmla="*/ 475874475 h 240"/>
                <a:gd name="T64" fmla="*/ 983391884 w 397"/>
                <a:gd name="T65" fmla="*/ 475874475 h 240"/>
                <a:gd name="T66" fmla="*/ 983391884 w 397"/>
                <a:gd name="T67" fmla="*/ 475874475 h 240"/>
                <a:gd name="T68" fmla="*/ 983391884 w 397"/>
                <a:gd name="T69" fmla="*/ 475874475 h 240"/>
                <a:gd name="T70" fmla="*/ 983391884 w 397"/>
                <a:gd name="T71" fmla="*/ 475874475 h 240"/>
                <a:gd name="T72" fmla="*/ 983391884 w 397"/>
                <a:gd name="T73" fmla="*/ 475874475 h 240"/>
                <a:gd name="T74" fmla="*/ 983391884 w 397"/>
                <a:gd name="T75" fmla="*/ 475874475 h 240"/>
                <a:gd name="T76" fmla="*/ 983391884 w 397"/>
                <a:gd name="T77" fmla="*/ 475874475 h 240"/>
                <a:gd name="T78" fmla="*/ 983391884 w 397"/>
                <a:gd name="T79" fmla="*/ 475874475 h 240"/>
                <a:gd name="T80" fmla="*/ 983391884 w 397"/>
                <a:gd name="T81" fmla="*/ 475874475 h 240"/>
                <a:gd name="T82" fmla="*/ 983391884 w 397"/>
                <a:gd name="T83" fmla="*/ 475874475 h 240"/>
                <a:gd name="T84" fmla="*/ 983391884 w 397"/>
                <a:gd name="T85" fmla="*/ 475874475 h 240"/>
                <a:gd name="T86" fmla="*/ 0 w 397"/>
                <a:gd name="T87" fmla="*/ 475874475 h 240"/>
                <a:gd name="T88" fmla="*/ 983391884 w 397"/>
                <a:gd name="T89" fmla="*/ 475874475 h 240"/>
                <a:gd name="T90" fmla="*/ 983391884 w 397"/>
                <a:gd name="T91" fmla="*/ 475874475 h 240"/>
                <a:gd name="T92" fmla="*/ 983391884 w 397"/>
                <a:gd name="T93" fmla="*/ 475874475 h 240"/>
                <a:gd name="T94" fmla="*/ 983391884 w 397"/>
                <a:gd name="T95" fmla="*/ 475874475 h 240"/>
                <a:gd name="T96" fmla="*/ 983391884 w 397"/>
                <a:gd name="T97" fmla="*/ 475874475 h 240"/>
                <a:gd name="T98" fmla="*/ 983391884 w 397"/>
                <a:gd name="T99" fmla="*/ 475874475 h 240"/>
                <a:gd name="T100" fmla="*/ 983391884 w 397"/>
                <a:gd name="T101" fmla="*/ 475874475 h 240"/>
                <a:gd name="T102" fmla="*/ 983391884 w 397"/>
                <a:gd name="T103" fmla="*/ 475874475 h 240"/>
                <a:gd name="T104" fmla="*/ 983391884 w 397"/>
                <a:gd name="T105" fmla="*/ 475874475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7"/>
                <a:gd name="T160" fmla="*/ 0 h 240"/>
                <a:gd name="T161" fmla="*/ 397 w 397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7" h="240">
                  <a:moveTo>
                    <a:pt x="67" y="40"/>
                  </a:moveTo>
                  <a:lnTo>
                    <a:pt x="105" y="68"/>
                  </a:lnTo>
                  <a:lnTo>
                    <a:pt x="147" y="68"/>
                  </a:lnTo>
                  <a:lnTo>
                    <a:pt x="161" y="47"/>
                  </a:lnTo>
                  <a:lnTo>
                    <a:pt x="212" y="28"/>
                  </a:lnTo>
                  <a:lnTo>
                    <a:pt x="229" y="35"/>
                  </a:lnTo>
                  <a:lnTo>
                    <a:pt x="253" y="25"/>
                  </a:lnTo>
                  <a:lnTo>
                    <a:pt x="259" y="12"/>
                  </a:lnTo>
                  <a:lnTo>
                    <a:pt x="276" y="2"/>
                  </a:lnTo>
                  <a:lnTo>
                    <a:pt x="294" y="4"/>
                  </a:lnTo>
                  <a:lnTo>
                    <a:pt x="306" y="0"/>
                  </a:lnTo>
                  <a:lnTo>
                    <a:pt x="323" y="5"/>
                  </a:lnTo>
                  <a:lnTo>
                    <a:pt x="341" y="16"/>
                  </a:lnTo>
                  <a:lnTo>
                    <a:pt x="353" y="12"/>
                  </a:lnTo>
                  <a:lnTo>
                    <a:pt x="391" y="39"/>
                  </a:lnTo>
                  <a:lnTo>
                    <a:pt x="397" y="49"/>
                  </a:lnTo>
                  <a:lnTo>
                    <a:pt x="384" y="65"/>
                  </a:lnTo>
                  <a:lnTo>
                    <a:pt x="377" y="65"/>
                  </a:lnTo>
                  <a:lnTo>
                    <a:pt x="362" y="72"/>
                  </a:lnTo>
                  <a:lnTo>
                    <a:pt x="351" y="84"/>
                  </a:lnTo>
                  <a:lnTo>
                    <a:pt x="350" y="91"/>
                  </a:lnTo>
                  <a:lnTo>
                    <a:pt x="344" y="103"/>
                  </a:lnTo>
                  <a:lnTo>
                    <a:pt x="343" y="116"/>
                  </a:lnTo>
                  <a:lnTo>
                    <a:pt x="301" y="192"/>
                  </a:lnTo>
                  <a:lnTo>
                    <a:pt x="248" y="212"/>
                  </a:lnTo>
                  <a:lnTo>
                    <a:pt x="245" y="212"/>
                  </a:lnTo>
                  <a:lnTo>
                    <a:pt x="239" y="203"/>
                  </a:lnTo>
                  <a:lnTo>
                    <a:pt x="226" y="208"/>
                  </a:lnTo>
                  <a:lnTo>
                    <a:pt x="213" y="208"/>
                  </a:lnTo>
                  <a:lnTo>
                    <a:pt x="196" y="220"/>
                  </a:lnTo>
                  <a:lnTo>
                    <a:pt x="178" y="220"/>
                  </a:lnTo>
                  <a:lnTo>
                    <a:pt x="171" y="226"/>
                  </a:lnTo>
                  <a:lnTo>
                    <a:pt x="156" y="227"/>
                  </a:lnTo>
                  <a:lnTo>
                    <a:pt x="142" y="236"/>
                  </a:lnTo>
                  <a:lnTo>
                    <a:pt x="108" y="240"/>
                  </a:lnTo>
                  <a:lnTo>
                    <a:pt x="93" y="229"/>
                  </a:lnTo>
                  <a:lnTo>
                    <a:pt x="81" y="224"/>
                  </a:lnTo>
                  <a:lnTo>
                    <a:pt x="68" y="208"/>
                  </a:lnTo>
                  <a:lnTo>
                    <a:pt x="53" y="199"/>
                  </a:lnTo>
                  <a:lnTo>
                    <a:pt x="42" y="182"/>
                  </a:lnTo>
                  <a:lnTo>
                    <a:pt x="30" y="175"/>
                  </a:lnTo>
                  <a:lnTo>
                    <a:pt x="16" y="145"/>
                  </a:lnTo>
                  <a:lnTo>
                    <a:pt x="7" y="142"/>
                  </a:lnTo>
                  <a:lnTo>
                    <a:pt x="0" y="140"/>
                  </a:lnTo>
                  <a:lnTo>
                    <a:pt x="11" y="129"/>
                  </a:lnTo>
                  <a:lnTo>
                    <a:pt x="23" y="128"/>
                  </a:lnTo>
                  <a:lnTo>
                    <a:pt x="23" y="105"/>
                  </a:lnTo>
                  <a:lnTo>
                    <a:pt x="33" y="86"/>
                  </a:lnTo>
                  <a:lnTo>
                    <a:pt x="26" y="77"/>
                  </a:lnTo>
                  <a:lnTo>
                    <a:pt x="32" y="68"/>
                  </a:lnTo>
                  <a:lnTo>
                    <a:pt x="60" y="68"/>
                  </a:lnTo>
                  <a:lnTo>
                    <a:pt x="65" y="61"/>
                  </a:lnTo>
                  <a:lnTo>
                    <a:pt x="67" y="40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grpSp>
          <p:nvGrpSpPr>
            <p:cNvPr id="50" name="Group 82"/>
            <p:cNvGrpSpPr>
              <a:grpSpLocks/>
            </p:cNvGrpSpPr>
            <p:nvPr/>
          </p:nvGrpSpPr>
          <p:grpSpPr bwMode="auto">
            <a:xfrm>
              <a:off x="4275" y="1568"/>
              <a:ext cx="42" cy="65"/>
              <a:chOff x="3520" y="1283"/>
              <a:chExt cx="39" cy="65"/>
            </a:xfrm>
            <a:grpFill/>
          </p:grpSpPr>
          <p:sp>
            <p:nvSpPr>
              <p:cNvPr id="106" name="Freeform 83"/>
              <p:cNvSpPr>
                <a:spLocks/>
              </p:cNvSpPr>
              <p:nvPr/>
            </p:nvSpPr>
            <p:spPr bwMode="auto">
              <a:xfrm>
                <a:off x="3520" y="1290"/>
                <a:ext cx="11" cy="10"/>
              </a:xfrm>
              <a:custGeom>
                <a:avLst/>
                <a:gdLst>
                  <a:gd name="T0" fmla="*/ 3 w 13"/>
                  <a:gd name="T1" fmla="*/ 5 h 11"/>
                  <a:gd name="T2" fmla="*/ 3 w 13"/>
                  <a:gd name="T3" fmla="*/ 5 h 11"/>
                  <a:gd name="T4" fmla="*/ 2 w 13"/>
                  <a:gd name="T5" fmla="*/ 0 h 11"/>
                  <a:gd name="T6" fmla="*/ 0 w 13"/>
                  <a:gd name="T7" fmla="*/ 2 h 11"/>
                  <a:gd name="T8" fmla="*/ 0 w 13"/>
                  <a:gd name="T9" fmla="*/ 5 h 11"/>
                  <a:gd name="T10" fmla="*/ 3 w 13"/>
                  <a:gd name="T11" fmla="*/ 5 h 11"/>
                  <a:gd name="T12" fmla="*/ 3 w 13"/>
                  <a:gd name="T13" fmla="*/ 5 h 11"/>
                  <a:gd name="T14" fmla="*/ 3 w 13"/>
                  <a:gd name="T15" fmla="*/ 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1"/>
                  <a:gd name="T26" fmla="*/ 13 w 1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1">
                    <a:moveTo>
                      <a:pt x="13" y="11"/>
                    </a:moveTo>
                    <a:lnTo>
                      <a:pt x="11" y="7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6" y="9"/>
                    </a:lnTo>
                    <a:lnTo>
                      <a:pt x="9" y="11"/>
                    </a:lnTo>
                    <a:lnTo>
                      <a:pt x="13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84"/>
              <p:cNvSpPr>
                <a:spLocks/>
              </p:cNvSpPr>
              <p:nvPr/>
            </p:nvSpPr>
            <p:spPr bwMode="auto">
              <a:xfrm>
                <a:off x="3528" y="1283"/>
                <a:ext cx="14" cy="28"/>
              </a:xfrm>
              <a:custGeom>
                <a:avLst/>
                <a:gdLst>
                  <a:gd name="T0" fmla="*/ 4 w 16"/>
                  <a:gd name="T1" fmla="*/ 2 h 34"/>
                  <a:gd name="T2" fmla="*/ 4 w 16"/>
                  <a:gd name="T3" fmla="*/ 2 h 34"/>
                  <a:gd name="T4" fmla="*/ 4 w 16"/>
                  <a:gd name="T5" fmla="*/ 2 h 34"/>
                  <a:gd name="T6" fmla="*/ 4 w 16"/>
                  <a:gd name="T7" fmla="*/ 2 h 34"/>
                  <a:gd name="T8" fmla="*/ 4 w 16"/>
                  <a:gd name="T9" fmla="*/ 0 h 34"/>
                  <a:gd name="T10" fmla="*/ 2 w 16"/>
                  <a:gd name="T11" fmla="*/ 2 h 34"/>
                  <a:gd name="T12" fmla="*/ 0 w 16"/>
                  <a:gd name="T13" fmla="*/ 2 h 34"/>
                  <a:gd name="T14" fmla="*/ 4 w 16"/>
                  <a:gd name="T15" fmla="*/ 2 h 34"/>
                  <a:gd name="T16" fmla="*/ 4 w 16"/>
                  <a:gd name="T17" fmla="*/ 2 h 34"/>
                  <a:gd name="T18" fmla="*/ 4 w 16"/>
                  <a:gd name="T19" fmla="*/ 2 h 34"/>
                  <a:gd name="T20" fmla="*/ 4 w 16"/>
                  <a:gd name="T21" fmla="*/ 2 h 34"/>
                  <a:gd name="T22" fmla="*/ 4 w 16"/>
                  <a:gd name="T23" fmla="*/ 2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34"/>
                  <a:gd name="T38" fmla="*/ 16 w 16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34">
                    <a:moveTo>
                      <a:pt x="12" y="32"/>
                    </a:moveTo>
                    <a:lnTo>
                      <a:pt x="12" y="34"/>
                    </a:lnTo>
                    <a:lnTo>
                      <a:pt x="16" y="27"/>
                    </a:lnTo>
                    <a:lnTo>
                      <a:pt x="12" y="7"/>
                    </a:lnTo>
                    <a:lnTo>
                      <a:pt x="7" y="0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7" y="16"/>
                    </a:lnTo>
                    <a:lnTo>
                      <a:pt x="11" y="25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85"/>
              <p:cNvSpPr>
                <a:spLocks/>
              </p:cNvSpPr>
              <p:nvPr/>
            </p:nvSpPr>
            <p:spPr bwMode="auto">
              <a:xfrm>
                <a:off x="3540" y="1284"/>
                <a:ext cx="7" cy="21"/>
              </a:xfrm>
              <a:custGeom>
                <a:avLst/>
                <a:gdLst>
                  <a:gd name="T0" fmla="*/ 2 w 9"/>
                  <a:gd name="T1" fmla="*/ 3 h 25"/>
                  <a:gd name="T2" fmla="*/ 2 w 9"/>
                  <a:gd name="T3" fmla="*/ 3 h 25"/>
                  <a:gd name="T4" fmla="*/ 2 w 9"/>
                  <a:gd name="T5" fmla="*/ 3 h 25"/>
                  <a:gd name="T6" fmla="*/ 2 w 9"/>
                  <a:gd name="T7" fmla="*/ 3 h 25"/>
                  <a:gd name="T8" fmla="*/ 2 w 9"/>
                  <a:gd name="T9" fmla="*/ 3 h 25"/>
                  <a:gd name="T10" fmla="*/ 2 w 9"/>
                  <a:gd name="T11" fmla="*/ 0 h 25"/>
                  <a:gd name="T12" fmla="*/ 0 w 9"/>
                  <a:gd name="T13" fmla="*/ 0 h 25"/>
                  <a:gd name="T14" fmla="*/ 0 w 9"/>
                  <a:gd name="T15" fmla="*/ 3 h 25"/>
                  <a:gd name="T16" fmla="*/ 2 w 9"/>
                  <a:gd name="T17" fmla="*/ 3 h 25"/>
                  <a:gd name="T18" fmla="*/ 2 w 9"/>
                  <a:gd name="T19" fmla="*/ 3 h 25"/>
                  <a:gd name="T20" fmla="*/ 2 w 9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25"/>
                  <a:gd name="T35" fmla="*/ 9 w 9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25">
                    <a:moveTo>
                      <a:pt x="5" y="25"/>
                    </a:moveTo>
                    <a:lnTo>
                      <a:pt x="9" y="25"/>
                    </a:lnTo>
                    <a:lnTo>
                      <a:pt x="9" y="21"/>
                    </a:lnTo>
                    <a:lnTo>
                      <a:pt x="7" y="9"/>
                    </a:lnTo>
                    <a:lnTo>
                      <a:pt x="5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21"/>
                    </a:lnTo>
                    <a:lnTo>
                      <a:pt x="5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86"/>
              <p:cNvSpPr>
                <a:spLocks/>
              </p:cNvSpPr>
              <p:nvPr/>
            </p:nvSpPr>
            <p:spPr bwMode="auto">
              <a:xfrm>
                <a:off x="3550" y="1289"/>
                <a:ext cx="9" cy="9"/>
              </a:xfrm>
              <a:custGeom>
                <a:avLst/>
                <a:gdLst>
                  <a:gd name="T0" fmla="*/ 2 w 11"/>
                  <a:gd name="T1" fmla="*/ 2 h 11"/>
                  <a:gd name="T2" fmla="*/ 2 w 11"/>
                  <a:gd name="T3" fmla="*/ 2 h 11"/>
                  <a:gd name="T4" fmla="*/ 2 w 11"/>
                  <a:gd name="T5" fmla="*/ 0 h 11"/>
                  <a:gd name="T6" fmla="*/ 0 w 11"/>
                  <a:gd name="T7" fmla="*/ 2 h 11"/>
                  <a:gd name="T8" fmla="*/ 0 w 11"/>
                  <a:gd name="T9" fmla="*/ 2 h 11"/>
                  <a:gd name="T10" fmla="*/ 2 w 11"/>
                  <a:gd name="T11" fmla="*/ 2 h 11"/>
                  <a:gd name="T12" fmla="*/ 2 w 11"/>
                  <a:gd name="T13" fmla="*/ 2 h 11"/>
                  <a:gd name="T14" fmla="*/ 2 w 11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9" y="6"/>
                    </a:moveTo>
                    <a:lnTo>
                      <a:pt x="11" y="6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87"/>
              <p:cNvSpPr>
                <a:spLocks/>
              </p:cNvSpPr>
              <p:nvPr/>
            </p:nvSpPr>
            <p:spPr bwMode="auto">
              <a:xfrm>
                <a:off x="3533" y="1316"/>
                <a:ext cx="7" cy="11"/>
              </a:xfrm>
              <a:custGeom>
                <a:avLst/>
                <a:gdLst>
                  <a:gd name="T0" fmla="*/ 2 w 9"/>
                  <a:gd name="T1" fmla="*/ 2 h 14"/>
                  <a:gd name="T2" fmla="*/ 2 w 9"/>
                  <a:gd name="T3" fmla="*/ 2 h 14"/>
                  <a:gd name="T4" fmla="*/ 2 w 9"/>
                  <a:gd name="T5" fmla="*/ 2 h 14"/>
                  <a:gd name="T6" fmla="*/ 2 w 9"/>
                  <a:gd name="T7" fmla="*/ 0 h 14"/>
                  <a:gd name="T8" fmla="*/ 2 w 9"/>
                  <a:gd name="T9" fmla="*/ 0 h 14"/>
                  <a:gd name="T10" fmla="*/ 0 w 9"/>
                  <a:gd name="T11" fmla="*/ 2 h 14"/>
                  <a:gd name="T12" fmla="*/ 2 w 9"/>
                  <a:gd name="T13" fmla="*/ 2 h 14"/>
                  <a:gd name="T14" fmla="*/ 2 w 9"/>
                  <a:gd name="T15" fmla="*/ 2 h 14"/>
                  <a:gd name="T16" fmla="*/ 2 w 9"/>
                  <a:gd name="T17" fmla="*/ 2 h 14"/>
                  <a:gd name="T18" fmla="*/ 2 w 9"/>
                  <a:gd name="T19" fmla="*/ 2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4"/>
                  <a:gd name="T32" fmla="*/ 9 w 9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4">
                    <a:moveTo>
                      <a:pt x="7" y="12"/>
                    </a:moveTo>
                    <a:lnTo>
                      <a:pt x="9" y="7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7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88"/>
              <p:cNvSpPr>
                <a:spLocks/>
              </p:cNvSpPr>
              <p:nvPr/>
            </p:nvSpPr>
            <p:spPr bwMode="auto">
              <a:xfrm>
                <a:off x="3520" y="1329"/>
                <a:ext cx="6" cy="19"/>
              </a:xfrm>
              <a:custGeom>
                <a:avLst/>
                <a:gdLst>
                  <a:gd name="T0" fmla="*/ 2 w 8"/>
                  <a:gd name="T1" fmla="*/ 3 h 22"/>
                  <a:gd name="T2" fmla="*/ 2 w 8"/>
                  <a:gd name="T3" fmla="*/ 0 h 22"/>
                  <a:gd name="T4" fmla="*/ 2 w 8"/>
                  <a:gd name="T5" fmla="*/ 3 h 22"/>
                  <a:gd name="T6" fmla="*/ 0 w 8"/>
                  <a:gd name="T7" fmla="*/ 3 h 22"/>
                  <a:gd name="T8" fmla="*/ 0 w 8"/>
                  <a:gd name="T9" fmla="*/ 3 h 22"/>
                  <a:gd name="T10" fmla="*/ 1 w 8"/>
                  <a:gd name="T11" fmla="*/ 3 h 22"/>
                  <a:gd name="T12" fmla="*/ 2 w 8"/>
                  <a:gd name="T13" fmla="*/ 3 h 22"/>
                  <a:gd name="T14" fmla="*/ 2 w 8"/>
                  <a:gd name="T15" fmla="*/ 3 h 22"/>
                  <a:gd name="T16" fmla="*/ 2 w 8"/>
                  <a:gd name="T17" fmla="*/ 3 h 22"/>
                  <a:gd name="T18" fmla="*/ 2 w 8"/>
                  <a:gd name="T19" fmla="*/ 3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22"/>
                  <a:gd name="T32" fmla="*/ 8 w 8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22">
                    <a:moveTo>
                      <a:pt x="7" y="3"/>
                    </a:moveTo>
                    <a:lnTo>
                      <a:pt x="7" y="0"/>
                    </a:lnTo>
                    <a:lnTo>
                      <a:pt x="3" y="5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5" y="22"/>
                    </a:lnTo>
                    <a:lnTo>
                      <a:pt x="7" y="17"/>
                    </a:lnTo>
                    <a:lnTo>
                      <a:pt x="8" y="14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Freeform 89"/>
            <p:cNvSpPr>
              <a:spLocks/>
            </p:cNvSpPr>
            <p:nvPr/>
          </p:nvSpPr>
          <p:spPr bwMode="auto">
            <a:xfrm>
              <a:off x="4548" y="2574"/>
              <a:ext cx="32" cy="48"/>
            </a:xfrm>
            <a:custGeom>
              <a:avLst/>
              <a:gdLst>
                <a:gd name="T0" fmla="*/ 958662813 w 35"/>
                <a:gd name="T1" fmla="*/ 536300282 h 56"/>
                <a:gd name="T2" fmla="*/ 958662813 w 35"/>
                <a:gd name="T3" fmla="*/ 536300282 h 56"/>
                <a:gd name="T4" fmla="*/ 958662813 w 35"/>
                <a:gd name="T5" fmla="*/ 536300282 h 56"/>
                <a:gd name="T6" fmla="*/ 958662813 w 35"/>
                <a:gd name="T7" fmla="*/ 536300282 h 56"/>
                <a:gd name="T8" fmla="*/ 958662813 w 35"/>
                <a:gd name="T9" fmla="*/ 536300282 h 56"/>
                <a:gd name="T10" fmla="*/ 958662813 w 35"/>
                <a:gd name="T11" fmla="*/ 536300282 h 56"/>
                <a:gd name="T12" fmla="*/ 958662813 w 35"/>
                <a:gd name="T13" fmla="*/ 536300282 h 56"/>
                <a:gd name="T14" fmla="*/ 958662813 w 35"/>
                <a:gd name="T15" fmla="*/ 536300282 h 56"/>
                <a:gd name="T16" fmla="*/ 958662813 w 35"/>
                <a:gd name="T17" fmla="*/ 0 h 56"/>
                <a:gd name="T18" fmla="*/ 958662813 w 35"/>
                <a:gd name="T19" fmla="*/ 536300282 h 56"/>
                <a:gd name="T20" fmla="*/ 0 w 35"/>
                <a:gd name="T21" fmla="*/ 536300282 h 56"/>
                <a:gd name="T22" fmla="*/ 958662813 w 35"/>
                <a:gd name="T23" fmla="*/ 536300282 h 56"/>
                <a:gd name="T24" fmla="*/ 0 w 35"/>
                <a:gd name="T25" fmla="*/ 536300282 h 56"/>
                <a:gd name="T26" fmla="*/ 958662813 w 35"/>
                <a:gd name="T27" fmla="*/ 536300282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56"/>
                <a:gd name="T44" fmla="*/ 35 w 35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56">
                  <a:moveTo>
                    <a:pt x="16" y="55"/>
                  </a:moveTo>
                  <a:lnTo>
                    <a:pt x="28" y="56"/>
                  </a:lnTo>
                  <a:lnTo>
                    <a:pt x="33" y="51"/>
                  </a:lnTo>
                  <a:lnTo>
                    <a:pt x="35" y="39"/>
                  </a:lnTo>
                  <a:lnTo>
                    <a:pt x="30" y="21"/>
                  </a:lnTo>
                  <a:lnTo>
                    <a:pt x="30" y="14"/>
                  </a:lnTo>
                  <a:lnTo>
                    <a:pt x="33" y="7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9" y="6"/>
                  </a:lnTo>
                  <a:lnTo>
                    <a:pt x="0" y="18"/>
                  </a:lnTo>
                  <a:lnTo>
                    <a:pt x="2" y="32"/>
                  </a:lnTo>
                  <a:lnTo>
                    <a:pt x="0" y="48"/>
                  </a:lnTo>
                  <a:lnTo>
                    <a:pt x="16" y="55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90"/>
            <p:cNvSpPr>
              <a:spLocks/>
            </p:cNvSpPr>
            <p:nvPr/>
          </p:nvSpPr>
          <p:spPr bwMode="auto">
            <a:xfrm>
              <a:off x="4198" y="3073"/>
              <a:ext cx="20" cy="16"/>
            </a:xfrm>
            <a:custGeom>
              <a:avLst/>
              <a:gdLst>
                <a:gd name="T0" fmla="*/ 1384283410 w 21"/>
                <a:gd name="T1" fmla="*/ 457325866 h 19"/>
                <a:gd name="T2" fmla="*/ 1384283410 w 21"/>
                <a:gd name="T3" fmla="*/ 457325866 h 19"/>
                <a:gd name="T4" fmla="*/ 1384283410 w 21"/>
                <a:gd name="T5" fmla="*/ 457325866 h 19"/>
                <a:gd name="T6" fmla="*/ 1384283410 w 21"/>
                <a:gd name="T7" fmla="*/ 457325866 h 19"/>
                <a:gd name="T8" fmla="*/ 1384283410 w 21"/>
                <a:gd name="T9" fmla="*/ 457325866 h 19"/>
                <a:gd name="T10" fmla="*/ 0 w 21"/>
                <a:gd name="T11" fmla="*/ 0 h 19"/>
                <a:gd name="T12" fmla="*/ 1384283410 w 21"/>
                <a:gd name="T13" fmla="*/ 457325866 h 19"/>
                <a:gd name="T14" fmla="*/ 1384283410 w 21"/>
                <a:gd name="T15" fmla="*/ 457325866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9"/>
                <a:gd name="T26" fmla="*/ 21 w 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9">
                  <a:moveTo>
                    <a:pt x="19" y="14"/>
                  </a:moveTo>
                  <a:lnTo>
                    <a:pt x="21" y="19"/>
                  </a:lnTo>
                  <a:lnTo>
                    <a:pt x="15" y="19"/>
                  </a:lnTo>
                  <a:lnTo>
                    <a:pt x="8" y="17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5" y="5"/>
                  </a:lnTo>
                  <a:lnTo>
                    <a:pt x="19" y="14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91"/>
            <p:cNvSpPr>
              <a:spLocks/>
            </p:cNvSpPr>
            <p:nvPr/>
          </p:nvSpPr>
          <p:spPr bwMode="auto">
            <a:xfrm>
              <a:off x="5435" y="2174"/>
              <a:ext cx="454" cy="353"/>
            </a:xfrm>
            <a:custGeom>
              <a:avLst/>
              <a:gdLst>
                <a:gd name="T0" fmla="*/ 1004359362 w 494"/>
                <a:gd name="T1" fmla="*/ 469153169 h 418"/>
                <a:gd name="T2" fmla="*/ 1004359362 w 494"/>
                <a:gd name="T3" fmla="*/ 469153169 h 418"/>
                <a:gd name="T4" fmla="*/ 1004359362 w 494"/>
                <a:gd name="T5" fmla="*/ 469153169 h 418"/>
                <a:gd name="T6" fmla="*/ 1004359362 w 494"/>
                <a:gd name="T7" fmla="*/ 469153169 h 418"/>
                <a:gd name="T8" fmla="*/ 1004359362 w 494"/>
                <a:gd name="T9" fmla="*/ 469153169 h 418"/>
                <a:gd name="T10" fmla="*/ 1004359362 w 494"/>
                <a:gd name="T11" fmla="*/ 469153169 h 418"/>
                <a:gd name="T12" fmla="*/ 1004359362 w 494"/>
                <a:gd name="T13" fmla="*/ 469153169 h 418"/>
                <a:gd name="T14" fmla="*/ 1004359362 w 494"/>
                <a:gd name="T15" fmla="*/ 469153169 h 418"/>
                <a:gd name="T16" fmla="*/ 1004359362 w 494"/>
                <a:gd name="T17" fmla="*/ 469153169 h 418"/>
                <a:gd name="T18" fmla="*/ 1004359362 w 494"/>
                <a:gd name="T19" fmla="*/ 469153169 h 418"/>
                <a:gd name="T20" fmla="*/ 1004359362 w 494"/>
                <a:gd name="T21" fmla="*/ 469153169 h 418"/>
                <a:gd name="T22" fmla="*/ 1004359362 w 494"/>
                <a:gd name="T23" fmla="*/ 469153169 h 418"/>
                <a:gd name="T24" fmla="*/ 1004359362 w 494"/>
                <a:gd name="T25" fmla="*/ 469153169 h 418"/>
                <a:gd name="T26" fmla="*/ 1004359362 w 494"/>
                <a:gd name="T27" fmla="*/ 469153169 h 418"/>
                <a:gd name="T28" fmla="*/ 1004359362 w 494"/>
                <a:gd name="T29" fmla="*/ 469153169 h 418"/>
                <a:gd name="T30" fmla="*/ 1004359362 w 494"/>
                <a:gd name="T31" fmla="*/ 469153169 h 418"/>
                <a:gd name="T32" fmla="*/ 1004359362 w 494"/>
                <a:gd name="T33" fmla="*/ 0 h 418"/>
                <a:gd name="T34" fmla="*/ 1004359362 w 494"/>
                <a:gd name="T35" fmla="*/ 469153169 h 418"/>
                <a:gd name="T36" fmla="*/ 1004359362 w 494"/>
                <a:gd name="T37" fmla="*/ 469153169 h 418"/>
                <a:gd name="T38" fmla="*/ 1004359362 w 494"/>
                <a:gd name="T39" fmla="*/ 469153169 h 418"/>
                <a:gd name="T40" fmla="*/ 1004359362 w 494"/>
                <a:gd name="T41" fmla="*/ 469153169 h 418"/>
                <a:gd name="T42" fmla="*/ 1004359362 w 494"/>
                <a:gd name="T43" fmla="*/ 469153169 h 418"/>
                <a:gd name="T44" fmla="*/ 1004359362 w 494"/>
                <a:gd name="T45" fmla="*/ 469153169 h 418"/>
                <a:gd name="T46" fmla="*/ 1004359362 w 494"/>
                <a:gd name="T47" fmla="*/ 469153169 h 418"/>
                <a:gd name="T48" fmla="*/ 1004359362 w 494"/>
                <a:gd name="T49" fmla="*/ 469153169 h 418"/>
                <a:gd name="T50" fmla="*/ 1004359362 w 494"/>
                <a:gd name="T51" fmla="*/ 469153169 h 418"/>
                <a:gd name="T52" fmla="*/ 1004359362 w 494"/>
                <a:gd name="T53" fmla="*/ 469153169 h 418"/>
                <a:gd name="T54" fmla="*/ 1004359362 w 494"/>
                <a:gd name="T55" fmla="*/ 469153169 h 418"/>
                <a:gd name="T56" fmla="*/ 1004359362 w 494"/>
                <a:gd name="T57" fmla="*/ 469153169 h 418"/>
                <a:gd name="T58" fmla="*/ 1004359362 w 494"/>
                <a:gd name="T59" fmla="*/ 469153169 h 418"/>
                <a:gd name="T60" fmla="*/ 1004359362 w 494"/>
                <a:gd name="T61" fmla="*/ 469153169 h 418"/>
                <a:gd name="T62" fmla="*/ 1004359362 w 494"/>
                <a:gd name="T63" fmla="*/ 469153169 h 418"/>
                <a:gd name="T64" fmla="*/ 1004359362 w 494"/>
                <a:gd name="T65" fmla="*/ 469153169 h 418"/>
                <a:gd name="T66" fmla="*/ 1004359362 w 494"/>
                <a:gd name="T67" fmla="*/ 469153169 h 418"/>
                <a:gd name="T68" fmla="*/ 1004359362 w 494"/>
                <a:gd name="T69" fmla="*/ 469153169 h 418"/>
                <a:gd name="T70" fmla="*/ 1004359362 w 494"/>
                <a:gd name="T71" fmla="*/ 469153169 h 418"/>
                <a:gd name="T72" fmla="*/ 1004359362 w 494"/>
                <a:gd name="T73" fmla="*/ 469153169 h 418"/>
                <a:gd name="T74" fmla="*/ 1004359362 w 494"/>
                <a:gd name="T75" fmla="*/ 469153169 h 418"/>
                <a:gd name="T76" fmla="*/ 1004359362 w 494"/>
                <a:gd name="T77" fmla="*/ 469153169 h 418"/>
                <a:gd name="T78" fmla="*/ 1004359362 w 494"/>
                <a:gd name="T79" fmla="*/ 469153169 h 418"/>
                <a:gd name="T80" fmla="*/ 1004359362 w 494"/>
                <a:gd name="T81" fmla="*/ 469153169 h 418"/>
                <a:gd name="T82" fmla="*/ 1004359362 w 494"/>
                <a:gd name="T83" fmla="*/ 469153169 h 418"/>
                <a:gd name="T84" fmla="*/ 1004359362 w 494"/>
                <a:gd name="T85" fmla="*/ 469153169 h 418"/>
                <a:gd name="T86" fmla="*/ 1004359362 w 494"/>
                <a:gd name="T87" fmla="*/ 469153169 h 418"/>
                <a:gd name="T88" fmla="*/ 1004359362 w 494"/>
                <a:gd name="T89" fmla="*/ 469153169 h 418"/>
                <a:gd name="T90" fmla="*/ 1004359362 w 494"/>
                <a:gd name="T91" fmla="*/ 469153169 h 418"/>
                <a:gd name="T92" fmla="*/ 1004359362 w 494"/>
                <a:gd name="T93" fmla="*/ 469153169 h 418"/>
                <a:gd name="T94" fmla="*/ 1004359362 w 494"/>
                <a:gd name="T95" fmla="*/ 469153169 h 418"/>
                <a:gd name="T96" fmla="*/ 1004359362 w 494"/>
                <a:gd name="T97" fmla="*/ 469153169 h 418"/>
                <a:gd name="T98" fmla="*/ 1004359362 w 494"/>
                <a:gd name="T99" fmla="*/ 469153169 h 4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4"/>
                <a:gd name="T151" fmla="*/ 0 h 418"/>
                <a:gd name="T152" fmla="*/ 494 w 494"/>
                <a:gd name="T153" fmla="*/ 418 h 4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4" h="418">
                  <a:moveTo>
                    <a:pt x="19" y="418"/>
                  </a:moveTo>
                  <a:lnTo>
                    <a:pt x="21" y="380"/>
                  </a:lnTo>
                  <a:lnTo>
                    <a:pt x="5" y="368"/>
                  </a:lnTo>
                  <a:lnTo>
                    <a:pt x="0" y="357"/>
                  </a:lnTo>
                  <a:lnTo>
                    <a:pt x="9" y="343"/>
                  </a:lnTo>
                  <a:lnTo>
                    <a:pt x="23" y="335"/>
                  </a:lnTo>
                  <a:lnTo>
                    <a:pt x="33" y="319"/>
                  </a:lnTo>
                  <a:lnTo>
                    <a:pt x="10" y="210"/>
                  </a:lnTo>
                  <a:lnTo>
                    <a:pt x="24" y="214"/>
                  </a:lnTo>
                  <a:lnTo>
                    <a:pt x="38" y="210"/>
                  </a:lnTo>
                  <a:lnTo>
                    <a:pt x="54" y="212"/>
                  </a:lnTo>
                  <a:lnTo>
                    <a:pt x="59" y="209"/>
                  </a:lnTo>
                  <a:lnTo>
                    <a:pt x="65" y="203"/>
                  </a:lnTo>
                  <a:lnTo>
                    <a:pt x="72" y="205"/>
                  </a:lnTo>
                  <a:lnTo>
                    <a:pt x="80" y="203"/>
                  </a:lnTo>
                  <a:lnTo>
                    <a:pt x="75" y="191"/>
                  </a:lnTo>
                  <a:lnTo>
                    <a:pt x="82" y="188"/>
                  </a:lnTo>
                  <a:lnTo>
                    <a:pt x="89" y="188"/>
                  </a:lnTo>
                  <a:lnTo>
                    <a:pt x="94" y="181"/>
                  </a:lnTo>
                  <a:lnTo>
                    <a:pt x="101" y="177"/>
                  </a:lnTo>
                  <a:lnTo>
                    <a:pt x="108" y="179"/>
                  </a:lnTo>
                  <a:lnTo>
                    <a:pt x="112" y="184"/>
                  </a:lnTo>
                  <a:lnTo>
                    <a:pt x="119" y="188"/>
                  </a:lnTo>
                  <a:lnTo>
                    <a:pt x="126" y="184"/>
                  </a:lnTo>
                  <a:lnTo>
                    <a:pt x="124" y="177"/>
                  </a:lnTo>
                  <a:lnTo>
                    <a:pt x="115" y="165"/>
                  </a:lnTo>
                  <a:lnTo>
                    <a:pt x="117" y="158"/>
                  </a:lnTo>
                  <a:lnTo>
                    <a:pt x="124" y="144"/>
                  </a:lnTo>
                  <a:lnTo>
                    <a:pt x="124" y="114"/>
                  </a:lnTo>
                  <a:lnTo>
                    <a:pt x="131" y="109"/>
                  </a:lnTo>
                  <a:lnTo>
                    <a:pt x="138" y="107"/>
                  </a:lnTo>
                  <a:lnTo>
                    <a:pt x="148" y="98"/>
                  </a:lnTo>
                  <a:lnTo>
                    <a:pt x="161" y="97"/>
                  </a:lnTo>
                  <a:lnTo>
                    <a:pt x="168" y="81"/>
                  </a:lnTo>
                  <a:lnTo>
                    <a:pt x="161" y="77"/>
                  </a:lnTo>
                  <a:lnTo>
                    <a:pt x="152" y="77"/>
                  </a:lnTo>
                  <a:lnTo>
                    <a:pt x="150" y="63"/>
                  </a:lnTo>
                  <a:lnTo>
                    <a:pt x="157" y="60"/>
                  </a:lnTo>
                  <a:lnTo>
                    <a:pt x="162" y="55"/>
                  </a:lnTo>
                  <a:lnTo>
                    <a:pt x="161" y="53"/>
                  </a:lnTo>
                  <a:lnTo>
                    <a:pt x="161" y="51"/>
                  </a:lnTo>
                  <a:lnTo>
                    <a:pt x="168" y="53"/>
                  </a:lnTo>
                  <a:lnTo>
                    <a:pt x="175" y="48"/>
                  </a:lnTo>
                  <a:lnTo>
                    <a:pt x="175" y="41"/>
                  </a:lnTo>
                  <a:lnTo>
                    <a:pt x="180" y="35"/>
                  </a:lnTo>
                  <a:lnTo>
                    <a:pt x="196" y="41"/>
                  </a:lnTo>
                  <a:lnTo>
                    <a:pt x="201" y="37"/>
                  </a:lnTo>
                  <a:lnTo>
                    <a:pt x="210" y="25"/>
                  </a:lnTo>
                  <a:lnTo>
                    <a:pt x="211" y="18"/>
                  </a:lnTo>
                  <a:lnTo>
                    <a:pt x="225" y="2"/>
                  </a:lnTo>
                  <a:lnTo>
                    <a:pt x="234" y="0"/>
                  </a:lnTo>
                  <a:lnTo>
                    <a:pt x="237" y="7"/>
                  </a:lnTo>
                  <a:lnTo>
                    <a:pt x="251" y="4"/>
                  </a:lnTo>
                  <a:lnTo>
                    <a:pt x="257" y="6"/>
                  </a:lnTo>
                  <a:lnTo>
                    <a:pt x="262" y="11"/>
                  </a:lnTo>
                  <a:lnTo>
                    <a:pt x="276" y="7"/>
                  </a:lnTo>
                  <a:lnTo>
                    <a:pt x="283" y="7"/>
                  </a:lnTo>
                  <a:lnTo>
                    <a:pt x="295" y="14"/>
                  </a:lnTo>
                  <a:lnTo>
                    <a:pt x="295" y="32"/>
                  </a:lnTo>
                  <a:lnTo>
                    <a:pt x="307" y="23"/>
                  </a:lnTo>
                  <a:lnTo>
                    <a:pt x="314" y="21"/>
                  </a:lnTo>
                  <a:lnTo>
                    <a:pt x="320" y="16"/>
                  </a:lnTo>
                  <a:lnTo>
                    <a:pt x="341" y="13"/>
                  </a:lnTo>
                  <a:lnTo>
                    <a:pt x="363" y="30"/>
                  </a:lnTo>
                  <a:lnTo>
                    <a:pt x="370" y="30"/>
                  </a:lnTo>
                  <a:lnTo>
                    <a:pt x="372" y="41"/>
                  </a:lnTo>
                  <a:lnTo>
                    <a:pt x="370" y="48"/>
                  </a:lnTo>
                  <a:lnTo>
                    <a:pt x="372" y="55"/>
                  </a:lnTo>
                  <a:lnTo>
                    <a:pt x="377" y="60"/>
                  </a:lnTo>
                  <a:lnTo>
                    <a:pt x="381" y="67"/>
                  </a:lnTo>
                  <a:lnTo>
                    <a:pt x="381" y="81"/>
                  </a:lnTo>
                  <a:lnTo>
                    <a:pt x="375" y="86"/>
                  </a:lnTo>
                  <a:lnTo>
                    <a:pt x="374" y="95"/>
                  </a:lnTo>
                  <a:lnTo>
                    <a:pt x="377" y="100"/>
                  </a:lnTo>
                  <a:lnTo>
                    <a:pt x="389" y="109"/>
                  </a:lnTo>
                  <a:lnTo>
                    <a:pt x="414" y="147"/>
                  </a:lnTo>
                  <a:lnTo>
                    <a:pt x="430" y="153"/>
                  </a:lnTo>
                  <a:lnTo>
                    <a:pt x="435" y="158"/>
                  </a:lnTo>
                  <a:lnTo>
                    <a:pt x="437" y="165"/>
                  </a:lnTo>
                  <a:lnTo>
                    <a:pt x="437" y="172"/>
                  </a:lnTo>
                  <a:lnTo>
                    <a:pt x="442" y="179"/>
                  </a:lnTo>
                  <a:lnTo>
                    <a:pt x="463" y="172"/>
                  </a:lnTo>
                  <a:lnTo>
                    <a:pt x="470" y="175"/>
                  </a:lnTo>
                  <a:lnTo>
                    <a:pt x="477" y="177"/>
                  </a:lnTo>
                  <a:lnTo>
                    <a:pt x="475" y="184"/>
                  </a:lnTo>
                  <a:lnTo>
                    <a:pt x="480" y="189"/>
                  </a:lnTo>
                  <a:lnTo>
                    <a:pt x="491" y="189"/>
                  </a:lnTo>
                  <a:lnTo>
                    <a:pt x="494" y="202"/>
                  </a:lnTo>
                  <a:lnTo>
                    <a:pt x="470" y="231"/>
                  </a:lnTo>
                  <a:lnTo>
                    <a:pt x="454" y="231"/>
                  </a:lnTo>
                  <a:lnTo>
                    <a:pt x="440" y="224"/>
                  </a:lnTo>
                  <a:lnTo>
                    <a:pt x="433" y="224"/>
                  </a:lnTo>
                  <a:lnTo>
                    <a:pt x="426" y="228"/>
                  </a:lnTo>
                  <a:lnTo>
                    <a:pt x="426" y="237"/>
                  </a:lnTo>
                  <a:lnTo>
                    <a:pt x="421" y="240"/>
                  </a:lnTo>
                  <a:lnTo>
                    <a:pt x="423" y="249"/>
                  </a:lnTo>
                  <a:lnTo>
                    <a:pt x="435" y="256"/>
                  </a:lnTo>
                  <a:lnTo>
                    <a:pt x="438" y="263"/>
                  </a:lnTo>
                  <a:lnTo>
                    <a:pt x="437" y="272"/>
                  </a:lnTo>
                  <a:lnTo>
                    <a:pt x="442" y="275"/>
                  </a:lnTo>
                  <a:lnTo>
                    <a:pt x="442" y="284"/>
                  </a:lnTo>
                  <a:lnTo>
                    <a:pt x="449" y="286"/>
                  </a:lnTo>
                  <a:lnTo>
                    <a:pt x="454" y="293"/>
                  </a:lnTo>
                  <a:lnTo>
                    <a:pt x="454" y="301"/>
                  </a:lnTo>
                  <a:lnTo>
                    <a:pt x="463" y="321"/>
                  </a:lnTo>
                  <a:lnTo>
                    <a:pt x="444" y="324"/>
                  </a:lnTo>
                  <a:lnTo>
                    <a:pt x="437" y="329"/>
                  </a:lnTo>
                  <a:lnTo>
                    <a:pt x="428" y="331"/>
                  </a:lnTo>
                  <a:lnTo>
                    <a:pt x="421" y="336"/>
                  </a:lnTo>
                  <a:lnTo>
                    <a:pt x="407" y="355"/>
                  </a:lnTo>
                  <a:lnTo>
                    <a:pt x="405" y="364"/>
                  </a:lnTo>
                  <a:lnTo>
                    <a:pt x="407" y="373"/>
                  </a:lnTo>
                  <a:lnTo>
                    <a:pt x="405" y="382"/>
                  </a:lnTo>
                  <a:lnTo>
                    <a:pt x="410" y="397"/>
                  </a:lnTo>
                  <a:lnTo>
                    <a:pt x="407" y="406"/>
                  </a:lnTo>
                  <a:lnTo>
                    <a:pt x="400" y="408"/>
                  </a:lnTo>
                  <a:lnTo>
                    <a:pt x="393" y="403"/>
                  </a:lnTo>
                  <a:lnTo>
                    <a:pt x="386" y="401"/>
                  </a:lnTo>
                  <a:lnTo>
                    <a:pt x="353" y="406"/>
                  </a:lnTo>
                  <a:lnTo>
                    <a:pt x="348" y="413"/>
                  </a:lnTo>
                  <a:lnTo>
                    <a:pt x="341" y="408"/>
                  </a:lnTo>
                  <a:lnTo>
                    <a:pt x="335" y="401"/>
                  </a:lnTo>
                  <a:lnTo>
                    <a:pt x="321" y="392"/>
                  </a:lnTo>
                  <a:lnTo>
                    <a:pt x="307" y="413"/>
                  </a:lnTo>
                  <a:lnTo>
                    <a:pt x="300" y="408"/>
                  </a:lnTo>
                  <a:lnTo>
                    <a:pt x="295" y="403"/>
                  </a:lnTo>
                  <a:lnTo>
                    <a:pt x="286" y="406"/>
                  </a:lnTo>
                  <a:lnTo>
                    <a:pt x="279" y="404"/>
                  </a:lnTo>
                  <a:lnTo>
                    <a:pt x="272" y="399"/>
                  </a:lnTo>
                  <a:lnTo>
                    <a:pt x="267" y="406"/>
                  </a:lnTo>
                  <a:lnTo>
                    <a:pt x="258" y="408"/>
                  </a:lnTo>
                  <a:lnTo>
                    <a:pt x="251" y="411"/>
                  </a:lnTo>
                  <a:lnTo>
                    <a:pt x="246" y="417"/>
                  </a:lnTo>
                  <a:lnTo>
                    <a:pt x="239" y="411"/>
                  </a:lnTo>
                  <a:lnTo>
                    <a:pt x="237" y="404"/>
                  </a:lnTo>
                  <a:lnTo>
                    <a:pt x="222" y="406"/>
                  </a:lnTo>
                  <a:lnTo>
                    <a:pt x="215" y="403"/>
                  </a:lnTo>
                  <a:lnTo>
                    <a:pt x="211" y="394"/>
                  </a:lnTo>
                  <a:lnTo>
                    <a:pt x="204" y="390"/>
                  </a:lnTo>
                  <a:lnTo>
                    <a:pt x="196" y="390"/>
                  </a:lnTo>
                  <a:lnTo>
                    <a:pt x="189" y="387"/>
                  </a:lnTo>
                  <a:lnTo>
                    <a:pt x="173" y="389"/>
                  </a:lnTo>
                  <a:lnTo>
                    <a:pt x="143" y="378"/>
                  </a:lnTo>
                  <a:lnTo>
                    <a:pt x="117" y="380"/>
                  </a:lnTo>
                  <a:lnTo>
                    <a:pt x="110" y="378"/>
                  </a:lnTo>
                  <a:lnTo>
                    <a:pt x="63" y="390"/>
                  </a:lnTo>
                  <a:lnTo>
                    <a:pt x="61" y="399"/>
                  </a:lnTo>
                  <a:lnTo>
                    <a:pt x="56" y="404"/>
                  </a:lnTo>
                  <a:lnTo>
                    <a:pt x="40" y="411"/>
                  </a:lnTo>
                  <a:lnTo>
                    <a:pt x="33" y="411"/>
                  </a:lnTo>
                  <a:lnTo>
                    <a:pt x="24" y="413"/>
                  </a:lnTo>
                  <a:lnTo>
                    <a:pt x="19" y="418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grpSp>
          <p:nvGrpSpPr>
            <p:cNvPr id="54" name="Group 92"/>
            <p:cNvGrpSpPr>
              <a:grpSpLocks/>
            </p:cNvGrpSpPr>
            <p:nvPr/>
          </p:nvGrpSpPr>
          <p:grpSpPr bwMode="auto">
            <a:xfrm>
              <a:off x="5358" y="1929"/>
              <a:ext cx="269" cy="149"/>
              <a:chOff x="4519" y="1644"/>
              <a:chExt cx="248" cy="149"/>
            </a:xfrm>
            <a:grpFill/>
          </p:grpSpPr>
          <p:sp>
            <p:nvSpPr>
              <p:cNvPr id="103" name="Freeform 93"/>
              <p:cNvSpPr>
                <a:spLocks/>
              </p:cNvSpPr>
              <p:nvPr/>
            </p:nvSpPr>
            <p:spPr bwMode="auto">
              <a:xfrm>
                <a:off x="4519" y="1728"/>
                <a:ext cx="51" cy="49"/>
              </a:xfrm>
              <a:custGeom>
                <a:avLst/>
                <a:gdLst>
                  <a:gd name="T0" fmla="*/ 5 w 61"/>
                  <a:gd name="T1" fmla="*/ 0 h 58"/>
                  <a:gd name="T2" fmla="*/ 3 w 61"/>
                  <a:gd name="T3" fmla="*/ 0 h 58"/>
                  <a:gd name="T4" fmla="*/ 3 w 61"/>
                  <a:gd name="T5" fmla="*/ 3 h 58"/>
                  <a:gd name="T6" fmla="*/ 3 w 61"/>
                  <a:gd name="T7" fmla="*/ 3 h 58"/>
                  <a:gd name="T8" fmla="*/ 3 w 61"/>
                  <a:gd name="T9" fmla="*/ 3 h 58"/>
                  <a:gd name="T10" fmla="*/ 0 w 61"/>
                  <a:gd name="T11" fmla="*/ 3 h 58"/>
                  <a:gd name="T12" fmla="*/ 0 w 61"/>
                  <a:gd name="T13" fmla="*/ 3 h 58"/>
                  <a:gd name="T14" fmla="*/ 3 w 61"/>
                  <a:gd name="T15" fmla="*/ 3 h 58"/>
                  <a:gd name="T16" fmla="*/ 3 w 61"/>
                  <a:gd name="T17" fmla="*/ 3 h 58"/>
                  <a:gd name="T18" fmla="*/ 3 w 61"/>
                  <a:gd name="T19" fmla="*/ 4 h 58"/>
                  <a:gd name="T20" fmla="*/ 3 w 61"/>
                  <a:gd name="T21" fmla="*/ 5 h 58"/>
                  <a:gd name="T22" fmla="*/ 3 w 61"/>
                  <a:gd name="T23" fmla="*/ 6 h 58"/>
                  <a:gd name="T24" fmla="*/ 3 w 61"/>
                  <a:gd name="T25" fmla="*/ 3 h 58"/>
                  <a:gd name="T26" fmla="*/ 3 w 61"/>
                  <a:gd name="T27" fmla="*/ 3 h 58"/>
                  <a:gd name="T28" fmla="*/ 3 w 61"/>
                  <a:gd name="T29" fmla="*/ 3 h 58"/>
                  <a:gd name="T30" fmla="*/ 3 w 61"/>
                  <a:gd name="T31" fmla="*/ 3 h 58"/>
                  <a:gd name="T32" fmla="*/ 3 w 61"/>
                  <a:gd name="T33" fmla="*/ 3 h 58"/>
                  <a:gd name="T34" fmla="*/ 3 w 61"/>
                  <a:gd name="T35" fmla="*/ 3 h 58"/>
                  <a:gd name="T36" fmla="*/ 5 w 61"/>
                  <a:gd name="T37" fmla="*/ 3 h 58"/>
                  <a:gd name="T38" fmla="*/ 5 w 61"/>
                  <a:gd name="T39" fmla="*/ 3 h 58"/>
                  <a:gd name="T40" fmla="*/ 6 w 61"/>
                  <a:gd name="T41" fmla="*/ 3 h 58"/>
                  <a:gd name="T42" fmla="*/ 6 w 61"/>
                  <a:gd name="T43" fmla="*/ 3 h 58"/>
                  <a:gd name="T44" fmla="*/ 5 w 61"/>
                  <a:gd name="T45" fmla="*/ 2 h 58"/>
                  <a:gd name="T46" fmla="*/ 5 w 61"/>
                  <a:gd name="T47" fmla="*/ 2 h 58"/>
                  <a:gd name="T48" fmla="*/ 5 w 61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58"/>
                  <a:gd name="T77" fmla="*/ 61 w 61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58">
                    <a:moveTo>
                      <a:pt x="51" y="0"/>
                    </a:moveTo>
                    <a:lnTo>
                      <a:pt x="21" y="0"/>
                    </a:lnTo>
                    <a:lnTo>
                      <a:pt x="16" y="10"/>
                    </a:lnTo>
                    <a:lnTo>
                      <a:pt x="12" y="9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0" y="30"/>
                    </a:lnTo>
                    <a:lnTo>
                      <a:pt x="5" y="35"/>
                    </a:lnTo>
                    <a:lnTo>
                      <a:pt x="11" y="38"/>
                    </a:lnTo>
                    <a:lnTo>
                      <a:pt x="11" y="44"/>
                    </a:lnTo>
                    <a:lnTo>
                      <a:pt x="7" y="52"/>
                    </a:lnTo>
                    <a:lnTo>
                      <a:pt x="7" y="58"/>
                    </a:lnTo>
                    <a:lnTo>
                      <a:pt x="19" y="38"/>
                    </a:lnTo>
                    <a:lnTo>
                      <a:pt x="21" y="28"/>
                    </a:lnTo>
                    <a:lnTo>
                      <a:pt x="32" y="31"/>
                    </a:lnTo>
                    <a:lnTo>
                      <a:pt x="35" y="31"/>
                    </a:lnTo>
                    <a:lnTo>
                      <a:pt x="39" y="30"/>
                    </a:lnTo>
                    <a:lnTo>
                      <a:pt x="42" y="23"/>
                    </a:lnTo>
                    <a:lnTo>
                      <a:pt x="51" y="19"/>
                    </a:lnTo>
                    <a:lnTo>
                      <a:pt x="54" y="14"/>
                    </a:lnTo>
                    <a:lnTo>
                      <a:pt x="61" y="12"/>
                    </a:lnTo>
                    <a:lnTo>
                      <a:pt x="61" y="9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381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4523" y="1694"/>
                <a:ext cx="36" cy="26"/>
              </a:xfrm>
              <a:custGeom>
                <a:avLst/>
                <a:gdLst>
                  <a:gd name="T0" fmla="*/ 3 w 42"/>
                  <a:gd name="T1" fmla="*/ 3 h 31"/>
                  <a:gd name="T2" fmla="*/ 3 w 42"/>
                  <a:gd name="T3" fmla="*/ 3 h 31"/>
                  <a:gd name="T4" fmla="*/ 0 w 42"/>
                  <a:gd name="T5" fmla="*/ 3 h 31"/>
                  <a:gd name="T6" fmla="*/ 3 w 42"/>
                  <a:gd name="T7" fmla="*/ 3 h 31"/>
                  <a:gd name="T8" fmla="*/ 3 w 42"/>
                  <a:gd name="T9" fmla="*/ 3 h 31"/>
                  <a:gd name="T10" fmla="*/ 3 w 42"/>
                  <a:gd name="T11" fmla="*/ 3 h 31"/>
                  <a:gd name="T12" fmla="*/ 3 w 42"/>
                  <a:gd name="T13" fmla="*/ 3 h 31"/>
                  <a:gd name="T14" fmla="*/ 3 w 42"/>
                  <a:gd name="T15" fmla="*/ 3 h 31"/>
                  <a:gd name="T16" fmla="*/ 5 w 42"/>
                  <a:gd name="T17" fmla="*/ 3 h 31"/>
                  <a:gd name="T18" fmla="*/ 5 w 42"/>
                  <a:gd name="T19" fmla="*/ 3 h 31"/>
                  <a:gd name="T20" fmla="*/ 4 w 42"/>
                  <a:gd name="T21" fmla="*/ 3 h 31"/>
                  <a:gd name="T22" fmla="*/ 3 w 42"/>
                  <a:gd name="T23" fmla="*/ 3 h 31"/>
                  <a:gd name="T24" fmla="*/ 3 w 42"/>
                  <a:gd name="T25" fmla="*/ 0 h 31"/>
                  <a:gd name="T26" fmla="*/ 3 w 42"/>
                  <a:gd name="T27" fmla="*/ 0 h 31"/>
                  <a:gd name="T28" fmla="*/ 3 w 42"/>
                  <a:gd name="T29" fmla="*/ 3 h 31"/>
                  <a:gd name="T30" fmla="*/ 3 w 42"/>
                  <a:gd name="T31" fmla="*/ 3 h 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"/>
                  <a:gd name="T49" fmla="*/ 0 h 31"/>
                  <a:gd name="T50" fmla="*/ 42 w 42"/>
                  <a:gd name="T51" fmla="*/ 31 h 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" h="31">
                    <a:moveTo>
                      <a:pt x="14" y="10"/>
                    </a:moveTo>
                    <a:lnTo>
                      <a:pt x="4" y="12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13" y="17"/>
                    </a:lnTo>
                    <a:lnTo>
                      <a:pt x="20" y="31"/>
                    </a:lnTo>
                    <a:lnTo>
                      <a:pt x="25" y="31"/>
                    </a:lnTo>
                    <a:lnTo>
                      <a:pt x="28" y="22"/>
                    </a:lnTo>
                    <a:lnTo>
                      <a:pt x="42" y="17"/>
                    </a:lnTo>
                    <a:lnTo>
                      <a:pt x="42" y="10"/>
                    </a:lnTo>
                    <a:lnTo>
                      <a:pt x="37" y="5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0" y="7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381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>
                <a:off x="4577" y="1644"/>
                <a:ext cx="190" cy="149"/>
              </a:xfrm>
              <a:custGeom>
                <a:avLst/>
                <a:gdLst>
                  <a:gd name="T0" fmla="*/ 8 w 226"/>
                  <a:gd name="T1" fmla="*/ 0 h 177"/>
                  <a:gd name="T2" fmla="*/ 10 w 226"/>
                  <a:gd name="T3" fmla="*/ 3 h 177"/>
                  <a:gd name="T4" fmla="*/ 13 w 226"/>
                  <a:gd name="T5" fmla="*/ 3 h 177"/>
                  <a:gd name="T6" fmla="*/ 17 w 226"/>
                  <a:gd name="T7" fmla="*/ 3 h 177"/>
                  <a:gd name="T8" fmla="*/ 18 w 226"/>
                  <a:gd name="T9" fmla="*/ 2 h 177"/>
                  <a:gd name="T10" fmla="*/ 19 w 226"/>
                  <a:gd name="T11" fmla="*/ 3 h 177"/>
                  <a:gd name="T12" fmla="*/ 19 w 226"/>
                  <a:gd name="T13" fmla="*/ 3 h 177"/>
                  <a:gd name="T14" fmla="*/ 17 w 226"/>
                  <a:gd name="T15" fmla="*/ 5 h 177"/>
                  <a:gd name="T16" fmla="*/ 17 w 226"/>
                  <a:gd name="T17" fmla="*/ 7 h 177"/>
                  <a:gd name="T18" fmla="*/ 18 w 226"/>
                  <a:gd name="T19" fmla="*/ 8 h 177"/>
                  <a:gd name="T20" fmla="*/ 17 w 226"/>
                  <a:gd name="T21" fmla="*/ 10 h 177"/>
                  <a:gd name="T22" fmla="*/ 17 w 226"/>
                  <a:gd name="T23" fmla="*/ 11 h 177"/>
                  <a:gd name="T24" fmla="*/ 20 w 226"/>
                  <a:gd name="T25" fmla="*/ 12 h 177"/>
                  <a:gd name="T26" fmla="*/ 20 w 226"/>
                  <a:gd name="T27" fmla="*/ 13 h 177"/>
                  <a:gd name="T28" fmla="*/ 18 w 226"/>
                  <a:gd name="T29" fmla="*/ 13 h 177"/>
                  <a:gd name="T30" fmla="*/ 17 w 226"/>
                  <a:gd name="T31" fmla="*/ 16 h 177"/>
                  <a:gd name="T32" fmla="*/ 17 w 226"/>
                  <a:gd name="T33" fmla="*/ 15 h 177"/>
                  <a:gd name="T34" fmla="*/ 14 w 226"/>
                  <a:gd name="T35" fmla="*/ 16 h 177"/>
                  <a:gd name="T36" fmla="*/ 12 w 226"/>
                  <a:gd name="T37" fmla="*/ 14 h 177"/>
                  <a:gd name="T38" fmla="*/ 10 w 226"/>
                  <a:gd name="T39" fmla="*/ 13 h 177"/>
                  <a:gd name="T40" fmla="*/ 8 w 226"/>
                  <a:gd name="T41" fmla="*/ 13 h 177"/>
                  <a:gd name="T42" fmla="*/ 5 w 226"/>
                  <a:gd name="T43" fmla="*/ 14 h 177"/>
                  <a:gd name="T44" fmla="*/ 4 w 226"/>
                  <a:gd name="T45" fmla="*/ 14 h 177"/>
                  <a:gd name="T46" fmla="*/ 5 w 226"/>
                  <a:gd name="T47" fmla="*/ 10 h 177"/>
                  <a:gd name="T48" fmla="*/ 3 w 226"/>
                  <a:gd name="T49" fmla="*/ 11 h 177"/>
                  <a:gd name="T50" fmla="*/ 3 w 226"/>
                  <a:gd name="T51" fmla="*/ 11 h 177"/>
                  <a:gd name="T52" fmla="*/ 3 w 226"/>
                  <a:gd name="T53" fmla="*/ 11 h 177"/>
                  <a:gd name="T54" fmla="*/ 3 w 226"/>
                  <a:gd name="T55" fmla="*/ 9 h 177"/>
                  <a:gd name="T56" fmla="*/ 3 w 226"/>
                  <a:gd name="T57" fmla="*/ 8 h 177"/>
                  <a:gd name="T58" fmla="*/ 3 w 226"/>
                  <a:gd name="T59" fmla="*/ 7 h 177"/>
                  <a:gd name="T60" fmla="*/ 3 w 226"/>
                  <a:gd name="T61" fmla="*/ 6 h 177"/>
                  <a:gd name="T62" fmla="*/ 3 w 226"/>
                  <a:gd name="T63" fmla="*/ 6 h 177"/>
                  <a:gd name="T64" fmla="*/ 2 w 226"/>
                  <a:gd name="T65" fmla="*/ 4 h 177"/>
                  <a:gd name="T66" fmla="*/ 3 w 226"/>
                  <a:gd name="T67" fmla="*/ 3 h 177"/>
                  <a:gd name="T68" fmla="*/ 3 w 226"/>
                  <a:gd name="T69" fmla="*/ 3 h 177"/>
                  <a:gd name="T70" fmla="*/ 3 w 226"/>
                  <a:gd name="T71" fmla="*/ 3 h 177"/>
                  <a:gd name="T72" fmla="*/ 5 w 226"/>
                  <a:gd name="T73" fmla="*/ 3 h 177"/>
                  <a:gd name="T74" fmla="*/ 8 w 226"/>
                  <a:gd name="T75" fmla="*/ 3 h 177"/>
                  <a:gd name="T76" fmla="*/ 8 w 226"/>
                  <a:gd name="T77" fmla="*/ 3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6"/>
                  <a:gd name="T118" fmla="*/ 0 h 177"/>
                  <a:gd name="T119" fmla="*/ 226 w 226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6" h="177">
                    <a:moveTo>
                      <a:pt x="95" y="5"/>
                    </a:moveTo>
                    <a:lnTo>
                      <a:pt x="96" y="0"/>
                    </a:lnTo>
                    <a:lnTo>
                      <a:pt x="103" y="7"/>
                    </a:lnTo>
                    <a:lnTo>
                      <a:pt x="110" y="4"/>
                    </a:lnTo>
                    <a:lnTo>
                      <a:pt x="142" y="9"/>
                    </a:lnTo>
                    <a:lnTo>
                      <a:pt x="147" y="12"/>
                    </a:lnTo>
                    <a:lnTo>
                      <a:pt x="157" y="16"/>
                    </a:lnTo>
                    <a:lnTo>
                      <a:pt x="192" y="12"/>
                    </a:lnTo>
                    <a:lnTo>
                      <a:pt x="201" y="7"/>
                    </a:lnTo>
                    <a:lnTo>
                      <a:pt x="203" y="2"/>
                    </a:lnTo>
                    <a:lnTo>
                      <a:pt x="208" y="2"/>
                    </a:lnTo>
                    <a:lnTo>
                      <a:pt x="213" y="7"/>
                    </a:lnTo>
                    <a:lnTo>
                      <a:pt x="215" y="12"/>
                    </a:lnTo>
                    <a:lnTo>
                      <a:pt x="213" y="19"/>
                    </a:lnTo>
                    <a:lnTo>
                      <a:pt x="205" y="30"/>
                    </a:lnTo>
                    <a:lnTo>
                      <a:pt x="196" y="54"/>
                    </a:lnTo>
                    <a:lnTo>
                      <a:pt x="199" y="65"/>
                    </a:lnTo>
                    <a:lnTo>
                      <a:pt x="199" y="81"/>
                    </a:lnTo>
                    <a:lnTo>
                      <a:pt x="205" y="89"/>
                    </a:lnTo>
                    <a:lnTo>
                      <a:pt x="205" y="95"/>
                    </a:lnTo>
                    <a:lnTo>
                      <a:pt x="203" y="100"/>
                    </a:lnTo>
                    <a:lnTo>
                      <a:pt x="192" y="112"/>
                    </a:lnTo>
                    <a:lnTo>
                      <a:pt x="191" y="117"/>
                    </a:lnTo>
                    <a:lnTo>
                      <a:pt x="194" y="124"/>
                    </a:lnTo>
                    <a:lnTo>
                      <a:pt x="213" y="121"/>
                    </a:lnTo>
                    <a:lnTo>
                      <a:pt x="224" y="135"/>
                    </a:lnTo>
                    <a:lnTo>
                      <a:pt x="226" y="149"/>
                    </a:lnTo>
                    <a:lnTo>
                      <a:pt x="217" y="149"/>
                    </a:lnTo>
                    <a:lnTo>
                      <a:pt x="201" y="135"/>
                    </a:lnTo>
                    <a:lnTo>
                      <a:pt x="203" y="147"/>
                    </a:lnTo>
                    <a:lnTo>
                      <a:pt x="196" y="168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82" y="170"/>
                    </a:lnTo>
                    <a:lnTo>
                      <a:pt x="168" y="173"/>
                    </a:lnTo>
                    <a:lnTo>
                      <a:pt x="163" y="177"/>
                    </a:lnTo>
                    <a:lnTo>
                      <a:pt x="156" y="177"/>
                    </a:lnTo>
                    <a:lnTo>
                      <a:pt x="136" y="163"/>
                    </a:lnTo>
                    <a:lnTo>
                      <a:pt x="131" y="156"/>
                    </a:lnTo>
                    <a:lnTo>
                      <a:pt x="117" y="151"/>
                    </a:lnTo>
                    <a:lnTo>
                      <a:pt x="107" y="144"/>
                    </a:lnTo>
                    <a:lnTo>
                      <a:pt x="91" y="142"/>
                    </a:lnTo>
                    <a:lnTo>
                      <a:pt x="70" y="147"/>
                    </a:lnTo>
                    <a:lnTo>
                      <a:pt x="60" y="156"/>
                    </a:lnTo>
                    <a:lnTo>
                      <a:pt x="53" y="158"/>
                    </a:lnTo>
                    <a:lnTo>
                      <a:pt x="49" y="163"/>
                    </a:lnTo>
                    <a:lnTo>
                      <a:pt x="54" y="121"/>
                    </a:lnTo>
                    <a:lnTo>
                      <a:pt x="53" y="117"/>
                    </a:lnTo>
                    <a:lnTo>
                      <a:pt x="40" y="116"/>
                    </a:lnTo>
                    <a:lnTo>
                      <a:pt x="39" y="123"/>
                    </a:lnTo>
                    <a:lnTo>
                      <a:pt x="32" y="128"/>
                    </a:lnTo>
                    <a:lnTo>
                      <a:pt x="26" y="121"/>
                    </a:lnTo>
                    <a:lnTo>
                      <a:pt x="21" y="121"/>
                    </a:lnTo>
                    <a:lnTo>
                      <a:pt x="16" y="119"/>
                    </a:lnTo>
                    <a:lnTo>
                      <a:pt x="12" y="110"/>
                    </a:lnTo>
                    <a:lnTo>
                      <a:pt x="7" y="103"/>
                    </a:lnTo>
                    <a:lnTo>
                      <a:pt x="5" y="95"/>
                    </a:lnTo>
                    <a:lnTo>
                      <a:pt x="7" y="86"/>
                    </a:lnTo>
                    <a:lnTo>
                      <a:pt x="16" y="84"/>
                    </a:lnTo>
                    <a:lnTo>
                      <a:pt x="14" y="82"/>
                    </a:lnTo>
                    <a:lnTo>
                      <a:pt x="4" y="81"/>
                    </a:lnTo>
                    <a:lnTo>
                      <a:pt x="4" y="70"/>
                    </a:lnTo>
                    <a:lnTo>
                      <a:pt x="5" y="67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2" y="46"/>
                    </a:lnTo>
                    <a:lnTo>
                      <a:pt x="5" y="42"/>
                    </a:lnTo>
                    <a:lnTo>
                      <a:pt x="28" y="35"/>
                    </a:lnTo>
                    <a:lnTo>
                      <a:pt x="28" y="32"/>
                    </a:lnTo>
                    <a:lnTo>
                      <a:pt x="30" y="28"/>
                    </a:lnTo>
                    <a:lnTo>
                      <a:pt x="37" y="26"/>
                    </a:lnTo>
                    <a:lnTo>
                      <a:pt x="42" y="21"/>
                    </a:lnTo>
                    <a:lnTo>
                      <a:pt x="58" y="21"/>
                    </a:lnTo>
                    <a:lnTo>
                      <a:pt x="60" y="12"/>
                    </a:lnTo>
                    <a:lnTo>
                      <a:pt x="68" y="18"/>
                    </a:lnTo>
                    <a:lnTo>
                      <a:pt x="86" y="14"/>
                    </a:lnTo>
                    <a:lnTo>
                      <a:pt x="89" y="11"/>
                    </a:lnTo>
                    <a:lnTo>
                      <a:pt x="88" y="5"/>
                    </a:lnTo>
                    <a:lnTo>
                      <a:pt x="95" y="5"/>
                    </a:lnTo>
                    <a:close/>
                  </a:path>
                </a:pathLst>
              </a:custGeom>
              <a:grpFill/>
              <a:ln w="381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5" name="Group 96"/>
            <p:cNvGrpSpPr>
              <a:grpSpLocks/>
            </p:cNvGrpSpPr>
            <p:nvPr/>
          </p:nvGrpSpPr>
          <p:grpSpPr bwMode="auto">
            <a:xfrm>
              <a:off x="4571" y="2252"/>
              <a:ext cx="454" cy="561"/>
              <a:chOff x="3793" y="1967"/>
              <a:chExt cx="419" cy="561"/>
            </a:xfrm>
            <a:grpFill/>
          </p:grpSpPr>
          <p:sp>
            <p:nvSpPr>
              <p:cNvPr id="101" name="Freeform 97"/>
              <p:cNvSpPr>
                <a:spLocks/>
              </p:cNvSpPr>
              <p:nvPr/>
            </p:nvSpPr>
            <p:spPr bwMode="auto">
              <a:xfrm>
                <a:off x="3793" y="1967"/>
                <a:ext cx="419" cy="561"/>
              </a:xfrm>
              <a:custGeom>
                <a:avLst/>
                <a:gdLst>
                  <a:gd name="T0" fmla="*/ 30 w 495"/>
                  <a:gd name="T1" fmla="*/ 8 h 663"/>
                  <a:gd name="T2" fmla="*/ 30 w 495"/>
                  <a:gd name="T3" fmla="*/ 6 h 663"/>
                  <a:gd name="T4" fmla="*/ 29 w 495"/>
                  <a:gd name="T5" fmla="*/ 6 h 663"/>
                  <a:gd name="T6" fmla="*/ 26 w 495"/>
                  <a:gd name="T7" fmla="*/ 6 h 663"/>
                  <a:gd name="T8" fmla="*/ 25 w 495"/>
                  <a:gd name="T9" fmla="*/ 5 h 663"/>
                  <a:gd name="T10" fmla="*/ 25 w 495"/>
                  <a:gd name="T11" fmla="*/ 3 h 663"/>
                  <a:gd name="T12" fmla="*/ 23 w 495"/>
                  <a:gd name="T13" fmla="*/ 3 h 663"/>
                  <a:gd name="T14" fmla="*/ 21 w 495"/>
                  <a:gd name="T15" fmla="*/ 0 h 663"/>
                  <a:gd name="T16" fmla="*/ 21 w 495"/>
                  <a:gd name="T17" fmla="*/ 3 h 663"/>
                  <a:gd name="T18" fmla="*/ 19 w 495"/>
                  <a:gd name="T19" fmla="*/ 5 h 663"/>
                  <a:gd name="T20" fmla="*/ 20 w 495"/>
                  <a:gd name="T21" fmla="*/ 6 h 663"/>
                  <a:gd name="T22" fmla="*/ 21 w 495"/>
                  <a:gd name="T23" fmla="*/ 7 h 663"/>
                  <a:gd name="T24" fmla="*/ 21 w 495"/>
                  <a:gd name="T25" fmla="*/ 9 h 663"/>
                  <a:gd name="T26" fmla="*/ 18 w 495"/>
                  <a:gd name="T27" fmla="*/ 10 h 663"/>
                  <a:gd name="T28" fmla="*/ 18 w 495"/>
                  <a:gd name="T29" fmla="*/ 11 h 663"/>
                  <a:gd name="T30" fmla="*/ 15 w 495"/>
                  <a:gd name="T31" fmla="*/ 12 h 663"/>
                  <a:gd name="T32" fmla="*/ 14 w 495"/>
                  <a:gd name="T33" fmla="*/ 9 h 663"/>
                  <a:gd name="T34" fmla="*/ 11 w 495"/>
                  <a:gd name="T35" fmla="*/ 10 h 663"/>
                  <a:gd name="T36" fmla="*/ 11 w 495"/>
                  <a:gd name="T37" fmla="*/ 12 h 663"/>
                  <a:gd name="T38" fmla="*/ 12 w 495"/>
                  <a:gd name="T39" fmla="*/ 13 h 663"/>
                  <a:gd name="T40" fmla="*/ 8 w 495"/>
                  <a:gd name="T41" fmla="*/ 16 h 663"/>
                  <a:gd name="T42" fmla="*/ 8 w 495"/>
                  <a:gd name="T43" fmla="*/ 19 h 663"/>
                  <a:gd name="T44" fmla="*/ 7 w 495"/>
                  <a:gd name="T45" fmla="*/ 21 h 663"/>
                  <a:gd name="T46" fmla="*/ 5 w 495"/>
                  <a:gd name="T47" fmla="*/ 23 h 663"/>
                  <a:gd name="T48" fmla="*/ 3 w 495"/>
                  <a:gd name="T49" fmla="*/ 29 h 663"/>
                  <a:gd name="T50" fmla="*/ 3 w 495"/>
                  <a:gd name="T51" fmla="*/ 31 h 663"/>
                  <a:gd name="T52" fmla="*/ 3 w 495"/>
                  <a:gd name="T53" fmla="*/ 34 h 663"/>
                  <a:gd name="T54" fmla="*/ 0 w 495"/>
                  <a:gd name="T55" fmla="*/ 37 h 663"/>
                  <a:gd name="T56" fmla="*/ 3 w 495"/>
                  <a:gd name="T57" fmla="*/ 38 h 663"/>
                  <a:gd name="T58" fmla="*/ 2 w 495"/>
                  <a:gd name="T59" fmla="*/ 41 h 663"/>
                  <a:gd name="T60" fmla="*/ 9 w 495"/>
                  <a:gd name="T61" fmla="*/ 49 h 663"/>
                  <a:gd name="T62" fmla="*/ 5 w 495"/>
                  <a:gd name="T63" fmla="*/ 55 h 663"/>
                  <a:gd name="T64" fmla="*/ 5 w 495"/>
                  <a:gd name="T65" fmla="*/ 61 h 663"/>
                  <a:gd name="T66" fmla="*/ 16 w 495"/>
                  <a:gd name="T67" fmla="*/ 62 h 663"/>
                  <a:gd name="T68" fmla="*/ 18 w 495"/>
                  <a:gd name="T69" fmla="*/ 63 h 663"/>
                  <a:gd name="T70" fmla="*/ 21 w 495"/>
                  <a:gd name="T71" fmla="*/ 63 h 663"/>
                  <a:gd name="T72" fmla="*/ 24 w 495"/>
                  <a:gd name="T73" fmla="*/ 63 h 663"/>
                  <a:gd name="T74" fmla="*/ 30 w 495"/>
                  <a:gd name="T75" fmla="*/ 63 h 663"/>
                  <a:gd name="T76" fmla="*/ 34 w 495"/>
                  <a:gd name="T77" fmla="*/ 63 h 663"/>
                  <a:gd name="T78" fmla="*/ 35 w 495"/>
                  <a:gd name="T79" fmla="*/ 63 h 663"/>
                  <a:gd name="T80" fmla="*/ 35 w 495"/>
                  <a:gd name="T81" fmla="*/ 58 h 663"/>
                  <a:gd name="T82" fmla="*/ 40 w 495"/>
                  <a:gd name="T83" fmla="*/ 55 h 663"/>
                  <a:gd name="T84" fmla="*/ 34 w 495"/>
                  <a:gd name="T85" fmla="*/ 44 h 663"/>
                  <a:gd name="T86" fmla="*/ 31 w 495"/>
                  <a:gd name="T87" fmla="*/ 41 h 663"/>
                  <a:gd name="T88" fmla="*/ 34 w 495"/>
                  <a:gd name="T89" fmla="*/ 41 h 663"/>
                  <a:gd name="T90" fmla="*/ 40 w 495"/>
                  <a:gd name="T91" fmla="*/ 38 h 663"/>
                  <a:gd name="T92" fmla="*/ 45 w 495"/>
                  <a:gd name="T93" fmla="*/ 35 h 663"/>
                  <a:gd name="T94" fmla="*/ 48 w 495"/>
                  <a:gd name="T95" fmla="*/ 32 h 663"/>
                  <a:gd name="T96" fmla="*/ 46 w 495"/>
                  <a:gd name="T97" fmla="*/ 21 h 663"/>
                  <a:gd name="T98" fmla="*/ 46 w 495"/>
                  <a:gd name="T99" fmla="*/ 18 h 663"/>
                  <a:gd name="T100" fmla="*/ 44 w 495"/>
                  <a:gd name="T101" fmla="*/ 12 h 663"/>
                  <a:gd name="T102" fmla="*/ 41 w 495"/>
                  <a:gd name="T103" fmla="*/ 9 h 663"/>
                  <a:gd name="T104" fmla="*/ 41 w 495"/>
                  <a:gd name="T105" fmla="*/ 8 h 663"/>
                  <a:gd name="T106" fmla="*/ 38 w 495"/>
                  <a:gd name="T107" fmla="*/ 7 h 663"/>
                  <a:gd name="T108" fmla="*/ 39 w 495"/>
                  <a:gd name="T109" fmla="*/ 6 h 663"/>
                  <a:gd name="T110" fmla="*/ 36 w 495"/>
                  <a:gd name="T111" fmla="*/ 8 h 663"/>
                  <a:gd name="T112" fmla="*/ 35 w 495"/>
                  <a:gd name="T113" fmla="*/ 8 h 663"/>
                  <a:gd name="T114" fmla="*/ 32 w 495"/>
                  <a:gd name="T115" fmla="*/ 10 h 663"/>
                  <a:gd name="T116" fmla="*/ 30 w 495"/>
                  <a:gd name="T117" fmla="*/ 10 h 6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5"/>
                  <a:gd name="T178" fmla="*/ 0 h 663"/>
                  <a:gd name="T179" fmla="*/ 495 w 495"/>
                  <a:gd name="T180" fmla="*/ 663 h 6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5" h="663">
                    <a:moveTo>
                      <a:pt x="299" y="95"/>
                    </a:moveTo>
                    <a:lnTo>
                      <a:pt x="299" y="89"/>
                    </a:lnTo>
                    <a:lnTo>
                      <a:pt x="303" y="82"/>
                    </a:lnTo>
                    <a:lnTo>
                      <a:pt x="310" y="77"/>
                    </a:lnTo>
                    <a:lnTo>
                      <a:pt x="317" y="72"/>
                    </a:lnTo>
                    <a:lnTo>
                      <a:pt x="317" y="63"/>
                    </a:lnTo>
                    <a:lnTo>
                      <a:pt x="313" y="60"/>
                    </a:lnTo>
                    <a:lnTo>
                      <a:pt x="297" y="63"/>
                    </a:lnTo>
                    <a:lnTo>
                      <a:pt x="292" y="63"/>
                    </a:lnTo>
                    <a:lnTo>
                      <a:pt x="289" y="56"/>
                    </a:lnTo>
                    <a:lnTo>
                      <a:pt x="278" y="51"/>
                    </a:lnTo>
                    <a:lnTo>
                      <a:pt x="273" y="56"/>
                    </a:lnTo>
                    <a:lnTo>
                      <a:pt x="268" y="54"/>
                    </a:lnTo>
                    <a:lnTo>
                      <a:pt x="269" y="47"/>
                    </a:lnTo>
                    <a:lnTo>
                      <a:pt x="262" y="47"/>
                    </a:lnTo>
                    <a:lnTo>
                      <a:pt x="259" y="44"/>
                    </a:lnTo>
                    <a:lnTo>
                      <a:pt x="266" y="37"/>
                    </a:lnTo>
                    <a:lnTo>
                      <a:pt x="268" y="28"/>
                    </a:lnTo>
                    <a:lnTo>
                      <a:pt x="264" y="18"/>
                    </a:lnTo>
                    <a:lnTo>
                      <a:pt x="250" y="11"/>
                    </a:lnTo>
                    <a:lnTo>
                      <a:pt x="243" y="11"/>
                    </a:lnTo>
                    <a:lnTo>
                      <a:pt x="245" y="7"/>
                    </a:lnTo>
                    <a:lnTo>
                      <a:pt x="236" y="9"/>
                    </a:lnTo>
                    <a:lnTo>
                      <a:pt x="217" y="0"/>
                    </a:lnTo>
                    <a:lnTo>
                      <a:pt x="208" y="0"/>
                    </a:lnTo>
                    <a:lnTo>
                      <a:pt x="207" y="9"/>
                    </a:lnTo>
                    <a:lnTo>
                      <a:pt x="219" y="37"/>
                    </a:lnTo>
                    <a:lnTo>
                      <a:pt x="205" y="42"/>
                    </a:lnTo>
                    <a:lnTo>
                      <a:pt x="203" y="46"/>
                    </a:lnTo>
                    <a:lnTo>
                      <a:pt x="200" y="49"/>
                    </a:lnTo>
                    <a:lnTo>
                      <a:pt x="205" y="51"/>
                    </a:lnTo>
                    <a:lnTo>
                      <a:pt x="208" y="54"/>
                    </a:lnTo>
                    <a:lnTo>
                      <a:pt x="207" y="60"/>
                    </a:lnTo>
                    <a:lnTo>
                      <a:pt x="208" y="65"/>
                    </a:lnTo>
                    <a:lnTo>
                      <a:pt x="212" y="70"/>
                    </a:lnTo>
                    <a:lnTo>
                      <a:pt x="210" y="74"/>
                    </a:lnTo>
                    <a:lnTo>
                      <a:pt x="207" y="74"/>
                    </a:lnTo>
                    <a:lnTo>
                      <a:pt x="205" y="81"/>
                    </a:lnTo>
                    <a:lnTo>
                      <a:pt x="215" y="91"/>
                    </a:lnTo>
                    <a:lnTo>
                      <a:pt x="214" y="93"/>
                    </a:lnTo>
                    <a:lnTo>
                      <a:pt x="193" y="89"/>
                    </a:lnTo>
                    <a:lnTo>
                      <a:pt x="186" y="100"/>
                    </a:lnTo>
                    <a:lnTo>
                      <a:pt x="182" y="116"/>
                    </a:lnTo>
                    <a:lnTo>
                      <a:pt x="186" y="137"/>
                    </a:lnTo>
                    <a:lnTo>
                      <a:pt x="179" y="116"/>
                    </a:lnTo>
                    <a:lnTo>
                      <a:pt x="172" y="112"/>
                    </a:lnTo>
                    <a:lnTo>
                      <a:pt x="170" y="123"/>
                    </a:lnTo>
                    <a:lnTo>
                      <a:pt x="163" y="123"/>
                    </a:lnTo>
                    <a:lnTo>
                      <a:pt x="163" y="110"/>
                    </a:lnTo>
                    <a:lnTo>
                      <a:pt x="159" y="100"/>
                    </a:lnTo>
                    <a:lnTo>
                      <a:pt x="145" y="95"/>
                    </a:lnTo>
                    <a:lnTo>
                      <a:pt x="119" y="96"/>
                    </a:lnTo>
                    <a:lnTo>
                      <a:pt x="116" y="103"/>
                    </a:lnTo>
                    <a:lnTo>
                      <a:pt x="110" y="105"/>
                    </a:lnTo>
                    <a:lnTo>
                      <a:pt x="107" y="112"/>
                    </a:lnTo>
                    <a:lnTo>
                      <a:pt x="107" y="114"/>
                    </a:lnTo>
                    <a:lnTo>
                      <a:pt x="116" y="119"/>
                    </a:lnTo>
                    <a:lnTo>
                      <a:pt x="124" y="130"/>
                    </a:lnTo>
                    <a:lnTo>
                      <a:pt x="124" y="138"/>
                    </a:lnTo>
                    <a:lnTo>
                      <a:pt x="123" y="137"/>
                    </a:lnTo>
                    <a:lnTo>
                      <a:pt x="121" y="128"/>
                    </a:lnTo>
                    <a:lnTo>
                      <a:pt x="105" y="128"/>
                    </a:lnTo>
                    <a:lnTo>
                      <a:pt x="88" y="170"/>
                    </a:lnTo>
                    <a:lnTo>
                      <a:pt x="72" y="177"/>
                    </a:lnTo>
                    <a:lnTo>
                      <a:pt x="72" y="187"/>
                    </a:lnTo>
                    <a:lnTo>
                      <a:pt x="88" y="198"/>
                    </a:lnTo>
                    <a:lnTo>
                      <a:pt x="84" y="208"/>
                    </a:lnTo>
                    <a:lnTo>
                      <a:pt x="76" y="217"/>
                    </a:lnTo>
                    <a:lnTo>
                      <a:pt x="67" y="221"/>
                    </a:lnTo>
                    <a:lnTo>
                      <a:pt x="62" y="233"/>
                    </a:lnTo>
                    <a:lnTo>
                      <a:pt x="56" y="242"/>
                    </a:lnTo>
                    <a:lnTo>
                      <a:pt x="48" y="242"/>
                    </a:lnTo>
                    <a:lnTo>
                      <a:pt x="37" y="235"/>
                    </a:lnTo>
                    <a:lnTo>
                      <a:pt x="27" y="233"/>
                    </a:lnTo>
                    <a:lnTo>
                      <a:pt x="18" y="296"/>
                    </a:lnTo>
                    <a:lnTo>
                      <a:pt x="11" y="301"/>
                    </a:lnTo>
                    <a:lnTo>
                      <a:pt x="7" y="308"/>
                    </a:lnTo>
                    <a:lnTo>
                      <a:pt x="9" y="327"/>
                    </a:lnTo>
                    <a:lnTo>
                      <a:pt x="9" y="332"/>
                    </a:lnTo>
                    <a:lnTo>
                      <a:pt x="13" y="339"/>
                    </a:lnTo>
                    <a:lnTo>
                      <a:pt x="13" y="350"/>
                    </a:lnTo>
                    <a:lnTo>
                      <a:pt x="16" y="360"/>
                    </a:lnTo>
                    <a:lnTo>
                      <a:pt x="14" y="367"/>
                    </a:lnTo>
                    <a:lnTo>
                      <a:pt x="0" y="383"/>
                    </a:lnTo>
                    <a:lnTo>
                      <a:pt x="7" y="388"/>
                    </a:lnTo>
                    <a:lnTo>
                      <a:pt x="4" y="395"/>
                    </a:lnTo>
                    <a:lnTo>
                      <a:pt x="4" y="402"/>
                    </a:lnTo>
                    <a:lnTo>
                      <a:pt x="9" y="420"/>
                    </a:lnTo>
                    <a:lnTo>
                      <a:pt x="7" y="432"/>
                    </a:lnTo>
                    <a:lnTo>
                      <a:pt x="2" y="437"/>
                    </a:lnTo>
                    <a:lnTo>
                      <a:pt x="18" y="458"/>
                    </a:lnTo>
                    <a:lnTo>
                      <a:pt x="23" y="471"/>
                    </a:lnTo>
                    <a:lnTo>
                      <a:pt x="95" y="504"/>
                    </a:lnTo>
                    <a:lnTo>
                      <a:pt x="90" y="516"/>
                    </a:lnTo>
                    <a:lnTo>
                      <a:pt x="69" y="537"/>
                    </a:lnTo>
                    <a:lnTo>
                      <a:pt x="51" y="574"/>
                    </a:lnTo>
                    <a:lnTo>
                      <a:pt x="44" y="612"/>
                    </a:lnTo>
                    <a:lnTo>
                      <a:pt x="46" y="616"/>
                    </a:lnTo>
                    <a:lnTo>
                      <a:pt x="53" y="625"/>
                    </a:lnTo>
                    <a:lnTo>
                      <a:pt x="119" y="623"/>
                    </a:lnTo>
                    <a:lnTo>
                      <a:pt x="156" y="644"/>
                    </a:lnTo>
                    <a:lnTo>
                      <a:pt x="168" y="642"/>
                    </a:lnTo>
                    <a:lnTo>
                      <a:pt x="179" y="642"/>
                    </a:lnTo>
                    <a:lnTo>
                      <a:pt x="187" y="646"/>
                    </a:lnTo>
                    <a:lnTo>
                      <a:pt x="191" y="656"/>
                    </a:lnTo>
                    <a:lnTo>
                      <a:pt x="201" y="663"/>
                    </a:lnTo>
                    <a:lnTo>
                      <a:pt x="207" y="660"/>
                    </a:lnTo>
                    <a:lnTo>
                      <a:pt x="212" y="653"/>
                    </a:lnTo>
                    <a:lnTo>
                      <a:pt x="219" y="647"/>
                    </a:lnTo>
                    <a:lnTo>
                      <a:pt x="231" y="649"/>
                    </a:lnTo>
                    <a:lnTo>
                      <a:pt x="245" y="660"/>
                    </a:lnTo>
                    <a:lnTo>
                      <a:pt x="259" y="661"/>
                    </a:lnTo>
                    <a:lnTo>
                      <a:pt x="280" y="651"/>
                    </a:lnTo>
                    <a:lnTo>
                      <a:pt x="317" y="649"/>
                    </a:lnTo>
                    <a:lnTo>
                      <a:pt x="322" y="646"/>
                    </a:lnTo>
                    <a:lnTo>
                      <a:pt x="332" y="649"/>
                    </a:lnTo>
                    <a:lnTo>
                      <a:pt x="348" y="651"/>
                    </a:lnTo>
                    <a:lnTo>
                      <a:pt x="352" y="660"/>
                    </a:lnTo>
                    <a:lnTo>
                      <a:pt x="360" y="658"/>
                    </a:lnTo>
                    <a:lnTo>
                      <a:pt x="362" y="649"/>
                    </a:lnTo>
                    <a:lnTo>
                      <a:pt x="355" y="632"/>
                    </a:lnTo>
                    <a:lnTo>
                      <a:pt x="357" y="614"/>
                    </a:lnTo>
                    <a:lnTo>
                      <a:pt x="362" y="602"/>
                    </a:lnTo>
                    <a:lnTo>
                      <a:pt x="386" y="595"/>
                    </a:lnTo>
                    <a:lnTo>
                      <a:pt x="395" y="577"/>
                    </a:lnTo>
                    <a:lnTo>
                      <a:pt x="414" y="570"/>
                    </a:lnTo>
                    <a:lnTo>
                      <a:pt x="416" y="563"/>
                    </a:lnTo>
                    <a:lnTo>
                      <a:pt x="343" y="478"/>
                    </a:lnTo>
                    <a:lnTo>
                      <a:pt x="345" y="448"/>
                    </a:lnTo>
                    <a:lnTo>
                      <a:pt x="332" y="441"/>
                    </a:lnTo>
                    <a:lnTo>
                      <a:pt x="325" y="429"/>
                    </a:lnTo>
                    <a:lnTo>
                      <a:pt x="325" y="420"/>
                    </a:lnTo>
                    <a:lnTo>
                      <a:pt x="327" y="416"/>
                    </a:lnTo>
                    <a:lnTo>
                      <a:pt x="343" y="432"/>
                    </a:lnTo>
                    <a:lnTo>
                      <a:pt x="345" y="432"/>
                    </a:lnTo>
                    <a:lnTo>
                      <a:pt x="352" y="418"/>
                    </a:lnTo>
                    <a:lnTo>
                      <a:pt x="404" y="402"/>
                    </a:lnTo>
                    <a:lnTo>
                      <a:pt x="411" y="392"/>
                    </a:lnTo>
                    <a:lnTo>
                      <a:pt x="451" y="381"/>
                    </a:lnTo>
                    <a:lnTo>
                      <a:pt x="456" y="359"/>
                    </a:lnTo>
                    <a:lnTo>
                      <a:pt x="465" y="362"/>
                    </a:lnTo>
                    <a:lnTo>
                      <a:pt x="477" y="383"/>
                    </a:lnTo>
                    <a:lnTo>
                      <a:pt x="484" y="385"/>
                    </a:lnTo>
                    <a:lnTo>
                      <a:pt x="495" y="339"/>
                    </a:lnTo>
                    <a:lnTo>
                      <a:pt x="495" y="334"/>
                    </a:lnTo>
                    <a:lnTo>
                      <a:pt x="481" y="315"/>
                    </a:lnTo>
                    <a:lnTo>
                      <a:pt x="477" y="224"/>
                    </a:lnTo>
                    <a:lnTo>
                      <a:pt x="465" y="212"/>
                    </a:lnTo>
                    <a:lnTo>
                      <a:pt x="465" y="205"/>
                    </a:lnTo>
                    <a:lnTo>
                      <a:pt x="476" y="182"/>
                    </a:lnTo>
                    <a:lnTo>
                      <a:pt x="479" y="156"/>
                    </a:lnTo>
                    <a:lnTo>
                      <a:pt x="472" y="130"/>
                    </a:lnTo>
                    <a:lnTo>
                      <a:pt x="451" y="121"/>
                    </a:lnTo>
                    <a:lnTo>
                      <a:pt x="449" y="109"/>
                    </a:lnTo>
                    <a:lnTo>
                      <a:pt x="444" y="95"/>
                    </a:lnTo>
                    <a:lnTo>
                      <a:pt x="434" y="96"/>
                    </a:lnTo>
                    <a:lnTo>
                      <a:pt x="428" y="89"/>
                    </a:lnTo>
                    <a:lnTo>
                      <a:pt x="427" y="89"/>
                    </a:lnTo>
                    <a:lnTo>
                      <a:pt x="425" y="82"/>
                    </a:lnTo>
                    <a:lnTo>
                      <a:pt x="418" y="77"/>
                    </a:lnTo>
                    <a:lnTo>
                      <a:pt x="413" y="70"/>
                    </a:lnTo>
                    <a:lnTo>
                      <a:pt x="392" y="74"/>
                    </a:lnTo>
                    <a:lnTo>
                      <a:pt x="385" y="77"/>
                    </a:lnTo>
                    <a:lnTo>
                      <a:pt x="388" y="74"/>
                    </a:lnTo>
                    <a:lnTo>
                      <a:pt x="402" y="63"/>
                    </a:lnTo>
                    <a:lnTo>
                      <a:pt x="397" y="61"/>
                    </a:lnTo>
                    <a:lnTo>
                      <a:pt x="388" y="63"/>
                    </a:lnTo>
                    <a:lnTo>
                      <a:pt x="374" y="77"/>
                    </a:lnTo>
                    <a:lnTo>
                      <a:pt x="369" y="86"/>
                    </a:lnTo>
                    <a:lnTo>
                      <a:pt x="366" y="88"/>
                    </a:lnTo>
                    <a:lnTo>
                      <a:pt x="366" y="81"/>
                    </a:lnTo>
                    <a:lnTo>
                      <a:pt x="348" y="84"/>
                    </a:lnTo>
                    <a:lnTo>
                      <a:pt x="332" y="95"/>
                    </a:lnTo>
                    <a:lnTo>
                      <a:pt x="334" y="100"/>
                    </a:lnTo>
                    <a:lnTo>
                      <a:pt x="325" y="98"/>
                    </a:lnTo>
                    <a:lnTo>
                      <a:pt x="315" y="93"/>
                    </a:lnTo>
                    <a:lnTo>
                      <a:pt x="301" y="100"/>
                    </a:lnTo>
                    <a:lnTo>
                      <a:pt x="299" y="95"/>
                    </a:lnTo>
                    <a:close/>
                  </a:path>
                </a:pathLst>
              </a:custGeom>
              <a:grpFill/>
              <a:ln w="381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98"/>
              <p:cNvSpPr>
                <a:spLocks/>
              </p:cNvSpPr>
              <p:nvPr/>
            </p:nvSpPr>
            <p:spPr bwMode="auto">
              <a:xfrm>
                <a:off x="4149" y="2007"/>
                <a:ext cx="24" cy="30"/>
              </a:xfrm>
              <a:custGeom>
                <a:avLst/>
                <a:gdLst>
                  <a:gd name="T0" fmla="*/ 3 w 28"/>
                  <a:gd name="T1" fmla="*/ 3 h 35"/>
                  <a:gd name="T2" fmla="*/ 3 w 28"/>
                  <a:gd name="T3" fmla="*/ 3 h 35"/>
                  <a:gd name="T4" fmla="*/ 3 w 28"/>
                  <a:gd name="T5" fmla="*/ 3 h 35"/>
                  <a:gd name="T6" fmla="*/ 3 w 28"/>
                  <a:gd name="T7" fmla="*/ 4 h 35"/>
                  <a:gd name="T8" fmla="*/ 3 w 28"/>
                  <a:gd name="T9" fmla="*/ 3 h 35"/>
                  <a:gd name="T10" fmla="*/ 3 w 28"/>
                  <a:gd name="T11" fmla="*/ 3 h 35"/>
                  <a:gd name="T12" fmla="*/ 3 w 28"/>
                  <a:gd name="T13" fmla="*/ 4 h 35"/>
                  <a:gd name="T14" fmla="*/ 3 w 28"/>
                  <a:gd name="T15" fmla="*/ 3 h 35"/>
                  <a:gd name="T16" fmla="*/ 0 w 28"/>
                  <a:gd name="T17" fmla="*/ 3 h 35"/>
                  <a:gd name="T18" fmla="*/ 3 w 28"/>
                  <a:gd name="T19" fmla="*/ 3 h 35"/>
                  <a:gd name="T20" fmla="*/ 3 w 28"/>
                  <a:gd name="T21" fmla="*/ 3 h 35"/>
                  <a:gd name="T22" fmla="*/ 3 w 28"/>
                  <a:gd name="T23" fmla="*/ 3 h 35"/>
                  <a:gd name="T24" fmla="*/ 3 w 28"/>
                  <a:gd name="T25" fmla="*/ 3 h 35"/>
                  <a:gd name="T26" fmla="*/ 3 w 28"/>
                  <a:gd name="T27" fmla="*/ 3 h 35"/>
                  <a:gd name="T28" fmla="*/ 3 w 28"/>
                  <a:gd name="T29" fmla="*/ 3 h 35"/>
                  <a:gd name="T30" fmla="*/ 3 w 28"/>
                  <a:gd name="T31" fmla="*/ 3 h 35"/>
                  <a:gd name="T32" fmla="*/ 3 w 28"/>
                  <a:gd name="T33" fmla="*/ 3 h 35"/>
                  <a:gd name="T34" fmla="*/ 3 w 28"/>
                  <a:gd name="T35" fmla="*/ 0 h 35"/>
                  <a:gd name="T36" fmla="*/ 3 w 28"/>
                  <a:gd name="T37" fmla="*/ 2 h 35"/>
                  <a:gd name="T38" fmla="*/ 3 w 28"/>
                  <a:gd name="T39" fmla="*/ 3 h 35"/>
                  <a:gd name="T40" fmla="*/ 3 w 28"/>
                  <a:gd name="T41" fmla="*/ 3 h 35"/>
                  <a:gd name="T42" fmla="*/ 3 w 28"/>
                  <a:gd name="T43" fmla="*/ 3 h 35"/>
                  <a:gd name="T44" fmla="*/ 3 w 28"/>
                  <a:gd name="T45" fmla="*/ 3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35"/>
                  <a:gd name="T71" fmla="*/ 28 w 28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35">
                    <a:moveTo>
                      <a:pt x="25" y="20"/>
                    </a:moveTo>
                    <a:lnTo>
                      <a:pt x="25" y="27"/>
                    </a:lnTo>
                    <a:lnTo>
                      <a:pt x="28" y="32"/>
                    </a:lnTo>
                    <a:lnTo>
                      <a:pt x="27" y="35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14" y="35"/>
                    </a:lnTo>
                    <a:lnTo>
                      <a:pt x="6" y="32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8" y="18"/>
                    </a:lnTo>
                    <a:lnTo>
                      <a:pt x="18" y="13"/>
                    </a:lnTo>
                    <a:lnTo>
                      <a:pt x="13" y="9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18" y="7"/>
                    </a:lnTo>
                    <a:lnTo>
                      <a:pt x="25" y="7"/>
                    </a:lnTo>
                    <a:lnTo>
                      <a:pt x="28" y="11"/>
                    </a:lnTo>
                    <a:lnTo>
                      <a:pt x="25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i-FI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Freeform 99"/>
            <p:cNvSpPr>
              <a:spLocks/>
            </p:cNvSpPr>
            <p:nvPr/>
          </p:nvSpPr>
          <p:spPr bwMode="auto">
            <a:xfrm>
              <a:off x="5325" y="2163"/>
              <a:ext cx="264" cy="192"/>
            </a:xfrm>
            <a:custGeom>
              <a:avLst/>
              <a:gdLst>
                <a:gd name="T0" fmla="*/ 951225872 w 289"/>
                <a:gd name="T1" fmla="*/ 495067106 h 226"/>
                <a:gd name="T2" fmla="*/ 951225872 w 289"/>
                <a:gd name="T3" fmla="*/ 495067106 h 226"/>
                <a:gd name="T4" fmla="*/ 951225872 w 289"/>
                <a:gd name="T5" fmla="*/ 495067106 h 226"/>
                <a:gd name="T6" fmla="*/ 951225872 w 289"/>
                <a:gd name="T7" fmla="*/ 495067106 h 226"/>
                <a:gd name="T8" fmla="*/ 951225872 w 289"/>
                <a:gd name="T9" fmla="*/ 495067106 h 226"/>
                <a:gd name="T10" fmla="*/ 951225872 w 289"/>
                <a:gd name="T11" fmla="*/ 495067106 h 226"/>
                <a:gd name="T12" fmla="*/ 951225872 w 289"/>
                <a:gd name="T13" fmla="*/ 495067106 h 226"/>
                <a:gd name="T14" fmla="*/ 951225872 w 289"/>
                <a:gd name="T15" fmla="*/ 495067106 h 226"/>
                <a:gd name="T16" fmla="*/ 951225872 w 289"/>
                <a:gd name="T17" fmla="*/ 495067106 h 226"/>
                <a:gd name="T18" fmla="*/ 951225872 w 289"/>
                <a:gd name="T19" fmla="*/ 495067106 h 226"/>
                <a:gd name="T20" fmla="*/ 951225872 w 289"/>
                <a:gd name="T21" fmla="*/ 495067106 h 226"/>
                <a:gd name="T22" fmla="*/ 951225872 w 289"/>
                <a:gd name="T23" fmla="*/ 495067106 h 226"/>
                <a:gd name="T24" fmla="*/ 951225872 w 289"/>
                <a:gd name="T25" fmla="*/ 495067106 h 226"/>
                <a:gd name="T26" fmla="*/ 951225872 w 289"/>
                <a:gd name="T27" fmla="*/ 495067106 h 226"/>
                <a:gd name="T28" fmla="*/ 951225872 w 289"/>
                <a:gd name="T29" fmla="*/ 495067106 h 226"/>
                <a:gd name="T30" fmla="*/ 951225872 w 289"/>
                <a:gd name="T31" fmla="*/ 495067106 h 226"/>
                <a:gd name="T32" fmla="*/ 951225872 w 289"/>
                <a:gd name="T33" fmla="*/ 495067106 h 226"/>
                <a:gd name="T34" fmla="*/ 951225872 w 289"/>
                <a:gd name="T35" fmla="*/ 495067106 h 226"/>
                <a:gd name="T36" fmla="*/ 951225872 w 289"/>
                <a:gd name="T37" fmla="*/ 495067106 h 226"/>
                <a:gd name="T38" fmla="*/ 951225872 w 289"/>
                <a:gd name="T39" fmla="*/ 495067106 h 226"/>
                <a:gd name="T40" fmla="*/ 951225872 w 289"/>
                <a:gd name="T41" fmla="*/ 495067106 h 226"/>
                <a:gd name="T42" fmla="*/ 951225872 w 289"/>
                <a:gd name="T43" fmla="*/ 495067106 h 226"/>
                <a:gd name="T44" fmla="*/ 951225872 w 289"/>
                <a:gd name="T45" fmla="*/ 495067106 h 226"/>
                <a:gd name="T46" fmla="*/ 951225872 w 289"/>
                <a:gd name="T47" fmla="*/ 495067106 h 226"/>
                <a:gd name="T48" fmla="*/ 951225872 w 289"/>
                <a:gd name="T49" fmla="*/ 495067106 h 226"/>
                <a:gd name="T50" fmla="*/ 951225872 w 289"/>
                <a:gd name="T51" fmla="*/ 495067106 h 226"/>
                <a:gd name="T52" fmla="*/ 951225872 w 289"/>
                <a:gd name="T53" fmla="*/ 495067106 h 226"/>
                <a:gd name="T54" fmla="*/ 951225872 w 289"/>
                <a:gd name="T55" fmla="*/ 495067106 h 226"/>
                <a:gd name="T56" fmla="*/ 951225872 w 289"/>
                <a:gd name="T57" fmla="*/ 495067106 h 226"/>
                <a:gd name="T58" fmla="*/ 951225872 w 289"/>
                <a:gd name="T59" fmla="*/ 0 h 226"/>
                <a:gd name="T60" fmla="*/ 951225872 w 289"/>
                <a:gd name="T61" fmla="*/ 495067106 h 226"/>
                <a:gd name="T62" fmla="*/ 951225872 w 289"/>
                <a:gd name="T63" fmla="*/ 495067106 h 226"/>
                <a:gd name="T64" fmla="*/ 951225872 w 289"/>
                <a:gd name="T65" fmla="*/ 495067106 h 226"/>
                <a:gd name="T66" fmla="*/ 951225872 w 289"/>
                <a:gd name="T67" fmla="*/ 495067106 h 226"/>
                <a:gd name="T68" fmla="*/ 951225872 w 289"/>
                <a:gd name="T69" fmla="*/ 495067106 h 226"/>
                <a:gd name="T70" fmla="*/ 951225872 w 289"/>
                <a:gd name="T71" fmla="*/ 495067106 h 226"/>
                <a:gd name="T72" fmla="*/ 951225872 w 289"/>
                <a:gd name="T73" fmla="*/ 495067106 h 2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9"/>
                <a:gd name="T112" fmla="*/ 0 h 226"/>
                <a:gd name="T113" fmla="*/ 289 w 289"/>
                <a:gd name="T114" fmla="*/ 226 h 2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9" h="226">
                  <a:moveTo>
                    <a:pt x="0" y="40"/>
                  </a:moveTo>
                  <a:lnTo>
                    <a:pt x="6" y="79"/>
                  </a:lnTo>
                  <a:lnTo>
                    <a:pt x="4" y="58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6" y="114"/>
                  </a:lnTo>
                  <a:lnTo>
                    <a:pt x="25" y="110"/>
                  </a:lnTo>
                  <a:lnTo>
                    <a:pt x="30" y="116"/>
                  </a:lnTo>
                  <a:lnTo>
                    <a:pt x="37" y="117"/>
                  </a:lnTo>
                  <a:lnTo>
                    <a:pt x="42" y="123"/>
                  </a:lnTo>
                  <a:lnTo>
                    <a:pt x="65" y="128"/>
                  </a:lnTo>
                  <a:lnTo>
                    <a:pt x="79" y="124"/>
                  </a:lnTo>
                  <a:lnTo>
                    <a:pt x="86" y="130"/>
                  </a:lnTo>
                  <a:lnTo>
                    <a:pt x="96" y="149"/>
                  </a:lnTo>
                  <a:lnTo>
                    <a:pt x="91" y="163"/>
                  </a:lnTo>
                  <a:lnTo>
                    <a:pt x="95" y="187"/>
                  </a:lnTo>
                  <a:lnTo>
                    <a:pt x="126" y="207"/>
                  </a:lnTo>
                  <a:lnTo>
                    <a:pt x="130" y="217"/>
                  </a:lnTo>
                  <a:lnTo>
                    <a:pt x="131" y="222"/>
                  </a:lnTo>
                  <a:lnTo>
                    <a:pt x="145" y="226"/>
                  </a:lnTo>
                  <a:lnTo>
                    <a:pt x="159" y="222"/>
                  </a:lnTo>
                  <a:lnTo>
                    <a:pt x="175" y="224"/>
                  </a:lnTo>
                  <a:lnTo>
                    <a:pt x="182" y="221"/>
                  </a:lnTo>
                  <a:lnTo>
                    <a:pt x="187" y="214"/>
                  </a:lnTo>
                  <a:lnTo>
                    <a:pt x="194" y="217"/>
                  </a:lnTo>
                  <a:lnTo>
                    <a:pt x="201" y="215"/>
                  </a:lnTo>
                  <a:lnTo>
                    <a:pt x="198" y="203"/>
                  </a:lnTo>
                  <a:lnTo>
                    <a:pt x="203" y="200"/>
                  </a:lnTo>
                  <a:lnTo>
                    <a:pt x="210" y="200"/>
                  </a:lnTo>
                  <a:lnTo>
                    <a:pt x="215" y="193"/>
                  </a:lnTo>
                  <a:lnTo>
                    <a:pt x="222" y="189"/>
                  </a:lnTo>
                  <a:lnTo>
                    <a:pt x="229" y="191"/>
                  </a:lnTo>
                  <a:lnTo>
                    <a:pt x="233" y="196"/>
                  </a:lnTo>
                  <a:lnTo>
                    <a:pt x="240" y="200"/>
                  </a:lnTo>
                  <a:lnTo>
                    <a:pt x="247" y="196"/>
                  </a:lnTo>
                  <a:lnTo>
                    <a:pt x="245" y="189"/>
                  </a:lnTo>
                  <a:lnTo>
                    <a:pt x="240" y="184"/>
                  </a:lnTo>
                  <a:lnTo>
                    <a:pt x="236" y="177"/>
                  </a:lnTo>
                  <a:lnTo>
                    <a:pt x="238" y="170"/>
                  </a:lnTo>
                  <a:lnTo>
                    <a:pt x="245" y="156"/>
                  </a:lnTo>
                  <a:lnTo>
                    <a:pt x="245" y="126"/>
                  </a:lnTo>
                  <a:lnTo>
                    <a:pt x="252" y="121"/>
                  </a:lnTo>
                  <a:lnTo>
                    <a:pt x="259" y="119"/>
                  </a:lnTo>
                  <a:lnTo>
                    <a:pt x="269" y="110"/>
                  </a:lnTo>
                  <a:lnTo>
                    <a:pt x="282" y="109"/>
                  </a:lnTo>
                  <a:lnTo>
                    <a:pt x="289" y="93"/>
                  </a:lnTo>
                  <a:lnTo>
                    <a:pt x="282" y="89"/>
                  </a:lnTo>
                  <a:lnTo>
                    <a:pt x="273" y="89"/>
                  </a:lnTo>
                  <a:lnTo>
                    <a:pt x="273" y="75"/>
                  </a:lnTo>
                  <a:lnTo>
                    <a:pt x="278" y="72"/>
                  </a:lnTo>
                  <a:lnTo>
                    <a:pt x="283" y="67"/>
                  </a:lnTo>
                  <a:lnTo>
                    <a:pt x="282" y="65"/>
                  </a:lnTo>
                  <a:lnTo>
                    <a:pt x="282" y="63"/>
                  </a:lnTo>
                  <a:lnTo>
                    <a:pt x="269" y="58"/>
                  </a:lnTo>
                  <a:lnTo>
                    <a:pt x="250" y="39"/>
                  </a:lnTo>
                  <a:lnTo>
                    <a:pt x="226" y="25"/>
                  </a:lnTo>
                  <a:lnTo>
                    <a:pt x="212" y="26"/>
                  </a:lnTo>
                  <a:lnTo>
                    <a:pt x="205" y="25"/>
                  </a:lnTo>
                  <a:lnTo>
                    <a:pt x="194" y="5"/>
                  </a:lnTo>
                  <a:lnTo>
                    <a:pt x="189" y="0"/>
                  </a:lnTo>
                  <a:lnTo>
                    <a:pt x="184" y="4"/>
                  </a:lnTo>
                  <a:lnTo>
                    <a:pt x="173" y="14"/>
                  </a:lnTo>
                  <a:lnTo>
                    <a:pt x="159" y="19"/>
                  </a:lnTo>
                  <a:lnTo>
                    <a:pt x="133" y="11"/>
                  </a:lnTo>
                  <a:lnTo>
                    <a:pt x="110" y="9"/>
                  </a:lnTo>
                  <a:lnTo>
                    <a:pt x="105" y="11"/>
                  </a:lnTo>
                  <a:lnTo>
                    <a:pt x="98" y="11"/>
                  </a:lnTo>
                  <a:lnTo>
                    <a:pt x="91" y="12"/>
                  </a:lnTo>
                  <a:lnTo>
                    <a:pt x="84" y="14"/>
                  </a:lnTo>
                  <a:lnTo>
                    <a:pt x="77" y="11"/>
                  </a:lnTo>
                  <a:lnTo>
                    <a:pt x="56" y="11"/>
                  </a:lnTo>
                  <a:lnTo>
                    <a:pt x="23" y="26"/>
                  </a:lnTo>
                  <a:lnTo>
                    <a:pt x="16" y="39"/>
                  </a:lnTo>
                  <a:lnTo>
                    <a:pt x="11" y="4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00"/>
            <p:cNvSpPr>
              <a:spLocks/>
            </p:cNvSpPr>
            <p:nvPr/>
          </p:nvSpPr>
          <p:spPr bwMode="auto">
            <a:xfrm>
              <a:off x="5261" y="2229"/>
              <a:ext cx="152" cy="104"/>
            </a:xfrm>
            <a:custGeom>
              <a:avLst/>
              <a:gdLst>
                <a:gd name="T0" fmla="*/ 0 w 165"/>
                <a:gd name="T1" fmla="*/ 474332864 h 123"/>
                <a:gd name="T2" fmla="*/ 1026042336 w 165"/>
                <a:gd name="T3" fmla="*/ 474332864 h 123"/>
                <a:gd name="T4" fmla="*/ 1026042336 w 165"/>
                <a:gd name="T5" fmla="*/ 474332864 h 123"/>
                <a:gd name="T6" fmla="*/ 1026042336 w 165"/>
                <a:gd name="T7" fmla="*/ 474332864 h 123"/>
                <a:gd name="T8" fmla="*/ 1026042336 w 165"/>
                <a:gd name="T9" fmla="*/ 474332864 h 123"/>
                <a:gd name="T10" fmla="*/ 1026042336 w 165"/>
                <a:gd name="T11" fmla="*/ 474332864 h 123"/>
                <a:gd name="T12" fmla="*/ 1026042336 w 165"/>
                <a:gd name="T13" fmla="*/ 474332864 h 123"/>
                <a:gd name="T14" fmla="*/ 1026042336 w 165"/>
                <a:gd name="T15" fmla="*/ 474332864 h 123"/>
                <a:gd name="T16" fmla="*/ 1026042336 w 165"/>
                <a:gd name="T17" fmla="*/ 0 h 123"/>
                <a:gd name="T18" fmla="*/ 1026042336 w 165"/>
                <a:gd name="T19" fmla="*/ 474332864 h 123"/>
                <a:gd name="T20" fmla="*/ 1026042336 w 165"/>
                <a:gd name="T21" fmla="*/ 474332864 h 123"/>
                <a:gd name="T22" fmla="*/ 1026042336 w 165"/>
                <a:gd name="T23" fmla="*/ 474332864 h 123"/>
                <a:gd name="T24" fmla="*/ 1026042336 w 165"/>
                <a:gd name="T25" fmla="*/ 474332864 h 123"/>
                <a:gd name="T26" fmla="*/ 1026042336 w 165"/>
                <a:gd name="T27" fmla="*/ 474332864 h 123"/>
                <a:gd name="T28" fmla="*/ 1026042336 w 165"/>
                <a:gd name="T29" fmla="*/ 474332864 h 123"/>
                <a:gd name="T30" fmla="*/ 1026042336 w 165"/>
                <a:gd name="T31" fmla="*/ 474332864 h 123"/>
                <a:gd name="T32" fmla="*/ 1026042336 w 165"/>
                <a:gd name="T33" fmla="*/ 474332864 h 123"/>
                <a:gd name="T34" fmla="*/ 1026042336 w 165"/>
                <a:gd name="T35" fmla="*/ 474332864 h 123"/>
                <a:gd name="T36" fmla="*/ 1026042336 w 165"/>
                <a:gd name="T37" fmla="*/ 474332864 h 123"/>
                <a:gd name="T38" fmla="*/ 1026042336 w 165"/>
                <a:gd name="T39" fmla="*/ 474332864 h 123"/>
                <a:gd name="T40" fmla="*/ 1026042336 w 165"/>
                <a:gd name="T41" fmla="*/ 474332864 h 123"/>
                <a:gd name="T42" fmla="*/ 1026042336 w 165"/>
                <a:gd name="T43" fmla="*/ 474332864 h 123"/>
                <a:gd name="T44" fmla="*/ 1026042336 w 165"/>
                <a:gd name="T45" fmla="*/ 474332864 h 123"/>
                <a:gd name="T46" fmla="*/ 1026042336 w 165"/>
                <a:gd name="T47" fmla="*/ 474332864 h 123"/>
                <a:gd name="T48" fmla="*/ 1026042336 w 165"/>
                <a:gd name="T49" fmla="*/ 474332864 h 123"/>
                <a:gd name="T50" fmla="*/ 1026042336 w 165"/>
                <a:gd name="T51" fmla="*/ 474332864 h 123"/>
                <a:gd name="T52" fmla="*/ 1026042336 w 165"/>
                <a:gd name="T53" fmla="*/ 474332864 h 123"/>
                <a:gd name="T54" fmla="*/ 1026042336 w 165"/>
                <a:gd name="T55" fmla="*/ 474332864 h 123"/>
                <a:gd name="T56" fmla="*/ 1026042336 w 165"/>
                <a:gd name="T57" fmla="*/ 474332864 h 123"/>
                <a:gd name="T58" fmla="*/ 0 w 165"/>
                <a:gd name="T59" fmla="*/ 474332864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5"/>
                <a:gd name="T91" fmla="*/ 0 h 123"/>
                <a:gd name="T92" fmla="*/ 165 w 165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5" h="123">
                  <a:moveTo>
                    <a:pt x="0" y="109"/>
                  </a:moveTo>
                  <a:lnTo>
                    <a:pt x="1" y="105"/>
                  </a:lnTo>
                  <a:lnTo>
                    <a:pt x="10" y="98"/>
                  </a:lnTo>
                  <a:lnTo>
                    <a:pt x="19" y="81"/>
                  </a:lnTo>
                  <a:lnTo>
                    <a:pt x="19" y="70"/>
                  </a:lnTo>
                  <a:lnTo>
                    <a:pt x="22" y="65"/>
                  </a:lnTo>
                  <a:lnTo>
                    <a:pt x="41" y="63"/>
                  </a:lnTo>
                  <a:lnTo>
                    <a:pt x="69" y="30"/>
                  </a:lnTo>
                  <a:lnTo>
                    <a:pt x="75" y="0"/>
                  </a:lnTo>
                  <a:lnTo>
                    <a:pt x="71" y="25"/>
                  </a:lnTo>
                  <a:lnTo>
                    <a:pt x="52" y="58"/>
                  </a:lnTo>
                  <a:lnTo>
                    <a:pt x="55" y="65"/>
                  </a:lnTo>
                  <a:lnTo>
                    <a:pt x="61" y="65"/>
                  </a:lnTo>
                  <a:lnTo>
                    <a:pt x="69" y="68"/>
                  </a:lnTo>
                  <a:lnTo>
                    <a:pt x="80" y="68"/>
                  </a:lnTo>
                  <a:lnTo>
                    <a:pt x="82" y="46"/>
                  </a:lnTo>
                  <a:lnTo>
                    <a:pt x="83" y="40"/>
                  </a:lnTo>
                  <a:lnTo>
                    <a:pt x="85" y="37"/>
                  </a:lnTo>
                  <a:lnTo>
                    <a:pt x="94" y="33"/>
                  </a:lnTo>
                  <a:lnTo>
                    <a:pt x="99" y="39"/>
                  </a:lnTo>
                  <a:lnTo>
                    <a:pt x="106" y="40"/>
                  </a:lnTo>
                  <a:lnTo>
                    <a:pt x="111" y="46"/>
                  </a:lnTo>
                  <a:lnTo>
                    <a:pt x="134" y="51"/>
                  </a:lnTo>
                  <a:lnTo>
                    <a:pt x="148" y="47"/>
                  </a:lnTo>
                  <a:lnTo>
                    <a:pt x="155" y="53"/>
                  </a:lnTo>
                  <a:lnTo>
                    <a:pt x="165" y="72"/>
                  </a:lnTo>
                  <a:lnTo>
                    <a:pt x="160" y="86"/>
                  </a:lnTo>
                  <a:lnTo>
                    <a:pt x="164" y="110"/>
                  </a:lnTo>
                  <a:lnTo>
                    <a:pt x="73" y="123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01"/>
            <p:cNvSpPr>
              <a:spLocks/>
            </p:cNvSpPr>
            <p:nvPr/>
          </p:nvSpPr>
          <p:spPr bwMode="auto">
            <a:xfrm>
              <a:off x="4998" y="2291"/>
              <a:ext cx="487" cy="421"/>
            </a:xfrm>
            <a:custGeom>
              <a:avLst/>
              <a:gdLst>
                <a:gd name="T0" fmla="*/ 985911699 w 531"/>
                <a:gd name="T1" fmla="*/ 473591315 h 498"/>
                <a:gd name="T2" fmla="*/ 985911699 w 531"/>
                <a:gd name="T3" fmla="*/ 473591315 h 498"/>
                <a:gd name="T4" fmla="*/ 985911699 w 531"/>
                <a:gd name="T5" fmla="*/ 473591315 h 498"/>
                <a:gd name="T6" fmla="*/ 985911699 w 531"/>
                <a:gd name="T7" fmla="*/ 473591315 h 498"/>
                <a:gd name="T8" fmla="*/ 985911699 w 531"/>
                <a:gd name="T9" fmla="*/ 473591315 h 498"/>
                <a:gd name="T10" fmla="*/ 985911699 w 531"/>
                <a:gd name="T11" fmla="*/ 473591315 h 498"/>
                <a:gd name="T12" fmla="*/ 985911699 w 531"/>
                <a:gd name="T13" fmla="*/ 473591315 h 498"/>
                <a:gd name="T14" fmla="*/ 985911699 w 531"/>
                <a:gd name="T15" fmla="*/ 473591315 h 498"/>
                <a:gd name="T16" fmla="*/ 985911699 w 531"/>
                <a:gd name="T17" fmla="*/ 473591315 h 498"/>
                <a:gd name="T18" fmla="*/ 985911699 w 531"/>
                <a:gd name="T19" fmla="*/ 473591315 h 498"/>
                <a:gd name="T20" fmla="*/ 985911699 w 531"/>
                <a:gd name="T21" fmla="*/ 473591315 h 498"/>
                <a:gd name="T22" fmla="*/ 985911699 w 531"/>
                <a:gd name="T23" fmla="*/ 473591315 h 498"/>
                <a:gd name="T24" fmla="*/ 985911699 w 531"/>
                <a:gd name="T25" fmla="*/ 473591315 h 498"/>
                <a:gd name="T26" fmla="*/ 985911699 w 531"/>
                <a:gd name="T27" fmla="*/ 473591315 h 498"/>
                <a:gd name="T28" fmla="*/ 985911699 w 531"/>
                <a:gd name="T29" fmla="*/ 473591315 h 498"/>
                <a:gd name="T30" fmla="*/ 985911699 w 531"/>
                <a:gd name="T31" fmla="*/ 473591315 h 498"/>
                <a:gd name="T32" fmla="*/ 985911699 w 531"/>
                <a:gd name="T33" fmla="*/ 473591315 h 498"/>
                <a:gd name="T34" fmla="*/ 985911699 w 531"/>
                <a:gd name="T35" fmla="*/ 473591315 h 498"/>
                <a:gd name="T36" fmla="*/ 985911699 w 531"/>
                <a:gd name="T37" fmla="*/ 473591315 h 498"/>
                <a:gd name="T38" fmla="*/ 985911699 w 531"/>
                <a:gd name="T39" fmla="*/ 473591315 h 498"/>
                <a:gd name="T40" fmla="*/ 985911699 w 531"/>
                <a:gd name="T41" fmla="*/ 473591315 h 498"/>
                <a:gd name="T42" fmla="*/ 985911699 w 531"/>
                <a:gd name="T43" fmla="*/ 473591315 h 498"/>
                <a:gd name="T44" fmla="*/ 985911699 w 531"/>
                <a:gd name="T45" fmla="*/ 473591315 h 498"/>
                <a:gd name="T46" fmla="*/ 985911699 w 531"/>
                <a:gd name="T47" fmla="*/ 473591315 h 498"/>
                <a:gd name="T48" fmla="*/ 0 w 531"/>
                <a:gd name="T49" fmla="*/ 473591315 h 498"/>
                <a:gd name="T50" fmla="*/ 985911699 w 531"/>
                <a:gd name="T51" fmla="*/ 473591315 h 498"/>
                <a:gd name="T52" fmla="*/ 985911699 w 531"/>
                <a:gd name="T53" fmla="*/ 473591315 h 498"/>
                <a:gd name="T54" fmla="*/ 985911699 w 531"/>
                <a:gd name="T55" fmla="*/ 473591315 h 498"/>
                <a:gd name="T56" fmla="*/ 985911699 w 531"/>
                <a:gd name="T57" fmla="*/ 473591315 h 498"/>
                <a:gd name="T58" fmla="*/ 985911699 w 531"/>
                <a:gd name="T59" fmla="*/ 473591315 h 498"/>
                <a:gd name="T60" fmla="*/ 985911699 w 531"/>
                <a:gd name="T61" fmla="*/ 473591315 h 498"/>
                <a:gd name="T62" fmla="*/ 985911699 w 531"/>
                <a:gd name="T63" fmla="*/ 0 h 498"/>
                <a:gd name="T64" fmla="*/ 985911699 w 531"/>
                <a:gd name="T65" fmla="*/ 473591315 h 498"/>
                <a:gd name="T66" fmla="*/ 985911699 w 531"/>
                <a:gd name="T67" fmla="*/ 473591315 h 498"/>
                <a:gd name="T68" fmla="*/ 985911699 w 531"/>
                <a:gd name="T69" fmla="*/ 473591315 h 498"/>
                <a:gd name="T70" fmla="*/ 985911699 w 531"/>
                <a:gd name="T71" fmla="*/ 473591315 h 498"/>
                <a:gd name="T72" fmla="*/ 985911699 w 531"/>
                <a:gd name="T73" fmla="*/ 473591315 h 498"/>
                <a:gd name="T74" fmla="*/ 985911699 w 531"/>
                <a:gd name="T75" fmla="*/ 473591315 h 498"/>
                <a:gd name="T76" fmla="*/ 985911699 w 531"/>
                <a:gd name="T77" fmla="*/ 473591315 h 498"/>
                <a:gd name="T78" fmla="*/ 985911699 w 531"/>
                <a:gd name="T79" fmla="*/ 473591315 h 498"/>
                <a:gd name="T80" fmla="*/ 985911699 w 531"/>
                <a:gd name="T81" fmla="*/ 473591315 h 498"/>
                <a:gd name="T82" fmla="*/ 985911699 w 531"/>
                <a:gd name="T83" fmla="*/ 473591315 h 498"/>
                <a:gd name="T84" fmla="*/ 985911699 w 531"/>
                <a:gd name="T85" fmla="*/ 473591315 h 4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1"/>
                <a:gd name="T130" fmla="*/ 0 h 498"/>
                <a:gd name="T131" fmla="*/ 531 w 531"/>
                <a:gd name="T132" fmla="*/ 498 h 4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1" h="498">
                  <a:moveTo>
                    <a:pt x="496" y="279"/>
                  </a:moveTo>
                  <a:lnTo>
                    <a:pt x="514" y="327"/>
                  </a:lnTo>
                  <a:lnTo>
                    <a:pt x="526" y="337"/>
                  </a:lnTo>
                  <a:lnTo>
                    <a:pt x="524" y="348"/>
                  </a:lnTo>
                  <a:lnTo>
                    <a:pt x="531" y="363"/>
                  </a:lnTo>
                  <a:lnTo>
                    <a:pt x="528" y="377"/>
                  </a:lnTo>
                  <a:lnTo>
                    <a:pt x="491" y="407"/>
                  </a:lnTo>
                  <a:lnTo>
                    <a:pt x="459" y="468"/>
                  </a:lnTo>
                  <a:lnTo>
                    <a:pt x="458" y="482"/>
                  </a:lnTo>
                  <a:lnTo>
                    <a:pt x="461" y="496"/>
                  </a:lnTo>
                  <a:lnTo>
                    <a:pt x="451" y="498"/>
                  </a:lnTo>
                  <a:lnTo>
                    <a:pt x="435" y="495"/>
                  </a:lnTo>
                  <a:lnTo>
                    <a:pt x="404" y="470"/>
                  </a:lnTo>
                  <a:lnTo>
                    <a:pt x="377" y="470"/>
                  </a:lnTo>
                  <a:lnTo>
                    <a:pt x="360" y="482"/>
                  </a:lnTo>
                  <a:lnTo>
                    <a:pt x="349" y="475"/>
                  </a:lnTo>
                  <a:lnTo>
                    <a:pt x="328" y="475"/>
                  </a:lnTo>
                  <a:lnTo>
                    <a:pt x="320" y="484"/>
                  </a:lnTo>
                  <a:lnTo>
                    <a:pt x="309" y="489"/>
                  </a:lnTo>
                  <a:lnTo>
                    <a:pt x="301" y="488"/>
                  </a:lnTo>
                  <a:lnTo>
                    <a:pt x="276" y="461"/>
                  </a:lnTo>
                  <a:lnTo>
                    <a:pt x="253" y="468"/>
                  </a:lnTo>
                  <a:lnTo>
                    <a:pt x="224" y="453"/>
                  </a:lnTo>
                  <a:lnTo>
                    <a:pt x="204" y="425"/>
                  </a:lnTo>
                  <a:lnTo>
                    <a:pt x="194" y="419"/>
                  </a:lnTo>
                  <a:lnTo>
                    <a:pt x="190" y="419"/>
                  </a:lnTo>
                  <a:lnTo>
                    <a:pt x="180" y="412"/>
                  </a:lnTo>
                  <a:lnTo>
                    <a:pt x="180" y="397"/>
                  </a:lnTo>
                  <a:lnTo>
                    <a:pt x="136" y="384"/>
                  </a:lnTo>
                  <a:lnTo>
                    <a:pt x="135" y="390"/>
                  </a:lnTo>
                  <a:lnTo>
                    <a:pt x="138" y="395"/>
                  </a:lnTo>
                  <a:lnTo>
                    <a:pt x="126" y="404"/>
                  </a:lnTo>
                  <a:lnTo>
                    <a:pt x="119" y="400"/>
                  </a:lnTo>
                  <a:lnTo>
                    <a:pt x="100" y="381"/>
                  </a:lnTo>
                  <a:lnTo>
                    <a:pt x="105" y="370"/>
                  </a:lnTo>
                  <a:lnTo>
                    <a:pt x="105" y="367"/>
                  </a:lnTo>
                  <a:lnTo>
                    <a:pt x="105" y="365"/>
                  </a:lnTo>
                  <a:lnTo>
                    <a:pt x="93" y="362"/>
                  </a:lnTo>
                  <a:lnTo>
                    <a:pt x="84" y="349"/>
                  </a:lnTo>
                  <a:lnTo>
                    <a:pt x="56" y="344"/>
                  </a:lnTo>
                  <a:lnTo>
                    <a:pt x="51" y="335"/>
                  </a:lnTo>
                  <a:lnTo>
                    <a:pt x="40" y="328"/>
                  </a:lnTo>
                  <a:lnTo>
                    <a:pt x="25" y="342"/>
                  </a:lnTo>
                  <a:lnTo>
                    <a:pt x="19" y="339"/>
                  </a:lnTo>
                  <a:lnTo>
                    <a:pt x="30" y="293"/>
                  </a:lnTo>
                  <a:lnTo>
                    <a:pt x="30" y="288"/>
                  </a:lnTo>
                  <a:lnTo>
                    <a:pt x="16" y="269"/>
                  </a:lnTo>
                  <a:lnTo>
                    <a:pt x="12" y="178"/>
                  </a:lnTo>
                  <a:lnTo>
                    <a:pt x="0" y="166"/>
                  </a:lnTo>
                  <a:lnTo>
                    <a:pt x="0" y="159"/>
                  </a:lnTo>
                  <a:lnTo>
                    <a:pt x="11" y="136"/>
                  </a:lnTo>
                  <a:lnTo>
                    <a:pt x="14" y="110"/>
                  </a:lnTo>
                  <a:lnTo>
                    <a:pt x="7" y="84"/>
                  </a:lnTo>
                  <a:lnTo>
                    <a:pt x="21" y="92"/>
                  </a:lnTo>
                  <a:lnTo>
                    <a:pt x="25" y="87"/>
                  </a:lnTo>
                  <a:lnTo>
                    <a:pt x="25" y="80"/>
                  </a:lnTo>
                  <a:lnTo>
                    <a:pt x="12" y="75"/>
                  </a:lnTo>
                  <a:lnTo>
                    <a:pt x="21" y="70"/>
                  </a:lnTo>
                  <a:lnTo>
                    <a:pt x="32" y="68"/>
                  </a:lnTo>
                  <a:lnTo>
                    <a:pt x="32" y="71"/>
                  </a:lnTo>
                  <a:lnTo>
                    <a:pt x="44" y="61"/>
                  </a:lnTo>
                  <a:lnTo>
                    <a:pt x="103" y="45"/>
                  </a:lnTo>
                  <a:lnTo>
                    <a:pt x="135" y="21"/>
                  </a:lnTo>
                  <a:lnTo>
                    <a:pt x="222" y="0"/>
                  </a:lnTo>
                  <a:lnTo>
                    <a:pt x="239" y="7"/>
                  </a:lnTo>
                  <a:lnTo>
                    <a:pt x="246" y="14"/>
                  </a:lnTo>
                  <a:lnTo>
                    <a:pt x="245" y="21"/>
                  </a:lnTo>
                  <a:lnTo>
                    <a:pt x="229" y="10"/>
                  </a:lnTo>
                  <a:lnTo>
                    <a:pt x="241" y="45"/>
                  </a:lnTo>
                  <a:lnTo>
                    <a:pt x="246" y="49"/>
                  </a:lnTo>
                  <a:lnTo>
                    <a:pt x="248" y="45"/>
                  </a:lnTo>
                  <a:lnTo>
                    <a:pt x="252" y="42"/>
                  </a:lnTo>
                  <a:lnTo>
                    <a:pt x="255" y="45"/>
                  </a:lnTo>
                  <a:lnTo>
                    <a:pt x="278" y="40"/>
                  </a:lnTo>
                  <a:lnTo>
                    <a:pt x="287" y="35"/>
                  </a:lnTo>
                  <a:lnTo>
                    <a:pt x="360" y="49"/>
                  </a:lnTo>
                  <a:lnTo>
                    <a:pt x="451" y="36"/>
                  </a:lnTo>
                  <a:lnTo>
                    <a:pt x="482" y="56"/>
                  </a:lnTo>
                  <a:lnTo>
                    <a:pt x="510" y="162"/>
                  </a:lnTo>
                  <a:lnTo>
                    <a:pt x="510" y="180"/>
                  </a:lnTo>
                  <a:lnTo>
                    <a:pt x="500" y="196"/>
                  </a:lnTo>
                  <a:lnTo>
                    <a:pt x="486" y="204"/>
                  </a:lnTo>
                  <a:lnTo>
                    <a:pt x="477" y="218"/>
                  </a:lnTo>
                  <a:lnTo>
                    <a:pt x="482" y="229"/>
                  </a:lnTo>
                  <a:lnTo>
                    <a:pt x="498" y="241"/>
                  </a:lnTo>
                  <a:lnTo>
                    <a:pt x="496" y="279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02"/>
            <p:cNvSpPr>
              <a:spLocks/>
            </p:cNvSpPr>
            <p:nvPr/>
          </p:nvSpPr>
          <p:spPr bwMode="auto">
            <a:xfrm>
              <a:off x="5324" y="2049"/>
              <a:ext cx="326" cy="169"/>
            </a:xfrm>
            <a:custGeom>
              <a:avLst/>
              <a:gdLst>
                <a:gd name="T0" fmla="*/ 0 w 356"/>
                <a:gd name="T1" fmla="*/ 450966931 h 201"/>
                <a:gd name="T2" fmla="*/ 972382871 w 356"/>
                <a:gd name="T3" fmla="*/ 450966931 h 201"/>
                <a:gd name="T4" fmla="*/ 972382871 w 356"/>
                <a:gd name="T5" fmla="*/ 450966931 h 201"/>
                <a:gd name="T6" fmla="*/ 972382871 w 356"/>
                <a:gd name="T7" fmla="*/ 450966931 h 201"/>
                <a:gd name="T8" fmla="*/ 972382871 w 356"/>
                <a:gd name="T9" fmla="*/ 450966931 h 201"/>
                <a:gd name="T10" fmla="*/ 972382871 w 356"/>
                <a:gd name="T11" fmla="*/ 450966931 h 201"/>
                <a:gd name="T12" fmla="*/ 972382871 w 356"/>
                <a:gd name="T13" fmla="*/ 450966931 h 201"/>
                <a:gd name="T14" fmla="*/ 972382871 w 356"/>
                <a:gd name="T15" fmla="*/ 450966931 h 201"/>
                <a:gd name="T16" fmla="*/ 972382871 w 356"/>
                <a:gd name="T17" fmla="*/ 450966931 h 201"/>
                <a:gd name="T18" fmla="*/ 972382871 w 356"/>
                <a:gd name="T19" fmla="*/ 450966931 h 201"/>
                <a:gd name="T20" fmla="*/ 972382871 w 356"/>
                <a:gd name="T21" fmla="*/ 450966931 h 201"/>
                <a:gd name="T22" fmla="*/ 972382871 w 356"/>
                <a:gd name="T23" fmla="*/ 450966931 h 201"/>
                <a:gd name="T24" fmla="*/ 972382871 w 356"/>
                <a:gd name="T25" fmla="*/ 450966931 h 201"/>
                <a:gd name="T26" fmla="*/ 972382871 w 356"/>
                <a:gd name="T27" fmla="*/ 450966931 h 201"/>
                <a:gd name="T28" fmla="*/ 972382871 w 356"/>
                <a:gd name="T29" fmla="*/ 450966931 h 201"/>
                <a:gd name="T30" fmla="*/ 972382871 w 356"/>
                <a:gd name="T31" fmla="*/ 450966931 h 201"/>
                <a:gd name="T32" fmla="*/ 972382871 w 356"/>
                <a:gd name="T33" fmla="*/ 450966931 h 201"/>
                <a:gd name="T34" fmla="*/ 972382871 w 356"/>
                <a:gd name="T35" fmla="*/ 450966931 h 201"/>
                <a:gd name="T36" fmla="*/ 972382871 w 356"/>
                <a:gd name="T37" fmla="*/ 450966931 h 201"/>
                <a:gd name="T38" fmla="*/ 972382871 w 356"/>
                <a:gd name="T39" fmla="*/ 450966931 h 201"/>
                <a:gd name="T40" fmla="*/ 972382871 w 356"/>
                <a:gd name="T41" fmla="*/ 450966931 h 201"/>
                <a:gd name="T42" fmla="*/ 972382871 w 356"/>
                <a:gd name="T43" fmla="*/ 450966931 h 201"/>
                <a:gd name="T44" fmla="*/ 972382871 w 356"/>
                <a:gd name="T45" fmla="*/ 450966931 h 201"/>
                <a:gd name="T46" fmla="*/ 972382871 w 356"/>
                <a:gd name="T47" fmla="*/ 450966931 h 201"/>
                <a:gd name="T48" fmla="*/ 972382871 w 356"/>
                <a:gd name="T49" fmla="*/ 450966931 h 201"/>
                <a:gd name="T50" fmla="*/ 972382871 w 356"/>
                <a:gd name="T51" fmla="*/ 450966931 h 201"/>
                <a:gd name="T52" fmla="*/ 972382871 w 356"/>
                <a:gd name="T53" fmla="*/ 450966931 h 201"/>
                <a:gd name="T54" fmla="*/ 972382871 w 356"/>
                <a:gd name="T55" fmla="*/ 450966931 h 201"/>
                <a:gd name="T56" fmla="*/ 972382871 w 356"/>
                <a:gd name="T57" fmla="*/ 450966931 h 201"/>
                <a:gd name="T58" fmla="*/ 972382871 w 356"/>
                <a:gd name="T59" fmla="*/ 450966931 h 201"/>
                <a:gd name="T60" fmla="*/ 972382871 w 356"/>
                <a:gd name="T61" fmla="*/ 450966931 h 201"/>
                <a:gd name="T62" fmla="*/ 972382871 w 356"/>
                <a:gd name="T63" fmla="*/ 450966931 h 201"/>
                <a:gd name="T64" fmla="*/ 972382871 w 356"/>
                <a:gd name="T65" fmla="*/ 450966931 h 201"/>
                <a:gd name="T66" fmla="*/ 972382871 w 356"/>
                <a:gd name="T67" fmla="*/ 450966931 h 201"/>
                <a:gd name="T68" fmla="*/ 972382871 w 356"/>
                <a:gd name="T69" fmla="*/ 450966931 h 201"/>
                <a:gd name="T70" fmla="*/ 972382871 w 356"/>
                <a:gd name="T71" fmla="*/ 450966931 h 201"/>
                <a:gd name="T72" fmla="*/ 972382871 w 356"/>
                <a:gd name="T73" fmla="*/ 450966931 h 2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6"/>
                <a:gd name="T112" fmla="*/ 0 h 201"/>
                <a:gd name="T113" fmla="*/ 356 w 356"/>
                <a:gd name="T114" fmla="*/ 201 h 2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6" h="201">
                  <a:moveTo>
                    <a:pt x="1" y="176"/>
                  </a:moveTo>
                  <a:lnTo>
                    <a:pt x="0" y="168"/>
                  </a:lnTo>
                  <a:lnTo>
                    <a:pt x="3" y="122"/>
                  </a:lnTo>
                  <a:lnTo>
                    <a:pt x="15" y="98"/>
                  </a:lnTo>
                  <a:lnTo>
                    <a:pt x="21" y="73"/>
                  </a:lnTo>
                  <a:lnTo>
                    <a:pt x="35" y="50"/>
                  </a:lnTo>
                  <a:lnTo>
                    <a:pt x="42" y="45"/>
                  </a:lnTo>
                  <a:lnTo>
                    <a:pt x="70" y="35"/>
                  </a:lnTo>
                  <a:lnTo>
                    <a:pt x="94" y="63"/>
                  </a:lnTo>
                  <a:lnTo>
                    <a:pt x="99" y="78"/>
                  </a:lnTo>
                  <a:lnTo>
                    <a:pt x="101" y="68"/>
                  </a:lnTo>
                  <a:lnTo>
                    <a:pt x="106" y="82"/>
                  </a:lnTo>
                  <a:lnTo>
                    <a:pt x="111" y="89"/>
                  </a:lnTo>
                  <a:lnTo>
                    <a:pt x="125" y="96"/>
                  </a:lnTo>
                  <a:lnTo>
                    <a:pt x="131" y="96"/>
                  </a:lnTo>
                  <a:lnTo>
                    <a:pt x="145" y="89"/>
                  </a:lnTo>
                  <a:lnTo>
                    <a:pt x="145" y="94"/>
                  </a:lnTo>
                  <a:lnTo>
                    <a:pt x="148" y="99"/>
                  </a:lnTo>
                  <a:lnTo>
                    <a:pt x="150" y="87"/>
                  </a:lnTo>
                  <a:lnTo>
                    <a:pt x="157" y="73"/>
                  </a:lnTo>
                  <a:lnTo>
                    <a:pt x="155" y="21"/>
                  </a:lnTo>
                  <a:lnTo>
                    <a:pt x="159" y="16"/>
                  </a:lnTo>
                  <a:lnTo>
                    <a:pt x="166" y="14"/>
                  </a:lnTo>
                  <a:lnTo>
                    <a:pt x="176" y="5"/>
                  </a:lnTo>
                  <a:lnTo>
                    <a:pt x="197" y="0"/>
                  </a:lnTo>
                  <a:lnTo>
                    <a:pt x="213" y="2"/>
                  </a:lnTo>
                  <a:lnTo>
                    <a:pt x="223" y="9"/>
                  </a:lnTo>
                  <a:lnTo>
                    <a:pt x="237" y="14"/>
                  </a:lnTo>
                  <a:lnTo>
                    <a:pt x="242" y="21"/>
                  </a:lnTo>
                  <a:lnTo>
                    <a:pt x="262" y="35"/>
                  </a:lnTo>
                  <a:lnTo>
                    <a:pt x="269" y="35"/>
                  </a:lnTo>
                  <a:lnTo>
                    <a:pt x="274" y="31"/>
                  </a:lnTo>
                  <a:lnTo>
                    <a:pt x="288" y="28"/>
                  </a:lnTo>
                  <a:lnTo>
                    <a:pt x="302" y="31"/>
                  </a:lnTo>
                  <a:lnTo>
                    <a:pt x="312" y="42"/>
                  </a:lnTo>
                  <a:lnTo>
                    <a:pt x="319" y="45"/>
                  </a:lnTo>
                  <a:lnTo>
                    <a:pt x="323" y="50"/>
                  </a:lnTo>
                  <a:lnTo>
                    <a:pt x="325" y="57"/>
                  </a:lnTo>
                  <a:lnTo>
                    <a:pt x="321" y="85"/>
                  </a:lnTo>
                  <a:lnTo>
                    <a:pt x="328" y="87"/>
                  </a:lnTo>
                  <a:lnTo>
                    <a:pt x="333" y="91"/>
                  </a:lnTo>
                  <a:lnTo>
                    <a:pt x="335" y="98"/>
                  </a:lnTo>
                  <a:lnTo>
                    <a:pt x="354" y="127"/>
                  </a:lnTo>
                  <a:lnTo>
                    <a:pt x="356" y="148"/>
                  </a:lnTo>
                  <a:lnTo>
                    <a:pt x="347" y="150"/>
                  </a:lnTo>
                  <a:lnTo>
                    <a:pt x="333" y="166"/>
                  </a:lnTo>
                  <a:lnTo>
                    <a:pt x="332" y="173"/>
                  </a:lnTo>
                  <a:lnTo>
                    <a:pt x="325" y="185"/>
                  </a:lnTo>
                  <a:lnTo>
                    <a:pt x="318" y="189"/>
                  </a:lnTo>
                  <a:lnTo>
                    <a:pt x="302" y="183"/>
                  </a:lnTo>
                  <a:lnTo>
                    <a:pt x="297" y="189"/>
                  </a:lnTo>
                  <a:lnTo>
                    <a:pt x="297" y="196"/>
                  </a:lnTo>
                  <a:lnTo>
                    <a:pt x="290" y="201"/>
                  </a:lnTo>
                  <a:lnTo>
                    <a:pt x="270" y="194"/>
                  </a:lnTo>
                  <a:lnTo>
                    <a:pt x="251" y="175"/>
                  </a:lnTo>
                  <a:lnTo>
                    <a:pt x="227" y="161"/>
                  </a:lnTo>
                  <a:lnTo>
                    <a:pt x="213" y="162"/>
                  </a:lnTo>
                  <a:lnTo>
                    <a:pt x="206" y="161"/>
                  </a:lnTo>
                  <a:lnTo>
                    <a:pt x="195" y="141"/>
                  </a:lnTo>
                  <a:lnTo>
                    <a:pt x="190" y="136"/>
                  </a:lnTo>
                  <a:lnTo>
                    <a:pt x="185" y="140"/>
                  </a:lnTo>
                  <a:lnTo>
                    <a:pt x="174" y="150"/>
                  </a:lnTo>
                  <a:lnTo>
                    <a:pt x="160" y="155"/>
                  </a:lnTo>
                  <a:lnTo>
                    <a:pt x="134" y="147"/>
                  </a:lnTo>
                  <a:lnTo>
                    <a:pt x="111" y="145"/>
                  </a:lnTo>
                  <a:lnTo>
                    <a:pt x="106" y="147"/>
                  </a:lnTo>
                  <a:lnTo>
                    <a:pt x="99" y="147"/>
                  </a:lnTo>
                  <a:lnTo>
                    <a:pt x="92" y="148"/>
                  </a:lnTo>
                  <a:lnTo>
                    <a:pt x="85" y="150"/>
                  </a:lnTo>
                  <a:lnTo>
                    <a:pt x="78" y="147"/>
                  </a:lnTo>
                  <a:lnTo>
                    <a:pt x="57" y="147"/>
                  </a:lnTo>
                  <a:lnTo>
                    <a:pt x="24" y="162"/>
                  </a:lnTo>
                  <a:lnTo>
                    <a:pt x="17" y="175"/>
                  </a:lnTo>
                  <a:lnTo>
                    <a:pt x="12" y="178"/>
                  </a:lnTo>
                  <a:lnTo>
                    <a:pt x="1" y="176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grpSp>
          <p:nvGrpSpPr>
            <p:cNvPr id="60" name="Group 103"/>
            <p:cNvGrpSpPr>
              <a:grpSpLocks/>
            </p:cNvGrpSpPr>
            <p:nvPr/>
          </p:nvGrpSpPr>
          <p:grpSpPr bwMode="auto">
            <a:xfrm>
              <a:off x="4676" y="1089"/>
              <a:ext cx="1023" cy="1211"/>
              <a:chOff x="3890" y="804"/>
              <a:chExt cx="943" cy="1211"/>
            </a:xfrm>
            <a:grpFill/>
          </p:grpSpPr>
          <p:grpSp>
            <p:nvGrpSpPr>
              <p:cNvPr id="62" name="Group 104"/>
              <p:cNvGrpSpPr>
                <a:grpSpLocks/>
              </p:cNvGrpSpPr>
              <p:nvPr/>
            </p:nvGrpSpPr>
            <p:grpSpPr bwMode="auto">
              <a:xfrm>
                <a:off x="3890" y="804"/>
                <a:ext cx="842" cy="930"/>
                <a:chOff x="3890" y="804"/>
                <a:chExt cx="842" cy="930"/>
              </a:xfrm>
              <a:grpFill/>
            </p:grpSpPr>
            <p:sp>
              <p:nvSpPr>
                <p:cNvPr id="80" name="Freeform 105"/>
                <p:cNvSpPr>
                  <a:spLocks/>
                </p:cNvSpPr>
                <p:nvPr/>
              </p:nvSpPr>
              <p:spPr bwMode="auto">
                <a:xfrm>
                  <a:off x="4289" y="968"/>
                  <a:ext cx="64" cy="53"/>
                </a:xfrm>
                <a:custGeom>
                  <a:avLst/>
                  <a:gdLst>
                    <a:gd name="T0" fmla="*/ 4 w 76"/>
                    <a:gd name="T1" fmla="*/ 0 h 63"/>
                    <a:gd name="T2" fmla="*/ 5 w 76"/>
                    <a:gd name="T3" fmla="*/ 0 h 63"/>
                    <a:gd name="T4" fmla="*/ 5 w 76"/>
                    <a:gd name="T5" fmla="*/ 3 h 63"/>
                    <a:gd name="T6" fmla="*/ 5 w 76"/>
                    <a:gd name="T7" fmla="*/ 3 h 63"/>
                    <a:gd name="T8" fmla="*/ 5 w 76"/>
                    <a:gd name="T9" fmla="*/ 3 h 63"/>
                    <a:gd name="T10" fmla="*/ 5 w 76"/>
                    <a:gd name="T11" fmla="*/ 3 h 63"/>
                    <a:gd name="T12" fmla="*/ 4 w 76"/>
                    <a:gd name="T13" fmla="*/ 3 h 63"/>
                    <a:gd name="T14" fmla="*/ 5 w 76"/>
                    <a:gd name="T15" fmla="*/ 3 h 63"/>
                    <a:gd name="T16" fmla="*/ 5 w 76"/>
                    <a:gd name="T17" fmla="*/ 3 h 63"/>
                    <a:gd name="T18" fmla="*/ 5 w 76"/>
                    <a:gd name="T19" fmla="*/ 3 h 63"/>
                    <a:gd name="T20" fmla="*/ 6 w 76"/>
                    <a:gd name="T21" fmla="*/ 3 h 63"/>
                    <a:gd name="T22" fmla="*/ 6 w 76"/>
                    <a:gd name="T23" fmla="*/ 3 h 63"/>
                    <a:gd name="T24" fmla="*/ 6 w 76"/>
                    <a:gd name="T25" fmla="*/ 3 h 63"/>
                    <a:gd name="T26" fmla="*/ 7 w 76"/>
                    <a:gd name="T27" fmla="*/ 3 h 63"/>
                    <a:gd name="T28" fmla="*/ 7 w 76"/>
                    <a:gd name="T29" fmla="*/ 3 h 63"/>
                    <a:gd name="T30" fmla="*/ 7 w 76"/>
                    <a:gd name="T31" fmla="*/ 3 h 63"/>
                    <a:gd name="T32" fmla="*/ 7 w 76"/>
                    <a:gd name="T33" fmla="*/ 3 h 63"/>
                    <a:gd name="T34" fmla="*/ 7 w 76"/>
                    <a:gd name="T35" fmla="*/ 3 h 63"/>
                    <a:gd name="T36" fmla="*/ 6 w 76"/>
                    <a:gd name="T37" fmla="*/ 3 h 63"/>
                    <a:gd name="T38" fmla="*/ 6 w 76"/>
                    <a:gd name="T39" fmla="*/ 3 h 63"/>
                    <a:gd name="T40" fmla="*/ 5 w 76"/>
                    <a:gd name="T41" fmla="*/ 4 h 63"/>
                    <a:gd name="T42" fmla="*/ 5 w 76"/>
                    <a:gd name="T43" fmla="*/ 3 h 63"/>
                    <a:gd name="T44" fmla="*/ 4 w 76"/>
                    <a:gd name="T45" fmla="*/ 4 h 63"/>
                    <a:gd name="T46" fmla="*/ 4 w 76"/>
                    <a:gd name="T47" fmla="*/ 5 h 63"/>
                    <a:gd name="T48" fmla="*/ 4 w 76"/>
                    <a:gd name="T49" fmla="*/ 5 h 63"/>
                    <a:gd name="T50" fmla="*/ 3 w 76"/>
                    <a:gd name="T51" fmla="*/ 4 h 63"/>
                    <a:gd name="T52" fmla="*/ 3 w 76"/>
                    <a:gd name="T53" fmla="*/ 4 h 63"/>
                    <a:gd name="T54" fmla="*/ 4 w 76"/>
                    <a:gd name="T55" fmla="*/ 3 h 63"/>
                    <a:gd name="T56" fmla="*/ 3 w 76"/>
                    <a:gd name="T57" fmla="*/ 5 h 63"/>
                    <a:gd name="T58" fmla="*/ 3 w 76"/>
                    <a:gd name="T59" fmla="*/ 6 h 63"/>
                    <a:gd name="T60" fmla="*/ 3 w 76"/>
                    <a:gd name="T61" fmla="*/ 5 h 63"/>
                    <a:gd name="T62" fmla="*/ 3 w 76"/>
                    <a:gd name="T63" fmla="*/ 5 h 63"/>
                    <a:gd name="T64" fmla="*/ 3 w 76"/>
                    <a:gd name="T65" fmla="*/ 5 h 63"/>
                    <a:gd name="T66" fmla="*/ 0 w 76"/>
                    <a:gd name="T67" fmla="*/ 6 h 63"/>
                    <a:gd name="T68" fmla="*/ 0 w 76"/>
                    <a:gd name="T69" fmla="*/ 5 h 63"/>
                    <a:gd name="T70" fmla="*/ 1 w 76"/>
                    <a:gd name="T71" fmla="*/ 5 h 63"/>
                    <a:gd name="T72" fmla="*/ 3 w 76"/>
                    <a:gd name="T73" fmla="*/ 5 h 63"/>
                    <a:gd name="T74" fmla="*/ 3 w 76"/>
                    <a:gd name="T75" fmla="*/ 4 h 63"/>
                    <a:gd name="T76" fmla="*/ 3 w 76"/>
                    <a:gd name="T77" fmla="*/ 4 h 63"/>
                    <a:gd name="T78" fmla="*/ 3 w 76"/>
                    <a:gd name="T79" fmla="*/ 4 h 63"/>
                    <a:gd name="T80" fmla="*/ 3 w 76"/>
                    <a:gd name="T81" fmla="*/ 4 h 63"/>
                    <a:gd name="T82" fmla="*/ 3 w 76"/>
                    <a:gd name="T83" fmla="*/ 3 h 63"/>
                    <a:gd name="T84" fmla="*/ 3 w 76"/>
                    <a:gd name="T85" fmla="*/ 3 h 63"/>
                    <a:gd name="T86" fmla="*/ 3 w 76"/>
                    <a:gd name="T87" fmla="*/ 3 h 63"/>
                    <a:gd name="T88" fmla="*/ 3 w 76"/>
                    <a:gd name="T89" fmla="*/ 3 h 63"/>
                    <a:gd name="T90" fmla="*/ 3 w 76"/>
                    <a:gd name="T91" fmla="*/ 3 h 63"/>
                    <a:gd name="T92" fmla="*/ 4 w 76"/>
                    <a:gd name="T93" fmla="*/ 3 h 63"/>
                    <a:gd name="T94" fmla="*/ 4 w 76"/>
                    <a:gd name="T95" fmla="*/ 3 h 63"/>
                    <a:gd name="T96" fmla="*/ 4 w 76"/>
                    <a:gd name="T97" fmla="*/ 0 h 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6"/>
                    <a:gd name="T148" fmla="*/ 0 h 63"/>
                    <a:gd name="T149" fmla="*/ 76 w 76"/>
                    <a:gd name="T150" fmla="*/ 63 h 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6" h="63">
                      <a:moveTo>
                        <a:pt x="49" y="0"/>
                      </a:moveTo>
                      <a:lnTo>
                        <a:pt x="54" y="0"/>
                      </a:lnTo>
                      <a:lnTo>
                        <a:pt x="56" y="9"/>
                      </a:lnTo>
                      <a:lnTo>
                        <a:pt x="54" y="14"/>
                      </a:lnTo>
                      <a:lnTo>
                        <a:pt x="56" y="12"/>
                      </a:lnTo>
                      <a:lnTo>
                        <a:pt x="57" y="17"/>
                      </a:lnTo>
                      <a:lnTo>
                        <a:pt x="50" y="31"/>
                      </a:lnTo>
                      <a:lnTo>
                        <a:pt x="52" y="28"/>
                      </a:lnTo>
                      <a:lnTo>
                        <a:pt x="57" y="26"/>
                      </a:lnTo>
                      <a:lnTo>
                        <a:pt x="59" y="17"/>
                      </a:lnTo>
                      <a:lnTo>
                        <a:pt x="64" y="17"/>
                      </a:lnTo>
                      <a:lnTo>
                        <a:pt x="64" y="12"/>
                      </a:lnTo>
                      <a:lnTo>
                        <a:pt x="66" y="7"/>
                      </a:lnTo>
                      <a:lnTo>
                        <a:pt x="73" y="10"/>
                      </a:lnTo>
                      <a:lnTo>
                        <a:pt x="76" y="16"/>
                      </a:lnTo>
                      <a:lnTo>
                        <a:pt x="76" y="23"/>
                      </a:lnTo>
                      <a:lnTo>
                        <a:pt x="75" y="30"/>
                      </a:lnTo>
                      <a:lnTo>
                        <a:pt x="71" y="33"/>
                      </a:lnTo>
                      <a:lnTo>
                        <a:pt x="66" y="35"/>
                      </a:lnTo>
                      <a:lnTo>
                        <a:pt x="61" y="38"/>
                      </a:lnTo>
                      <a:lnTo>
                        <a:pt x="57" y="45"/>
                      </a:lnTo>
                      <a:lnTo>
                        <a:pt x="56" y="40"/>
                      </a:lnTo>
                      <a:lnTo>
                        <a:pt x="47" y="47"/>
                      </a:lnTo>
                      <a:lnTo>
                        <a:pt x="47" y="51"/>
                      </a:lnTo>
                      <a:lnTo>
                        <a:pt x="43" y="54"/>
                      </a:lnTo>
                      <a:lnTo>
                        <a:pt x="42" y="49"/>
                      </a:lnTo>
                      <a:lnTo>
                        <a:pt x="42" y="44"/>
                      </a:lnTo>
                      <a:lnTo>
                        <a:pt x="43" y="40"/>
                      </a:lnTo>
                      <a:lnTo>
                        <a:pt x="31" y="54"/>
                      </a:lnTo>
                      <a:lnTo>
                        <a:pt x="19" y="61"/>
                      </a:lnTo>
                      <a:lnTo>
                        <a:pt x="19" y="56"/>
                      </a:lnTo>
                      <a:lnTo>
                        <a:pt x="15" y="54"/>
                      </a:lnTo>
                      <a:lnTo>
                        <a:pt x="12" y="59"/>
                      </a:lnTo>
                      <a:lnTo>
                        <a:pt x="0" y="63"/>
                      </a:lnTo>
                      <a:lnTo>
                        <a:pt x="0" y="59"/>
                      </a:lnTo>
                      <a:lnTo>
                        <a:pt x="1" y="52"/>
                      </a:lnTo>
                      <a:lnTo>
                        <a:pt x="5" y="51"/>
                      </a:lnTo>
                      <a:lnTo>
                        <a:pt x="7" y="47"/>
                      </a:lnTo>
                      <a:lnTo>
                        <a:pt x="10" y="47"/>
                      </a:lnTo>
                      <a:lnTo>
                        <a:pt x="15" y="45"/>
                      </a:lnTo>
                      <a:lnTo>
                        <a:pt x="19" y="45"/>
                      </a:lnTo>
                      <a:lnTo>
                        <a:pt x="22" y="42"/>
                      </a:lnTo>
                      <a:lnTo>
                        <a:pt x="33" y="38"/>
                      </a:lnTo>
                      <a:lnTo>
                        <a:pt x="33" y="33"/>
                      </a:lnTo>
                      <a:lnTo>
                        <a:pt x="42" y="26"/>
                      </a:lnTo>
                      <a:lnTo>
                        <a:pt x="42" y="19"/>
                      </a:lnTo>
                      <a:lnTo>
                        <a:pt x="43" y="19"/>
                      </a:lnTo>
                      <a:lnTo>
                        <a:pt x="47" y="7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106"/>
                <p:cNvSpPr>
                  <a:spLocks/>
                </p:cNvSpPr>
                <p:nvPr/>
              </p:nvSpPr>
              <p:spPr bwMode="auto">
                <a:xfrm>
                  <a:off x="4296" y="965"/>
                  <a:ext cx="23" cy="29"/>
                </a:xfrm>
                <a:custGeom>
                  <a:avLst/>
                  <a:gdLst>
                    <a:gd name="T0" fmla="*/ 2 w 28"/>
                    <a:gd name="T1" fmla="*/ 3 h 34"/>
                    <a:gd name="T2" fmla="*/ 2 w 28"/>
                    <a:gd name="T3" fmla="*/ 3 h 34"/>
                    <a:gd name="T4" fmla="*/ 2 w 28"/>
                    <a:gd name="T5" fmla="*/ 3 h 34"/>
                    <a:gd name="T6" fmla="*/ 2 w 28"/>
                    <a:gd name="T7" fmla="*/ 3 h 34"/>
                    <a:gd name="T8" fmla="*/ 2 w 28"/>
                    <a:gd name="T9" fmla="*/ 3 h 34"/>
                    <a:gd name="T10" fmla="*/ 2 w 28"/>
                    <a:gd name="T11" fmla="*/ 3 h 34"/>
                    <a:gd name="T12" fmla="*/ 2 w 28"/>
                    <a:gd name="T13" fmla="*/ 3 h 34"/>
                    <a:gd name="T14" fmla="*/ 2 w 28"/>
                    <a:gd name="T15" fmla="*/ 3 h 34"/>
                    <a:gd name="T16" fmla="*/ 2 w 28"/>
                    <a:gd name="T17" fmla="*/ 3 h 34"/>
                    <a:gd name="T18" fmla="*/ 2 w 28"/>
                    <a:gd name="T19" fmla="*/ 3 h 34"/>
                    <a:gd name="T20" fmla="*/ 2 w 28"/>
                    <a:gd name="T21" fmla="*/ 3 h 34"/>
                    <a:gd name="T22" fmla="*/ 2 w 28"/>
                    <a:gd name="T23" fmla="*/ 0 h 34"/>
                    <a:gd name="T24" fmla="*/ 2 w 28"/>
                    <a:gd name="T25" fmla="*/ 3 h 34"/>
                    <a:gd name="T26" fmla="*/ 2 w 28"/>
                    <a:gd name="T27" fmla="*/ 3 h 34"/>
                    <a:gd name="T28" fmla="*/ 2 w 28"/>
                    <a:gd name="T29" fmla="*/ 3 h 34"/>
                    <a:gd name="T30" fmla="*/ 2 w 28"/>
                    <a:gd name="T31" fmla="*/ 3 h 34"/>
                    <a:gd name="T32" fmla="*/ 2 w 28"/>
                    <a:gd name="T33" fmla="*/ 3 h 34"/>
                    <a:gd name="T34" fmla="*/ 2 w 28"/>
                    <a:gd name="T35" fmla="*/ 3 h 34"/>
                    <a:gd name="T36" fmla="*/ 2 w 28"/>
                    <a:gd name="T37" fmla="*/ 3 h 34"/>
                    <a:gd name="T38" fmla="*/ 2 w 28"/>
                    <a:gd name="T39" fmla="*/ 3 h 34"/>
                    <a:gd name="T40" fmla="*/ 2 w 28"/>
                    <a:gd name="T41" fmla="*/ 3 h 34"/>
                    <a:gd name="T42" fmla="*/ 2 w 28"/>
                    <a:gd name="T43" fmla="*/ 3 h 34"/>
                    <a:gd name="T44" fmla="*/ 2 w 28"/>
                    <a:gd name="T45" fmla="*/ 3 h 34"/>
                    <a:gd name="T46" fmla="*/ 0 w 28"/>
                    <a:gd name="T47" fmla="*/ 3 h 34"/>
                    <a:gd name="T48" fmla="*/ 2 w 28"/>
                    <a:gd name="T49" fmla="*/ 3 h 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"/>
                    <a:gd name="T76" fmla="*/ 0 h 34"/>
                    <a:gd name="T77" fmla="*/ 28 w 28"/>
                    <a:gd name="T78" fmla="*/ 34 h 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" h="34">
                      <a:moveTo>
                        <a:pt x="2" y="23"/>
                      </a:moveTo>
                      <a:lnTo>
                        <a:pt x="4" y="21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7" y="16"/>
                      </a:lnTo>
                      <a:lnTo>
                        <a:pt x="11" y="18"/>
                      </a:lnTo>
                      <a:lnTo>
                        <a:pt x="13" y="14"/>
                      </a:lnTo>
                      <a:lnTo>
                        <a:pt x="14" y="7"/>
                      </a:lnTo>
                      <a:lnTo>
                        <a:pt x="18" y="13"/>
                      </a:lnTo>
                      <a:lnTo>
                        <a:pt x="21" y="13"/>
                      </a:lnTo>
                      <a:lnTo>
                        <a:pt x="23" y="0"/>
                      </a:lnTo>
                      <a:lnTo>
                        <a:pt x="28" y="13"/>
                      </a:lnTo>
                      <a:lnTo>
                        <a:pt x="28" y="28"/>
                      </a:lnTo>
                      <a:lnTo>
                        <a:pt x="25" y="30"/>
                      </a:lnTo>
                      <a:lnTo>
                        <a:pt x="20" y="32"/>
                      </a:lnTo>
                      <a:lnTo>
                        <a:pt x="16" y="34"/>
                      </a:lnTo>
                      <a:lnTo>
                        <a:pt x="14" y="28"/>
                      </a:lnTo>
                      <a:lnTo>
                        <a:pt x="18" y="25"/>
                      </a:lnTo>
                      <a:lnTo>
                        <a:pt x="21" y="21"/>
                      </a:lnTo>
                      <a:lnTo>
                        <a:pt x="16" y="25"/>
                      </a:lnTo>
                      <a:lnTo>
                        <a:pt x="13" y="25"/>
                      </a:lnTo>
                      <a:lnTo>
                        <a:pt x="2" y="32"/>
                      </a:lnTo>
                      <a:lnTo>
                        <a:pt x="0" y="28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107"/>
                <p:cNvSpPr>
                  <a:spLocks/>
                </p:cNvSpPr>
                <p:nvPr/>
              </p:nvSpPr>
              <p:spPr bwMode="auto">
                <a:xfrm>
                  <a:off x="4329" y="941"/>
                  <a:ext cx="17" cy="24"/>
                </a:xfrm>
                <a:custGeom>
                  <a:avLst/>
                  <a:gdLst>
                    <a:gd name="T0" fmla="*/ 2 w 21"/>
                    <a:gd name="T1" fmla="*/ 3 h 28"/>
                    <a:gd name="T2" fmla="*/ 2 w 21"/>
                    <a:gd name="T3" fmla="*/ 3 h 28"/>
                    <a:gd name="T4" fmla="*/ 2 w 21"/>
                    <a:gd name="T5" fmla="*/ 0 h 28"/>
                    <a:gd name="T6" fmla="*/ 2 w 21"/>
                    <a:gd name="T7" fmla="*/ 0 h 28"/>
                    <a:gd name="T8" fmla="*/ 2 w 21"/>
                    <a:gd name="T9" fmla="*/ 3 h 28"/>
                    <a:gd name="T10" fmla="*/ 2 w 21"/>
                    <a:gd name="T11" fmla="*/ 3 h 28"/>
                    <a:gd name="T12" fmla="*/ 2 w 21"/>
                    <a:gd name="T13" fmla="*/ 3 h 28"/>
                    <a:gd name="T14" fmla="*/ 0 w 21"/>
                    <a:gd name="T15" fmla="*/ 3 h 28"/>
                    <a:gd name="T16" fmla="*/ 0 w 21"/>
                    <a:gd name="T17" fmla="*/ 3 h 28"/>
                    <a:gd name="T18" fmla="*/ 0 w 21"/>
                    <a:gd name="T19" fmla="*/ 3 h 28"/>
                    <a:gd name="T20" fmla="*/ 2 w 21"/>
                    <a:gd name="T21" fmla="*/ 3 h 28"/>
                    <a:gd name="T22" fmla="*/ 2 w 21"/>
                    <a:gd name="T23" fmla="*/ 3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"/>
                    <a:gd name="T37" fmla="*/ 0 h 28"/>
                    <a:gd name="T38" fmla="*/ 21 w 21"/>
                    <a:gd name="T39" fmla="*/ 28 h 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" h="28">
                      <a:moveTo>
                        <a:pt x="9" y="9"/>
                      </a:moveTo>
                      <a:lnTo>
                        <a:pt x="10" y="9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21" y="4"/>
                      </a:lnTo>
                      <a:lnTo>
                        <a:pt x="14" y="23"/>
                      </a:lnTo>
                      <a:lnTo>
                        <a:pt x="3" y="28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7" y="13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108"/>
                <p:cNvSpPr>
                  <a:spLocks/>
                </p:cNvSpPr>
                <p:nvPr/>
              </p:nvSpPr>
              <p:spPr bwMode="auto">
                <a:xfrm>
                  <a:off x="4297" y="1043"/>
                  <a:ext cx="20" cy="16"/>
                </a:xfrm>
                <a:custGeom>
                  <a:avLst/>
                  <a:gdLst>
                    <a:gd name="T0" fmla="*/ 3 w 23"/>
                    <a:gd name="T1" fmla="*/ 3 h 19"/>
                    <a:gd name="T2" fmla="*/ 3 w 23"/>
                    <a:gd name="T3" fmla="*/ 3 h 19"/>
                    <a:gd name="T4" fmla="*/ 3 w 23"/>
                    <a:gd name="T5" fmla="*/ 2 h 19"/>
                    <a:gd name="T6" fmla="*/ 3 w 23"/>
                    <a:gd name="T7" fmla="*/ 3 h 19"/>
                    <a:gd name="T8" fmla="*/ 3 w 23"/>
                    <a:gd name="T9" fmla="*/ 3 h 19"/>
                    <a:gd name="T10" fmla="*/ 3 w 23"/>
                    <a:gd name="T11" fmla="*/ 0 h 19"/>
                    <a:gd name="T12" fmla="*/ 3 w 23"/>
                    <a:gd name="T13" fmla="*/ 3 h 19"/>
                    <a:gd name="T14" fmla="*/ 3 w 23"/>
                    <a:gd name="T15" fmla="*/ 3 h 19"/>
                    <a:gd name="T16" fmla="*/ 3 w 23"/>
                    <a:gd name="T17" fmla="*/ 3 h 19"/>
                    <a:gd name="T18" fmla="*/ 3 w 23"/>
                    <a:gd name="T19" fmla="*/ 3 h 19"/>
                    <a:gd name="T20" fmla="*/ 3 w 23"/>
                    <a:gd name="T21" fmla="*/ 3 h 19"/>
                    <a:gd name="T22" fmla="*/ 3 w 23"/>
                    <a:gd name="T23" fmla="*/ 3 h 19"/>
                    <a:gd name="T24" fmla="*/ 0 w 23"/>
                    <a:gd name="T25" fmla="*/ 3 h 19"/>
                    <a:gd name="T26" fmla="*/ 3 w 23"/>
                    <a:gd name="T27" fmla="*/ 3 h 19"/>
                    <a:gd name="T28" fmla="*/ 3 w 23"/>
                    <a:gd name="T29" fmla="*/ 3 h 19"/>
                    <a:gd name="T30" fmla="*/ 3 w 23"/>
                    <a:gd name="T31" fmla="*/ 3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3"/>
                    <a:gd name="T49" fmla="*/ 0 h 19"/>
                    <a:gd name="T50" fmla="*/ 23 w 23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3" h="19">
                      <a:moveTo>
                        <a:pt x="9" y="9"/>
                      </a:moveTo>
                      <a:lnTo>
                        <a:pt x="7" y="9"/>
                      </a:lnTo>
                      <a:lnTo>
                        <a:pt x="5" y="2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21" y="0"/>
                      </a:lnTo>
                      <a:lnTo>
                        <a:pt x="23" y="3"/>
                      </a:lnTo>
                      <a:lnTo>
                        <a:pt x="21" y="9"/>
                      </a:lnTo>
                      <a:lnTo>
                        <a:pt x="16" y="10"/>
                      </a:lnTo>
                      <a:lnTo>
                        <a:pt x="12" y="14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109"/>
                <p:cNvSpPr>
                  <a:spLocks/>
                </p:cNvSpPr>
                <p:nvPr/>
              </p:nvSpPr>
              <p:spPr bwMode="auto">
                <a:xfrm>
                  <a:off x="4363" y="923"/>
                  <a:ext cx="32" cy="39"/>
                </a:xfrm>
                <a:custGeom>
                  <a:avLst/>
                  <a:gdLst>
                    <a:gd name="T0" fmla="*/ 3 w 38"/>
                    <a:gd name="T1" fmla="*/ 3 h 46"/>
                    <a:gd name="T2" fmla="*/ 2 w 38"/>
                    <a:gd name="T3" fmla="*/ 3 h 46"/>
                    <a:gd name="T4" fmla="*/ 3 w 38"/>
                    <a:gd name="T5" fmla="*/ 3 h 46"/>
                    <a:gd name="T6" fmla="*/ 3 w 38"/>
                    <a:gd name="T7" fmla="*/ 3 h 46"/>
                    <a:gd name="T8" fmla="*/ 3 w 38"/>
                    <a:gd name="T9" fmla="*/ 3 h 46"/>
                    <a:gd name="T10" fmla="*/ 3 w 38"/>
                    <a:gd name="T11" fmla="*/ 3 h 46"/>
                    <a:gd name="T12" fmla="*/ 3 w 38"/>
                    <a:gd name="T13" fmla="*/ 3 h 46"/>
                    <a:gd name="T14" fmla="*/ 3 w 38"/>
                    <a:gd name="T15" fmla="*/ 3 h 46"/>
                    <a:gd name="T16" fmla="*/ 3 w 38"/>
                    <a:gd name="T17" fmla="*/ 3 h 46"/>
                    <a:gd name="T18" fmla="*/ 3 w 38"/>
                    <a:gd name="T19" fmla="*/ 3 h 46"/>
                    <a:gd name="T20" fmla="*/ 3 w 38"/>
                    <a:gd name="T21" fmla="*/ 3 h 46"/>
                    <a:gd name="T22" fmla="*/ 3 w 38"/>
                    <a:gd name="T23" fmla="*/ 3 h 46"/>
                    <a:gd name="T24" fmla="*/ 3 w 38"/>
                    <a:gd name="T25" fmla="*/ 3 h 46"/>
                    <a:gd name="T26" fmla="*/ 3 w 38"/>
                    <a:gd name="T27" fmla="*/ 3 h 46"/>
                    <a:gd name="T28" fmla="*/ 3 w 38"/>
                    <a:gd name="T29" fmla="*/ 3 h 46"/>
                    <a:gd name="T30" fmla="*/ 3 w 38"/>
                    <a:gd name="T31" fmla="*/ 0 h 46"/>
                    <a:gd name="T32" fmla="*/ 3 w 38"/>
                    <a:gd name="T33" fmla="*/ 3 h 46"/>
                    <a:gd name="T34" fmla="*/ 3 w 38"/>
                    <a:gd name="T35" fmla="*/ 2 h 46"/>
                    <a:gd name="T36" fmla="*/ 3 w 38"/>
                    <a:gd name="T37" fmla="*/ 0 h 46"/>
                    <a:gd name="T38" fmla="*/ 3 w 38"/>
                    <a:gd name="T39" fmla="*/ 3 h 46"/>
                    <a:gd name="T40" fmla="*/ 3 w 38"/>
                    <a:gd name="T41" fmla="*/ 3 h 46"/>
                    <a:gd name="T42" fmla="*/ 3 w 38"/>
                    <a:gd name="T43" fmla="*/ 3 h 46"/>
                    <a:gd name="T44" fmla="*/ 3 w 38"/>
                    <a:gd name="T45" fmla="*/ 3 h 46"/>
                    <a:gd name="T46" fmla="*/ 3 w 38"/>
                    <a:gd name="T47" fmla="*/ 3 h 46"/>
                    <a:gd name="T48" fmla="*/ 3 w 38"/>
                    <a:gd name="T49" fmla="*/ 3 h 46"/>
                    <a:gd name="T50" fmla="*/ 3 w 38"/>
                    <a:gd name="T51" fmla="*/ 3 h 46"/>
                    <a:gd name="T52" fmla="*/ 3 w 38"/>
                    <a:gd name="T53" fmla="*/ 3 h 46"/>
                    <a:gd name="T54" fmla="*/ 3 w 38"/>
                    <a:gd name="T55" fmla="*/ 4 h 46"/>
                    <a:gd name="T56" fmla="*/ 3 w 38"/>
                    <a:gd name="T57" fmla="*/ 4 h 46"/>
                    <a:gd name="T58" fmla="*/ 2 w 38"/>
                    <a:gd name="T59" fmla="*/ 4 h 46"/>
                    <a:gd name="T60" fmla="*/ 0 w 38"/>
                    <a:gd name="T61" fmla="*/ 4 h 46"/>
                    <a:gd name="T62" fmla="*/ 3 w 38"/>
                    <a:gd name="T63" fmla="*/ 3 h 46"/>
                    <a:gd name="T64" fmla="*/ 3 w 38"/>
                    <a:gd name="T65" fmla="*/ 3 h 46"/>
                    <a:gd name="T66" fmla="*/ 3 w 38"/>
                    <a:gd name="T67" fmla="*/ 3 h 4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46"/>
                    <a:gd name="T104" fmla="*/ 38 w 38"/>
                    <a:gd name="T105" fmla="*/ 46 h 4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46">
                      <a:moveTo>
                        <a:pt x="5" y="32"/>
                      </a:moveTo>
                      <a:lnTo>
                        <a:pt x="2" y="30"/>
                      </a:lnTo>
                      <a:lnTo>
                        <a:pt x="5" y="30"/>
                      </a:lnTo>
                      <a:lnTo>
                        <a:pt x="7" y="28"/>
                      </a:lnTo>
                      <a:lnTo>
                        <a:pt x="7" y="25"/>
                      </a:lnTo>
                      <a:lnTo>
                        <a:pt x="3" y="23"/>
                      </a:lnTo>
                      <a:lnTo>
                        <a:pt x="7" y="21"/>
                      </a:lnTo>
                      <a:lnTo>
                        <a:pt x="5" y="20"/>
                      </a:lnTo>
                      <a:lnTo>
                        <a:pt x="10" y="14"/>
                      </a:lnTo>
                      <a:lnTo>
                        <a:pt x="14" y="18"/>
                      </a:lnTo>
                      <a:lnTo>
                        <a:pt x="17" y="14"/>
                      </a:lnTo>
                      <a:lnTo>
                        <a:pt x="14" y="9"/>
                      </a:lnTo>
                      <a:lnTo>
                        <a:pt x="17" y="7"/>
                      </a:lnTo>
                      <a:lnTo>
                        <a:pt x="23" y="11"/>
                      </a:lnTo>
                      <a:lnTo>
                        <a:pt x="24" y="7"/>
                      </a:lnTo>
                      <a:lnTo>
                        <a:pt x="23" y="0"/>
                      </a:lnTo>
                      <a:lnTo>
                        <a:pt x="26" y="6"/>
                      </a:lnTo>
                      <a:lnTo>
                        <a:pt x="26" y="2"/>
                      </a:lnTo>
                      <a:lnTo>
                        <a:pt x="31" y="0"/>
                      </a:lnTo>
                      <a:lnTo>
                        <a:pt x="33" y="9"/>
                      </a:lnTo>
                      <a:lnTo>
                        <a:pt x="37" y="13"/>
                      </a:lnTo>
                      <a:lnTo>
                        <a:pt x="38" y="20"/>
                      </a:lnTo>
                      <a:lnTo>
                        <a:pt x="35" y="25"/>
                      </a:lnTo>
                      <a:lnTo>
                        <a:pt x="33" y="37"/>
                      </a:lnTo>
                      <a:lnTo>
                        <a:pt x="24" y="37"/>
                      </a:lnTo>
                      <a:lnTo>
                        <a:pt x="24" y="34"/>
                      </a:lnTo>
                      <a:lnTo>
                        <a:pt x="19" y="35"/>
                      </a:lnTo>
                      <a:lnTo>
                        <a:pt x="16" y="42"/>
                      </a:lnTo>
                      <a:lnTo>
                        <a:pt x="5" y="44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5" y="37"/>
                      </a:lnTo>
                      <a:lnTo>
                        <a:pt x="7" y="35"/>
                      </a:lnTo>
                      <a:lnTo>
                        <a:pt x="5" y="3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110"/>
                <p:cNvSpPr>
                  <a:spLocks/>
                </p:cNvSpPr>
                <p:nvPr/>
              </p:nvSpPr>
              <p:spPr bwMode="auto">
                <a:xfrm>
                  <a:off x="4398" y="905"/>
                  <a:ext cx="24" cy="22"/>
                </a:xfrm>
                <a:custGeom>
                  <a:avLst/>
                  <a:gdLst>
                    <a:gd name="T0" fmla="*/ 3 w 28"/>
                    <a:gd name="T1" fmla="*/ 3 h 26"/>
                    <a:gd name="T2" fmla="*/ 3 w 28"/>
                    <a:gd name="T3" fmla="*/ 3 h 26"/>
                    <a:gd name="T4" fmla="*/ 3 w 28"/>
                    <a:gd name="T5" fmla="*/ 3 h 26"/>
                    <a:gd name="T6" fmla="*/ 3 w 28"/>
                    <a:gd name="T7" fmla="*/ 3 h 26"/>
                    <a:gd name="T8" fmla="*/ 3 w 28"/>
                    <a:gd name="T9" fmla="*/ 3 h 26"/>
                    <a:gd name="T10" fmla="*/ 3 w 28"/>
                    <a:gd name="T11" fmla="*/ 3 h 26"/>
                    <a:gd name="T12" fmla="*/ 3 w 28"/>
                    <a:gd name="T13" fmla="*/ 0 h 26"/>
                    <a:gd name="T14" fmla="*/ 3 w 28"/>
                    <a:gd name="T15" fmla="*/ 1 h 26"/>
                    <a:gd name="T16" fmla="*/ 3 w 28"/>
                    <a:gd name="T17" fmla="*/ 3 h 26"/>
                    <a:gd name="T18" fmla="*/ 3 w 28"/>
                    <a:gd name="T19" fmla="*/ 3 h 26"/>
                    <a:gd name="T20" fmla="*/ 3 w 28"/>
                    <a:gd name="T21" fmla="*/ 3 h 26"/>
                    <a:gd name="T22" fmla="*/ 3 w 28"/>
                    <a:gd name="T23" fmla="*/ 3 h 26"/>
                    <a:gd name="T24" fmla="*/ 0 w 28"/>
                    <a:gd name="T25" fmla="*/ 3 h 26"/>
                    <a:gd name="T26" fmla="*/ 0 w 28"/>
                    <a:gd name="T27" fmla="*/ 3 h 26"/>
                    <a:gd name="T28" fmla="*/ 3 w 28"/>
                    <a:gd name="T29" fmla="*/ 3 h 26"/>
                    <a:gd name="T30" fmla="*/ 3 w 28"/>
                    <a:gd name="T31" fmla="*/ 3 h 26"/>
                    <a:gd name="T32" fmla="*/ 3 w 28"/>
                    <a:gd name="T33" fmla="*/ 3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26"/>
                    <a:gd name="T53" fmla="*/ 28 w 28"/>
                    <a:gd name="T54" fmla="*/ 26 h 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26">
                      <a:moveTo>
                        <a:pt x="5" y="12"/>
                      </a:move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4" y="5"/>
                      </a:lnTo>
                      <a:lnTo>
                        <a:pt x="17" y="10"/>
                      </a:lnTo>
                      <a:lnTo>
                        <a:pt x="19" y="10"/>
                      </a:lnTo>
                      <a:lnTo>
                        <a:pt x="21" y="0"/>
                      </a:lnTo>
                      <a:lnTo>
                        <a:pt x="26" y="1"/>
                      </a:lnTo>
                      <a:lnTo>
                        <a:pt x="28" y="7"/>
                      </a:lnTo>
                      <a:lnTo>
                        <a:pt x="23" y="15"/>
                      </a:lnTo>
                      <a:lnTo>
                        <a:pt x="23" y="21"/>
                      </a:lnTo>
                      <a:lnTo>
                        <a:pt x="9" y="26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3" y="21"/>
                      </a:lnTo>
                      <a:lnTo>
                        <a:pt x="5" y="19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111"/>
                <p:cNvSpPr>
                  <a:spLocks/>
                </p:cNvSpPr>
                <p:nvPr/>
              </p:nvSpPr>
              <p:spPr bwMode="auto">
                <a:xfrm>
                  <a:off x="4414" y="887"/>
                  <a:ext cx="22" cy="20"/>
                </a:xfrm>
                <a:custGeom>
                  <a:avLst/>
                  <a:gdLst>
                    <a:gd name="T0" fmla="*/ 3 w 26"/>
                    <a:gd name="T1" fmla="*/ 3 h 24"/>
                    <a:gd name="T2" fmla="*/ 3 w 26"/>
                    <a:gd name="T3" fmla="*/ 3 h 24"/>
                    <a:gd name="T4" fmla="*/ 2 w 26"/>
                    <a:gd name="T5" fmla="*/ 3 h 24"/>
                    <a:gd name="T6" fmla="*/ 0 w 26"/>
                    <a:gd name="T7" fmla="*/ 3 h 24"/>
                    <a:gd name="T8" fmla="*/ 2 w 26"/>
                    <a:gd name="T9" fmla="*/ 0 h 24"/>
                    <a:gd name="T10" fmla="*/ 3 w 26"/>
                    <a:gd name="T11" fmla="*/ 1 h 24"/>
                    <a:gd name="T12" fmla="*/ 3 w 26"/>
                    <a:gd name="T13" fmla="*/ 1 h 24"/>
                    <a:gd name="T14" fmla="*/ 3 w 26"/>
                    <a:gd name="T15" fmla="*/ 3 h 24"/>
                    <a:gd name="T16" fmla="*/ 3 w 26"/>
                    <a:gd name="T17" fmla="*/ 3 h 24"/>
                    <a:gd name="T18" fmla="*/ 3 w 26"/>
                    <a:gd name="T19" fmla="*/ 3 h 24"/>
                    <a:gd name="T20" fmla="*/ 3 w 26"/>
                    <a:gd name="T21" fmla="*/ 3 h 24"/>
                    <a:gd name="T22" fmla="*/ 3 w 26"/>
                    <a:gd name="T23" fmla="*/ 3 h 24"/>
                    <a:gd name="T24" fmla="*/ 3 w 26"/>
                    <a:gd name="T25" fmla="*/ 3 h 24"/>
                    <a:gd name="T26" fmla="*/ 3 w 26"/>
                    <a:gd name="T27" fmla="*/ 3 h 24"/>
                    <a:gd name="T28" fmla="*/ 3 w 26"/>
                    <a:gd name="T29" fmla="*/ 3 h 24"/>
                    <a:gd name="T30" fmla="*/ 3 w 26"/>
                    <a:gd name="T31" fmla="*/ 3 h 24"/>
                    <a:gd name="T32" fmla="*/ 3 w 26"/>
                    <a:gd name="T33" fmla="*/ 3 h 24"/>
                    <a:gd name="T34" fmla="*/ 3 w 26"/>
                    <a:gd name="T35" fmla="*/ 3 h 24"/>
                    <a:gd name="T36" fmla="*/ 3 w 26"/>
                    <a:gd name="T37" fmla="*/ 3 h 24"/>
                    <a:gd name="T38" fmla="*/ 3 w 26"/>
                    <a:gd name="T39" fmla="*/ 3 h 24"/>
                    <a:gd name="T40" fmla="*/ 3 w 26"/>
                    <a:gd name="T41" fmla="*/ 3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6"/>
                    <a:gd name="T64" fmla="*/ 0 h 24"/>
                    <a:gd name="T65" fmla="*/ 26 w 26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6" h="24">
                      <a:moveTo>
                        <a:pt x="5" y="5"/>
                      </a:moveTo>
                      <a:lnTo>
                        <a:pt x="4" y="8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11" y="1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21" y="7"/>
                      </a:lnTo>
                      <a:lnTo>
                        <a:pt x="26" y="10"/>
                      </a:lnTo>
                      <a:lnTo>
                        <a:pt x="19" y="22"/>
                      </a:lnTo>
                      <a:lnTo>
                        <a:pt x="16" y="24"/>
                      </a:lnTo>
                      <a:lnTo>
                        <a:pt x="5" y="15"/>
                      </a:lnTo>
                      <a:lnTo>
                        <a:pt x="4" y="12"/>
                      </a:lnTo>
                      <a:lnTo>
                        <a:pt x="5" y="14"/>
                      </a:lnTo>
                      <a:lnTo>
                        <a:pt x="7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112"/>
                <p:cNvSpPr>
                  <a:spLocks/>
                </p:cNvSpPr>
                <p:nvPr/>
              </p:nvSpPr>
              <p:spPr bwMode="auto">
                <a:xfrm>
                  <a:off x="4436" y="876"/>
                  <a:ext cx="14" cy="15"/>
                </a:xfrm>
                <a:custGeom>
                  <a:avLst/>
                  <a:gdLst>
                    <a:gd name="T0" fmla="*/ 4 w 16"/>
                    <a:gd name="T1" fmla="*/ 2 h 18"/>
                    <a:gd name="T2" fmla="*/ 4 w 16"/>
                    <a:gd name="T3" fmla="*/ 2 h 18"/>
                    <a:gd name="T4" fmla="*/ 4 w 16"/>
                    <a:gd name="T5" fmla="*/ 2 h 18"/>
                    <a:gd name="T6" fmla="*/ 4 w 16"/>
                    <a:gd name="T7" fmla="*/ 2 h 18"/>
                    <a:gd name="T8" fmla="*/ 4 w 16"/>
                    <a:gd name="T9" fmla="*/ 2 h 18"/>
                    <a:gd name="T10" fmla="*/ 4 w 16"/>
                    <a:gd name="T11" fmla="*/ 2 h 18"/>
                    <a:gd name="T12" fmla="*/ 4 w 16"/>
                    <a:gd name="T13" fmla="*/ 2 h 18"/>
                    <a:gd name="T14" fmla="*/ 0 w 16"/>
                    <a:gd name="T15" fmla="*/ 0 h 18"/>
                    <a:gd name="T16" fmla="*/ 2 w 16"/>
                    <a:gd name="T17" fmla="*/ 0 h 18"/>
                    <a:gd name="T18" fmla="*/ 4 w 16"/>
                    <a:gd name="T19" fmla="*/ 2 h 18"/>
                    <a:gd name="T20" fmla="*/ 4 w 16"/>
                    <a:gd name="T21" fmla="*/ 2 h 18"/>
                    <a:gd name="T22" fmla="*/ 4 w 16"/>
                    <a:gd name="T23" fmla="*/ 2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18"/>
                    <a:gd name="T38" fmla="*/ 16 w 16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18">
                      <a:moveTo>
                        <a:pt x="9" y="7"/>
                      </a:moveTo>
                      <a:lnTo>
                        <a:pt x="9" y="6"/>
                      </a:lnTo>
                      <a:lnTo>
                        <a:pt x="11" y="7"/>
                      </a:lnTo>
                      <a:lnTo>
                        <a:pt x="13" y="9"/>
                      </a:lnTo>
                      <a:lnTo>
                        <a:pt x="16" y="14"/>
                      </a:lnTo>
                      <a:lnTo>
                        <a:pt x="14" y="18"/>
                      </a:lnTo>
                      <a:lnTo>
                        <a:pt x="6" y="1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6" y="7"/>
                      </a:lnTo>
                      <a:lnTo>
                        <a:pt x="9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113"/>
                <p:cNvSpPr>
                  <a:spLocks/>
                </p:cNvSpPr>
                <p:nvPr/>
              </p:nvSpPr>
              <p:spPr bwMode="auto">
                <a:xfrm>
                  <a:off x="4460" y="876"/>
                  <a:ext cx="9" cy="15"/>
                </a:xfrm>
                <a:custGeom>
                  <a:avLst/>
                  <a:gdLst>
                    <a:gd name="T0" fmla="*/ 2 w 11"/>
                    <a:gd name="T1" fmla="*/ 2 h 18"/>
                    <a:gd name="T2" fmla="*/ 2 w 11"/>
                    <a:gd name="T3" fmla="*/ 0 h 18"/>
                    <a:gd name="T4" fmla="*/ 2 w 11"/>
                    <a:gd name="T5" fmla="*/ 2 h 18"/>
                    <a:gd name="T6" fmla="*/ 2 w 11"/>
                    <a:gd name="T7" fmla="*/ 2 h 18"/>
                    <a:gd name="T8" fmla="*/ 2 w 11"/>
                    <a:gd name="T9" fmla="*/ 2 h 18"/>
                    <a:gd name="T10" fmla="*/ 2 w 11"/>
                    <a:gd name="T11" fmla="*/ 2 h 18"/>
                    <a:gd name="T12" fmla="*/ 2 w 11"/>
                    <a:gd name="T13" fmla="*/ 2 h 18"/>
                    <a:gd name="T14" fmla="*/ 2 w 11"/>
                    <a:gd name="T15" fmla="*/ 2 h 18"/>
                    <a:gd name="T16" fmla="*/ 0 w 11"/>
                    <a:gd name="T17" fmla="*/ 2 h 18"/>
                    <a:gd name="T18" fmla="*/ 0 w 11"/>
                    <a:gd name="T19" fmla="*/ 2 h 18"/>
                    <a:gd name="T20" fmla="*/ 2 w 11"/>
                    <a:gd name="T21" fmla="*/ 2 h 18"/>
                    <a:gd name="T22" fmla="*/ 2 w 11"/>
                    <a:gd name="T23" fmla="*/ 2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"/>
                    <a:gd name="T37" fmla="*/ 0 h 18"/>
                    <a:gd name="T38" fmla="*/ 11 w 11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" h="18">
                      <a:moveTo>
                        <a:pt x="7" y="2"/>
                      </a:moveTo>
                      <a:lnTo>
                        <a:pt x="9" y="0"/>
                      </a:lnTo>
                      <a:lnTo>
                        <a:pt x="11" y="6"/>
                      </a:lnTo>
                      <a:lnTo>
                        <a:pt x="9" y="16"/>
                      </a:lnTo>
                      <a:lnTo>
                        <a:pt x="7" y="18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4" y="14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114"/>
                <p:cNvSpPr>
                  <a:spLocks/>
                </p:cNvSpPr>
                <p:nvPr/>
              </p:nvSpPr>
              <p:spPr bwMode="auto">
                <a:xfrm>
                  <a:off x="4511" y="866"/>
                  <a:ext cx="11" cy="9"/>
                </a:xfrm>
                <a:custGeom>
                  <a:avLst/>
                  <a:gdLst>
                    <a:gd name="T0" fmla="*/ 2 w 14"/>
                    <a:gd name="T1" fmla="*/ 2 h 11"/>
                    <a:gd name="T2" fmla="*/ 0 w 14"/>
                    <a:gd name="T3" fmla="*/ 2 h 11"/>
                    <a:gd name="T4" fmla="*/ 0 w 14"/>
                    <a:gd name="T5" fmla="*/ 2 h 11"/>
                    <a:gd name="T6" fmla="*/ 1 w 14"/>
                    <a:gd name="T7" fmla="*/ 0 h 11"/>
                    <a:gd name="T8" fmla="*/ 2 w 14"/>
                    <a:gd name="T9" fmla="*/ 2 h 11"/>
                    <a:gd name="T10" fmla="*/ 2 w 14"/>
                    <a:gd name="T11" fmla="*/ 2 h 11"/>
                    <a:gd name="T12" fmla="*/ 2 w 14"/>
                    <a:gd name="T13" fmla="*/ 2 h 11"/>
                    <a:gd name="T14" fmla="*/ 2 w 14"/>
                    <a:gd name="T15" fmla="*/ 2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11"/>
                    <a:gd name="T26" fmla="*/ 14 w 14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11">
                      <a:moveTo>
                        <a:pt x="8" y="11"/>
                      </a:move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0" y="2"/>
                      </a:lnTo>
                      <a:lnTo>
                        <a:pt x="14" y="5"/>
                      </a:lnTo>
                      <a:lnTo>
                        <a:pt x="14" y="9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115"/>
                <p:cNvSpPr>
                  <a:spLocks/>
                </p:cNvSpPr>
                <p:nvPr/>
              </p:nvSpPr>
              <p:spPr bwMode="auto">
                <a:xfrm>
                  <a:off x="4500" y="840"/>
                  <a:ext cx="25" cy="18"/>
                </a:xfrm>
                <a:custGeom>
                  <a:avLst/>
                  <a:gdLst>
                    <a:gd name="T0" fmla="*/ 3 w 30"/>
                    <a:gd name="T1" fmla="*/ 2 h 22"/>
                    <a:gd name="T2" fmla="*/ 3 w 30"/>
                    <a:gd name="T3" fmla="*/ 2 h 22"/>
                    <a:gd name="T4" fmla="*/ 3 w 30"/>
                    <a:gd name="T5" fmla="*/ 2 h 22"/>
                    <a:gd name="T6" fmla="*/ 3 w 30"/>
                    <a:gd name="T7" fmla="*/ 2 h 22"/>
                    <a:gd name="T8" fmla="*/ 3 w 30"/>
                    <a:gd name="T9" fmla="*/ 1 h 22"/>
                    <a:gd name="T10" fmla="*/ 3 w 30"/>
                    <a:gd name="T11" fmla="*/ 1 h 22"/>
                    <a:gd name="T12" fmla="*/ 3 w 30"/>
                    <a:gd name="T13" fmla="*/ 2 h 22"/>
                    <a:gd name="T14" fmla="*/ 3 w 30"/>
                    <a:gd name="T15" fmla="*/ 2 h 22"/>
                    <a:gd name="T16" fmla="*/ 3 w 30"/>
                    <a:gd name="T17" fmla="*/ 0 h 22"/>
                    <a:gd name="T18" fmla="*/ 3 w 30"/>
                    <a:gd name="T19" fmla="*/ 0 h 22"/>
                    <a:gd name="T20" fmla="*/ 3 w 30"/>
                    <a:gd name="T21" fmla="*/ 2 h 22"/>
                    <a:gd name="T22" fmla="*/ 3 w 30"/>
                    <a:gd name="T23" fmla="*/ 2 h 22"/>
                    <a:gd name="T24" fmla="*/ 3 w 30"/>
                    <a:gd name="T25" fmla="*/ 2 h 22"/>
                    <a:gd name="T26" fmla="*/ 3 w 30"/>
                    <a:gd name="T27" fmla="*/ 2 h 22"/>
                    <a:gd name="T28" fmla="*/ 3 w 30"/>
                    <a:gd name="T29" fmla="*/ 2 h 22"/>
                    <a:gd name="T30" fmla="*/ 3 w 30"/>
                    <a:gd name="T31" fmla="*/ 2 h 22"/>
                    <a:gd name="T32" fmla="*/ 3 w 30"/>
                    <a:gd name="T33" fmla="*/ 2 h 22"/>
                    <a:gd name="T34" fmla="*/ 3 w 30"/>
                    <a:gd name="T35" fmla="*/ 2 h 22"/>
                    <a:gd name="T36" fmla="*/ 3 w 30"/>
                    <a:gd name="T37" fmla="*/ 2 h 22"/>
                    <a:gd name="T38" fmla="*/ 3 w 30"/>
                    <a:gd name="T39" fmla="*/ 2 h 22"/>
                    <a:gd name="T40" fmla="*/ 3 w 30"/>
                    <a:gd name="T41" fmla="*/ 2 h 22"/>
                    <a:gd name="T42" fmla="*/ 3 w 30"/>
                    <a:gd name="T43" fmla="*/ 2 h 22"/>
                    <a:gd name="T44" fmla="*/ 3 w 30"/>
                    <a:gd name="T45" fmla="*/ 2 h 22"/>
                    <a:gd name="T46" fmla="*/ 3 w 30"/>
                    <a:gd name="T47" fmla="*/ 2 h 22"/>
                    <a:gd name="T48" fmla="*/ 3 w 30"/>
                    <a:gd name="T49" fmla="*/ 2 h 22"/>
                    <a:gd name="T50" fmla="*/ 0 w 30"/>
                    <a:gd name="T51" fmla="*/ 2 h 22"/>
                    <a:gd name="T52" fmla="*/ 3 w 30"/>
                    <a:gd name="T53" fmla="*/ 2 h 22"/>
                    <a:gd name="T54" fmla="*/ 3 w 30"/>
                    <a:gd name="T55" fmla="*/ 2 h 22"/>
                    <a:gd name="T56" fmla="*/ 3 w 30"/>
                    <a:gd name="T57" fmla="*/ 2 h 2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2"/>
                    <a:gd name="T89" fmla="*/ 30 w 30"/>
                    <a:gd name="T90" fmla="*/ 22 h 2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2">
                      <a:moveTo>
                        <a:pt x="9" y="5"/>
                      </a:moveTo>
                      <a:lnTo>
                        <a:pt x="11" y="5"/>
                      </a:lnTo>
                      <a:lnTo>
                        <a:pt x="11" y="3"/>
                      </a:ln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4" y="7"/>
                      </a:lnTo>
                      <a:lnTo>
                        <a:pt x="21" y="5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27" y="10"/>
                      </a:lnTo>
                      <a:lnTo>
                        <a:pt x="27" y="15"/>
                      </a:lnTo>
                      <a:lnTo>
                        <a:pt x="25" y="17"/>
                      </a:lnTo>
                      <a:lnTo>
                        <a:pt x="21" y="15"/>
                      </a:lnTo>
                      <a:lnTo>
                        <a:pt x="18" y="19"/>
                      </a:lnTo>
                      <a:lnTo>
                        <a:pt x="16" y="19"/>
                      </a:lnTo>
                      <a:lnTo>
                        <a:pt x="13" y="17"/>
                      </a:lnTo>
                      <a:lnTo>
                        <a:pt x="9" y="21"/>
                      </a:lnTo>
                      <a:lnTo>
                        <a:pt x="7" y="17"/>
                      </a:lnTo>
                      <a:lnTo>
                        <a:pt x="6" y="22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4" y="7"/>
                      </a:lnTo>
                      <a:lnTo>
                        <a:pt x="7" y="8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116"/>
                <p:cNvSpPr>
                  <a:spLocks/>
                </p:cNvSpPr>
                <p:nvPr/>
              </p:nvSpPr>
              <p:spPr bwMode="auto">
                <a:xfrm>
                  <a:off x="4522" y="850"/>
                  <a:ext cx="16" cy="20"/>
                </a:xfrm>
                <a:custGeom>
                  <a:avLst/>
                  <a:gdLst>
                    <a:gd name="T0" fmla="*/ 3 w 19"/>
                    <a:gd name="T1" fmla="*/ 3 h 24"/>
                    <a:gd name="T2" fmla="*/ 3 w 19"/>
                    <a:gd name="T3" fmla="*/ 3 h 24"/>
                    <a:gd name="T4" fmla="*/ 3 w 19"/>
                    <a:gd name="T5" fmla="*/ 3 h 24"/>
                    <a:gd name="T6" fmla="*/ 3 w 19"/>
                    <a:gd name="T7" fmla="*/ 3 h 24"/>
                    <a:gd name="T8" fmla="*/ 3 w 19"/>
                    <a:gd name="T9" fmla="*/ 3 h 24"/>
                    <a:gd name="T10" fmla="*/ 1 w 19"/>
                    <a:gd name="T11" fmla="*/ 3 h 24"/>
                    <a:gd name="T12" fmla="*/ 1 w 19"/>
                    <a:gd name="T13" fmla="*/ 3 h 24"/>
                    <a:gd name="T14" fmla="*/ 1 w 19"/>
                    <a:gd name="T15" fmla="*/ 3 h 24"/>
                    <a:gd name="T16" fmla="*/ 0 w 19"/>
                    <a:gd name="T17" fmla="*/ 3 h 24"/>
                    <a:gd name="T18" fmla="*/ 1 w 19"/>
                    <a:gd name="T19" fmla="*/ 3 h 24"/>
                    <a:gd name="T20" fmla="*/ 3 w 19"/>
                    <a:gd name="T21" fmla="*/ 3 h 24"/>
                    <a:gd name="T22" fmla="*/ 3 w 19"/>
                    <a:gd name="T23" fmla="*/ 3 h 24"/>
                    <a:gd name="T24" fmla="*/ 3 w 19"/>
                    <a:gd name="T25" fmla="*/ 3 h 24"/>
                    <a:gd name="T26" fmla="*/ 3 w 19"/>
                    <a:gd name="T27" fmla="*/ 0 h 24"/>
                    <a:gd name="T28" fmla="*/ 3 w 19"/>
                    <a:gd name="T29" fmla="*/ 3 h 24"/>
                    <a:gd name="T30" fmla="*/ 3 w 19"/>
                    <a:gd name="T31" fmla="*/ 3 h 24"/>
                    <a:gd name="T32" fmla="*/ 3 w 19"/>
                    <a:gd name="T33" fmla="*/ 3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4"/>
                    <a:gd name="T53" fmla="*/ 19 w 1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4">
                      <a:moveTo>
                        <a:pt x="14" y="21"/>
                      </a:moveTo>
                      <a:lnTo>
                        <a:pt x="12" y="19"/>
                      </a:lnTo>
                      <a:lnTo>
                        <a:pt x="12" y="23"/>
                      </a:lnTo>
                      <a:lnTo>
                        <a:pt x="10" y="24"/>
                      </a:lnTo>
                      <a:lnTo>
                        <a:pt x="3" y="24"/>
                      </a:lnTo>
                      <a:lnTo>
                        <a:pt x="1" y="21"/>
                      </a:lnTo>
                      <a:lnTo>
                        <a:pt x="1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7" y="3"/>
                      </a:lnTo>
                      <a:lnTo>
                        <a:pt x="10" y="5"/>
                      </a:lnTo>
                      <a:lnTo>
                        <a:pt x="14" y="0"/>
                      </a:lnTo>
                      <a:lnTo>
                        <a:pt x="17" y="5"/>
                      </a:lnTo>
                      <a:lnTo>
                        <a:pt x="19" y="9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Freeform 117"/>
                <p:cNvSpPr>
                  <a:spLocks/>
                </p:cNvSpPr>
                <p:nvPr/>
              </p:nvSpPr>
              <p:spPr bwMode="auto">
                <a:xfrm>
                  <a:off x="4540" y="836"/>
                  <a:ext cx="10" cy="18"/>
                </a:xfrm>
                <a:custGeom>
                  <a:avLst/>
                  <a:gdLst>
                    <a:gd name="T0" fmla="*/ 3 w 12"/>
                    <a:gd name="T1" fmla="*/ 3 h 21"/>
                    <a:gd name="T2" fmla="*/ 3 w 12"/>
                    <a:gd name="T3" fmla="*/ 3 h 21"/>
                    <a:gd name="T4" fmla="*/ 0 w 12"/>
                    <a:gd name="T5" fmla="*/ 3 h 21"/>
                    <a:gd name="T6" fmla="*/ 1 w 12"/>
                    <a:gd name="T7" fmla="*/ 0 h 21"/>
                    <a:gd name="T8" fmla="*/ 3 w 12"/>
                    <a:gd name="T9" fmla="*/ 3 h 21"/>
                    <a:gd name="T10" fmla="*/ 3 w 12"/>
                    <a:gd name="T11" fmla="*/ 3 h 21"/>
                    <a:gd name="T12" fmla="*/ 3 w 12"/>
                    <a:gd name="T13" fmla="*/ 3 h 21"/>
                    <a:gd name="T14" fmla="*/ 3 w 12"/>
                    <a:gd name="T15" fmla="*/ 3 h 21"/>
                    <a:gd name="T16" fmla="*/ 3 w 12"/>
                    <a:gd name="T17" fmla="*/ 3 h 21"/>
                    <a:gd name="T18" fmla="*/ 3 w 12"/>
                    <a:gd name="T19" fmla="*/ 3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21"/>
                    <a:gd name="T32" fmla="*/ 12 w 12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21">
                      <a:moveTo>
                        <a:pt x="8" y="19"/>
                      </a:moveTo>
                      <a:lnTo>
                        <a:pt x="5" y="21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8" y="7"/>
                      </a:lnTo>
                      <a:lnTo>
                        <a:pt x="12" y="14"/>
                      </a:lnTo>
                      <a:lnTo>
                        <a:pt x="12" y="18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Freeform 118"/>
                <p:cNvSpPr>
                  <a:spLocks/>
                </p:cNvSpPr>
                <p:nvPr/>
              </p:nvSpPr>
              <p:spPr bwMode="auto">
                <a:xfrm>
                  <a:off x="4577" y="805"/>
                  <a:ext cx="19" cy="15"/>
                </a:xfrm>
                <a:custGeom>
                  <a:avLst/>
                  <a:gdLst>
                    <a:gd name="T0" fmla="*/ 2 w 23"/>
                    <a:gd name="T1" fmla="*/ 2 h 18"/>
                    <a:gd name="T2" fmla="*/ 2 w 23"/>
                    <a:gd name="T3" fmla="*/ 2 h 18"/>
                    <a:gd name="T4" fmla="*/ 2 w 23"/>
                    <a:gd name="T5" fmla="*/ 2 h 18"/>
                    <a:gd name="T6" fmla="*/ 2 w 23"/>
                    <a:gd name="T7" fmla="*/ 2 h 18"/>
                    <a:gd name="T8" fmla="*/ 2 w 23"/>
                    <a:gd name="T9" fmla="*/ 2 h 18"/>
                    <a:gd name="T10" fmla="*/ 2 w 23"/>
                    <a:gd name="T11" fmla="*/ 2 h 18"/>
                    <a:gd name="T12" fmla="*/ 2 w 23"/>
                    <a:gd name="T13" fmla="*/ 2 h 18"/>
                    <a:gd name="T14" fmla="*/ 2 w 23"/>
                    <a:gd name="T15" fmla="*/ 2 h 18"/>
                    <a:gd name="T16" fmla="*/ 2 w 23"/>
                    <a:gd name="T17" fmla="*/ 2 h 18"/>
                    <a:gd name="T18" fmla="*/ 2 w 23"/>
                    <a:gd name="T19" fmla="*/ 2 h 18"/>
                    <a:gd name="T20" fmla="*/ 0 w 23"/>
                    <a:gd name="T21" fmla="*/ 2 h 18"/>
                    <a:gd name="T22" fmla="*/ 2 w 23"/>
                    <a:gd name="T23" fmla="*/ 2 h 18"/>
                    <a:gd name="T24" fmla="*/ 2 w 23"/>
                    <a:gd name="T25" fmla="*/ 2 h 18"/>
                    <a:gd name="T26" fmla="*/ 2 w 23"/>
                    <a:gd name="T27" fmla="*/ 2 h 18"/>
                    <a:gd name="T28" fmla="*/ 2 w 23"/>
                    <a:gd name="T29" fmla="*/ 2 h 18"/>
                    <a:gd name="T30" fmla="*/ 2 w 23"/>
                    <a:gd name="T31" fmla="*/ 0 h 18"/>
                    <a:gd name="T32" fmla="*/ 2 w 23"/>
                    <a:gd name="T33" fmla="*/ 2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8"/>
                    <a:gd name="T53" fmla="*/ 23 w 23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8">
                      <a:moveTo>
                        <a:pt x="16" y="4"/>
                      </a:moveTo>
                      <a:lnTo>
                        <a:pt x="21" y="11"/>
                      </a:lnTo>
                      <a:lnTo>
                        <a:pt x="23" y="14"/>
                      </a:lnTo>
                      <a:lnTo>
                        <a:pt x="18" y="13"/>
                      </a:lnTo>
                      <a:lnTo>
                        <a:pt x="14" y="18"/>
                      </a:lnTo>
                      <a:lnTo>
                        <a:pt x="12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9" y="13"/>
                      </a:lnTo>
                      <a:lnTo>
                        <a:pt x="9" y="9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5" y="6"/>
                      </a:lnTo>
                      <a:lnTo>
                        <a:pt x="11" y="7"/>
                      </a:ln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Freeform 119"/>
                <p:cNvSpPr>
                  <a:spLocks/>
                </p:cNvSpPr>
                <p:nvPr/>
              </p:nvSpPr>
              <p:spPr bwMode="auto">
                <a:xfrm>
                  <a:off x="4068" y="1329"/>
                  <a:ext cx="24" cy="14"/>
                </a:xfrm>
                <a:custGeom>
                  <a:avLst/>
                  <a:gdLst>
                    <a:gd name="T0" fmla="*/ 0 w 28"/>
                    <a:gd name="T1" fmla="*/ 2 h 17"/>
                    <a:gd name="T2" fmla="*/ 2 w 28"/>
                    <a:gd name="T3" fmla="*/ 2 h 17"/>
                    <a:gd name="T4" fmla="*/ 3 w 28"/>
                    <a:gd name="T5" fmla="*/ 2 h 17"/>
                    <a:gd name="T6" fmla="*/ 3 w 28"/>
                    <a:gd name="T7" fmla="*/ 2 h 17"/>
                    <a:gd name="T8" fmla="*/ 3 w 28"/>
                    <a:gd name="T9" fmla="*/ 2 h 17"/>
                    <a:gd name="T10" fmla="*/ 3 w 28"/>
                    <a:gd name="T11" fmla="*/ 1 h 17"/>
                    <a:gd name="T12" fmla="*/ 3 w 28"/>
                    <a:gd name="T13" fmla="*/ 0 h 17"/>
                    <a:gd name="T14" fmla="*/ 3 w 28"/>
                    <a:gd name="T15" fmla="*/ 1 h 17"/>
                    <a:gd name="T16" fmla="*/ 3 w 28"/>
                    <a:gd name="T17" fmla="*/ 2 h 17"/>
                    <a:gd name="T18" fmla="*/ 3 w 28"/>
                    <a:gd name="T19" fmla="*/ 2 h 17"/>
                    <a:gd name="T20" fmla="*/ 3 w 28"/>
                    <a:gd name="T21" fmla="*/ 2 h 17"/>
                    <a:gd name="T22" fmla="*/ 3 w 28"/>
                    <a:gd name="T23" fmla="*/ 2 h 17"/>
                    <a:gd name="T24" fmla="*/ 0 w 28"/>
                    <a:gd name="T25" fmla="*/ 2 h 17"/>
                    <a:gd name="T26" fmla="*/ 0 w 28"/>
                    <a:gd name="T27" fmla="*/ 2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"/>
                    <a:gd name="T43" fmla="*/ 0 h 17"/>
                    <a:gd name="T44" fmla="*/ 28 w 28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" h="17">
                      <a:moveTo>
                        <a:pt x="0" y="8"/>
                      </a:moveTo>
                      <a:lnTo>
                        <a:pt x="2" y="8"/>
                      </a:lnTo>
                      <a:lnTo>
                        <a:pt x="4" y="7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3" y="1"/>
                      </a:lnTo>
                      <a:lnTo>
                        <a:pt x="21" y="0"/>
                      </a:lnTo>
                      <a:lnTo>
                        <a:pt x="28" y="1"/>
                      </a:lnTo>
                      <a:lnTo>
                        <a:pt x="27" y="3"/>
                      </a:lnTo>
                      <a:lnTo>
                        <a:pt x="28" y="7"/>
                      </a:lnTo>
                      <a:lnTo>
                        <a:pt x="28" y="12"/>
                      </a:lnTo>
                      <a:lnTo>
                        <a:pt x="4" y="17"/>
                      </a:lnTo>
                      <a:lnTo>
                        <a:pt x="0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Freeform 120"/>
                <p:cNvSpPr>
                  <a:spLocks/>
                </p:cNvSpPr>
                <p:nvPr/>
              </p:nvSpPr>
              <p:spPr bwMode="auto">
                <a:xfrm>
                  <a:off x="3904" y="1488"/>
                  <a:ext cx="11" cy="11"/>
                </a:xfrm>
                <a:custGeom>
                  <a:avLst/>
                  <a:gdLst>
                    <a:gd name="T0" fmla="*/ 3 w 13"/>
                    <a:gd name="T1" fmla="*/ 2 h 13"/>
                    <a:gd name="T2" fmla="*/ 3 w 13"/>
                    <a:gd name="T3" fmla="*/ 0 h 13"/>
                    <a:gd name="T4" fmla="*/ 3 w 13"/>
                    <a:gd name="T5" fmla="*/ 3 h 13"/>
                    <a:gd name="T6" fmla="*/ 0 w 13"/>
                    <a:gd name="T7" fmla="*/ 3 h 13"/>
                    <a:gd name="T8" fmla="*/ 0 w 13"/>
                    <a:gd name="T9" fmla="*/ 3 h 13"/>
                    <a:gd name="T10" fmla="*/ 3 w 13"/>
                    <a:gd name="T11" fmla="*/ 3 h 13"/>
                    <a:gd name="T12" fmla="*/ 3 w 13"/>
                    <a:gd name="T13" fmla="*/ 2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13"/>
                    <a:gd name="T23" fmla="*/ 13 w 13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13">
                      <a:moveTo>
                        <a:pt x="11" y="2"/>
                      </a:moveTo>
                      <a:lnTo>
                        <a:pt x="13" y="0"/>
                      </a:lnTo>
                      <a:lnTo>
                        <a:pt x="4" y="6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7" y="11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121"/>
                <p:cNvSpPr>
                  <a:spLocks/>
                </p:cNvSpPr>
                <p:nvPr/>
              </p:nvSpPr>
              <p:spPr bwMode="auto">
                <a:xfrm>
                  <a:off x="3963" y="1406"/>
                  <a:ext cx="6" cy="10"/>
                </a:xfrm>
                <a:custGeom>
                  <a:avLst/>
                  <a:gdLst>
                    <a:gd name="T0" fmla="*/ 1 w 8"/>
                    <a:gd name="T1" fmla="*/ 3 h 12"/>
                    <a:gd name="T2" fmla="*/ 2 w 8"/>
                    <a:gd name="T3" fmla="*/ 3 h 12"/>
                    <a:gd name="T4" fmla="*/ 2 w 8"/>
                    <a:gd name="T5" fmla="*/ 1 h 12"/>
                    <a:gd name="T6" fmla="*/ 2 w 8"/>
                    <a:gd name="T7" fmla="*/ 0 h 12"/>
                    <a:gd name="T8" fmla="*/ 1 w 8"/>
                    <a:gd name="T9" fmla="*/ 1 h 12"/>
                    <a:gd name="T10" fmla="*/ 0 w 8"/>
                    <a:gd name="T11" fmla="*/ 3 h 12"/>
                    <a:gd name="T12" fmla="*/ 1 w 8"/>
                    <a:gd name="T13" fmla="*/ 3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2"/>
                    <a:gd name="T23" fmla="*/ 8 w 8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2">
                      <a:moveTo>
                        <a:pt x="1" y="12"/>
                      </a:move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2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122"/>
                <p:cNvSpPr>
                  <a:spLocks/>
                </p:cNvSpPr>
                <p:nvPr/>
              </p:nvSpPr>
              <p:spPr bwMode="auto">
                <a:xfrm>
                  <a:off x="3927" y="1435"/>
                  <a:ext cx="6" cy="9"/>
                </a:xfrm>
                <a:custGeom>
                  <a:avLst/>
                  <a:gdLst>
                    <a:gd name="T0" fmla="*/ 0 w 7"/>
                    <a:gd name="T1" fmla="*/ 2 h 11"/>
                    <a:gd name="T2" fmla="*/ 1 w 7"/>
                    <a:gd name="T3" fmla="*/ 2 h 11"/>
                    <a:gd name="T4" fmla="*/ 3 w 7"/>
                    <a:gd name="T5" fmla="*/ 2 h 11"/>
                    <a:gd name="T6" fmla="*/ 3 w 7"/>
                    <a:gd name="T7" fmla="*/ 2 h 11"/>
                    <a:gd name="T8" fmla="*/ 1 w 7"/>
                    <a:gd name="T9" fmla="*/ 0 h 11"/>
                    <a:gd name="T10" fmla="*/ 0 w 7"/>
                    <a:gd name="T11" fmla="*/ 2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1"/>
                    <a:gd name="T20" fmla="*/ 7 w 7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1">
                      <a:moveTo>
                        <a:pt x="0" y="11"/>
                      </a:moveTo>
                      <a:lnTo>
                        <a:pt x="1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123"/>
                <p:cNvSpPr>
                  <a:spLocks/>
                </p:cNvSpPr>
                <p:nvPr/>
              </p:nvSpPr>
              <p:spPr bwMode="auto">
                <a:xfrm>
                  <a:off x="3904" y="1577"/>
                  <a:ext cx="8" cy="17"/>
                </a:xfrm>
                <a:custGeom>
                  <a:avLst/>
                  <a:gdLst>
                    <a:gd name="T0" fmla="*/ 4 w 9"/>
                    <a:gd name="T1" fmla="*/ 3 h 20"/>
                    <a:gd name="T2" fmla="*/ 4 w 9"/>
                    <a:gd name="T3" fmla="*/ 3 h 20"/>
                    <a:gd name="T4" fmla="*/ 4 w 9"/>
                    <a:gd name="T5" fmla="*/ 0 h 20"/>
                    <a:gd name="T6" fmla="*/ 4 w 9"/>
                    <a:gd name="T7" fmla="*/ 0 h 20"/>
                    <a:gd name="T8" fmla="*/ 0 w 9"/>
                    <a:gd name="T9" fmla="*/ 3 h 20"/>
                    <a:gd name="T10" fmla="*/ 4 w 9"/>
                    <a:gd name="T11" fmla="*/ 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20"/>
                    <a:gd name="T20" fmla="*/ 9 w 9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20">
                      <a:moveTo>
                        <a:pt x="6" y="20"/>
                      </a:moveTo>
                      <a:lnTo>
                        <a:pt x="9" y="7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14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124"/>
                <p:cNvSpPr>
                  <a:spLocks/>
                </p:cNvSpPr>
                <p:nvPr/>
              </p:nvSpPr>
              <p:spPr bwMode="auto">
                <a:xfrm>
                  <a:off x="3890" y="1620"/>
                  <a:ext cx="6" cy="15"/>
                </a:xfrm>
                <a:custGeom>
                  <a:avLst/>
                  <a:gdLst>
                    <a:gd name="T0" fmla="*/ 3 w 7"/>
                    <a:gd name="T1" fmla="*/ 2 h 18"/>
                    <a:gd name="T2" fmla="*/ 3 w 7"/>
                    <a:gd name="T3" fmla="*/ 2 h 18"/>
                    <a:gd name="T4" fmla="*/ 3 w 7"/>
                    <a:gd name="T5" fmla="*/ 0 h 18"/>
                    <a:gd name="T6" fmla="*/ 3 w 7"/>
                    <a:gd name="T7" fmla="*/ 2 h 18"/>
                    <a:gd name="T8" fmla="*/ 0 w 7"/>
                    <a:gd name="T9" fmla="*/ 2 h 18"/>
                    <a:gd name="T10" fmla="*/ 3 w 7"/>
                    <a:gd name="T11" fmla="*/ 2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8"/>
                    <a:gd name="T20" fmla="*/ 7 w 7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8">
                      <a:moveTo>
                        <a:pt x="5" y="18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16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125"/>
                <p:cNvSpPr>
                  <a:spLocks/>
                </p:cNvSpPr>
                <p:nvPr/>
              </p:nvSpPr>
              <p:spPr bwMode="auto">
                <a:xfrm>
                  <a:off x="3894" y="804"/>
                  <a:ext cx="838" cy="930"/>
                </a:xfrm>
                <a:custGeom>
                  <a:avLst/>
                  <a:gdLst>
                    <a:gd name="T0" fmla="*/ 91 w 991"/>
                    <a:gd name="T1" fmla="*/ 10 h 1100"/>
                    <a:gd name="T2" fmla="*/ 91 w 991"/>
                    <a:gd name="T3" fmla="*/ 8 h 1100"/>
                    <a:gd name="T4" fmla="*/ 90 w 991"/>
                    <a:gd name="T5" fmla="*/ 3 h 1100"/>
                    <a:gd name="T6" fmla="*/ 86 w 991"/>
                    <a:gd name="T7" fmla="*/ 3 h 1100"/>
                    <a:gd name="T8" fmla="*/ 85 w 991"/>
                    <a:gd name="T9" fmla="*/ 3 h 1100"/>
                    <a:gd name="T10" fmla="*/ 83 w 991"/>
                    <a:gd name="T11" fmla="*/ 4 h 1100"/>
                    <a:gd name="T12" fmla="*/ 78 w 991"/>
                    <a:gd name="T13" fmla="*/ 7 h 1100"/>
                    <a:gd name="T14" fmla="*/ 77 w 991"/>
                    <a:gd name="T15" fmla="*/ 3 h 1100"/>
                    <a:gd name="T16" fmla="*/ 74 w 991"/>
                    <a:gd name="T17" fmla="*/ 6 h 1100"/>
                    <a:gd name="T18" fmla="*/ 72 w 991"/>
                    <a:gd name="T19" fmla="*/ 8 h 1100"/>
                    <a:gd name="T20" fmla="*/ 68 w 991"/>
                    <a:gd name="T21" fmla="*/ 9 h 1100"/>
                    <a:gd name="T22" fmla="*/ 66 w 991"/>
                    <a:gd name="T23" fmla="*/ 12 h 1100"/>
                    <a:gd name="T24" fmla="*/ 63 w 991"/>
                    <a:gd name="T25" fmla="*/ 15 h 1100"/>
                    <a:gd name="T26" fmla="*/ 61 w 991"/>
                    <a:gd name="T27" fmla="*/ 16 h 1100"/>
                    <a:gd name="T28" fmla="*/ 58 w 991"/>
                    <a:gd name="T29" fmla="*/ 15 h 1100"/>
                    <a:gd name="T30" fmla="*/ 54 w 991"/>
                    <a:gd name="T31" fmla="*/ 20 h 1100"/>
                    <a:gd name="T32" fmla="*/ 53 w 991"/>
                    <a:gd name="T33" fmla="*/ 23 h 1100"/>
                    <a:gd name="T34" fmla="*/ 52 w 991"/>
                    <a:gd name="T35" fmla="*/ 25 h 1100"/>
                    <a:gd name="T36" fmla="*/ 49 w 991"/>
                    <a:gd name="T37" fmla="*/ 26 h 1100"/>
                    <a:gd name="T38" fmla="*/ 47 w 991"/>
                    <a:gd name="T39" fmla="*/ 30 h 1100"/>
                    <a:gd name="T40" fmla="*/ 45 w 991"/>
                    <a:gd name="T41" fmla="*/ 33 h 1100"/>
                    <a:gd name="T42" fmla="*/ 40 w 991"/>
                    <a:gd name="T43" fmla="*/ 37 h 1100"/>
                    <a:gd name="T44" fmla="*/ 38 w 991"/>
                    <a:gd name="T45" fmla="*/ 41 h 1100"/>
                    <a:gd name="T46" fmla="*/ 37 w 991"/>
                    <a:gd name="T47" fmla="*/ 44 h 1100"/>
                    <a:gd name="T48" fmla="*/ 35 w 991"/>
                    <a:gd name="T49" fmla="*/ 47 h 1100"/>
                    <a:gd name="T50" fmla="*/ 34 w 991"/>
                    <a:gd name="T51" fmla="*/ 48 h 1100"/>
                    <a:gd name="T52" fmla="*/ 30 w 991"/>
                    <a:gd name="T53" fmla="*/ 53 h 1100"/>
                    <a:gd name="T54" fmla="*/ 25 w 991"/>
                    <a:gd name="T55" fmla="*/ 61 h 1100"/>
                    <a:gd name="T56" fmla="*/ 25 w 991"/>
                    <a:gd name="T57" fmla="*/ 62 h 1100"/>
                    <a:gd name="T58" fmla="*/ 22 w 991"/>
                    <a:gd name="T59" fmla="*/ 63 h 1100"/>
                    <a:gd name="T60" fmla="*/ 18 w 991"/>
                    <a:gd name="T61" fmla="*/ 63 h 1100"/>
                    <a:gd name="T62" fmla="*/ 15 w 991"/>
                    <a:gd name="T63" fmla="*/ 66 h 1100"/>
                    <a:gd name="T64" fmla="*/ 10 w 991"/>
                    <a:gd name="T65" fmla="*/ 68 h 1100"/>
                    <a:gd name="T66" fmla="*/ 8 w 991"/>
                    <a:gd name="T67" fmla="*/ 69 h 1100"/>
                    <a:gd name="T68" fmla="*/ 9 w 991"/>
                    <a:gd name="T69" fmla="*/ 72 h 1100"/>
                    <a:gd name="T70" fmla="*/ 4 w 991"/>
                    <a:gd name="T71" fmla="*/ 74 h 1100"/>
                    <a:gd name="T72" fmla="*/ 8 w 991"/>
                    <a:gd name="T73" fmla="*/ 78 h 1100"/>
                    <a:gd name="T74" fmla="*/ 13 w 991"/>
                    <a:gd name="T75" fmla="*/ 79 h 1100"/>
                    <a:gd name="T76" fmla="*/ 4 w 991"/>
                    <a:gd name="T77" fmla="*/ 79 h 1100"/>
                    <a:gd name="T78" fmla="*/ 3 w 991"/>
                    <a:gd name="T79" fmla="*/ 82 h 1100"/>
                    <a:gd name="T80" fmla="*/ 3 w 991"/>
                    <a:gd name="T81" fmla="*/ 86 h 1100"/>
                    <a:gd name="T82" fmla="*/ 9 w 991"/>
                    <a:gd name="T83" fmla="*/ 85 h 1100"/>
                    <a:gd name="T84" fmla="*/ 6 w 991"/>
                    <a:gd name="T85" fmla="*/ 89 h 1100"/>
                    <a:gd name="T86" fmla="*/ 3 w 991"/>
                    <a:gd name="T87" fmla="*/ 92 h 1100"/>
                    <a:gd name="T88" fmla="*/ 3 w 991"/>
                    <a:gd name="T89" fmla="*/ 96 h 1100"/>
                    <a:gd name="T90" fmla="*/ 6 w 991"/>
                    <a:gd name="T91" fmla="*/ 104 h 1100"/>
                    <a:gd name="T92" fmla="*/ 16 w 991"/>
                    <a:gd name="T93" fmla="*/ 100 h 1100"/>
                    <a:gd name="T94" fmla="*/ 21 w 991"/>
                    <a:gd name="T95" fmla="*/ 93 h 1100"/>
                    <a:gd name="T96" fmla="*/ 23 w 991"/>
                    <a:gd name="T97" fmla="*/ 92 h 1100"/>
                    <a:gd name="T98" fmla="*/ 29 w 991"/>
                    <a:gd name="T99" fmla="*/ 92 h 1100"/>
                    <a:gd name="T100" fmla="*/ 32 w 991"/>
                    <a:gd name="T101" fmla="*/ 78 h 1100"/>
                    <a:gd name="T102" fmla="*/ 38 w 991"/>
                    <a:gd name="T103" fmla="*/ 57 h 1100"/>
                    <a:gd name="T104" fmla="*/ 52 w 991"/>
                    <a:gd name="T105" fmla="*/ 33 h 1100"/>
                    <a:gd name="T106" fmla="*/ 57 w 991"/>
                    <a:gd name="T107" fmla="*/ 22 h 1100"/>
                    <a:gd name="T108" fmla="*/ 63 w 991"/>
                    <a:gd name="T109" fmla="*/ 19 h 1100"/>
                    <a:gd name="T110" fmla="*/ 70 w 991"/>
                    <a:gd name="T111" fmla="*/ 21 h 1100"/>
                    <a:gd name="T112" fmla="*/ 80 w 991"/>
                    <a:gd name="T113" fmla="*/ 11 h 1100"/>
                    <a:gd name="T114" fmla="*/ 89 w 991"/>
                    <a:gd name="T115" fmla="*/ 16 h 1100"/>
                    <a:gd name="T116" fmla="*/ 95 w 991"/>
                    <a:gd name="T117" fmla="*/ 10 h 110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91"/>
                    <a:gd name="T178" fmla="*/ 0 h 1100"/>
                    <a:gd name="T179" fmla="*/ 991 w 991"/>
                    <a:gd name="T180" fmla="*/ 1100 h 110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91" h="1100">
                      <a:moveTo>
                        <a:pt x="989" y="99"/>
                      </a:moveTo>
                      <a:lnTo>
                        <a:pt x="975" y="99"/>
                      </a:lnTo>
                      <a:lnTo>
                        <a:pt x="977" y="112"/>
                      </a:lnTo>
                      <a:lnTo>
                        <a:pt x="973" y="112"/>
                      </a:lnTo>
                      <a:lnTo>
                        <a:pt x="973" y="110"/>
                      </a:lnTo>
                      <a:lnTo>
                        <a:pt x="968" y="108"/>
                      </a:lnTo>
                      <a:lnTo>
                        <a:pt x="964" y="105"/>
                      </a:lnTo>
                      <a:lnTo>
                        <a:pt x="966" y="112"/>
                      </a:lnTo>
                      <a:lnTo>
                        <a:pt x="964" y="113"/>
                      </a:lnTo>
                      <a:lnTo>
                        <a:pt x="961" y="108"/>
                      </a:lnTo>
                      <a:lnTo>
                        <a:pt x="954" y="110"/>
                      </a:lnTo>
                      <a:lnTo>
                        <a:pt x="949" y="115"/>
                      </a:lnTo>
                      <a:lnTo>
                        <a:pt x="950" y="108"/>
                      </a:lnTo>
                      <a:lnTo>
                        <a:pt x="954" y="105"/>
                      </a:lnTo>
                      <a:lnTo>
                        <a:pt x="957" y="103"/>
                      </a:lnTo>
                      <a:lnTo>
                        <a:pt x="959" y="99"/>
                      </a:lnTo>
                      <a:lnTo>
                        <a:pt x="957" y="96"/>
                      </a:lnTo>
                      <a:lnTo>
                        <a:pt x="954" y="92"/>
                      </a:lnTo>
                      <a:lnTo>
                        <a:pt x="943" y="96"/>
                      </a:lnTo>
                      <a:lnTo>
                        <a:pt x="945" y="92"/>
                      </a:lnTo>
                      <a:lnTo>
                        <a:pt x="926" y="82"/>
                      </a:lnTo>
                      <a:lnTo>
                        <a:pt x="919" y="80"/>
                      </a:lnTo>
                      <a:lnTo>
                        <a:pt x="916" y="78"/>
                      </a:lnTo>
                      <a:lnTo>
                        <a:pt x="916" y="75"/>
                      </a:lnTo>
                      <a:lnTo>
                        <a:pt x="916" y="73"/>
                      </a:lnTo>
                      <a:lnTo>
                        <a:pt x="957" y="77"/>
                      </a:lnTo>
                      <a:lnTo>
                        <a:pt x="973" y="59"/>
                      </a:lnTo>
                      <a:lnTo>
                        <a:pt x="980" y="56"/>
                      </a:lnTo>
                      <a:lnTo>
                        <a:pt x="984" y="50"/>
                      </a:lnTo>
                      <a:lnTo>
                        <a:pt x="980" y="43"/>
                      </a:lnTo>
                      <a:lnTo>
                        <a:pt x="975" y="42"/>
                      </a:lnTo>
                      <a:lnTo>
                        <a:pt x="968" y="35"/>
                      </a:lnTo>
                      <a:lnTo>
                        <a:pt x="959" y="36"/>
                      </a:lnTo>
                      <a:lnTo>
                        <a:pt x="956" y="35"/>
                      </a:lnTo>
                      <a:lnTo>
                        <a:pt x="959" y="31"/>
                      </a:lnTo>
                      <a:lnTo>
                        <a:pt x="950" y="28"/>
                      </a:lnTo>
                      <a:lnTo>
                        <a:pt x="947" y="22"/>
                      </a:lnTo>
                      <a:lnTo>
                        <a:pt x="943" y="28"/>
                      </a:lnTo>
                      <a:lnTo>
                        <a:pt x="940" y="29"/>
                      </a:lnTo>
                      <a:lnTo>
                        <a:pt x="940" y="26"/>
                      </a:lnTo>
                      <a:lnTo>
                        <a:pt x="938" y="24"/>
                      </a:lnTo>
                      <a:lnTo>
                        <a:pt x="929" y="29"/>
                      </a:lnTo>
                      <a:lnTo>
                        <a:pt x="928" y="28"/>
                      </a:lnTo>
                      <a:lnTo>
                        <a:pt x="928" y="26"/>
                      </a:lnTo>
                      <a:lnTo>
                        <a:pt x="928" y="22"/>
                      </a:lnTo>
                      <a:lnTo>
                        <a:pt x="926" y="19"/>
                      </a:lnTo>
                      <a:lnTo>
                        <a:pt x="924" y="17"/>
                      </a:lnTo>
                      <a:lnTo>
                        <a:pt x="923" y="14"/>
                      </a:lnTo>
                      <a:lnTo>
                        <a:pt x="917" y="15"/>
                      </a:lnTo>
                      <a:lnTo>
                        <a:pt x="914" y="14"/>
                      </a:lnTo>
                      <a:lnTo>
                        <a:pt x="910" y="15"/>
                      </a:lnTo>
                      <a:lnTo>
                        <a:pt x="907" y="24"/>
                      </a:lnTo>
                      <a:lnTo>
                        <a:pt x="909" y="49"/>
                      </a:lnTo>
                      <a:lnTo>
                        <a:pt x="903" y="54"/>
                      </a:lnTo>
                      <a:lnTo>
                        <a:pt x="898" y="50"/>
                      </a:lnTo>
                      <a:lnTo>
                        <a:pt x="891" y="52"/>
                      </a:lnTo>
                      <a:lnTo>
                        <a:pt x="889" y="50"/>
                      </a:lnTo>
                      <a:lnTo>
                        <a:pt x="895" y="45"/>
                      </a:lnTo>
                      <a:lnTo>
                        <a:pt x="900" y="36"/>
                      </a:lnTo>
                      <a:lnTo>
                        <a:pt x="896" y="31"/>
                      </a:lnTo>
                      <a:lnTo>
                        <a:pt x="889" y="38"/>
                      </a:lnTo>
                      <a:lnTo>
                        <a:pt x="884" y="40"/>
                      </a:lnTo>
                      <a:lnTo>
                        <a:pt x="891" y="31"/>
                      </a:lnTo>
                      <a:lnTo>
                        <a:pt x="886" y="26"/>
                      </a:lnTo>
                      <a:lnTo>
                        <a:pt x="888" y="22"/>
                      </a:lnTo>
                      <a:lnTo>
                        <a:pt x="898" y="22"/>
                      </a:lnTo>
                      <a:lnTo>
                        <a:pt x="900" y="14"/>
                      </a:lnTo>
                      <a:lnTo>
                        <a:pt x="900" y="7"/>
                      </a:lnTo>
                      <a:lnTo>
                        <a:pt x="893" y="7"/>
                      </a:lnTo>
                      <a:lnTo>
                        <a:pt x="893" y="1"/>
                      </a:lnTo>
                      <a:lnTo>
                        <a:pt x="889" y="0"/>
                      </a:lnTo>
                      <a:lnTo>
                        <a:pt x="886" y="0"/>
                      </a:lnTo>
                      <a:lnTo>
                        <a:pt x="881" y="5"/>
                      </a:lnTo>
                      <a:lnTo>
                        <a:pt x="874" y="0"/>
                      </a:lnTo>
                      <a:lnTo>
                        <a:pt x="870" y="26"/>
                      </a:lnTo>
                      <a:lnTo>
                        <a:pt x="868" y="31"/>
                      </a:lnTo>
                      <a:lnTo>
                        <a:pt x="867" y="35"/>
                      </a:lnTo>
                      <a:lnTo>
                        <a:pt x="868" y="42"/>
                      </a:lnTo>
                      <a:lnTo>
                        <a:pt x="865" y="42"/>
                      </a:lnTo>
                      <a:lnTo>
                        <a:pt x="863" y="47"/>
                      </a:lnTo>
                      <a:lnTo>
                        <a:pt x="865" y="56"/>
                      </a:lnTo>
                      <a:lnTo>
                        <a:pt x="858" y="56"/>
                      </a:lnTo>
                      <a:lnTo>
                        <a:pt x="851" y="64"/>
                      </a:lnTo>
                      <a:lnTo>
                        <a:pt x="853" y="47"/>
                      </a:lnTo>
                      <a:lnTo>
                        <a:pt x="846" y="40"/>
                      </a:lnTo>
                      <a:lnTo>
                        <a:pt x="851" y="35"/>
                      </a:lnTo>
                      <a:lnTo>
                        <a:pt x="847" y="17"/>
                      </a:lnTo>
                      <a:lnTo>
                        <a:pt x="846" y="15"/>
                      </a:lnTo>
                      <a:lnTo>
                        <a:pt x="842" y="19"/>
                      </a:lnTo>
                      <a:lnTo>
                        <a:pt x="816" y="78"/>
                      </a:lnTo>
                      <a:lnTo>
                        <a:pt x="819" y="75"/>
                      </a:lnTo>
                      <a:lnTo>
                        <a:pt x="809" y="94"/>
                      </a:lnTo>
                      <a:lnTo>
                        <a:pt x="805" y="98"/>
                      </a:lnTo>
                      <a:lnTo>
                        <a:pt x="804" y="84"/>
                      </a:lnTo>
                      <a:lnTo>
                        <a:pt x="805" y="80"/>
                      </a:lnTo>
                      <a:lnTo>
                        <a:pt x="809" y="77"/>
                      </a:lnTo>
                      <a:lnTo>
                        <a:pt x="809" y="64"/>
                      </a:lnTo>
                      <a:lnTo>
                        <a:pt x="809" y="61"/>
                      </a:lnTo>
                      <a:lnTo>
                        <a:pt x="825" y="26"/>
                      </a:lnTo>
                      <a:lnTo>
                        <a:pt x="819" y="24"/>
                      </a:lnTo>
                      <a:lnTo>
                        <a:pt x="812" y="29"/>
                      </a:lnTo>
                      <a:lnTo>
                        <a:pt x="807" y="31"/>
                      </a:lnTo>
                      <a:lnTo>
                        <a:pt x="805" y="26"/>
                      </a:lnTo>
                      <a:lnTo>
                        <a:pt x="802" y="22"/>
                      </a:lnTo>
                      <a:lnTo>
                        <a:pt x="800" y="21"/>
                      </a:lnTo>
                      <a:lnTo>
                        <a:pt x="798" y="15"/>
                      </a:lnTo>
                      <a:lnTo>
                        <a:pt x="795" y="22"/>
                      </a:lnTo>
                      <a:lnTo>
                        <a:pt x="793" y="21"/>
                      </a:lnTo>
                      <a:lnTo>
                        <a:pt x="788" y="21"/>
                      </a:lnTo>
                      <a:lnTo>
                        <a:pt x="788" y="33"/>
                      </a:lnTo>
                      <a:lnTo>
                        <a:pt x="781" y="31"/>
                      </a:lnTo>
                      <a:lnTo>
                        <a:pt x="785" y="38"/>
                      </a:lnTo>
                      <a:lnTo>
                        <a:pt x="790" y="42"/>
                      </a:lnTo>
                      <a:lnTo>
                        <a:pt x="790" y="45"/>
                      </a:lnTo>
                      <a:lnTo>
                        <a:pt x="783" y="49"/>
                      </a:lnTo>
                      <a:lnTo>
                        <a:pt x="779" y="56"/>
                      </a:lnTo>
                      <a:lnTo>
                        <a:pt x="783" y="63"/>
                      </a:lnTo>
                      <a:lnTo>
                        <a:pt x="769" y="63"/>
                      </a:lnTo>
                      <a:lnTo>
                        <a:pt x="762" y="71"/>
                      </a:lnTo>
                      <a:lnTo>
                        <a:pt x="760" y="77"/>
                      </a:lnTo>
                      <a:lnTo>
                        <a:pt x="753" y="85"/>
                      </a:lnTo>
                      <a:lnTo>
                        <a:pt x="753" y="89"/>
                      </a:lnTo>
                      <a:lnTo>
                        <a:pt x="755" y="92"/>
                      </a:lnTo>
                      <a:lnTo>
                        <a:pt x="753" y="106"/>
                      </a:lnTo>
                      <a:lnTo>
                        <a:pt x="750" y="108"/>
                      </a:lnTo>
                      <a:lnTo>
                        <a:pt x="746" y="105"/>
                      </a:lnTo>
                      <a:lnTo>
                        <a:pt x="746" y="99"/>
                      </a:lnTo>
                      <a:lnTo>
                        <a:pt x="748" y="98"/>
                      </a:lnTo>
                      <a:lnTo>
                        <a:pt x="741" y="96"/>
                      </a:lnTo>
                      <a:lnTo>
                        <a:pt x="744" y="89"/>
                      </a:lnTo>
                      <a:lnTo>
                        <a:pt x="727" y="87"/>
                      </a:lnTo>
                      <a:lnTo>
                        <a:pt x="729" y="94"/>
                      </a:lnTo>
                      <a:lnTo>
                        <a:pt x="727" y="94"/>
                      </a:lnTo>
                      <a:lnTo>
                        <a:pt x="722" y="92"/>
                      </a:lnTo>
                      <a:lnTo>
                        <a:pt x="722" y="89"/>
                      </a:lnTo>
                      <a:lnTo>
                        <a:pt x="720" y="84"/>
                      </a:lnTo>
                      <a:lnTo>
                        <a:pt x="718" y="85"/>
                      </a:lnTo>
                      <a:lnTo>
                        <a:pt x="716" y="80"/>
                      </a:lnTo>
                      <a:lnTo>
                        <a:pt x="713" y="84"/>
                      </a:lnTo>
                      <a:lnTo>
                        <a:pt x="711" y="80"/>
                      </a:lnTo>
                      <a:lnTo>
                        <a:pt x="709" y="84"/>
                      </a:lnTo>
                      <a:lnTo>
                        <a:pt x="709" y="92"/>
                      </a:lnTo>
                      <a:lnTo>
                        <a:pt x="704" y="82"/>
                      </a:lnTo>
                      <a:lnTo>
                        <a:pt x="701" y="80"/>
                      </a:lnTo>
                      <a:lnTo>
                        <a:pt x="702" y="94"/>
                      </a:lnTo>
                      <a:lnTo>
                        <a:pt x="711" y="99"/>
                      </a:lnTo>
                      <a:lnTo>
                        <a:pt x="715" y="99"/>
                      </a:lnTo>
                      <a:lnTo>
                        <a:pt x="715" y="117"/>
                      </a:lnTo>
                      <a:lnTo>
                        <a:pt x="716" y="122"/>
                      </a:lnTo>
                      <a:lnTo>
                        <a:pt x="716" y="131"/>
                      </a:lnTo>
                      <a:lnTo>
                        <a:pt x="694" y="105"/>
                      </a:lnTo>
                      <a:lnTo>
                        <a:pt x="695" y="115"/>
                      </a:lnTo>
                      <a:lnTo>
                        <a:pt x="692" y="115"/>
                      </a:lnTo>
                      <a:lnTo>
                        <a:pt x="690" y="120"/>
                      </a:lnTo>
                      <a:lnTo>
                        <a:pt x="688" y="120"/>
                      </a:lnTo>
                      <a:lnTo>
                        <a:pt x="687" y="124"/>
                      </a:lnTo>
                      <a:lnTo>
                        <a:pt x="683" y="122"/>
                      </a:lnTo>
                      <a:lnTo>
                        <a:pt x="683" y="119"/>
                      </a:lnTo>
                      <a:lnTo>
                        <a:pt x="685" y="112"/>
                      </a:lnTo>
                      <a:lnTo>
                        <a:pt x="681" y="115"/>
                      </a:lnTo>
                      <a:lnTo>
                        <a:pt x="678" y="120"/>
                      </a:lnTo>
                      <a:lnTo>
                        <a:pt x="676" y="127"/>
                      </a:lnTo>
                      <a:lnTo>
                        <a:pt x="673" y="129"/>
                      </a:lnTo>
                      <a:lnTo>
                        <a:pt x="674" y="140"/>
                      </a:lnTo>
                      <a:lnTo>
                        <a:pt x="666" y="148"/>
                      </a:lnTo>
                      <a:lnTo>
                        <a:pt x="662" y="159"/>
                      </a:lnTo>
                      <a:lnTo>
                        <a:pt x="657" y="164"/>
                      </a:lnTo>
                      <a:lnTo>
                        <a:pt x="664" y="154"/>
                      </a:lnTo>
                      <a:lnTo>
                        <a:pt x="664" y="113"/>
                      </a:lnTo>
                      <a:lnTo>
                        <a:pt x="659" y="115"/>
                      </a:lnTo>
                      <a:lnTo>
                        <a:pt x="650" y="131"/>
                      </a:lnTo>
                      <a:lnTo>
                        <a:pt x="645" y="154"/>
                      </a:lnTo>
                      <a:lnTo>
                        <a:pt x="643" y="126"/>
                      </a:lnTo>
                      <a:lnTo>
                        <a:pt x="629" y="127"/>
                      </a:lnTo>
                      <a:lnTo>
                        <a:pt x="624" y="136"/>
                      </a:lnTo>
                      <a:lnTo>
                        <a:pt x="626" y="152"/>
                      </a:lnTo>
                      <a:lnTo>
                        <a:pt x="631" y="159"/>
                      </a:lnTo>
                      <a:lnTo>
                        <a:pt x="634" y="161"/>
                      </a:lnTo>
                      <a:lnTo>
                        <a:pt x="640" y="168"/>
                      </a:lnTo>
                      <a:lnTo>
                        <a:pt x="638" y="175"/>
                      </a:lnTo>
                      <a:lnTo>
                        <a:pt x="634" y="173"/>
                      </a:lnTo>
                      <a:lnTo>
                        <a:pt x="631" y="164"/>
                      </a:lnTo>
                      <a:lnTo>
                        <a:pt x="624" y="161"/>
                      </a:lnTo>
                      <a:lnTo>
                        <a:pt x="615" y="147"/>
                      </a:lnTo>
                      <a:lnTo>
                        <a:pt x="608" y="147"/>
                      </a:lnTo>
                      <a:lnTo>
                        <a:pt x="612" y="157"/>
                      </a:lnTo>
                      <a:lnTo>
                        <a:pt x="619" y="164"/>
                      </a:lnTo>
                      <a:lnTo>
                        <a:pt x="613" y="169"/>
                      </a:lnTo>
                      <a:lnTo>
                        <a:pt x="608" y="166"/>
                      </a:lnTo>
                      <a:lnTo>
                        <a:pt x="606" y="169"/>
                      </a:lnTo>
                      <a:lnTo>
                        <a:pt x="605" y="162"/>
                      </a:lnTo>
                      <a:lnTo>
                        <a:pt x="601" y="164"/>
                      </a:lnTo>
                      <a:lnTo>
                        <a:pt x="599" y="162"/>
                      </a:lnTo>
                      <a:lnTo>
                        <a:pt x="603" y="154"/>
                      </a:lnTo>
                      <a:lnTo>
                        <a:pt x="599" y="150"/>
                      </a:lnTo>
                      <a:lnTo>
                        <a:pt x="592" y="168"/>
                      </a:lnTo>
                      <a:lnTo>
                        <a:pt x="594" y="173"/>
                      </a:lnTo>
                      <a:lnTo>
                        <a:pt x="596" y="176"/>
                      </a:lnTo>
                      <a:lnTo>
                        <a:pt x="578" y="185"/>
                      </a:lnTo>
                      <a:lnTo>
                        <a:pt x="577" y="197"/>
                      </a:lnTo>
                      <a:lnTo>
                        <a:pt x="578" y="201"/>
                      </a:lnTo>
                      <a:lnTo>
                        <a:pt x="582" y="199"/>
                      </a:lnTo>
                      <a:lnTo>
                        <a:pt x="585" y="204"/>
                      </a:lnTo>
                      <a:lnTo>
                        <a:pt x="578" y="204"/>
                      </a:lnTo>
                      <a:lnTo>
                        <a:pt x="580" y="213"/>
                      </a:lnTo>
                      <a:lnTo>
                        <a:pt x="573" y="211"/>
                      </a:lnTo>
                      <a:lnTo>
                        <a:pt x="571" y="211"/>
                      </a:lnTo>
                      <a:lnTo>
                        <a:pt x="575" y="217"/>
                      </a:lnTo>
                      <a:lnTo>
                        <a:pt x="571" y="220"/>
                      </a:lnTo>
                      <a:lnTo>
                        <a:pt x="564" y="217"/>
                      </a:lnTo>
                      <a:lnTo>
                        <a:pt x="564" y="220"/>
                      </a:lnTo>
                      <a:lnTo>
                        <a:pt x="559" y="218"/>
                      </a:lnTo>
                      <a:lnTo>
                        <a:pt x="550" y="222"/>
                      </a:lnTo>
                      <a:lnTo>
                        <a:pt x="547" y="227"/>
                      </a:lnTo>
                      <a:lnTo>
                        <a:pt x="543" y="229"/>
                      </a:lnTo>
                      <a:lnTo>
                        <a:pt x="542" y="232"/>
                      </a:lnTo>
                      <a:lnTo>
                        <a:pt x="547" y="236"/>
                      </a:lnTo>
                      <a:lnTo>
                        <a:pt x="554" y="234"/>
                      </a:lnTo>
                      <a:lnTo>
                        <a:pt x="557" y="231"/>
                      </a:lnTo>
                      <a:lnTo>
                        <a:pt x="566" y="238"/>
                      </a:lnTo>
                      <a:lnTo>
                        <a:pt x="573" y="232"/>
                      </a:lnTo>
                      <a:lnTo>
                        <a:pt x="575" y="234"/>
                      </a:lnTo>
                      <a:lnTo>
                        <a:pt x="577" y="239"/>
                      </a:lnTo>
                      <a:lnTo>
                        <a:pt x="571" y="239"/>
                      </a:lnTo>
                      <a:lnTo>
                        <a:pt x="568" y="243"/>
                      </a:lnTo>
                      <a:lnTo>
                        <a:pt x="566" y="252"/>
                      </a:lnTo>
                      <a:lnTo>
                        <a:pt x="557" y="246"/>
                      </a:lnTo>
                      <a:lnTo>
                        <a:pt x="550" y="246"/>
                      </a:lnTo>
                      <a:lnTo>
                        <a:pt x="550" y="243"/>
                      </a:lnTo>
                      <a:lnTo>
                        <a:pt x="543" y="241"/>
                      </a:lnTo>
                      <a:lnTo>
                        <a:pt x="535" y="245"/>
                      </a:lnTo>
                      <a:lnTo>
                        <a:pt x="531" y="250"/>
                      </a:lnTo>
                      <a:lnTo>
                        <a:pt x="536" y="259"/>
                      </a:lnTo>
                      <a:lnTo>
                        <a:pt x="536" y="264"/>
                      </a:lnTo>
                      <a:lnTo>
                        <a:pt x="533" y="264"/>
                      </a:lnTo>
                      <a:lnTo>
                        <a:pt x="536" y="272"/>
                      </a:lnTo>
                      <a:lnTo>
                        <a:pt x="536" y="278"/>
                      </a:lnTo>
                      <a:lnTo>
                        <a:pt x="531" y="276"/>
                      </a:lnTo>
                      <a:lnTo>
                        <a:pt x="531" y="283"/>
                      </a:lnTo>
                      <a:lnTo>
                        <a:pt x="526" y="283"/>
                      </a:lnTo>
                      <a:lnTo>
                        <a:pt x="524" y="260"/>
                      </a:lnTo>
                      <a:lnTo>
                        <a:pt x="519" y="262"/>
                      </a:lnTo>
                      <a:lnTo>
                        <a:pt x="517" y="269"/>
                      </a:lnTo>
                      <a:lnTo>
                        <a:pt x="512" y="267"/>
                      </a:lnTo>
                      <a:lnTo>
                        <a:pt x="510" y="271"/>
                      </a:lnTo>
                      <a:lnTo>
                        <a:pt x="517" y="272"/>
                      </a:lnTo>
                      <a:lnTo>
                        <a:pt x="516" y="276"/>
                      </a:lnTo>
                      <a:lnTo>
                        <a:pt x="510" y="276"/>
                      </a:lnTo>
                      <a:lnTo>
                        <a:pt x="505" y="279"/>
                      </a:lnTo>
                      <a:lnTo>
                        <a:pt x="503" y="285"/>
                      </a:lnTo>
                      <a:lnTo>
                        <a:pt x="503" y="290"/>
                      </a:lnTo>
                      <a:lnTo>
                        <a:pt x="509" y="295"/>
                      </a:lnTo>
                      <a:lnTo>
                        <a:pt x="503" y="297"/>
                      </a:lnTo>
                      <a:lnTo>
                        <a:pt x="507" y="300"/>
                      </a:lnTo>
                      <a:lnTo>
                        <a:pt x="503" y="302"/>
                      </a:lnTo>
                      <a:lnTo>
                        <a:pt x="500" y="309"/>
                      </a:lnTo>
                      <a:lnTo>
                        <a:pt x="498" y="309"/>
                      </a:lnTo>
                      <a:lnTo>
                        <a:pt x="495" y="309"/>
                      </a:lnTo>
                      <a:lnTo>
                        <a:pt x="495" y="311"/>
                      </a:lnTo>
                      <a:lnTo>
                        <a:pt x="500" y="314"/>
                      </a:lnTo>
                      <a:lnTo>
                        <a:pt x="512" y="311"/>
                      </a:lnTo>
                      <a:lnTo>
                        <a:pt x="500" y="321"/>
                      </a:lnTo>
                      <a:lnTo>
                        <a:pt x="489" y="318"/>
                      </a:lnTo>
                      <a:lnTo>
                        <a:pt x="486" y="316"/>
                      </a:lnTo>
                      <a:lnTo>
                        <a:pt x="486" y="311"/>
                      </a:lnTo>
                      <a:lnTo>
                        <a:pt x="481" y="311"/>
                      </a:lnTo>
                      <a:lnTo>
                        <a:pt x="474" y="316"/>
                      </a:lnTo>
                      <a:lnTo>
                        <a:pt x="470" y="327"/>
                      </a:lnTo>
                      <a:lnTo>
                        <a:pt x="463" y="332"/>
                      </a:lnTo>
                      <a:lnTo>
                        <a:pt x="461" y="337"/>
                      </a:lnTo>
                      <a:lnTo>
                        <a:pt x="467" y="337"/>
                      </a:lnTo>
                      <a:lnTo>
                        <a:pt x="465" y="346"/>
                      </a:lnTo>
                      <a:lnTo>
                        <a:pt x="458" y="346"/>
                      </a:lnTo>
                      <a:lnTo>
                        <a:pt x="454" y="358"/>
                      </a:lnTo>
                      <a:lnTo>
                        <a:pt x="451" y="356"/>
                      </a:lnTo>
                      <a:lnTo>
                        <a:pt x="447" y="358"/>
                      </a:lnTo>
                      <a:lnTo>
                        <a:pt x="442" y="358"/>
                      </a:lnTo>
                      <a:lnTo>
                        <a:pt x="437" y="365"/>
                      </a:lnTo>
                      <a:lnTo>
                        <a:pt x="440" y="372"/>
                      </a:lnTo>
                      <a:lnTo>
                        <a:pt x="437" y="374"/>
                      </a:lnTo>
                      <a:lnTo>
                        <a:pt x="430" y="376"/>
                      </a:lnTo>
                      <a:lnTo>
                        <a:pt x="430" y="381"/>
                      </a:lnTo>
                      <a:lnTo>
                        <a:pt x="421" y="381"/>
                      </a:lnTo>
                      <a:lnTo>
                        <a:pt x="423" y="384"/>
                      </a:lnTo>
                      <a:lnTo>
                        <a:pt x="419" y="386"/>
                      </a:lnTo>
                      <a:lnTo>
                        <a:pt x="418" y="393"/>
                      </a:lnTo>
                      <a:lnTo>
                        <a:pt x="426" y="395"/>
                      </a:lnTo>
                      <a:lnTo>
                        <a:pt x="425" y="398"/>
                      </a:lnTo>
                      <a:lnTo>
                        <a:pt x="418" y="400"/>
                      </a:lnTo>
                      <a:lnTo>
                        <a:pt x="414" y="398"/>
                      </a:lnTo>
                      <a:lnTo>
                        <a:pt x="414" y="409"/>
                      </a:lnTo>
                      <a:lnTo>
                        <a:pt x="418" y="414"/>
                      </a:lnTo>
                      <a:lnTo>
                        <a:pt x="421" y="409"/>
                      </a:lnTo>
                      <a:lnTo>
                        <a:pt x="423" y="412"/>
                      </a:lnTo>
                      <a:lnTo>
                        <a:pt x="421" y="418"/>
                      </a:lnTo>
                      <a:lnTo>
                        <a:pt x="407" y="419"/>
                      </a:lnTo>
                      <a:lnTo>
                        <a:pt x="405" y="421"/>
                      </a:lnTo>
                      <a:lnTo>
                        <a:pt x="404" y="432"/>
                      </a:lnTo>
                      <a:lnTo>
                        <a:pt x="397" y="435"/>
                      </a:lnTo>
                      <a:lnTo>
                        <a:pt x="391" y="435"/>
                      </a:lnTo>
                      <a:lnTo>
                        <a:pt x="386" y="444"/>
                      </a:lnTo>
                      <a:lnTo>
                        <a:pt x="391" y="444"/>
                      </a:lnTo>
                      <a:lnTo>
                        <a:pt x="398" y="439"/>
                      </a:lnTo>
                      <a:lnTo>
                        <a:pt x="405" y="437"/>
                      </a:lnTo>
                      <a:lnTo>
                        <a:pt x="405" y="444"/>
                      </a:lnTo>
                      <a:lnTo>
                        <a:pt x="409" y="453"/>
                      </a:lnTo>
                      <a:lnTo>
                        <a:pt x="395" y="446"/>
                      </a:lnTo>
                      <a:lnTo>
                        <a:pt x="395" y="453"/>
                      </a:lnTo>
                      <a:lnTo>
                        <a:pt x="397" y="454"/>
                      </a:lnTo>
                      <a:lnTo>
                        <a:pt x="391" y="458"/>
                      </a:lnTo>
                      <a:lnTo>
                        <a:pt x="390" y="461"/>
                      </a:lnTo>
                      <a:lnTo>
                        <a:pt x="391" y="467"/>
                      </a:lnTo>
                      <a:lnTo>
                        <a:pt x="388" y="468"/>
                      </a:lnTo>
                      <a:lnTo>
                        <a:pt x="385" y="467"/>
                      </a:lnTo>
                      <a:lnTo>
                        <a:pt x="381" y="470"/>
                      </a:lnTo>
                      <a:lnTo>
                        <a:pt x="383" y="477"/>
                      </a:lnTo>
                      <a:lnTo>
                        <a:pt x="386" y="481"/>
                      </a:lnTo>
                      <a:lnTo>
                        <a:pt x="386" y="493"/>
                      </a:lnTo>
                      <a:lnTo>
                        <a:pt x="383" y="488"/>
                      </a:lnTo>
                      <a:lnTo>
                        <a:pt x="378" y="484"/>
                      </a:lnTo>
                      <a:lnTo>
                        <a:pt x="374" y="475"/>
                      </a:lnTo>
                      <a:lnTo>
                        <a:pt x="374" y="488"/>
                      </a:lnTo>
                      <a:lnTo>
                        <a:pt x="371" y="491"/>
                      </a:lnTo>
                      <a:lnTo>
                        <a:pt x="367" y="491"/>
                      </a:lnTo>
                      <a:lnTo>
                        <a:pt x="364" y="498"/>
                      </a:lnTo>
                      <a:lnTo>
                        <a:pt x="367" y="500"/>
                      </a:lnTo>
                      <a:lnTo>
                        <a:pt x="371" y="498"/>
                      </a:lnTo>
                      <a:lnTo>
                        <a:pt x="374" y="493"/>
                      </a:lnTo>
                      <a:lnTo>
                        <a:pt x="376" y="496"/>
                      </a:lnTo>
                      <a:lnTo>
                        <a:pt x="374" y="500"/>
                      </a:lnTo>
                      <a:lnTo>
                        <a:pt x="374" y="509"/>
                      </a:lnTo>
                      <a:lnTo>
                        <a:pt x="369" y="512"/>
                      </a:lnTo>
                      <a:lnTo>
                        <a:pt x="362" y="509"/>
                      </a:lnTo>
                      <a:lnTo>
                        <a:pt x="358" y="514"/>
                      </a:lnTo>
                      <a:lnTo>
                        <a:pt x="355" y="510"/>
                      </a:lnTo>
                      <a:lnTo>
                        <a:pt x="348" y="516"/>
                      </a:lnTo>
                      <a:lnTo>
                        <a:pt x="346" y="523"/>
                      </a:lnTo>
                      <a:lnTo>
                        <a:pt x="341" y="526"/>
                      </a:lnTo>
                      <a:lnTo>
                        <a:pt x="336" y="528"/>
                      </a:lnTo>
                      <a:lnTo>
                        <a:pt x="330" y="540"/>
                      </a:lnTo>
                      <a:lnTo>
                        <a:pt x="337" y="540"/>
                      </a:lnTo>
                      <a:lnTo>
                        <a:pt x="344" y="537"/>
                      </a:lnTo>
                      <a:lnTo>
                        <a:pt x="346" y="538"/>
                      </a:lnTo>
                      <a:lnTo>
                        <a:pt x="334" y="542"/>
                      </a:lnTo>
                      <a:lnTo>
                        <a:pt x="334" y="549"/>
                      </a:lnTo>
                      <a:lnTo>
                        <a:pt x="334" y="558"/>
                      </a:lnTo>
                      <a:lnTo>
                        <a:pt x="330" y="561"/>
                      </a:lnTo>
                      <a:lnTo>
                        <a:pt x="323" y="563"/>
                      </a:lnTo>
                      <a:lnTo>
                        <a:pt x="315" y="554"/>
                      </a:lnTo>
                      <a:lnTo>
                        <a:pt x="313" y="554"/>
                      </a:lnTo>
                      <a:lnTo>
                        <a:pt x="306" y="563"/>
                      </a:lnTo>
                      <a:lnTo>
                        <a:pt x="297" y="566"/>
                      </a:lnTo>
                      <a:lnTo>
                        <a:pt x="295" y="570"/>
                      </a:lnTo>
                      <a:lnTo>
                        <a:pt x="274" y="594"/>
                      </a:lnTo>
                      <a:lnTo>
                        <a:pt x="276" y="601"/>
                      </a:lnTo>
                      <a:lnTo>
                        <a:pt x="274" y="603"/>
                      </a:lnTo>
                      <a:lnTo>
                        <a:pt x="259" y="610"/>
                      </a:lnTo>
                      <a:lnTo>
                        <a:pt x="257" y="617"/>
                      </a:lnTo>
                      <a:lnTo>
                        <a:pt x="260" y="621"/>
                      </a:lnTo>
                      <a:lnTo>
                        <a:pt x="269" y="619"/>
                      </a:lnTo>
                      <a:lnTo>
                        <a:pt x="264" y="628"/>
                      </a:lnTo>
                      <a:lnTo>
                        <a:pt x="267" y="638"/>
                      </a:lnTo>
                      <a:lnTo>
                        <a:pt x="271" y="640"/>
                      </a:lnTo>
                      <a:lnTo>
                        <a:pt x="316" y="621"/>
                      </a:lnTo>
                      <a:lnTo>
                        <a:pt x="320" y="615"/>
                      </a:lnTo>
                      <a:lnTo>
                        <a:pt x="323" y="619"/>
                      </a:lnTo>
                      <a:lnTo>
                        <a:pt x="320" y="622"/>
                      </a:lnTo>
                      <a:lnTo>
                        <a:pt x="309" y="626"/>
                      </a:lnTo>
                      <a:lnTo>
                        <a:pt x="306" y="626"/>
                      </a:lnTo>
                      <a:lnTo>
                        <a:pt x="290" y="635"/>
                      </a:lnTo>
                      <a:lnTo>
                        <a:pt x="294" y="642"/>
                      </a:lnTo>
                      <a:lnTo>
                        <a:pt x="292" y="643"/>
                      </a:lnTo>
                      <a:lnTo>
                        <a:pt x="280" y="647"/>
                      </a:lnTo>
                      <a:lnTo>
                        <a:pt x="273" y="645"/>
                      </a:lnTo>
                      <a:lnTo>
                        <a:pt x="269" y="647"/>
                      </a:lnTo>
                      <a:lnTo>
                        <a:pt x="271" y="652"/>
                      </a:lnTo>
                      <a:lnTo>
                        <a:pt x="267" y="654"/>
                      </a:lnTo>
                      <a:lnTo>
                        <a:pt x="260" y="652"/>
                      </a:lnTo>
                      <a:lnTo>
                        <a:pt x="262" y="645"/>
                      </a:lnTo>
                      <a:lnTo>
                        <a:pt x="255" y="629"/>
                      </a:lnTo>
                      <a:lnTo>
                        <a:pt x="252" y="629"/>
                      </a:lnTo>
                      <a:lnTo>
                        <a:pt x="248" y="633"/>
                      </a:lnTo>
                      <a:lnTo>
                        <a:pt x="243" y="633"/>
                      </a:lnTo>
                      <a:lnTo>
                        <a:pt x="238" y="636"/>
                      </a:lnTo>
                      <a:lnTo>
                        <a:pt x="236" y="642"/>
                      </a:lnTo>
                      <a:lnTo>
                        <a:pt x="240" y="645"/>
                      </a:lnTo>
                      <a:lnTo>
                        <a:pt x="241" y="649"/>
                      </a:lnTo>
                      <a:lnTo>
                        <a:pt x="233" y="652"/>
                      </a:lnTo>
                      <a:lnTo>
                        <a:pt x="229" y="647"/>
                      </a:lnTo>
                      <a:lnTo>
                        <a:pt x="231" y="642"/>
                      </a:lnTo>
                      <a:lnTo>
                        <a:pt x="231" y="636"/>
                      </a:lnTo>
                      <a:lnTo>
                        <a:pt x="210" y="642"/>
                      </a:lnTo>
                      <a:lnTo>
                        <a:pt x="203" y="652"/>
                      </a:lnTo>
                      <a:lnTo>
                        <a:pt x="198" y="650"/>
                      </a:lnTo>
                      <a:lnTo>
                        <a:pt x="198" y="656"/>
                      </a:lnTo>
                      <a:lnTo>
                        <a:pt x="196" y="657"/>
                      </a:lnTo>
                      <a:lnTo>
                        <a:pt x="189" y="657"/>
                      </a:lnTo>
                      <a:lnTo>
                        <a:pt x="191" y="656"/>
                      </a:lnTo>
                      <a:lnTo>
                        <a:pt x="189" y="652"/>
                      </a:lnTo>
                      <a:lnTo>
                        <a:pt x="187" y="652"/>
                      </a:lnTo>
                      <a:lnTo>
                        <a:pt x="184" y="654"/>
                      </a:lnTo>
                      <a:lnTo>
                        <a:pt x="184" y="657"/>
                      </a:lnTo>
                      <a:lnTo>
                        <a:pt x="184" y="659"/>
                      </a:lnTo>
                      <a:lnTo>
                        <a:pt x="177" y="659"/>
                      </a:lnTo>
                      <a:lnTo>
                        <a:pt x="164" y="661"/>
                      </a:lnTo>
                      <a:lnTo>
                        <a:pt x="157" y="678"/>
                      </a:lnTo>
                      <a:lnTo>
                        <a:pt x="152" y="673"/>
                      </a:lnTo>
                      <a:lnTo>
                        <a:pt x="145" y="671"/>
                      </a:lnTo>
                      <a:lnTo>
                        <a:pt x="138" y="675"/>
                      </a:lnTo>
                      <a:lnTo>
                        <a:pt x="135" y="680"/>
                      </a:lnTo>
                      <a:lnTo>
                        <a:pt x="142" y="685"/>
                      </a:lnTo>
                      <a:lnTo>
                        <a:pt x="136" y="689"/>
                      </a:lnTo>
                      <a:lnTo>
                        <a:pt x="143" y="692"/>
                      </a:lnTo>
                      <a:lnTo>
                        <a:pt x="152" y="692"/>
                      </a:lnTo>
                      <a:lnTo>
                        <a:pt x="154" y="698"/>
                      </a:lnTo>
                      <a:lnTo>
                        <a:pt x="157" y="699"/>
                      </a:lnTo>
                      <a:lnTo>
                        <a:pt x="152" y="705"/>
                      </a:lnTo>
                      <a:lnTo>
                        <a:pt x="152" y="710"/>
                      </a:lnTo>
                      <a:lnTo>
                        <a:pt x="147" y="706"/>
                      </a:lnTo>
                      <a:lnTo>
                        <a:pt x="121" y="699"/>
                      </a:lnTo>
                      <a:lnTo>
                        <a:pt x="116" y="701"/>
                      </a:lnTo>
                      <a:lnTo>
                        <a:pt x="112" y="699"/>
                      </a:lnTo>
                      <a:lnTo>
                        <a:pt x="107" y="701"/>
                      </a:lnTo>
                      <a:lnTo>
                        <a:pt x="107" y="703"/>
                      </a:lnTo>
                      <a:lnTo>
                        <a:pt x="110" y="706"/>
                      </a:lnTo>
                      <a:lnTo>
                        <a:pt x="107" y="708"/>
                      </a:lnTo>
                      <a:lnTo>
                        <a:pt x="105" y="712"/>
                      </a:lnTo>
                      <a:lnTo>
                        <a:pt x="110" y="712"/>
                      </a:lnTo>
                      <a:lnTo>
                        <a:pt x="116" y="710"/>
                      </a:lnTo>
                      <a:lnTo>
                        <a:pt x="109" y="717"/>
                      </a:lnTo>
                      <a:lnTo>
                        <a:pt x="109" y="734"/>
                      </a:lnTo>
                      <a:lnTo>
                        <a:pt x="107" y="734"/>
                      </a:lnTo>
                      <a:lnTo>
                        <a:pt x="105" y="724"/>
                      </a:lnTo>
                      <a:lnTo>
                        <a:pt x="102" y="719"/>
                      </a:lnTo>
                      <a:lnTo>
                        <a:pt x="95" y="722"/>
                      </a:lnTo>
                      <a:lnTo>
                        <a:pt x="86" y="732"/>
                      </a:lnTo>
                      <a:lnTo>
                        <a:pt x="89" y="738"/>
                      </a:lnTo>
                      <a:lnTo>
                        <a:pt x="89" y="743"/>
                      </a:lnTo>
                      <a:lnTo>
                        <a:pt x="82" y="738"/>
                      </a:lnTo>
                      <a:lnTo>
                        <a:pt x="81" y="731"/>
                      </a:lnTo>
                      <a:lnTo>
                        <a:pt x="75" y="732"/>
                      </a:lnTo>
                      <a:lnTo>
                        <a:pt x="65" y="729"/>
                      </a:lnTo>
                      <a:lnTo>
                        <a:pt x="65" y="734"/>
                      </a:lnTo>
                      <a:lnTo>
                        <a:pt x="65" y="738"/>
                      </a:lnTo>
                      <a:lnTo>
                        <a:pt x="54" y="725"/>
                      </a:lnTo>
                      <a:lnTo>
                        <a:pt x="51" y="729"/>
                      </a:lnTo>
                      <a:lnTo>
                        <a:pt x="53" y="741"/>
                      </a:lnTo>
                      <a:lnTo>
                        <a:pt x="49" y="743"/>
                      </a:lnTo>
                      <a:lnTo>
                        <a:pt x="51" y="746"/>
                      </a:lnTo>
                      <a:lnTo>
                        <a:pt x="91" y="750"/>
                      </a:lnTo>
                      <a:lnTo>
                        <a:pt x="77" y="753"/>
                      </a:lnTo>
                      <a:lnTo>
                        <a:pt x="79" y="755"/>
                      </a:lnTo>
                      <a:lnTo>
                        <a:pt x="95" y="757"/>
                      </a:lnTo>
                      <a:lnTo>
                        <a:pt x="96" y="759"/>
                      </a:lnTo>
                      <a:lnTo>
                        <a:pt x="88" y="762"/>
                      </a:lnTo>
                      <a:lnTo>
                        <a:pt x="65" y="759"/>
                      </a:lnTo>
                      <a:lnTo>
                        <a:pt x="61" y="753"/>
                      </a:lnTo>
                      <a:lnTo>
                        <a:pt x="58" y="753"/>
                      </a:lnTo>
                      <a:lnTo>
                        <a:pt x="47" y="759"/>
                      </a:lnTo>
                      <a:lnTo>
                        <a:pt x="46" y="762"/>
                      </a:lnTo>
                      <a:lnTo>
                        <a:pt x="40" y="760"/>
                      </a:lnTo>
                      <a:lnTo>
                        <a:pt x="39" y="762"/>
                      </a:lnTo>
                      <a:lnTo>
                        <a:pt x="37" y="767"/>
                      </a:lnTo>
                      <a:lnTo>
                        <a:pt x="47" y="773"/>
                      </a:lnTo>
                      <a:lnTo>
                        <a:pt x="44" y="778"/>
                      </a:lnTo>
                      <a:lnTo>
                        <a:pt x="44" y="781"/>
                      </a:lnTo>
                      <a:lnTo>
                        <a:pt x="33" y="790"/>
                      </a:lnTo>
                      <a:lnTo>
                        <a:pt x="33" y="795"/>
                      </a:lnTo>
                      <a:lnTo>
                        <a:pt x="32" y="799"/>
                      </a:lnTo>
                      <a:lnTo>
                        <a:pt x="30" y="804"/>
                      </a:lnTo>
                      <a:lnTo>
                        <a:pt x="32" y="808"/>
                      </a:lnTo>
                      <a:lnTo>
                        <a:pt x="30" y="813"/>
                      </a:lnTo>
                      <a:lnTo>
                        <a:pt x="42" y="816"/>
                      </a:lnTo>
                      <a:lnTo>
                        <a:pt x="67" y="813"/>
                      </a:lnTo>
                      <a:lnTo>
                        <a:pt x="72" y="818"/>
                      </a:lnTo>
                      <a:lnTo>
                        <a:pt x="81" y="820"/>
                      </a:lnTo>
                      <a:lnTo>
                        <a:pt x="93" y="801"/>
                      </a:lnTo>
                      <a:lnTo>
                        <a:pt x="93" y="808"/>
                      </a:lnTo>
                      <a:lnTo>
                        <a:pt x="89" y="818"/>
                      </a:lnTo>
                      <a:lnTo>
                        <a:pt x="93" y="820"/>
                      </a:lnTo>
                      <a:lnTo>
                        <a:pt x="102" y="822"/>
                      </a:lnTo>
                      <a:lnTo>
                        <a:pt x="107" y="822"/>
                      </a:lnTo>
                      <a:lnTo>
                        <a:pt x="110" y="825"/>
                      </a:lnTo>
                      <a:lnTo>
                        <a:pt x="121" y="816"/>
                      </a:lnTo>
                      <a:lnTo>
                        <a:pt x="126" y="801"/>
                      </a:lnTo>
                      <a:lnTo>
                        <a:pt x="136" y="797"/>
                      </a:lnTo>
                      <a:lnTo>
                        <a:pt x="136" y="801"/>
                      </a:lnTo>
                      <a:lnTo>
                        <a:pt x="128" y="811"/>
                      </a:lnTo>
                      <a:lnTo>
                        <a:pt x="122" y="822"/>
                      </a:lnTo>
                      <a:lnTo>
                        <a:pt x="128" y="822"/>
                      </a:lnTo>
                      <a:lnTo>
                        <a:pt x="133" y="820"/>
                      </a:lnTo>
                      <a:lnTo>
                        <a:pt x="136" y="823"/>
                      </a:lnTo>
                      <a:lnTo>
                        <a:pt x="124" y="830"/>
                      </a:lnTo>
                      <a:lnTo>
                        <a:pt x="110" y="832"/>
                      </a:lnTo>
                      <a:lnTo>
                        <a:pt x="109" y="839"/>
                      </a:lnTo>
                      <a:lnTo>
                        <a:pt x="112" y="844"/>
                      </a:lnTo>
                      <a:lnTo>
                        <a:pt x="100" y="850"/>
                      </a:lnTo>
                      <a:lnTo>
                        <a:pt x="102" y="841"/>
                      </a:lnTo>
                      <a:lnTo>
                        <a:pt x="100" y="836"/>
                      </a:lnTo>
                      <a:lnTo>
                        <a:pt x="95" y="829"/>
                      </a:lnTo>
                      <a:lnTo>
                        <a:pt x="75" y="827"/>
                      </a:lnTo>
                      <a:lnTo>
                        <a:pt x="68" y="823"/>
                      </a:lnTo>
                      <a:lnTo>
                        <a:pt x="60" y="823"/>
                      </a:lnTo>
                      <a:lnTo>
                        <a:pt x="53" y="822"/>
                      </a:lnTo>
                      <a:lnTo>
                        <a:pt x="46" y="827"/>
                      </a:lnTo>
                      <a:lnTo>
                        <a:pt x="32" y="820"/>
                      </a:lnTo>
                      <a:lnTo>
                        <a:pt x="26" y="829"/>
                      </a:lnTo>
                      <a:lnTo>
                        <a:pt x="23" y="836"/>
                      </a:lnTo>
                      <a:lnTo>
                        <a:pt x="30" y="837"/>
                      </a:lnTo>
                      <a:lnTo>
                        <a:pt x="33" y="837"/>
                      </a:lnTo>
                      <a:lnTo>
                        <a:pt x="32" y="848"/>
                      </a:lnTo>
                      <a:lnTo>
                        <a:pt x="25" y="844"/>
                      </a:lnTo>
                      <a:lnTo>
                        <a:pt x="21" y="839"/>
                      </a:lnTo>
                      <a:lnTo>
                        <a:pt x="21" y="841"/>
                      </a:lnTo>
                      <a:lnTo>
                        <a:pt x="19" y="841"/>
                      </a:lnTo>
                      <a:lnTo>
                        <a:pt x="18" y="843"/>
                      </a:lnTo>
                      <a:lnTo>
                        <a:pt x="23" y="858"/>
                      </a:lnTo>
                      <a:lnTo>
                        <a:pt x="28" y="860"/>
                      </a:lnTo>
                      <a:lnTo>
                        <a:pt x="39" y="857"/>
                      </a:lnTo>
                      <a:lnTo>
                        <a:pt x="46" y="857"/>
                      </a:lnTo>
                      <a:lnTo>
                        <a:pt x="30" y="869"/>
                      </a:lnTo>
                      <a:lnTo>
                        <a:pt x="32" y="872"/>
                      </a:lnTo>
                      <a:lnTo>
                        <a:pt x="21" y="876"/>
                      </a:lnTo>
                      <a:lnTo>
                        <a:pt x="18" y="879"/>
                      </a:lnTo>
                      <a:lnTo>
                        <a:pt x="18" y="886"/>
                      </a:lnTo>
                      <a:lnTo>
                        <a:pt x="19" y="892"/>
                      </a:lnTo>
                      <a:lnTo>
                        <a:pt x="21" y="897"/>
                      </a:lnTo>
                      <a:lnTo>
                        <a:pt x="33" y="890"/>
                      </a:lnTo>
                      <a:lnTo>
                        <a:pt x="32" y="897"/>
                      </a:lnTo>
                      <a:lnTo>
                        <a:pt x="35" y="907"/>
                      </a:lnTo>
                      <a:lnTo>
                        <a:pt x="30" y="907"/>
                      </a:lnTo>
                      <a:lnTo>
                        <a:pt x="21" y="911"/>
                      </a:lnTo>
                      <a:lnTo>
                        <a:pt x="21" y="914"/>
                      </a:lnTo>
                      <a:lnTo>
                        <a:pt x="23" y="920"/>
                      </a:lnTo>
                      <a:lnTo>
                        <a:pt x="33" y="916"/>
                      </a:lnTo>
                      <a:lnTo>
                        <a:pt x="40" y="907"/>
                      </a:lnTo>
                      <a:lnTo>
                        <a:pt x="42" y="899"/>
                      </a:lnTo>
                      <a:lnTo>
                        <a:pt x="49" y="895"/>
                      </a:lnTo>
                      <a:lnTo>
                        <a:pt x="70" y="872"/>
                      </a:lnTo>
                      <a:lnTo>
                        <a:pt x="79" y="869"/>
                      </a:lnTo>
                      <a:lnTo>
                        <a:pt x="82" y="872"/>
                      </a:lnTo>
                      <a:lnTo>
                        <a:pt x="82" y="876"/>
                      </a:lnTo>
                      <a:lnTo>
                        <a:pt x="91" y="876"/>
                      </a:lnTo>
                      <a:lnTo>
                        <a:pt x="98" y="878"/>
                      </a:lnTo>
                      <a:lnTo>
                        <a:pt x="84" y="881"/>
                      </a:lnTo>
                      <a:lnTo>
                        <a:pt x="79" y="893"/>
                      </a:lnTo>
                      <a:lnTo>
                        <a:pt x="79" y="885"/>
                      </a:lnTo>
                      <a:lnTo>
                        <a:pt x="75" y="883"/>
                      </a:lnTo>
                      <a:lnTo>
                        <a:pt x="58" y="900"/>
                      </a:lnTo>
                      <a:lnTo>
                        <a:pt x="61" y="904"/>
                      </a:lnTo>
                      <a:lnTo>
                        <a:pt x="61" y="907"/>
                      </a:lnTo>
                      <a:lnTo>
                        <a:pt x="53" y="911"/>
                      </a:lnTo>
                      <a:lnTo>
                        <a:pt x="32" y="927"/>
                      </a:lnTo>
                      <a:lnTo>
                        <a:pt x="37" y="932"/>
                      </a:lnTo>
                      <a:lnTo>
                        <a:pt x="53" y="934"/>
                      </a:lnTo>
                      <a:lnTo>
                        <a:pt x="58" y="932"/>
                      </a:lnTo>
                      <a:lnTo>
                        <a:pt x="58" y="935"/>
                      </a:lnTo>
                      <a:lnTo>
                        <a:pt x="40" y="939"/>
                      </a:lnTo>
                      <a:lnTo>
                        <a:pt x="35" y="942"/>
                      </a:lnTo>
                      <a:lnTo>
                        <a:pt x="33" y="946"/>
                      </a:lnTo>
                      <a:lnTo>
                        <a:pt x="26" y="942"/>
                      </a:lnTo>
                      <a:lnTo>
                        <a:pt x="23" y="944"/>
                      </a:lnTo>
                      <a:lnTo>
                        <a:pt x="18" y="942"/>
                      </a:lnTo>
                      <a:lnTo>
                        <a:pt x="4" y="956"/>
                      </a:lnTo>
                      <a:lnTo>
                        <a:pt x="2" y="963"/>
                      </a:lnTo>
                      <a:lnTo>
                        <a:pt x="5" y="965"/>
                      </a:lnTo>
                      <a:lnTo>
                        <a:pt x="5" y="969"/>
                      </a:lnTo>
                      <a:lnTo>
                        <a:pt x="12" y="969"/>
                      </a:lnTo>
                      <a:lnTo>
                        <a:pt x="18" y="962"/>
                      </a:lnTo>
                      <a:lnTo>
                        <a:pt x="18" y="970"/>
                      </a:lnTo>
                      <a:lnTo>
                        <a:pt x="23" y="970"/>
                      </a:lnTo>
                      <a:lnTo>
                        <a:pt x="26" y="967"/>
                      </a:lnTo>
                      <a:lnTo>
                        <a:pt x="26" y="962"/>
                      </a:lnTo>
                      <a:lnTo>
                        <a:pt x="30" y="967"/>
                      </a:lnTo>
                      <a:lnTo>
                        <a:pt x="44" y="962"/>
                      </a:lnTo>
                      <a:lnTo>
                        <a:pt x="49" y="958"/>
                      </a:lnTo>
                      <a:lnTo>
                        <a:pt x="53" y="962"/>
                      </a:lnTo>
                      <a:lnTo>
                        <a:pt x="39" y="974"/>
                      </a:lnTo>
                      <a:lnTo>
                        <a:pt x="42" y="974"/>
                      </a:lnTo>
                      <a:lnTo>
                        <a:pt x="40" y="983"/>
                      </a:lnTo>
                      <a:lnTo>
                        <a:pt x="32" y="993"/>
                      </a:lnTo>
                      <a:lnTo>
                        <a:pt x="26" y="997"/>
                      </a:lnTo>
                      <a:lnTo>
                        <a:pt x="26" y="1004"/>
                      </a:lnTo>
                      <a:lnTo>
                        <a:pt x="25" y="1007"/>
                      </a:lnTo>
                      <a:lnTo>
                        <a:pt x="19" y="1005"/>
                      </a:lnTo>
                      <a:lnTo>
                        <a:pt x="16" y="1005"/>
                      </a:lnTo>
                      <a:lnTo>
                        <a:pt x="14" y="1000"/>
                      </a:lnTo>
                      <a:lnTo>
                        <a:pt x="11" y="998"/>
                      </a:lnTo>
                      <a:lnTo>
                        <a:pt x="0" y="1023"/>
                      </a:lnTo>
                      <a:lnTo>
                        <a:pt x="32" y="1068"/>
                      </a:lnTo>
                      <a:lnTo>
                        <a:pt x="40" y="1070"/>
                      </a:lnTo>
                      <a:lnTo>
                        <a:pt x="49" y="1061"/>
                      </a:lnTo>
                      <a:lnTo>
                        <a:pt x="42" y="1086"/>
                      </a:lnTo>
                      <a:lnTo>
                        <a:pt x="47" y="1084"/>
                      </a:lnTo>
                      <a:lnTo>
                        <a:pt x="54" y="1089"/>
                      </a:lnTo>
                      <a:lnTo>
                        <a:pt x="60" y="1082"/>
                      </a:lnTo>
                      <a:lnTo>
                        <a:pt x="72" y="1086"/>
                      </a:lnTo>
                      <a:lnTo>
                        <a:pt x="65" y="1091"/>
                      </a:lnTo>
                      <a:lnTo>
                        <a:pt x="77" y="1100"/>
                      </a:lnTo>
                      <a:lnTo>
                        <a:pt x="88" y="1096"/>
                      </a:lnTo>
                      <a:lnTo>
                        <a:pt x="100" y="1089"/>
                      </a:lnTo>
                      <a:lnTo>
                        <a:pt x="105" y="1079"/>
                      </a:lnTo>
                      <a:lnTo>
                        <a:pt x="110" y="1089"/>
                      </a:lnTo>
                      <a:lnTo>
                        <a:pt x="128" y="1081"/>
                      </a:lnTo>
                      <a:lnTo>
                        <a:pt x="149" y="1061"/>
                      </a:lnTo>
                      <a:lnTo>
                        <a:pt x="159" y="1058"/>
                      </a:lnTo>
                      <a:lnTo>
                        <a:pt x="163" y="1049"/>
                      </a:lnTo>
                      <a:lnTo>
                        <a:pt x="170" y="1046"/>
                      </a:lnTo>
                      <a:lnTo>
                        <a:pt x="171" y="1042"/>
                      </a:lnTo>
                      <a:lnTo>
                        <a:pt x="187" y="1030"/>
                      </a:lnTo>
                      <a:lnTo>
                        <a:pt x="187" y="1021"/>
                      </a:lnTo>
                      <a:lnTo>
                        <a:pt x="196" y="1030"/>
                      </a:lnTo>
                      <a:lnTo>
                        <a:pt x="206" y="1032"/>
                      </a:lnTo>
                      <a:lnTo>
                        <a:pt x="213" y="1028"/>
                      </a:lnTo>
                      <a:lnTo>
                        <a:pt x="219" y="1014"/>
                      </a:lnTo>
                      <a:lnTo>
                        <a:pt x="226" y="1009"/>
                      </a:lnTo>
                      <a:lnTo>
                        <a:pt x="227" y="1000"/>
                      </a:lnTo>
                      <a:lnTo>
                        <a:pt x="222" y="993"/>
                      </a:lnTo>
                      <a:lnTo>
                        <a:pt x="220" y="986"/>
                      </a:lnTo>
                      <a:lnTo>
                        <a:pt x="222" y="986"/>
                      </a:lnTo>
                      <a:lnTo>
                        <a:pt x="224" y="981"/>
                      </a:lnTo>
                      <a:lnTo>
                        <a:pt x="224" y="972"/>
                      </a:lnTo>
                      <a:lnTo>
                        <a:pt x="227" y="976"/>
                      </a:lnTo>
                      <a:lnTo>
                        <a:pt x="229" y="983"/>
                      </a:lnTo>
                      <a:lnTo>
                        <a:pt x="227" y="988"/>
                      </a:lnTo>
                      <a:lnTo>
                        <a:pt x="233" y="988"/>
                      </a:lnTo>
                      <a:lnTo>
                        <a:pt x="236" y="983"/>
                      </a:lnTo>
                      <a:lnTo>
                        <a:pt x="233" y="976"/>
                      </a:lnTo>
                      <a:lnTo>
                        <a:pt x="233" y="963"/>
                      </a:lnTo>
                      <a:lnTo>
                        <a:pt x="234" y="960"/>
                      </a:lnTo>
                      <a:lnTo>
                        <a:pt x="238" y="962"/>
                      </a:lnTo>
                      <a:lnTo>
                        <a:pt x="243" y="958"/>
                      </a:lnTo>
                      <a:lnTo>
                        <a:pt x="247" y="962"/>
                      </a:lnTo>
                      <a:lnTo>
                        <a:pt x="245" y="967"/>
                      </a:lnTo>
                      <a:lnTo>
                        <a:pt x="240" y="969"/>
                      </a:lnTo>
                      <a:lnTo>
                        <a:pt x="238" y="1018"/>
                      </a:lnTo>
                      <a:lnTo>
                        <a:pt x="245" y="1016"/>
                      </a:lnTo>
                      <a:lnTo>
                        <a:pt x="252" y="1025"/>
                      </a:lnTo>
                      <a:lnTo>
                        <a:pt x="257" y="1025"/>
                      </a:lnTo>
                      <a:lnTo>
                        <a:pt x="260" y="1033"/>
                      </a:lnTo>
                      <a:lnTo>
                        <a:pt x="259" y="1053"/>
                      </a:lnTo>
                      <a:lnTo>
                        <a:pt x="262" y="1042"/>
                      </a:lnTo>
                      <a:lnTo>
                        <a:pt x="264" y="1049"/>
                      </a:lnTo>
                      <a:lnTo>
                        <a:pt x="271" y="1046"/>
                      </a:lnTo>
                      <a:lnTo>
                        <a:pt x="281" y="1016"/>
                      </a:lnTo>
                      <a:lnTo>
                        <a:pt x="280" y="991"/>
                      </a:lnTo>
                      <a:lnTo>
                        <a:pt x="292" y="976"/>
                      </a:lnTo>
                      <a:lnTo>
                        <a:pt x="294" y="965"/>
                      </a:lnTo>
                      <a:lnTo>
                        <a:pt x="316" y="960"/>
                      </a:lnTo>
                      <a:lnTo>
                        <a:pt x="322" y="951"/>
                      </a:lnTo>
                      <a:lnTo>
                        <a:pt x="325" y="939"/>
                      </a:lnTo>
                      <a:lnTo>
                        <a:pt x="322" y="932"/>
                      </a:lnTo>
                      <a:lnTo>
                        <a:pt x="330" y="909"/>
                      </a:lnTo>
                      <a:lnTo>
                        <a:pt x="327" y="883"/>
                      </a:lnTo>
                      <a:lnTo>
                        <a:pt x="320" y="872"/>
                      </a:lnTo>
                      <a:lnTo>
                        <a:pt x="323" y="867"/>
                      </a:lnTo>
                      <a:lnTo>
                        <a:pt x="336" y="865"/>
                      </a:lnTo>
                      <a:lnTo>
                        <a:pt x="344" y="857"/>
                      </a:lnTo>
                      <a:lnTo>
                        <a:pt x="350" y="843"/>
                      </a:lnTo>
                      <a:lnTo>
                        <a:pt x="350" y="827"/>
                      </a:lnTo>
                      <a:lnTo>
                        <a:pt x="336" y="815"/>
                      </a:lnTo>
                      <a:lnTo>
                        <a:pt x="329" y="802"/>
                      </a:lnTo>
                      <a:lnTo>
                        <a:pt x="336" y="755"/>
                      </a:lnTo>
                      <a:lnTo>
                        <a:pt x="334" y="743"/>
                      </a:lnTo>
                      <a:lnTo>
                        <a:pt x="330" y="741"/>
                      </a:lnTo>
                      <a:lnTo>
                        <a:pt x="343" y="696"/>
                      </a:lnTo>
                      <a:lnTo>
                        <a:pt x="348" y="691"/>
                      </a:lnTo>
                      <a:lnTo>
                        <a:pt x="344" y="685"/>
                      </a:lnTo>
                      <a:lnTo>
                        <a:pt x="341" y="675"/>
                      </a:lnTo>
                      <a:lnTo>
                        <a:pt x="341" y="663"/>
                      </a:lnTo>
                      <a:lnTo>
                        <a:pt x="351" y="638"/>
                      </a:lnTo>
                      <a:lnTo>
                        <a:pt x="371" y="619"/>
                      </a:lnTo>
                      <a:lnTo>
                        <a:pt x="383" y="614"/>
                      </a:lnTo>
                      <a:lnTo>
                        <a:pt x="398" y="610"/>
                      </a:lnTo>
                      <a:lnTo>
                        <a:pt x="421" y="615"/>
                      </a:lnTo>
                      <a:lnTo>
                        <a:pt x="428" y="607"/>
                      </a:lnTo>
                      <a:lnTo>
                        <a:pt x="432" y="586"/>
                      </a:lnTo>
                      <a:lnTo>
                        <a:pt x="419" y="566"/>
                      </a:lnTo>
                      <a:lnTo>
                        <a:pt x="419" y="559"/>
                      </a:lnTo>
                      <a:lnTo>
                        <a:pt x="447" y="516"/>
                      </a:lnTo>
                      <a:lnTo>
                        <a:pt x="460" y="440"/>
                      </a:lnTo>
                      <a:lnTo>
                        <a:pt x="465" y="437"/>
                      </a:lnTo>
                      <a:lnTo>
                        <a:pt x="472" y="439"/>
                      </a:lnTo>
                      <a:lnTo>
                        <a:pt x="484" y="430"/>
                      </a:lnTo>
                      <a:lnTo>
                        <a:pt x="495" y="400"/>
                      </a:lnTo>
                      <a:lnTo>
                        <a:pt x="531" y="353"/>
                      </a:lnTo>
                      <a:lnTo>
                        <a:pt x="531" y="344"/>
                      </a:lnTo>
                      <a:lnTo>
                        <a:pt x="524" y="330"/>
                      </a:lnTo>
                      <a:lnTo>
                        <a:pt x="526" y="323"/>
                      </a:lnTo>
                      <a:lnTo>
                        <a:pt x="538" y="306"/>
                      </a:lnTo>
                      <a:lnTo>
                        <a:pt x="543" y="288"/>
                      </a:lnTo>
                      <a:lnTo>
                        <a:pt x="561" y="271"/>
                      </a:lnTo>
                      <a:lnTo>
                        <a:pt x="568" y="269"/>
                      </a:lnTo>
                      <a:lnTo>
                        <a:pt x="575" y="274"/>
                      </a:lnTo>
                      <a:lnTo>
                        <a:pt x="582" y="281"/>
                      </a:lnTo>
                      <a:lnTo>
                        <a:pt x="584" y="283"/>
                      </a:lnTo>
                      <a:lnTo>
                        <a:pt x="589" y="272"/>
                      </a:lnTo>
                      <a:lnTo>
                        <a:pt x="594" y="255"/>
                      </a:lnTo>
                      <a:lnTo>
                        <a:pt x="594" y="241"/>
                      </a:lnTo>
                      <a:lnTo>
                        <a:pt x="596" y="236"/>
                      </a:lnTo>
                      <a:lnTo>
                        <a:pt x="599" y="232"/>
                      </a:lnTo>
                      <a:lnTo>
                        <a:pt x="605" y="232"/>
                      </a:lnTo>
                      <a:lnTo>
                        <a:pt x="650" y="245"/>
                      </a:lnTo>
                      <a:lnTo>
                        <a:pt x="654" y="243"/>
                      </a:lnTo>
                      <a:lnTo>
                        <a:pt x="659" y="238"/>
                      </a:lnTo>
                      <a:lnTo>
                        <a:pt x="652" y="232"/>
                      </a:lnTo>
                      <a:lnTo>
                        <a:pt x="652" y="227"/>
                      </a:lnTo>
                      <a:lnTo>
                        <a:pt x="655" y="220"/>
                      </a:lnTo>
                      <a:lnTo>
                        <a:pt x="657" y="211"/>
                      </a:lnTo>
                      <a:lnTo>
                        <a:pt x="660" y="208"/>
                      </a:lnTo>
                      <a:lnTo>
                        <a:pt x="660" y="203"/>
                      </a:lnTo>
                      <a:lnTo>
                        <a:pt x="660" y="197"/>
                      </a:lnTo>
                      <a:lnTo>
                        <a:pt x="657" y="194"/>
                      </a:lnTo>
                      <a:lnTo>
                        <a:pt x="657" y="189"/>
                      </a:lnTo>
                      <a:lnTo>
                        <a:pt x="660" y="187"/>
                      </a:lnTo>
                      <a:lnTo>
                        <a:pt x="673" y="187"/>
                      </a:lnTo>
                      <a:lnTo>
                        <a:pt x="674" y="182"/>
                      </a:lnTo>
                      <a:lnTo>
                        <a:pt x="680" y="180"/>
                      </a:lnTo>
                      <a:lnTo>
                        <a:pt x="685" y="183"/>
                      </a:lnTo>
                      <a:lnTo>
                        <a:pt x="690" y="182"/>
                      </a:lnTo>
                      <a:lnTo>
                        <a:pt x="687" y="168"/>
                      </a:lnTo>
                      <a:lnTo>
                        <a:pt x="694" y="164"/>
                      </a:lnTo>
                      <a:lnTo>
                        <a:pt x="702" y="166"/>
                      </a:lnTo>
                      <a:lnTo>
                        <a:pt x="727" y="197"/>
                      </a:lnTo>
                      <a:lnTo>
                        <a:pt x="730" y="208"/>
                      </a:lnTo>
                      <a:lnTo>
                        <a:pt x="734" y="213"/>
                      </a:lnTo>
                      <a:lnTo>
                        <a:pt x="750" y="215"/>
                      </a:lnTo>
                      <a:lnTo>
                        <a:pt x="758" y="218"/>
                      </a:lnTo>
                      <a:lnTo>
                        <a:pt x="765" y="217"/>
                      </a:lnTo>
                      <a:lnTo>
                        <a:pt x="774" y="211"/>
                      </a:lnTo>
                      <a:lnTo>
                        <a:pt x="783" y="201"/>
                      </a:lnTo>
                      <a:lnTo>
                        <a:pt x="788" y="204"/>
                      </a:lnTo>
                      <a:lnTo>
                        <a:pt x="797" y="215"/>
                      </a:lnTo>
                      <a:lnTo>
                        <a:pt x="804" y="217"/>
                      </a:lnTo>
                      <a:lnTo>
                        <a:pt x="819" y="206"/>
                      </a:lnTo>
                      <a:lnTo>
                        <a:pt x="823" y="197"/>
                      </a:lnTo>
                      <a:lnTo>
                        <a:pt x="837" y="185"/>
                      </a:lnTo>
                      <a:lnTo>
                        <a:pt x="835" y="134"/>
                      </a:lnTo>
                      <a:lnTo>
                        <a:pt x="840" y="117"/>
                      </a:lnTo>
                      <a:lnTo>
                        <a:pt x="846" y="108"/>
                      </a:lnTo>
                      <a:lnTo>
                        <a:pt x="853" y="105"/>
                      </a:lnTo>
                      <a:lnTo>
                        <a:pt x="865" y="101"/>
                      </a:lnTo>
                      <a:lnTo>
                        <a:pt x="898" y="85"/>
                      </a:lnTo>
                      <a:lnTo>
                        <a:pt x="902" y="87"/>
                      </a:lnTo>
                      <a:lnTo>
                        <a:pt x="909" y="98"/>
                      </a:lnTo>
                      <a:lnTo>
                        <a:pt x="916" y="103"/>
                      </a:lnTo>
                      <a:lnTo>
                        <a:pt x="926" y="105"/>
                      </a:lnTo>
                      <a:lnTo>
                        <a:pt x="936" y="113"/>
                      </a:lnTo>
                      <a:lnTo>
                        <a:pt x="945" y="136"/>
                      </a:lnTo>
                      <a:lnTo>
                        <a:pt x="936" y="152"/>
                      </a:lnTo>
                      <a:lnTo>
                        <a:pt x="935" y="159"/>
                      </a:lnTo>
                      <a:lnTo>
                        <a:pt x="936" y="164"/>
                      </a:lnTo>
                      <a:lnTo>
                        <a:pt x="942" y="168"/>
                      </a:lnTo>
                      <a:lnTo>
                        <a:pt x="943" y="168"/>
                      </a:lnTo>
                      <a:lnTo>
                        <a:pt x="947" y="162"/>
                      </a:lnTo>
                      <a:lnTo>
                        <a:pt x="949" y="159"/>
                      </a:lnTo>
                      <a:lnTo>
                        <a:pt x="949" y="154"/>
                      </a:lnTo>
                      <a:lnTo>
                        <a:pt x="949" y="150"/>
                      </a:lnTo>
                      <a:lnTo>
                        <a:pt x="964" y="138"/>
                      </a:lnTo>
                      <a:lnTo>
                        <a:pt x="968" y="133"/>
                      </a:lnTo>
                      <a:lnTo>
                        <a:pt x="970" y="115"/>
                      </a:lnTo>
                      <a:lnTo>
                        <a:pt x="982" y="122"/>
                      </a:lnTo>
                      <a:lnTo>
                        <a:pt x="989" y="119"/>
                      </a:lnTo>
                      <a:lnTo>
                        <a:pt x="991" y="108"/>
                      </a:lnTo>
                      <a:lnTo>
                        <a:pt x="991" y="101"/>
                      </a:lnTo>
                      <a:lnTo>
                        <a:pt x="989" y="99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3" name="Group 126"/>
              <p:cNvGrpSpPr>
                <a:grpSpLocks/>
              </p:cNvGrpSpPr>
              <p:nvPr/>
            </p:nvGrpSpPr>
            <p:grpSpPr bwMode="auto">
              <a:xfrm>
                <a:off x="4107" y="962"/>
                <a:ext cx="465" cy="995"/>
                <a:chOff x="4107" y="962"/>
                <a:chExt cx="465" cy="995"/>
              </a:xfrm>
              <a:grpFill/>
            </p:grpSpPr>
            <p:sp>
              <p:nvSpPr>
                <p:cNvPr id="77" name="Freeform 127"/>
                <p:cNvSpPr>
                  <a:spLocks/>
                </p:cNvSpPr>
                <p:nvPr/>
              </p:nvSpPr>
              <p:spPr bwMode="auto">
                <a:xfrm>
                  <a:off x="4295" y="1819"/>
                  <a:ext cx="30" cy="81"/>
                </a:xfrm>
                <a:custGeom>
                  <a:avLst/>
                  <a:gdLst>
                    <a:gd name="T0" fmla="*/ 0 w 36"/>
                    <a:gd name="T1" fmla="*/ 10 h 95"/>
                    <a:gd name="T2" fmla="*/ 2 w 36"/>
                    <a:gd name="T3" fmla="*/ 9 h 95"/>
                    <a:gd name="T4" fmla="*/ 3 w 36"/>
                    <a:gd name="T5" fmla="*/ 3 h 95"/>
                    <a:gd name="T6" fmla="*/ 3 w 36"/>
                    <a:gd name="T7" fmla="*/ 3 h 95"/>
                    <a:gd name="T8" fmla="*/ 3 w 36"/>
                    <a:gd name="T9" fmla="*/ 0 h 95"/>
                    <a:gd name="T10" fmla="*/ 3 w 36"/>
                    <a:gd name="T11" fmla="*/ 3 h 95"/>
                    <a:gd name="T12" fmla="*/ 0 w 36"/>
                    <a:gd name="T13" fmla="*/ 10 h 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95"/>
                    <a:gd name="T23" fmla="*/ 36 w 36"/>
                    <a:gd name="T24" fmla="*/ 95 h 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95">
                      <a:moveTo>
                        <a:pt x="0" y="95"/>
                      </a:moveTo>
                      <a:lnTo>
                        <a:pt x="7" y="86"/>
                      </a:lnTo>
                      <a:lnTo>
                        <a:pt x="33" y="9"/>
                      </a:lnTo>
                      <a:lnTo>
                        <a:pt x="36" y="4"/>
                      </a:lnTo>
                      <a:lnTo>
                        <a:pt x="36" y="0"/>
                      </a:lnTo>
                      <a:lnTo>
                        <a:pt x="33" y="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128"/>
                <p:cNvSpPr>
                  <a:spLocks/>
                </p:cNvSpPr>
                <p:nvPr/>
              </p:nvSpPr>
              <p:spPr bwMode="auto">
                <a:xfrm>
                  <a:off x="4368" y="1781"/>
                  <a:ext cx="36" cy="71"/>
                </a:xfrm>
                <a:custGeom>
                  <a:avLst/>
                  <a:gdLst>
                    <a:gd name="T0" fmla="*/ 0 w 42"/>
                    <a:gd name="T1" fmla="*/ 8 h 84"/>
                    <a:gd name="T2" fmla="*/ 3 w 42"/>
                    <a:gd name="T3" fmla="*/ 8 h 84"/>
                    <a:gd name="T4" fmla="*/ 3 w 42"/>
                    <a:gd name="T5" fmla="*/ 7 h 84"/>
                    <a:gd name="T6" fmla="*/ 3 w 42"/>
                    <a:gd name="T7" fmla="*/ 5 h 84"/>
                    <a:gd name="T8" fmla="*/ 3 w 42"/>
                    <a:gd name="T9" fmla="*/ 5 h 84"/>
                    <a:gd name="T10" fmla="*/ 4 w 42"/>
                    <a:gd name="T11" fmla="*/ 4 h 84"/>
                    <a:gd name="T12" fmla="*/ 4 w 42"/>
                    <a:gd name="T13" fmla="*/ 3 h 84"/>
                    <a:gd name="T14" fmla="*/ 4 w 42"/>
                    <a:gd name="T15" fmla="*/ 3 h 84"/>
                    <a:gd name="T16" fmla="*/ 5 w 42"/>
                    <a:gd name="T17" fmla="*/ 3 h 84"/>
                    <a:gd name="T18" fmla="*/ 5 w 42"/>
                    <a:gd name="T19" fmla="*/ 2 h 84"/>
                    <a:gd name="T20" fmla="*/ 4 w 42"/>
                    <a:gd name="T21" fmla="*/ 0 h 84"/>
                    <a:gd name="T22" fmla="*/ 3 w 42"/>
                    <a:gd name="T23" fmla="*/ 3 h 84"/>
                    <a:gd name="T24" fmla="*/ 3 w 42"/>
                    <a:gd name="T25" fmla="*/ 2 h 84"/>
                    <a:gd name="T26" fmla="*/ 3 w 42"/>
                    <a:gd name="T27" fmla="*/ 3 h 84"/>
                    <a:gd name="T28" fmla="*/ 0 w 42"/>
                    <a:gd name="T29" fmla="*/ 6 h 84"/>
                    <a:gd name="T30" fmla="*/ 2 w 42"/>
                    <a:gd name="T31" fmla="*/ 6 h 84"/>
                    <a:gd name="T32" fmla="*/ 2 w 42"/>
                    <a:gd name="T33" fmla="*/ 7 h 84"/>
                    <a:gd name="T34" fmla="*/ 3 w 42"/>
                    <a:gd name="T35" fmla="*/ 7 h 84"/>
                    <a:gd name="T36" fmla="*/ 3 w 42"/>
                    <a:gd name="T37" fmla="*/ 7 h 84"/>
                    <a:gd name="T38" fmla="*/ 0 w 42"/>
                    <a:gd name="T39" fmla="*/ 8 h 8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2"/>
                    <a:gd name="T61" fmla="*/ 0 h 84"/>
                    <a:gd name="T62" fmla="*/ 42 w 42"/>
                    <a:gd name="T63" fmla="*/ 84 h 8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2" h="84">
                      <a:moveTo>
                        <a:pt x="0" y="84"/>
                      </a:moveTo>
                      <a:lnTo>
                        <a:pt x="5" y="80"/>
                      </a:lnTo>
                      <a:lnTo>
                        <a:pt x="14" y="66"/>
                      </a:lnTo>
                      <a:lnTo>
                        <a:pt x="28" y="54"/>
                      </a:lnTo>
                      <a:lnTo>
                        <a:pt x="28" y="50"/>
                      </a:lnTo>
                      <a:lnTo>
                        <a:pt x="37" y="43"/>
                      </a:lnTo>
                      <a:lnTo>
                        <a:pt x="35" y="17"/>
                      </a:lnTo>
                      <a:lnTo>
                        <a:pt x="37" y="14"/>
                      </a:lnTo>
                      <a:lnTo>
                        <a:pt x="42" y="12"/>
                      </a:lnTo>
                      <a:lnTo>
                        <a:pt x="42" y="2"/>
                      </a:lnTo>
                      <a:lnTo>
                        <a:pt x="38" y="0"/>
                      </a:lnTo>
                      <a:lnTo>
                        <a:pt x="33" y="3"/>
                      </a:lnTo>
                      <a:lnTo>
                        <a:pt x="26" y="2"/>
                      </a:lnTo>
                      <a:lnTo>
                        <a:pt x="3" y="29"/>
                      </a:lnTo>
                      <a:lnTo>
                        <a:pt x="0" y="59"/>
                      </a:lnTo>
                      <a:lnTo>
                        <a:pt x="2" y="64"/>
                      </a:lnTo>
                      <a:lnTo>
                        <a:pt x="2" y="71"/>
                      </a:lnTo>
                      <a:lnTo>
                        <a:pt x="7" y="70"/>
                      </a:lnTo>
                      <a:lnTo>
                        <a:pt x="5" y="75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129"/>
                <p:cNvSpPr>
                  <a:spLocks/>
                </p:cNvSpPr>
                <p:nvPr/>
              </p:nvSpPr>
              <p:spPr bwMode="auto">
                <a:xfrm>
                  <a:off x="4107" y="962"/>
                  <a:ext cx="465" cy="995"/>
                </a:xfrm>
                <a:custGeom>
                  <a:avLst/>
                  <a:gdLst>
                    <a:gd name="T0" fmla="*/ 3 w 550"/>
                    <a:gd name="T1" fmla="*/ 86 h 1177"/>
                    <a:gd name="T2" fmla="*/ 3 w 550"/>
                    <a:gd name="T3" fmla="*/ 86 h 1177"/>
                    <a:gd name="T4" fmla="*/ 3 w 550"/>
                    <a:gd name="T5" fmla="*/ 88 h 1177"/>
                    <a:gd name="T6" fmla="*/ 3 w 550"/>
                    <a:gd name="T7" fmla="*/ 91 h 1177"/>
                    <a:gd name="T8" fmla="*/ 3 w 550"/>
                    <a:gd name="T9" fmla="*/ 100 h 1177"/>
                    <a:gd name="T10" fmla="*/ 6 w 550"/>
                    <a:gd name="T11" fmla="*/ 103 h 1177"/>
                    <a:gd name="T12" fmla="*/ 4 w 550"/>
                    <a:gd name="T13" fmla="*/ 104 h 1177"/>
                    <a:gd name="T14" fmla="*/ 5 w 550"/>
                    <a:gd name="T15" fmla="*/ 111 h 1177"/>
                    <a:gd name="T16" fmla="*/ 8 w 550"/>
                    <a:gd name="T17" fmla="*/ 112 h 1177"/>
                    <a:gd name="T18" fmla="*/ 11 w 550"/>
                    <a:gd name="T19" fmla="*/ 108 h 1177"/>
                    <a:gd name="T20" fmla="*/ 15 w 550"/>
                    <a:gd name="T21" fmla="*/ 105 h 1177"/>
                    <a:gd name="T22" fmla="*/ 21 w 550"/>
                    <a:gd name="T23" fmla="*/ 102 h 1177"/>
                    <a:gd name="T24" fmla="*/ 23 w 550"/>
                    <a:gd name="T25" fmla="*/ 94 h 1177"/>
                    <a:gd name="T26" fmla="*/ 23 w 550"/>
                    <a:gd name="T27" fmla="*/ 91 h 1177"/>
                    <a:gd name="T28" fmla="*/ 24 w 550"/>
                    <a:gd name="T29" fmla="*/ 90 h 1177"/>
                    <a:gd name="T30" fmla="*/ 23 w 550"/>
                    <a:gd name="T31" fmla="*/ 88 h 1177"/>
                    <a:gd name="T32" fmla="*/ 21 w 550"/>
                    <a:gd name="T33" fmla="*/ 85 h 1177"/>
                    <a:gd name="T34" fmla="*/ 26 w 550"/>
                    <a:gd name="T35" fmla="*/ 85 h 1177"/>
                    <a:gd name="T36" fmla="*/ 30 w 550"/>
                    <a:gd name="T37" fmla="*/ 85 h 1177"/>
                    <a:gd name="T38" fmla="*/ 31 w 550"/>
                    <a:gd name="T39" fmla="*/ 81 h 1177"/>
                    <a:gd name="T40" fmla="*/ 33 w 550"/>
                    <a:gd name="T41" fmla="*/ 76 h 1177"/>
                    <a:gd name="T42" fmla="*/ 32 w 550"/>
                    <a:gd name="T43" fmla="*/ 73 h 1177"/>
                    <a:gd name="T44" fmla="*/ 29 w 550"/>
                    <a:gd name="T45" fmla="*/ 72 h 1177"/>
                    <a:gd name="T46" fmla="*/ 26 w 550"/>
                    <a:gd name="T47" fmla="*/ 67 h 1177"/>
                    <a:gd name="T48" fmla="*/ 28 w 550"/>
                    <a:gd name="T49" fmla="*/ 61 h 1177"/>
                    <a:gd name="T50" fmla="*/ 28 w 550"/>
                    <a:gd name="T51" fmla="*/ 53 h 1177"/>
                    <a:gd name="T52" fmla="*/ 30 w 550"/>
                    <a:gd name="T53" fmla="*/ 53 h 1177"/>
                    <a:gd name="T54" fmla="*/ 30 w 550"/>
                    <a:gd name="T55" fmla="*/ 52 h 1177"/>
                    <a:gd name="T56" fmla="*/ 32 w 550"/>
                    <a:gd name="T57" fmla="*/ 52 h 1177"/>
                    <a:gd name="T58" fmla="*/ 32 w 550"/>
                    <a:gd name="T59" fmla="*/ 48 h 1177"/>
                    <a:gd name="T60" fmla="*/ 34 w 550"/>
                    <a:gd name="T61" fmla="*/ 48 h 1177"/>
                    <a:gd name="T62" fmla="*/ 37 w 550"/>
                    <a:gd name="T63" fmla="*/ 46 h 1177"/>
                    <a:gd name="T64" fmla="*/ 39 w 550"/>
                    <a:gd name="T65" fmla="*/ 45 h 1177"/>
                    <a:gd name="T66" fmla="*/ 44 w 550"/>
                    <a:gd name="T67" fmla="*/ 39 h 1177"/>
                    <a:gd name="T68" fmla="*/ 44 w 550"/>
                    <a:gd name="T69" fmla="*/ 37 h 1177"/>
                    <a:gd name="T70" fmla="*/ 42 w 550"/>
                    <a:gd name="T71" fmla="*/ 35 h 1177"/>
                    <a:gd name="T72" fmla="*/ 44 w 550"/>
                    <a:gd name="T73" fmla="*/ 31 h 1177"/>
                    <a:gd name="T74" fmla="*/ 45 w 550"/>
                    <a:gd name="T75" fmla="*/ 30 h 1177"/>
                    <a:gd name="T76" fmla="*/ 45 w 550"/>
                    <a:gd name="T77" fmla="*/ 30 h 1177"/>
                    <a:gd name="T78" fmla="*/ 46 w 550"/>
                    <a:gd name="T79" fmla="*/ 29 h 1177"/>
                    <a:gd name="T80" fmla="*/ 46 w 550"/>
                    <a:gd name="T81" fmla="*/ 26 h 1177"/>
                    <a:gd name="T82" fmla="*/ 48 w 550"/>
                    <a:gd name="T83" fmla="*/ 26 h 1177"/>
                    <a:gd name="T84" fmla="*/ 48 w 550"/>
                    <a:gd name="T85" fmla="*/ 26 h 1177"/>
                    <a:gd name="T86" fmla="*/ 53 w 550"/>
                    <a:gd name="T87" fmla="*/ 26 h 1177"/>
                    <a:gd name="T88" fmla="*/ 50 w 550"/>
                    <a:gd name="T89" fmla="*/ 16 h 1177"/>
                    <a:gd name="T90" fmla="*/ 48 w 550"/>
                    <a:gd name="T91" fmla="*/ 11 h 1177"/>
                    <a:gd name="T92" fmla="*/ 41 w 550"/>
                    <a:gd name="T93" fmla="*/ 3 h 1177"/>
                    <a:gd name="T94" fmla="*/ 39 w 550"/>
                    <a:gd name="T95" fmla="*/ 3 h 1177"/>
                    <a:gd name="T96" fmla="*/ 38 w 550"/>
                    <a:gd name="T97" fmla="*/ 4 h 1177"/>
                    <a:gd name="T98" fmla="*/ 34 w 550"/>
                    <a:gd name="T99" fmla="*/ 4 h 1177"/>
                    <a:gd name="T100" fmla="*/ 32 w 550"/>
                    <a:gd name="T101" fmla="*/ 8 h 1177"/>
                    <a:gd name="T102" fmla="*/ 30 w 550"/>
                    <a:gd name="T103" fmla="*/ 8 h 1177"/>
                    <a:gd name="T104" fmla="*/ 26 w 550"/>
                    <a:gd name="T105" fmla="*/ 15 h 1177"/>
                    <a:gd name="T106" fmla="*/ 21 w 550"/>
                    <a:gd name="T107" fmla="*/ 24 h 1177"/>
                    <a:gd name="T108" fmla="*/ 18 w 550"/>
                    <a:gd name="T109" fmla="*/ 38 h 1177"/>
                    <a:gd name="T110" fmla="*/ 12 w 550"/>
                    <a:gd name="T111" fmla="*/ 41 h 1177"/>
                    <a:gd name="T112" fmla="*/ 9 w 550"/>
                    <a:gd name="T113" fmla="*/ 48 h 1177"/>
                    <a:gd name="T114" fmla="*/ 8 w 550"/>
                    <a:gd name="T115" fmla="*/ 57 h 1177"/>
                    <a:gd name="T116" fmla="*/ 8 w 550"/>
                    <a:gd name="T117" fmla="*/ 64 h 1177"/>
                    <a:gd name="T118" fmla="*/ 7 w 550"/>
                    <a:gd name="T119" fmla="*/ 72 h 1177"/>
                    <a:gd name="T120" fmla="*/ 4 w 550"/>
                    <a:gd name="T121" fmla="*/ 74 h 1177"/>
                    <a:gd name="T122" fmla="*/ 3 w 550"/>
                    <a:gd name="T123" fmla="*/ 81 h 117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50"/>
                    <a:gd name="T187" fmla="*/ 0 h 1177"/>
                    <a:gd name="T188" fmla="*/ 550 w 550"/>
                    <a:gd name="T189" fmla="*/ 1177 h 117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50" h="1177">
                      <a:moveTo>
                        <a:pt x="7" y="843"/>
                      </a:moveTo>
                      <a:lnTo>
                        <a:pt x="0" y="853"/>
                      </a:lnTo>
                      <a:lnTo>
                        <a:pt x="0" y="901"/>
                      </a:lnTo>
                      <a:lnTo>
                        <a:pt x="5" y="902"/>
                      </a:lnTo>
                      <a:lnTo>
                        <a:pt x="5" y="906"/>
                      </a:lnTo>
                      <a:lnTo>
                        <a:pt x="5" y="911"/>
                      </a:lnTo>
                      <a:lnTo>
                        <a:pt x="3" y="915"/>
                      </a:lnTo>
                      <a:lnTo>
                        <a:pt x="10" y="909"/>
                      </a:lnTo>
                      <a:lnTo>
                        <a:pt x="12" y="904"/>
                      </a:lnTo>
                      <a:lnTo>
                        <a:pt x="15" y="908"/>
                      </a:lnTo>
                      <a:lnTo>
                        <a:pt x="12" y="915"/>
                      </a:lnTo>
                      <a:lnTo>
                        <a:pt x="15" y="915"/>
                      </a:lnTo>
                      <a:lnTo>
                        <a:pt x="17" y="918"/>
                      </a:lnTo>
                      <a:lnTo>
                        <a:pt x="12" y="920"/>
                      </a:lnTo>
                      <a:lnTo>
                        <a:pt x="5" y="929"/>
                      </a:lnTo>
                      <a:lnTo>
                        <a:pt x="17" y="934"/>
                      </a:lnTo>
                      <a:lnTo>
                        <a:pt x="19" y="943"/>
                      </a:lnTo>
                      <a:lnTo>
                        <a:pt x="15" y="957"/>
                      </a:lnTo>
                      <a:lnTo>
                        <a:pt x="24" y="955"/>
                      </a:lnTo>
                      <a:lnTo>
                        <a:pt x="26" y="965"/>
                      </a:lnTo>
                      <a:lnTo>
                        <a:pt x="19" y="972"/>
                      </a:lnTo>
                      <a:lnTo>
                        <a:pt x="19" y="985"/>
                      </a:lnTo>
                      <a:lnTo>
                        <a:pt x="17" y="995"/>
                      </a:lnTo>
                      <a:lnTo>
                        <a:pt x="24" y="997"/>
                      </a:lnTo>
                      <a:lnTo>
                        <a:pt x="31" y="1035"/>
                      </a:lnTo>
                      <a:lnTo>
                        <a:pt x="40" y="1044"/>
                      </a:lnTo>
                      <a:lnTo>
                        <a:pt x="43" y="1054"/>
                      </a:lnTo>
                      <a:lnTo>
                        <a:pt x="54" y="1063"/>
                      </a:lnTo>
                      <a:lnTo>
                        <a:pt x="59" y="1072"/>
                      </a:lnTo>
                      <a:lnTo>
                        <a:pt x="57" y="1079"/>
                      </a:lnTo>
                      <a:lnTo>
                        <a:pt x="52" y="1082"/>
                      </a:lnTo>
                      <a:lnTo>
                        <a:pt x="45" y="1081"/>
                      </a:lnTo>
                      <a:lnTo>
                        <a:pt x="43" y="1082"/>
                      </a:lnTo>
                      <a:lnTo>
                        <a:pt x="49" y="1098"/>
                      </a:lnTo>
                      <a:lnTo>
                        <a:pt x="42" y="1096"/>
                      </a:lnTo>
                      <a:lnTo>
                        <a:pt x="36" y="1093"/>
                      </a:lnTo>
                      <a:lnTo>
                        <a:pt x="36" y="1098"/>
                      </a:lnTo>
                      <a:lnTo>
                        <a:pt x="54" y="1151"/>
                      </a:lnTo>
                      <a:lnTo>
                        <a:pt x="52" y="1156"/>
                      </a:lnTo>
                      <a:lnTo>
                        <a:pt x="49" y="1165"/>
                      </a:lnTo>
                      <a:lnTo>
                        <a:pt x="47" y="1166"/>
                      </a:lnTo>
                      <a:lnTo>
                        <a:pt x="45" y="1170"/>
                      </a:lnTo>
                      <a:lnTo>
                        <a:pt x="56" y="1172"/>
                      </a:lnTo>
                      <a:lnTo>
                        <a:pt x="66" y="1175"/>
                      </a:lnTo>
                      <a:lnTo>
                        <a:pt x="84" y="1170"/>
                      </a:lnTo>
                      <a:lnTo>
                        <a:pt x="98" y="1172"/>
                      </a:lnTo>
                      <a:lnTo>
                        <a:pt x="108" y="1177"/>
                      </a:lnTo>
                      <a:lnTo>
                        <a:pt x="112" y="1173"/>
                      </a:lnTo>
                      <a:lnTo>
                        <a:pt x="117" y="1161"/>
                      </a:lnTo>
                      <a:lnTo>
                        <a:pt x="115" y="1142"/>
                      </a:lnTo>
                      <a:lnTo>
                        <a:pt x="127" y="1121"/>
                      </a:lnTo>
                      <a:lnTo>
                        <a:pt x="136" y="1123"/>
                      </a:lnTo>
                      <a:lnTo>
                        <a:pt x="139" y="1114"/>
                      </a:lnTo>
                      <a:lnTo>
                        <a:pt x="150" y="1110"/>
                      </a:lnTo>
                      <a:lnTo>
                        <a:pt x="162" y="1110"/>
                      </a:lnTo>
                      <a:lnTo>
                        <a:pt x="169" y="1114"/>
                      </a:lnTo>
                      <a:lnTo>
                        <a:pt x="180" y="1112"/>
                      </a:lnTo>
                      <a:lnTo>
                        <a:pt x="190" y="1116"/>
                      </a:lnTo>
                      <a:lnTo>
                        <a:pt x="201" y="1117"/>
                      </a:lnTo>
                      <a:lnTo>
                        <a:pt x="223" y="1067"/>
                      </a:lnTo>
                      <a:lnTo>
                        <a:pt x="229" y="1025"/>
                      </a:lnTo>
                      <a:lnTo>
                        <a:pt x="239" y="1007"/>
                      </a:lnTo>
                      <a:lnTo>
                        <a:pt x="239" y="997"/>
                      </a:lnTo>
                      <a:lnTo>
                        <a:pt x="236" y="992"/>
                      </a:lnTo>
                      <a:lnTo>
                        <a:pt x="241" y="983"/>
                      </a:lnTo>
                      <a:lnTo>
                        <a:pt x="239" y="976"/>
                      </a:lnTo>
                      <a:lnTo>
                        <a:pt x="236" y="969"/>
                      </a:lnTo>
                      <a:lnTo>
                        <a:pt x="236" y="965"/>
                      </a:lnTo>
                      <a:lnTo>
                        <a:pt x="236" y="962"/>
                      </a:lnTo>
                      <a:lnTo>
                        <a:pt x="241" y="964"/>
                      </a:lnTo>
                      <a:lnTo>
                        <a:pt x="246" y="964"/>
                      </a:lnTo>
                      <a:lnTo>
                        <a:pt x="243" y="958"/>
                      </a:lnTo>
                      <a:lnTo>
                        <a:pt x="244" y="955"/>
                      </a:lnTo>
                      <a:lnTo>
                        <a:pt x="246" y="950"/>
                      </a:lnTo>
                      <a:lnTo>
                        <a:pt x="246" y="946"/>
                      </a:lnTo>
                      <a:lnTo>
                        <a:pt x="250" y="932"/>
                      </a:lnTo>
                      <a:lnTo>
                        <a:pt x="248" y="927"/>
                      </a:lnTo>
                      <a:lnTo>
                        <a:pt x="234" y="916"/>
                      </a:lnTo>
                      <a:lnTo>
                        <a:pt x="236" y="916"/>
                      </a:lnTo>
                      <a:lnTo>
                        <a:pt x="244" y="920"/>
                      </a:lnTo>
                      <a:lnTo>
                        <a:pt x="251" y="918"/>
                      </a:lnTo>
                      <a:lnTo>
                        <a:pt x="253" y="915"/>
                      </a:lnTo>
                      <a:lnTo>
                        <a:pt x="246" y="908"/>
                      </a:lnTo>
                      <a:lnTo>
                        <a:pt x="223" y="902"/>
                      </a:lnTo>
                      <a:lnTo>
                        <a:pt x="225" y="901"/>
                      </a:lnTo>
                      <a:lnTo>
                        <a:pt x="244" y="899"/>
                      </a:lnTo>
                      <a:lnTo>
                        <a:pt x="255" y="902"/>
                      </a:lnTo>
                      <a:lnTo>
                        <a:pt x="260" y="901"/>
                      </a:lnTo>
                      <a:lnTo>
                        <a:pt x="262" y="894"/>
                      </a:lnTo>
                      <a:lnTo>
                        <a:pt x="272" y="894"/>
                      </a:lnTo>
                      <a:lnTo>
                        <a:pt x="288" y="878"/>
                      </a:lnTo>
                      <a:lnTo>
                        <a:pt x="288" y="869"/>
                      </a:lnTo>
                      <a:lnTo>
                        <a:pt x="295" y="871"/>
                      </a:lnTo>
                      <a:lnTo>
                        <a:pt x="293" y="880"/>
                      </a:lnTo>
                      <a:lnTo>
                        <a:pt x="304" y="880"/>
                      </a:lnTo>
                      <a:lnTo>
                        <a:pt x="311" y="869"/>
                      </a:lnTo>
                      <a:lnTo>
                        <a:pt x="323" y="860"/>
                      </a:lnTo>
                      <a:lnTo>
                        <a:pt x="319" y="850"/>
                      </a:lnTo>
                      <a:lnTo>
                        <a:pt x="325" y="853"/>
                      </a:lnTo>
                      <a:lnTo>
                        <a:pt x="330" y="853"/>
                      </a:lnTo>
                      <a:lnTo>
                        <a:pt x="330" y="848"/>
                      </a:lnTo>
                      <a:lnTo>
                        <a:pt x="335" y="845"/>
                      </a:lnTo>
                      <a:lnTo>
                        <a:pt x="333" y="834"/>
                      </a:lnTo>
                      <a:lnTo>
                        <a:pt x="330" y="827"/>
                      </a:lnTo>
                      <a:lnTo>
                        <a:pt x="346" y="810"/>
                      </a:lnTo>
                      <a:lnTo>
                        <a:pt x="347" y="796"/>
                      </a:lnTo>
                      <a:lnTo>
                        <a:pt x="344" y="783"/>
                      </a:lnTo>
                      <a:lnTo>
                        <a:pt x="333" y="776"/>
                      </a:lnTo>
                      <a:lnTo>
                        <a:pt x="326" y="764"/>
                      </a:lnTo>
                      <a:lnTo>
                        <a:pt x="333" y="764"/>
                      </a:lnTo>
                      <a:lnTo>
                        <a:pt x="332" y="762"/>
                      </a:lnTo>
                      <a:lnTo>
                        <a:pt x="316" y="754"/>
                      </a:lnTo>
                      <a:lnTo>
                        <a:pt x="314" y="747"/>
                      </a:lnTo>
                      <a:lnTo>
                        <a:pt x="312" y="738"/>
                      </a:lnTo>
                      <a:lnTo>
                        <a:pt x="298" y="740"/>
                      </a:lnTo>
                      <a:lnTo>
                        <a:pt x="284" y="726"/>
                      </a:lnTo>
                      <a:lnTo>
                        <a:pt x="277" y="724"/>
                      </a:lnTo>
                      <a:lnTo>
                        <a:pt x="281" y="719"/>
                      </a:lnTo>
                      <a:lnTo>
                        <a:pt x="281" y="710"/>
                      </a:lnTo>
                      <a:lnTo>
                        <a:pt x="279" y="703"/>
                      </a:lnTo>
                      <a:lnTo>
                        <a:pt x="277" y="650"/>
                      </a:lnTo>
                      <a:lnTo>
                        <a:pt x="281" y="640"/>
                      </a:lnTo>
                      <a:lnTo>
                        <a:pt x="279" y="635"/>
                      </a:lnTo>
                      <a:lnTo>
                        <a:pt x="291" y="642"/>
                      </a:lnTo>
                      <a:lnTo>
                        <a:pt x="291" y="636"/>
                      </a:lnTo>
                      <a:lnTo>
                        <a:pt x="290" y="619"/>
                      </a:lnTo>
                      <a:lnTo>
                        <a:pt x="298" y="591"/>
                      </a:lnTo>
                      <a:lnTo>
                        <a:pt x="293" y="584"/>
                      </a:lnTo>
                      <a:lnTo>
                        <a:pt x="291" y="577"/>
                      </a:lnTo>
                      <a:lnTo>
                        <a:pt x="291" y="566"/>
                      </a:lnTo>
                      <a:lnTo>
                        <a:pt x="304" y="573"/>
                      </a:lnTo>
                      <a:lnTo>
                        <a:pt x="304" y="572"/>
                      </a:lnTo>
                      <a:lnTo>
                        <a:pt x="307" y="570"/>
                      </a:lnTo>
                      <a:lnTo>
                        <a:pt x="312" y="563"/>
                      </a:lnTo>
                      <a:lnTo>
                        <a:pt x="312" y="561"/>
                      </a:lnTo>
                      <a:lnTo>
                        <a:pt x="311" y="559"/>
                      </a:lnTo>
                      <a:lnTo>
                        <a:pt x="314" y="547"/>
                      </a:lnTo>
                      <a:lnTo>
                        <a:pt x="311" y="538"/>
                      </a:lnTo>
                      <a:lnTo>
                        <a:pt x="311" y="533"/>
                      </a:lnTo>
                      <a:lnTo>
                        <a:pt x="312" y="540"/>
                      </a:lnTo>
                      <a:lnTo>
                        <a:pt x="319" y="545"/>
                      </a:lnTo>
                      <a:lnTo>
                        <a:pt x="323" y="545"/>
                      </a:lnTo>
                      <a:lnTo>
                        <a:pt x="326" y="537"/>
                      </a:lnTo>
                      <a:lnTo>
                        <a:pt x="332" y="540"/>
                      </a:lnTo>
                      <a:lnTo>
                        <a:pt x="332" y="535"/>
                      </a:lnTo>
                      <a:lnTo>
                        <a:pt x="335" y="532"/>
                      </a:lnTo>
                      <a:lnTo>
                        <a:pt x="326" y="526"/>
                      </a:lnTo>
                      <a:lnTo>
                        <a:pt x="333" y="528"/>
                      </a:lnTo>
                      <a:lnTo>
                        <a:pt x="339" y="523"/>
                      </a:lnTo>
                      <a:lnTo>
                        <a:pt x="339" y="521"/>
                      </a:lnTo>
                      <a:lnTo>
                        <a:pt x="344" y="518"/>
                      </a:lnTo>
                      <a:lnTo>
                        <a:pt x="346" y="511"/>
                      </a:lnTo>
                      <a:lnTo>
                        <a:pt x="349" y="509"/>
                      </a:lnTo>
                      <a:lnTo>
                        <a:pt x="351" y="500"/>
                      </a:lnTo>
                      <a:lnTo>
                        <a:pt x="354" y="500"/>
                      </a:lnTo>
                      <a:lnTo>
                        <a:pt x="363" y="502"/>
                      </a:lnTo>
                      <a:lnTo>
                        <a:pt x="370" y="495"/>
                      </a:lnTo>
                      <a:lnTo>
                        <a:pt x="374" y="486"/>
                      </a:lnTo>
                      <a:lnTo>
                        <a:pt x="384" y="479"/>
                      </a:lnTo>
                      <a:lnTo>
                        <a:pt x="389" y="484"/>
                      </a:lnTo>
                      <a:lnTo>
                        <a:pt x="396" y="479"/>
                      </a:lnTo>
                      <a:lnTo>
                        <a:pt x="398" y="472"/>
                      </a:lnTo>
                      <a:lnTo>
                        <a:pt x="403" y="467"/>
                      </a:lnTo>
                      <a:lnTo>
                        <a:pt x="408" y="469"/>
                      </a:lnTo>
                      <a:lnTo>
                        <a:pt x="412" y="465"/>
                      </a:lnTo>
                      <a:lnTo>
                        <a:pt x="421" y="460"/>
                      </a:lnTo>
                      <a:lnTo>
                        <a:pt x="424" y="455"/>
                      </a:lnTo>
                      <a:lnTo>
                        <a:pt x="429" y="453"/>
                      </a:lnTo>
                      <a:lnTo>
                        <a:pt x="456" y="404"/>
                      </a:lnTo>
                      <a:lnTo>
                        <a:pt x="456" y="407"/>
                      </a:lnTo>
                      <a:lnTo>
                        <a:pt x="456" y="414"/>
                      </a:lnTo>
                      <a:lnTo>
                        <a:pt x="463" y="402"/>
                      </a:lnTo>
                      <a:lnTo>
                        <a:pt x="459" y="399"/>
                      </a:lnTo>
                      <a:lnTo>
                        <a:pt x="459" y="395"/>
                      </a:lnTo>
                      <a:lnTo>
                        <a:pt x="449" y="385"/>
                      </a:lnTo>
                      <a:lnTo>
                        <a:pt x="447" y="379"/>
                      </a:lnTo>
                      <a:lnTo>
                        <a:pt x="449" y="379"/>
                      </a:lnTo>
                      <a:lnTo>
                        <a:pt x="447" y="374"/>
                      </a:lnTo>
                      <a:lnTo>
                        <a:pt x="443" y="371"/>
                      </a:lnTo>
                      <a:lnTo>
                        <a:pt x="445" y="367"/>
                      </a:lnTo>
                      <a:lnTo>
                        <a:pt x="447" y="365"/>
                      </a:lnTo>
                      <a:lnTo>
                        <a:pt x="449" y="360"/>
                      </a:lnTo>
                      <a:lnTo>
                        <a:pt x="454" y="357"/>
                      </a:lnTo>
                      <a:lnTo>
                        <a:pt x="461" y="336"/>
                      </a:lnTo>
                      <a:lnTo>
                        <a:pt x="454" y="325"/>
                      </a:lnTo>
                      <a:lnTo>
                        <a:pt x="454" y="323"/>
                      </a:lnTo>
                      <a:lnTo>
                        <a:pt x="463" y="318"/>
                      </a:lnTo>
                      <a:lnTo>
                        <a:pt x="463" y="313"/>
                      </a:lnTo>
                      <a:lnTo>
                        <a:pt x="464" y="313"/>
                      </a:lnTo>
                      <a:lnTo>
                        <a:pt x="471" y="315"/>
                      </a:lnTo>
                      <a:lnTo>
                        <a:pt x="473" y="315"/>
                      </a:lnTo>
                      <a:lnTo>
                        <a:pt x="473" y="309"/>
                      </a:lnTo>
                      <a:lnTo>
                        <a:pt x="471" y="306"/>
                      </a:lnTo>
                      <a:lnTo>
                        <a:pt x="478" y="306"/>
                      </a:lnTo>
                      <a:lnTo>
                        <a:pt x="478" y="302"/>
                      </a:lnTo>
                      <a:lnTo>
                        <a:pt x="471" y="292"/>
                      </a:lnTo>
                      <a:lnTo>
                        <a:pt x="471" y="288"/>
                      </a:lnTo>
                      <a:lnTo>
                        <a:pt x="478" y="295"/>
                      </a:lnTo>
                      <a:lnTo>
                        <a:pt x="482" y="299"/>
                      </a:lnTo>
                      <a:lnTo>
                        <a:pt x="485" y="299"/>
                      </a:lnTo>
                      <a:lnTo>
                        <a:pt x="484" y="288"/>
                      </a:lnTo>
                      <a:lnTo>
                        <a:pt x="484" y="290"/>
                      </a:lnTo>
                      <a:lnTo>
                        <a:pt x="487" y="288"/>
                      </a:lnTo>
                      <a:lnTo>
                        <a:pt x="487" y="274"/>
                      </a:lnTo>
                      <a:lnTo>
                        <a:pt x="489" y="274"/>
                      </a:lnTo>
                      <a:lnTo>
                        <a:pt x="492" y="274"/>
                      </a:lnTo>
                      <a:lnTo>
                        <a:pt x="492" y="278"/>
                      </a:lnTo>
                      <a:lnTo>
                        <a:pt x="494" y="281"/>
                      </a:lnTo>
                      <a:lnTo>
                        <a:pt x="498" y="283"/>
                      </a:lnTo>
                      <a:lnTo>
                        <a:pt x="501" y="273"/>
                      </a:lnTo>
                      <a:lnTo>
                        <a:pt x="505" y="276"/>
                      </a:lnTo>
                      <a:lnTo>
                        <a:pt x="508" y="283"/>
                      </a:lnTo>
                      <a:lnTo>
                        <a:pt x="512" y="283"/>
                      </a:lnTo>
                      <a:lnTo>
                        <a:pt x="515" y="285"/>
                      </a:lnTo>
                      <a:lnTo>
                        <a:pt x="517" y="278"/>
                      </a:lnTo>
                      <a:lnTo>
                        <a:pt x="534" y="276"/>
                      </a:lnTo>
                      <a:lnTo>
                        <a:pt x="541" y="278"/>
                      </a:lnTo>
                      <a:lnTo>
                        <a:pt x="545" y="283"/>
                      </a:lnTo>
                      <a:lnTo>
                        <a:pt x="548" y="278"/>
                      </a:lnTo>
                      <a:lnTo>
                        <a:pt x="550" y="276"/>
                      </a:lnTo>
                      <a:lnTo>
                        <a:pt x="534" y="234"/>
                      </a:lnTo>
                      <a:lnTo>
                        <a:pt x="536" y="224"/>
                      </a:lnTo>
                      <a:lnTo>
                        <a:pt x="541" y="213"/>
                      </a:lnTo>
                      <a:lnTo>
                        <a:pt x="541" y="199"/>
                      </a:lnTo>
                      <a:lnTo>
                        <a:pt x="526" y="173"/>
                      </a:lnTo>
                      <a:lnTo>
                        <a:pt x="524" y="162"/>
                      </a:lnTo>
                      <a:lnTo>
                        <a:pt x="527" y="148"/>
                      </a:lnTo>
                      <a:lnTo>
                        <a:pt x="526" y="140"/>
                      </a:lnTo>
                      <a:lnTo>
                        <a:pt x="522" y="136"/>
                      </a:lnTo>
                      <a:lnTo>
                        <a:pt x="519" y="115"/>
                      </a:lnTo>
                      <a:lnTo>
                        <a:pt x="522" y="98"/>
                      </a:lnTo>
                      <a:lnTo>
                        <a:pt x="499" y="61"/>
                      </a:lnTo>
                      <a:lnTo>
                        <a:pt x="489" y="51"/>
                      </a:lnTo>
                      <a:lnTo>
                        <a:pt x="468" y="45"/>
                      </a:lnTo>
                      <a:lnTo>
                        <a:pt x="424" y="3"/>
                      </a:lnTo>
                      <a:lnTo>
                        <a:pt x="422" y="0"/>
                      </a:lnTo>
                      <a:lnTo>
                        <a:pt x="408" y="0"/>
                      </a:lnTo>
                      <a:lnTo>
                        <a:pt x="405" y="2"/>
                      </a:lnTo>
                      <a:lnTo>
                        <a:pt x="405" y="7"/>
                      </a:lnTo>
                      <a:lnTo>
                        <a:pt x="408" y="10"/>
                      </a:lnTo>
                      <a:lnTo>
                        <a:pt x="408" y="16"/>
                      </a:lnTo>
                      <a:lnTo>
                        <a:pt x="408" y="21"/>
                      </a:lnTo>
                      <a:lnTo>
                        <a:pt x="405" y="24"/>
                      </a:lnTo>
                      <a:lnTo>
                        <a:pt x="403" y="33"/>
                      </a:lnTo>
                      <a:lnTo>
                        <a:pt x="400" y="40"/>
                      </a:lnTo>
                      <a:lnTo>
                        <a:pt x="400" y="45"/>
                      </a:lnTo>
                      <a:lnTo>
                        <a:pt x="407" y="51"/>
                      </a:lnTo>
                      <a:lnTo>
                        <a:pt x="403" y="56"/>
                      </a:lnTo>
                      <a:lnTo>
                        <a:pt x="398" y="58"/>
                      </a:lnTo>
                      <a:lnTo>
                        <a:pt x="353" y="45"/>
                      </a:lnTo>
                      <a:lnTo>
                        <a:pt x="347" y="45"/>
                      </a:lnTo>
                      <a:lnTo>
                        <a:pt x="346" y="49"/>
                      </a:lnTo>
                      <a:lnTo>
                        <a:pt x="342" y="54"/>
                      </a:lnTo>
                      <a:lnTo>
                        <a:pt x="342" y="68"/>
                      </a:lnTo>
                      <a:lnTo>
                        <a:pt x="337" y="85"/>
                      </a:lnTo>
                      <a:lnTo>
                        <a:pt x="332" y="96"/>
                      </a:lnTo>
                      <a:lnTo>
                        <a:pt x="330" y="94"/>
                      </a:lnTo>
                      <a:lnTo>
                        <a:pt x="323" y="87"/>
                      </a:lnTo>
                      <a:lnTo>
                        <a:pt x="316" y="82"/>
                      </a:lnTo>
                      <a:lnTo>
                        <a:pt x="309" y="84"/>
                      </a:lnTo>
                      <a:lnTo>
                        <a:pt x="291" y="101"/>
                      </a:lnTo>
                      <a:lnTo>
                        <a:pt x="288" y="119"/>
                      </a:lnTo>
                      <a:lnTo>
                        <a:pt x="274" y="136"/>
                      </a:lnTo>
                      <a:lnTo>
                        <a:pt x="272" y="143"/>
                      </a:lnTo>
                      <a:lnTo>
                        <a:pt x="279" y="157"/>
                      </a:lnTo>
                      <a:lnTo>
                        <a:pt x="279" y="166"/>
                      </a:lnTo>
                      <a:lnTo>
                        <a:pt x="243" y="213"/>
                      </a:lnTo>
                      <a:lnTo>
                        <a:pt x="232" y="243"/>
                      </a:lnTo>
                      <a:lnTo>
                        <a:pt x="220" y="252"/>
                      </a:lnTo>
                      <a:lnTo>
                        <a:pt x="213" y="250"/>
                      </a:lnTo>
                      <a:lnTo>
                        <a:pt x="208" y="253"/>
                      </a:lnTo>
                      <a:lnTo>
                        <a:pt x="195" y="329"/>
                      </a:lnTo>
                      <a:lnTo>
                        <a:pt x="167" y="372"/>
                      </a:lnTo>
                      <a:lnTo>
                        <a:pt x="167" y="379"/>
                      </a:lnTo>
                      <a:lnTo>
                        <a:pt x="180" y="399"/>
                      </a:lnTo>
                      <a:lnTo>
                        <a:pt x="176" y="421"/>
                      </a:lnTo>
                      <a:lnTo>
                        <a:pt x="169" y="428"/>
                      </a:lnTo>
                      <a:lnTo>
                        <a:pt x="146" y="423"/>
                      </a:lnTo>
                      <a:lnTo>
                        <a:pt x="131" y="427"/>
                      </a:lnTo>
                      <a:lnTo>
                        <a:pt x="119" y="432"/>
                      </a:lnTo>
                      <a:lnTo>
                        <a:pt x="99" y="451"/>
                      </a:lnTo>
                      <a:lnTo>
                        <a:pt x="89" y="476"/>
                      </a:lnTo>
                      <a:lnTo>
                        <a:pt x="89" y="488"/>
                      </a:lnTo>
                      <a:lnTo>
                        <a:pt x="92" y="498"/>
                      </a:lnTo>
                      <a:lnTo>
                        <a:pt x="96" y="504"/>
                      </a:lnTo>
                      <a:lnTo>
                        <a:pt x="91" y="509"/>
                      </a:lnTo>
                      <a:lnTo>
                        <a:pt x="80" y="554"/>
                      </a:lnTo>
                      <a:lnTo>
                        <a:pt x="82" y="556"/>
                      </a:lnTo>
                      <a:lnTo>
                        <a:pt x="84" y="568"/>
                      </a:lnTo>
                      <a:lnTo>
                        <a:pt x="78" y="615"/>
                      </a:lnTo>
                      <a:lnTo>
                        <a:pt x="84" y="628"/>
                      </a:lnTo>
                      <a:lnTo>
                        <a:pt x="98" y="640"/>
                      </a:lnTo>
                      <a:lnTo>
                        <a:pt x="98" y="656"/>
                      </a:lnTo>
                      <a:lnTo>
                        <a:pt x="92" y="670"/>
                      </a:lnTo>
                      <a:lnTo>
                        <a:pt x="84" y="678"/>
                      </a:lnTo>
                      <a:lnTo>
                        <a:pt x="71" y="680"/>
                      </a:lnTo>
                      <a:lnTo>
                        <a:pt x="68" y="685"/>
                      </a:lnTo>
                      <a:lnTo>
                        <a:pt x="75" y="696"/>
                      </a:lnTo>
                      <a:lnTo>
                        <a:pt x="78" y="722"/>
                      </a:lnTo>
                      <a:lnTo>
                        <a:pt x="70" y="745"/>
                      </a:lnTo>
                      <a:lnTo>
                        <a:pt x="73" y="752"/>
                      </a:lnTo>
                      <a:lnTo>
                        <a:pt x="70" y="764"/>
                      </a:lnTo>
                      <a:lnTo>
                        <a:pt x="64" y="773"/>
                      </a:lnTo>
                      <a:lnTo>
                        <a:pt x="42" y="778"/>
                      </a:lnTo>
                      <a:lnTo>
                        <a:pt x="40" y="789"/>
                      </a:lnTo>
                      <a:lnTo>
                        <a:pt x="28" y="804"/>
                      </a:lnTo>
                      <a:lnTo>
                        <a:pt x="29" y="829"/>
                      </a:lnTo>
                      <a:lnTo>
                        <a:pt x="19" y="859"/>
                      </a:lnTo>
                      <a:lnTo>
                        <a:pt x="14" y="862"/>
                      </a:lnTo>
                      <a:lnTo>
                        <a:pt x="10" y="855"/>
                      </a:lnTo>
                      <a:lnTo>
                        <a:pt x="7" y="866"/>
                      </a:lnTo>
                      <a:lnTo>
                        <a:pt x="8" y="846"/>
                      </a:lnTo>
                      <a:lnTo>
                        <a:pt x="7" y="843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" name="Group 130"/>
              <p:cNvGrpSpPr>
                <a:grpSpLocks/>
              </p:cNvGrpSpPr>
              <p:nvPr/>
            </p:nvGrpSpPr>
            <p:grpSpPr bwMode="auto">
              <a:xfrm>
                <a:off x="4434" y="876"/>
                <a:ext cx="399" cy="762"/>
                <a:chOff x="4434" y="876"/>
                <a:chExt cx="399" cy="762"/>
              </a:xfrm>
              <a:grpFill/>
            </p:grpSpPr>
            <p:sp>
              <p:nvSpPr>
                <p:cNvPr id="73" name="Freeform 131"/>
                <p:cNvSpPr>
                  <a:spLocks/>
                </p:cNvSpPr>
                <p:nvPr/>
              </p:nvSpPr>
              <p:spPr bwMode="auto">
                <a:xfrm>
                  <a:off x="4434" y="1598"/>
                  <a:ext cx="16" cy="29"/>
                </a:xfrm>
                <a:custGeom>
                  <a:avLst/>
                  <a:gdLst>
                    <a:gd name="T0" fmla="*/ 3 w 19"/>
                    <a:gd name="T1" fmla="*/ 2 h 35"/>
                    <a:gd name="T2" fmla="*/ 3 w 19"/>
                    <a:gd name="T3" fmla="*/ 2 h 35"/>
                    <a:gd name="T4" fmla="*/ 3 w 19"/>
                    <a:gd name="T5" fmla="*/ 0 h 35"/>
                    <a:gd name="T6" fmla="*/ 3 w 19"/>
                    <a:gd name="T7" fmla="*/ 2 h 35"/>
                    <a:gd name="T8" fmla="*/ 3 w 19"/>
                    <a:gd name="T9" fmla="*/ 2 h 35"/>
                    <a:gd name="T10" fmla="*/ 3 w 19"/>
                    <a:gd name="T11" fmla="*/ 2 h 35"/>
                    <a:gd name="T12" fmla="*/ 0 w 19"/>
                    <a:gd name="T13" fmla="*/ 2 h 35"/>
                    <a:gd name="T14" fmla="*/ 0 w 19"/>
                    <a:gd name="T15" fmla="*/ 2 h 35"/>
                    <a:gd name="T16" fmla="*/ 0 w 19"/>
                    <a:gd name="T17" fmla="*/ 2 h 35"/>
                    <a:gd name="T18" fmla="*/ 3 w 19"/>
                    <a:gd name="T19" fmla="*/ 2 h 35"/>
                    <a:gd name="T20" fmla="*/ 3 w 19"/>
                    <a:gd name="T21" fmla="*/ 2 h 35"/>
                    <a:gd name="T22" fmla="*/ 3 w 19"/>
                    <a:gd name="T23" fmla="*/ 2 h 35"/>
                    <a:gd name="T24" fmla="*/ 3 w 19"/>
                    <a:gd name="T25" fmla="*/ 2 h 35"/>
                    <a:gd name="T26" fmla="*/ 3 w 19"/>
                    <a:gd name="T27" fmla="*/ 2 h 35"/>
                    <a:gd name="T28" fmla="*/ 3 w 19"/>
                    <a:gd name="T29" fmla="*/ 2 h 35"/>
                    <a:gd name="T30" fmla="*/ 3 w 19"/>
                    <a:gd name="T31" fmla="*/ 2 h 35"/>
                    <a:gd name="T32" fmla="*/ 3 w 19"/>
                    <a:gd name="T33" fmla="*/ 2 h 35"/>
                    <a:gd name="T34" fmla="*/ 3 w 19"/>
                    <a:gd name="T35" fmla="*/ 2 h 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9"/>
                    <a:gd name="T55" fmla="*/ 0 h 35"/>
                    <a:gd name="T56" fmla="*/ 19 w 19"/>
                    <a:gd name="T57" fmla="*/ 35 h 3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9" h="35">
                      <a:moveTo>
                        <a:pt x="16" y="3"/>
                      </a:move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5" y="7"/>
                      </a:lnTo>
                      <a:lnTo>
                        <a:pt x="5" y="12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0" y="26"/>
                      </a:lnTo>
                      <a:lnTo>
                        <a:pt x="10" y="30"/>
                      </a:lnTo>
                      <a:lnTo>
                        <a:pt x="17" y="35"/>
                      </a:lnTo>
                      <a:lnTo>
                        <a:pt x="19" y="30"/>
                      </a:lnTo>
                      <a:lnTo>
                        <a:pt x="14" y="26"/>
                      </a:lnTo>
                      <a:lnTo>
                        <a:pt x="12" y="21"/>
                      </a:lnTo>
                      <a:lnTo>
                        <a:pt x="17" y="19"/>
                      </a:lnTo>
                      <a:lnTo>
                        <a:pt x="19" y="14"/>
                      </a:lnTo>
                      <a:lnTo>
                        <a:pt x="19" y="9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32"/>
                <p:cNvSpPr>
                  <a:spLocks/>
                </p:cNvSpPr>
                <p:nvPr/>
              </p:nvSpPr>
              <p:spPr bwMode="auto">
                <a:xfrm>
                  <a:off x="4505" y="1610"/>
                  <a:ext cx="8" cy="8"/>
                </a:xfrm>
                <a:custGeom>
                  <a:avLst/>
                  <a:gdLst>
                    <a:gd name="T0" fmla="*/ 4 w 9"/>
                    <a:gd name="T1" fmla="*/ 2 h 10"/>
                    <a:gd name="T2" fmla="*/ 4 w 9"/>
                    <a:gd name="T3" fmla="*/ 0 h 10"/>
                    <a:gd name="T4" fmla="*/ 2 w 9"/>
                    <a:gd name="T5" fmla="*/ 2 h 10"/>
                    <a:gd name="T6" fmla="*/ 0 w 9"/>
                    <a:gd name="T7" fmla="*/ 2 h 10"/>
                    <a:gd name="T8" fmla="*/ 4 w 9"/>
                    <a:gd name="T9" fmla="*/ 2 h 10"/>
                    <a:gd name="T10" fmla="*/ 4 w 9"/>
                    <a:gd name="T11" fmla="*/ 2 h 10"/>
                    <a:gd name="T12" fmla="*/ 4 w 9"/>
                    <a:gd name="T13" fmla="*/ 2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10"/>
                    <a:gd name="T23" fmla="*/ 9 w 9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10">
                      <a:moveTo>
                        <a:pt x="9" y="3"/>
                      </a:move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4" y="10"/>
                      </a:lnTo>
                      <a:lnTo>
                        <a:pt x="9" y="1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133"/>
                <p:cNvSpPr>
                  <a:spLocks/>
                </p:cNvSpPr>
                <p:nvPr/>
              </p:nvSpPr>
              <p:spPr bwMode="auto">
                <a:xfrm>
                  <a:off x="4531" y="1605"/>
                  <a:ext cx="16" cy="19"/>
                </a:xfrm>
                <a:custGeom>
                  <a:avLst/>
                  <a:gdLst>
                    <a:gd name="T0" fmla="*/ 3 w 19"/>
                    <a:gd name="T1" fmla="*/ 3 h 22"/>
                    <a:gd name="T2" fmla="*/ 3 w 19"/>
                    <a:gd name="T3" fmla="*/ 3 h 22"/>
                    <a:gd name="T4" fmla="*/ 3 w 19"/>
                    <a:gd name="T5" fmla="*/ 0 h 22"/>
                    <a:gd name="T6" fmla="*/ 3 w 19"/>
                    <a:gd name="T7" fmla="*/ 3 h 22"/>
                    <a:gd name="T8" fmla="*/ 3 w 19"/>
                    <a:gd name="T9" fmla="*/ 3 h 22"/>
                    <a:gd name="T10" fmla="*/ 3 w 19"/>
                    <a:gd name="T11" fmla="*/ 3 h 22"/>
                    <a:gd name="T12" fmla="*/ 2 w 19"/>
                    <a:gd name="T13" fmla="*/ 3 h 22"/>
                    <a:gd name="T14" fmla="*/ 0 w 19"/>
                    <a:gd name="T15" fmla="*/ 3 h 22"/>
                    <a:gd name="T16" fmla="*/ 3 w 19"/>
                    <a:gd name="T17" fmla="*/ 3 h 22"/>
                    <a:gd name="T18" fmla="*/ 3 w 19"/>
                    <a:gd name="T19" fmla="*/ 3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22"/>
                    <a:gd name="T32" fmla="*/ 19 w 19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22">
                      <a:moveTo>
                        <a:pt x="14" y="22"/>
                      </a:moveTo>
                      <a:lnTo>
                        <a:pt x="16" y="19"/>
                      </a:lnTo>
                      <a:lnTo>
                        <a:pt x="19" y="0"/>
                      </a:lnTo>
                      <a:lnTo>
                        <a:pt x="18" y="3"/>
                      </a:lnTo>
                      <a:lnTo>
                        <a:pt x="5" y="8"/>
                      </a:lnTo>
                      <a:lnTo>
                        <a:pt x="5" y="14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9" y="19"/>
                      </a:lnTo>
                      <a:lnTo>
                        <a:pt x="14" y="22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134"/>
                <p:cNvSpPr>
                  <a:spLocks/>
                </p:cNvSpPr>
                <p:nvPr/>
              </p:nvSpPr>
              <p:spPr bwMode="auto">
                <a:xfrm>
                  <a:off x="4463" y="876"/>
                  <a:ext cx="370" cy="762"/>
                </a:xfrm>
                <a:custGeom>
                  <a:avLst/>
                  <a:gdLst>
                    <a:gd name="T0" fmla="*/ 4 w 438"/>
                    <a:gd name="T1" fmla="*/ 14 h 901"/>
                    <a:gd name="T2" fmla="*/ 9 w 438"/>
                    <a:gd name="T3" fmla="*/ 21 h 901"/>
                    <a:gd name="T4" fmla="*/ 10 w 438"/>
                    <a:gd name="T5" fmla="*/ 25 h 901"/>
                    <a:gd name="T6" fmla="*/ 11 w 438"/>
                    <a:gd name="T7" fmla="*/ 31 h 901"/>
                    <a:gd name="T8" fmla="*/ 13 w 438"/>
                    <a:gd name="T9" fmla="*/ 36 h 901"/>
                    <a:gd name="T10" fmla="*/ 14 w 438"/>
                    <a:gd name="T11" fmla="*/ 37 h 901"/>
                    <a:gd name="T12" fmla="*/ 17 w 438"/>
                    <a:gd name="T13" fmla="*/ 40 h 901"/>
                    <a:gd name="T14" fmla="*/ 17 w 438"/>
                    <a:gd name="T15" fmla="*/ 44 h 901"/>
                    <a:gd name="T16" fmla="*/ 15 w 438"/>
                    <a:gd name="T17" fmla="*/ 45 h 901"/>
                    <a:gd name="T18" fmla="*/ 7 w 438"/>
                    <a:gd name="T19" fmla="*/ 58 h 901"/>
                    <a:gd name="T20" fmla="*/ 5 w 438"/>
                    <a:gd name="T21" fmla="*/ 58 h 901"/>
                    <a:gd name="T22" fmla="*/ 3 w 438"/>
                    <a:gd name="T23" fmla="*/ 61 h 901"/>
                    <a:gd name="T24" fmla="*/ 3 w 438"/>
                    <a:gd name="T25" fmla="*/ 61 h 901"/>
                    <a:gd name="T26" fmla="*/ 3 w 438"/>
                    <a:gd name="T27" fmla="*/ 66 h 901"/>
                    <a:gd name="T28" fmla="*/ 4 w 438"/>
                    <a:gd name="T29" fmla="*/ 72 h 901"/>
                    <a:gd name="T30" fmla="*/ 4 w 438"/>
                    <a:gd name="T31" fmla="*/ 72 h 901"/>
                    <a:gd name="T32" fmla="*/ 3 w 438"/>
                    <a:gd name="T33" fmla="*/ 76 h 901"/>
                    <a:gd name="T34" fmla="*/ 3 w 438"/>
                    <a:gd name="T35" fmla="*/ 77 h 901"/>
                    <a:gd name="T36" fmla="*/ 3 w 438"/>
                    <a:gd name="T37" fmla="*/ 80 h 901"/>
                    <a:gd name="T38" fmla="*/ 6 w 438"/>
                    <a:gd name="T39" fmla="*/ 81 h 901"/>
                    <a:gd name="T40" fmla="*/ 8 w 438"/>
                    <a:gd name="T41" fmla="*/ 83 h 901"/>
                    <a:gd name="T42" fmla="*/ 11 w 438"/>
                    <a:gd name="T43" fmla="*/ 85 h 901"/>
                    <a:gd name="T44" fmla="*/ 10 w 438"/>
                    <a:gd name="T45" fmla="*/ 86 h 901"/>
                    <a:gd name="T46" fmla="*/ 12 w 438"/>
                    <a:gd name="T47" fmla="*/ 85 h 901"/>
                    <a:gd name="T48" fmla="*/ 15 w 438"/>
                    <a:gd name="T49" fmla="*/ 85 h 901"/>
                    <a:gd name="T50" fmla="*/ 18 w 438"/>
                    <a:gd name="T51" fmla="*/ 83 h 901"/>
                    <a:gd name="T52" fmla="*/ 20 w 438"/>
                    <a:gd name="T53" fmla="*/ 81 h 901"/>
                    <a:gd name="T54" fmla="*/ 22 w 438"/>
                    <a:gd name="T55" fmla="*/ 80 h 901"/>
                    <a:gd name="T56" fmla="*/ 24 w 438"/>
                    <a:gd name="T57" fmla="*/ 80 h 901"/>
                    <a:gd name="T58" fmla="*/ 30 w 438"/>
                    <a:gd name="T59" fmla="*/ 80 h 901"/>
                    <a:gd name="T60" fmla="*/ 41 w 438"/>
                    <a:gd name="T61" fmla="*/ 63 h 901"/>
                    <a:gd name="T62" fmla="*/ 41 w 438"/>
                    <a:gd name="T63" fmla="*/ 56 h 901"/>
                    <a:gd name="T64" fmla="*/ 36 w 438"/>
                    <a:gd name="T65" fmla="*/ 52 h 901"/>
                    <a:gd name="T66" fmla="*/ 36 w 438"/>
                    <a:gd name="T67" fmla="*/ 47 h 901"/>
                    <a:gd name="T68" fmla="*/ 35 w 438"/>
                    <a:gd name="T69" fmla="*/ 43 h 901"/>
                    <a:gd name="T70" fmla="*/ 33 w 438"/>
                    <a:gd name="T71" fmla="*/ 40 h 901"/>
                    <a:gd name="T72" fmla="*/ 30 w 438"/>
                    <a:gd name="T73" fmla="*/ 26 h 901"/>
                    <a:gd name="T74" fmla="*/ 28 w 438"/>
                    <a:gd name="T75" fmla="*/ 16 h 901"/>
                    <a:gd name="T76" fmla="*/ 25 w 438"/>
                    <a:gd name="T77" fmla="*/ 15 h 901"/>
                    <a:gd name="T78" fmla="*/ 25 w 438"/>
                    <a:gd name="T79" fmla="*/ 10 h 901"/>
                    <a:gd name="T80" fmla="*/ 25 w 438"/>
                    <a:gd name="T81" fmla="*/ 7 h 901"/>
                    <a:gd name="T82" fmla="*/ 23 w 438"/>
                    <a:gd name="T83" fmla="*/ 3 h 901"/>
                    <a:gd name="T84" fmla="*/ 18 w 438"/>
                    <a:gd name="T85" fmla="*/ 3 h 901"/>
                    <a:gd name="T86" fmla="*/ 15 w 438"/>
                    <a:gd name="T87" fmla="*/ 5 h 901"/>
                    <a:gd name="T88" fmla="*/ 13 w 438"/>
                    <a:gd name="T89" fmla="*/ 13 h 901"/>
                    <a:gd name="T90" fmla="*/ 10 w 438"/>
                    <a:gd name="T91" fmla="*/ 12 h 901"/>
                    <a:gd name="T92" fmla="*/ 6 w 438"/>
                    <a:gd name="T93" fmla="*/ 13 h 901"/>
                    <a:gd name="T94" fmla="*/ 3 w 438"/>
                    <a:gd name="T95" fmla="*/ 8 h 901"/>
                    <a:gd name="T96" fmla="*/ 3 w 438"/>
                    <a:gd name="T97" fmla="*/ 9 h 90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8"/>
                    <a:gd name="T148" fmla="*/ 0 h 901"/>
                    <a:gd name="T149" fmla="*/ 438 w 438"/>
                    <a:gd name="T150" fmla="*/ 901 h 90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8" h="901">
                      <a:moveTo>
                        <a:pt x="0" y="102"/>
                      </a:moveTo>
                      <a:lnTo>
                        <a:pt x="1" y="102"/>
                      </a:lnTo>
                      <a:lnTo>
                        <a:pt x="3" y="105"/>
                      </a:lnTo>
                      <a:lnTo>
                        <a:pt x="47" y="147"/>
                      </a:lnTo>
                      <a:lnTo>
                        <a:pt x="68" y="153"/>
                      </a:lnTo>
                      <a:lnTo>
                        <a:pt x="78" y="163"/>
                      </a:lnTo>
                      <a:lnTo>
                        <a:pt x="101" y="200"/>
                      </a:lnTo>
                      <a:lnTo>
                        <a:pt x="98" y="217"/>
                      </a:lnTo>
                      <a:lnTo>
                        <a:pt x="101" y="238"/>
                      </a:lnTo>
                      <a:lnTo>
                        <a:pt x="105" y="242"/>
                      </a:lnTo>
                      <a:lnTo>
                        <a:pt x="106" y="250"/>
                      </a:lnTo>
                      <a:lnTo>
                        <a:pt x="103" y="264"/>
                      </a:lnTo>
                      <a:lnTo>
                        <a:pt x="105" y="275"/>
                      </a:lnTo>
                      <a:lnTo>
                        <a:pt x="120" y="301"/>
                      </a:lnTo>
                      <a:lnTo>
                        <a:pt x="120" y="315"/>
                      </a:lnTo>
                      <a:lnTo>
                        <a:pt x="115" y="326"/>
                      </a:lnTo>
                      <a:lnTo>
                        <a:pt x="113" y="336"/>
                      </a:lnTo>
                      <a:lnTo>
                        <a:pt x="127" y="369"/>
                      </a:lnTo>
                      <a:lnTo>
                        <a:pt x="132" y="375"/>
                      </a:lnTo>
                      <a:lnTo>
                        <a:pt x="136" y="376"/>
                      </a:lnTo>
                      <a:lnTo>
                        <a:pt x="138" y="380"/>
                      </a:lnTo>
                      <a:lnTo>
                        <a:pt x="143" y="382"/>
                      </a:lnTo>
                      <a:lnTo>
                        <a:pt x="146" y="378"/>
                      </a:lnTo>
                      <a:lnTo>
                        <a:pt x="148" y="380"/>
                      </a:lnTo>
                      <a:lnTo>
                        <a:pt x="152" y="389"/>
                      </a:lnTo>
                      <a:lnTo>
                        <a:pt x="162" y="396"/>
                      </a:lnTo>
                      <a:lnTo>
                        <a:pt x="174" y="410"/>
                      </a:lnTo>
                      <a:lnTo>
                        <a:pt x="180" y="418"/>
                      </a:lnTo>
                      <a:lnTo>
                        <a:pt x="180" y="439"/>
                      </a:lnTo>
                      <a:lnTo>
                        <a:pt x="187" y="452"/>
                      </a:lnTo>
                      <a:lnTo>
                        <a:pt x="181" y="452"/>
                      </a:lnTo>
                      <a:lnTo>
                        <a:pt x="180" y="457"/>
                      </a:lnTo>
                      <a:lnTo>
                        <a:pt x="181" y="462"/>
                      </a:lnTo>
                      <a:lnTo>
                        <a:pt x="174" y="459"/>
                      </a:lnTo>
                      <a:lnTo>
                        <a:pt x="167" y="460"/>
                      </a:lnTo>
                      <a:lnTo>
                        <a:pt x="157" y="466"/>
                      </a:lnTo>
                      <a:lnTo>
                        <a:pt x="152" y="490"/>
                      </a:lnTo>
                      <a:lnTo>
                        <a:pt x="89" y="585"/>
                      </a:lnTo>
                      <a:lnTo>
                        <a:pt x="82" y="590"/>
                      </a:lnTo>
                      <a:lnTo>
                        <a:pt x="78" y="599"/>
                      </a:lnTo>
                      <a:lnTo>
                        <a:pt x="75" y="600"/>
                      </a:lnTo>
                      <a:lnTo>
                        <a:pt x="70" y="607"/>
                      </a:lnTo>
                      <a:lnTo>
                        <a:pt x="56" y="611"/>
                      </a:lnTo>
                      <a:lnTo>
                        <a:pt x="49" y="607"/>
                      </a:lnTo>
                      <a:lnTo>
                        <a:pt x="45" y="618"/>
                      </a:lnTo>
                      <a:lnTo>
                        <a:pt x="50" y="625"/>
                      </a:lnTo>
                      <a:lnTo>
                        <a:pt x="49" y="627"/>
                      </a:lnTo>
                      <a:lnTo>
                        <a:pt x="36" y="628"/>
                      </a:lnTo>
                      <a:lnTo>
                        <a:pt x="36" y="632"/>
                      </a:lnTo>
                      <a:lnTo>
                        <a:pt x="35" y="637"/>
                      </a:lnTo>
                      <a:lnTo>
                        <a:pt x="29" y="639"/>
                      </a:lnTo>
                      <a:lnTo>
                        <a:pt x="28" y="640"/>
                      </a:lnTo>
                      <a:lnTo>
                        <a:pt x="21" y="660"/>
                      </a:lnTo>
                      <a:lnTo>
                        <a:pt x="24" y="679"/>
                      </a:lnTo>
                      <a:lnTo>
                        <a:pt x="28" y="684"/>
                      </a:lnTo>
                      <a:lnTo>
                        <a:pt x="31" y="693"/>
                      </a:lnTo>
                      <a:lnTo>
                        <a:pt x="28" y="712"/>
                      </a:lnTo>
                      <a:lnTo>
                        <a:pt x="31" y="719"/>
                      </a:lnTo>
                      <a:lnTo>
                        <a:pt x="38" y="726"/>
                      </a:lnTo>
                      <a:lnTo>
                        <a:pt x="42" y="745"/>
                      </a:lnTo>
                      <a:lnTo>
                        <a:pt x="45" y="752"/>
                      </a:lnTo>
                      <a:lnTo>
                        <a:pt x="49" y="756"/>
                      </a:lnTo>
                      <a:lnTo>
                        <a:pt x="49" y="759"/>
                      </a:lnTo>
                      <a:lnTo>
                        <a:pt x="45" y="754"/>
                      </a:lnTo>
                      <a:lnTo>
                        <a:pt x="42" y="754"/>
                      </a:lnTo>
                      <a:lnTo>
                        <a:pt x="40" y="758"/>
                      </a:lnTo>
                      <a:lnTo>
                        <a:pt x="40" y="786"/>
                      </a:lnTo>
                      <a:lnTo>
                        <a:pt x="36" y="796"/>
                      </a:lnTo>
                      <a:lnTo>
                        <a:pt x="35" y="796"/>
                      </a:lnTo>
                      <a:lnTo>
                        <a:pt x="33" y="803"/>
                      </a:lnTo>
                      <a:lnTo>
                        <a:pt x="35" y="808"/>
                      </a:lnTo>
                      <a:lnTo>
                        <a:pt x="36" y="812"/>
                      </a:lnTo>
                      <a:lnTo>
                        <a:pt x="35" y="817"/>
                      </a:lnTo>
                      <a:lnTo>
                        <a:pt x="36" y="821"/>
                      </a:lnTo>
                      <a:lnTo>
                        <a:pt x="42" y="822"/>
                      </a:lnTo>
                      <a:lnTo>
                        <a:pt x="40" y="826"/>
                      </a:lnTo>
                      <a:lnTo>
                        <a:pt x="36" y="828"/>
                      </a:lnTo>
                      <a:lnTo>
                        <a:pt x="38" y="833"/>
                      </a:lnTo>
                      <a:lnTo>
                        <a:pt x="49" y="833"/>
                      </a:lnTo>
                      <a:lnTo>
                        <a:pt x="61" y="843"/>
                      </a:lnTo>
                      <a:lnTo>
                        <a:pt x="84" y="850"/>
                      </a:lnTo>
                      <a:lnTo>
                        <a:pt x="85" y="854"/>
                      </a:lnTo>
                      <a:lnTo>
                        <a:pt x="84" y="861"/>
                      </a:lnTo>
                      <a:lnTo>
                        <a:pt x="91" y="864"/>
                      </a:lnTo>
                      <a:lnTo>
                        <a:pt x="103" y="857"/>
                      </a:lnTo>
                      <a:lnTo>
                        <a:pt x="103" y="861"/>
                      </a:lnTo>
                      <a:lnTo>
                        <a:pt x="103" y="870"/>
                      </a:lnTo>
                      <a:lnTo>
                        <a:pt x="112" y="882"/>
                      </a:lnTo>
                      <a:lnTo>
                        <a:pt x="112" y="887"/>
                      </a:lnTo>
                      <a:lnTo>
                        <a:pt x="117" y="889"/>
                      </a:lnTo>
                      <a:lnTo>
                        <a:pt x="115" y="894"/>
                      </a:lnTo>
                      <a:lnTo>
                        <a:pt x="106" y="901"/>
                      </a:lnTo>
                      <a:lnTo>
                        <a:pt x="112" y="901"/>
                      </a:lnTo>
                      <a:lnTo>
                        <a:pt x="118" y="896"/>
                      </a:lnTo>
                      <a:lnTo>
                        <a:pt x="127" y="880"/>
                      </a:lnTo>
                      <a:lnTo>
                        <a:pt x="129" y="882"/>
                      </a:lnTo>
                      <a:lnTo>
                        <a:pt x="129" y="891"/>
                      </a:lnTo>
                      <a:lnTo>
                        <a:pt x="132" y="891"/>
                      </a:lnTo>
                      <a:lnTo>
                        <a:pt x="152" y="880"/>
                      </a:lnTo>
                      <a:lnTo>
                        <a:pt x="159" y="880"/>
                      </a:lnTo>
                      <a:lnTo>
                        <a:pt x="164" y="877"/>
                      </a:lnTo>
                      <a:lnTo>
                        <a:pt x="167" y="880"/>
                      </a:lnTo>
                      <a:lnTo>
                        <a:pt x="169" y="880"/>
                      </a:lnTo>
                      <a:lnTo>
                        <a:pt x="183" y="866"/>
                      </a:lnTo>
                      <a:lnTo>
                        <a:pt x="188" y="864"/>
                      </a:lnTo>
                      <a:lnTo>
                        <a:pt x="194" y="866"/>
                      </a:lnTo>
                      <a:lnTo>
                        <a:pt x="206" y="859"/>
                      </a:lnTo>
                      <a:lnTo>
                        <a:pt x="213" y="857"/>
                      </a:lnTo>
                      <a:lnTo>
                        <a:pt x="218" y="845"/>
                      </a:lnTo>
                      <a:lnTo>
                        <a:pt x="222" y="852"/>
                      </a:lnTo>
                      <a:lnTo>
                        <a:pt x="237" y="845"/>
                      </a:lnTo>
                      <a:lnTo>
                        <a:pt x="234" y="838"/>
                      </a:lnTo>
                      <a:lnTo>
                        <a:pt x="236" y="842"/>
                      </a:lnTo>
                      <a:lnTo>
                        <a:pt x="243" y="843"/>
                      </a:lnTo>
                      <a:lnTo>
                        <a:pt x="246" y="842"/>
                      </a:lnTo>
                      <a:lnTo>
                        <a:pt x="251" y="836"/>
                      </a:lnTo>
                      <a:lnTo>
                        <a:pt x="265" y="835"/>
                      </a:lnTo>
                      <a:lnTo>
                        <a:pt x="281" y="826"/>
                      </a:lnTo>
                      <a:lnTo>
                        <a:pt x="290" y="829"/>
                      </a:lnTo>
                      <a:lnTo>
                        <a:pt x="304" y="829"/>
                      </a:lnTo>
                      <a:lnTo>
                        <a:pt x="307" y="826"/>
                      </a:lnTo>
                      <a:lnTo>
                        <a:pt x="309" y="822"/>
                      </a:lnTo>
                      <a:lnTo>
                        <a:pt x="424" y="663"/>
                      </a:lnTo>
                      <a:lnTo>
                        <a:pt x="438" y="618"/>
                      </a:lnTo>
                      <a:lnTo>
                        <a:pt x="435" y="590"/>
                      </a:lnTo>
                      <a:lnTo>
                        <a:pt x="431" y="593"/>
                      </a:lnTo>
                      <a:lnTo>
                        <a:pt x="422" y="583"/>
                      </a:lnTo>
                      <a:lnTo>
                        <a:pt x="417" y="571"/>
                      </a:lnTo>
                      <a:lnTo>
                        <a:pt x="393" y="558"/>
                      </a:lnTo>
                      <a:lnTo>
                        <a:pt x="386" y="551"/>
                      </a:lnTo>
                      <a:lnTo>
                        <a:pt x="379" y="539"/>
                      </a:lnTo>
                      <a:lnTo>
                        <a:pt x="381" y="527"/>
                      </a:lnTo>
                      <a:lnTo>
                        <a:pt x="386" y="515"/>
                      </a:lnTo>
                      <a:lnTo>
                        <a:pt x="387" y="502"/>
                      </a:lnTo>
                      <a:lnTo>
                        <a:pt x="386" y="490"/>
                      </a:lnTo>
                      <a:lnTo>
                        <a:pt x="372" y="481"/>
                      </a:lnTo>
                      <a:lnTo>
                        <a:pt x="367" y="471"/>
                      </a:lnTo>
                      <a:lnTo>
                        <a:pt x="365" y="457"/>
                      </a:lnTo>
                      <a:lnTo>
                        <a:pt x="358" y="446"/>
                      </a:lnTo>
                      <a:lnTo>
                        <a:pt x="347" y="445"/>
                      </a:lnTo>
                      <a:lnTo>
                        <a:pt x="344" y="431"/>
                      </a:lnTo>
                      <a:lnTo>
                        <a:pt x="347" y="422"/>
                      </a:lnTo>
                      <a:lnTo>
                        <a:pt x="344" y="411"/>
                      </a:lnTo>
                      <a:lnTo>
                        <a:pt x="340" y="404"/>
                      </a:lnTo>
                      <a:lnTo>
                        <a:pt x="342" y="378"/>
                      </a:lnTo>
                      <a:lnTo>
                        <a:pt x="349" y="369"/>
                      </a:lnTo>
                      <a:lnTo>
                        <a:pt x="304" y="280"/>
                      </a:lnTo>
                      <a:lnTo>
                        <a:pt x="300" y="266"/>
                      </a:lnTo>
                      <a:lnTo>
                        <a:pt x="318" y="207"/>
                      </a:lnTo>
                      <a:lnTo>
                        <a:pt x="314" y="193"/>
                      </a:lnTo>
                      <a:lnTo>
                        <a:pt x="291" y="165"/>
                      </a:lnTo>
                      <a:lnTo>
                        <a:pt x="283" y="161"/>
                      </a:lnTo>
                      <a:lnTo>
                        <a:pt x="274" y="161"/>
                      </a:lnTo>
                      <a:lnTo>
                        <a:pt x="267" y="158"/>
                      </a:lnTo>
                      <a:lnTo>
                        <a:pt x="263" y="154"/>
                      </a:lnTo>
                      <a:lnTo>
                        <a:pt x="256" y="128"/>
                      </a:lnTo>
                      <a:lnTo>
                        <a:pt x="260" y="105"/>
                      </a:lnTo>
                      <a:lnTo>
                        <a:pt x="260" y="104"/>
                      </a:lnTo>
                      <a:lnTo>
                        <a:pt x="255" y="100"/>
                      </a:lnTo>
                      <a:lnTo>
                        <a:pt x="269" y="83"/>
                      </a:lnTo>
                      <a:lnTo>
                        <a:pt x="263" y="79"/>
                      </a:lnTo>
                      <a:lnTo>
                        <a:pt x="262" y="74"/>
                      </a:lnTo>
                      <a:lnTo>
                        <a:pt x="263" y="67"/>
                      </a:lnTo>
                      <a:lnTo>
                        <a:pt x="272" y="51"/>
                      </a:lnTo>
                      <a:lnTo>
                        <a:pt x="263" y="28"/>
                      </a:lnTo>
                      <a:lnTo>
                        <a:pt x="253" y="20"/>
                      </a:lnTo>
                      <a:lnTo>
                        <a:pt x="243" y="18"/>
                      </a:lnTo>
                      <a:lnTo>
                        <a:pt x="236" y="13"/>
                      </a:lnTo>
                      <a:lnTo>
                        <a:pt x="229" y="2"/>
                      </a:lnTo>
                      <a:lnTo>
                        <a:pt x="225" y="0"/>
                      </a:lnTo>
                      <a:lnTo>
                        <a:pt x="192" y="16"/>
                      </a:lnTo>
                      <a:lnTo>
                        <a:pt x="180" y="20"/>
                      </a:lnTo>
                      <a:lnTo>
                        <a:pt x="173" y="23"/>
                      </a:lnTo>
                      <a:lnTo>
                        <a:pt x="167" y="32"/>
                      </a:lnTo>
                      <a:lnTo>
                        <a:pt x="162" y="49"/>
                      </a:lnTo>
                      <a:lnTo>
                        <a:pt x="164" y="100"/>
                      </a:lnTo>
                      <a:lnTo>
                        <a:pt x="150" y="112"/>
                      </a:lnTo>
                      <a:lnTo>
                        <a:pt x="146" y="121"/>
                      </a:lnTo>
                      <a:lnTo>
                        <a:pt x="131" y="132"/>
                      </a:lnTo>
                      <a:lnTo>
                        <a:pt x="124" y="130"/>
                      </a:lnTo>
                      <a:lnTo>
                        <a:pt x="117" y="119"/>
                      </a:lnTo>
                      <a:lnTo>
                        <a:pt x="110" y="116"/>
                      </a:lnTo>
                      <a:lnTo>
                        <a:pt x="101" y="126"/>
                      </a:lnTo>
                      <a:lnTo>
                        <a:pt x="92" y="132"/>
                      </a:lnTo>
                      <a:lnTo>
                        <a:pt x="85" y="133"/>
                      </a:lnTo>
                      <a:lnTo>
                        <a:pt x="77" y="130"/>
                      </a:lnTo>
                      <a:lnTo>
                        <a:pt x="61" y="128"/>
                      </a:lnTo>
                      <a:lnTo>
                        <a:pt x="57" y="123"/>
                      </a:lnTo>
                      <a:lnTo>
                        <a:pt x="54" y="112"/>
                      </a:lnTo>
                      <a:lnTo>
                        <a:pt x="29" y="81"/>
                      </a:lnTo>
                      <a:lnTo>
                        <a:pt x="22" y="79"/>
                      </a:lnTo>
                      <a:lnTo>
                        <a:pt x="14" y="83"/>
                      </a:lnTo>
                      <a:lnTo>
                        <a:pt x="17" y="97"/>
                      </a:lnTo>
                      <a:lnTo>
                        <a:pt x="12" y="98"/>
                      </a:lnTo>
                      <a:lnTo>
                        <a:pt x="7" y="95"/>
                      </a:lnTo>
                      <a:lnTo>
                        <a:pt x="1" y="97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" name="Group 135"/>
              <p:cNvGrpSpPr>
                <a:grpSpLocks/>
              </p:cNvGrpSpPr>
              <p:nvPr/>
            </p:nvGrpSpPr>
            <p:grpSpPr bwMode="auto">
              <a:xfrm>
                <a:off x="3953" y="1772"/>
                <a:ext cx="284" cy="243"/>
                <a:chOff x="3953" y="1772"/>
                <a:chExt cx="284" cy="243"/>
              </a:xfrm>
              <a:grpFill/>
            </p:grpSpPr>
            <p:sp>
              <p:nvSpPr>
                <p:cNvPr id="66" name="Freeform 136"/>
                <p:cNvSpPr>
                  <a:spLocks/>
                </p:cNvSpPr>
                <p:nvPr/>
              </p:nvSpPr>
              <p:spPr bwMode="auto">
                <a:xfrm>
                  <a:off x="4220" y="1967"/>
                  <a:ext cx="17" cy="21"/>
                </a:xfrm>
                <a:custGeom>
                  <a:avLst/>
                  <a:gdLst>
                    <a:gd name="T0" fmla="*/ 4 w 19"/>
                    <a:gd name="T1" fmla="*/ 3 h 25"/>
                    <a:gd name="T2" fmla="*/ 4 w 19"/>
                    <a:gd name="T3" fmla="*/ 3 h 25"/>
                    <a:gd name="T4" fmla="*/ 4 w 19"/>
                    <a:gd name="T5" fmla="*/ 3 h 25"/>
                    <a:gd name="T6" fmla="*/ 4 w 19"/>
                    <a:gd name="T7" fmla="*/ 0 h 25"/>
                    <a:gd name="T8" fmla="*/ 0 w 19"/>
                    <a:gd name="T9" fmla="*/ 3 h 25"/>
                    <a:gd name="T10" fmla="*/ 4 w 19"/>
                    <a:gd name="T11" fmla="*/ 3 h 25"/>
                    <a:gd name="T12" fmla="*/ 4 w 19"/>
                    <a:gd name="T13" fmla="*/ 3 h 25"/>
                    <a:gd name="T14" fmla="*/ 4 w 19"/>
                    <a:gd name="T15" fmla="*/ 3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25"/>
                    <a:gd name="T26" fmla="*/ 19 w 19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25">
                      <a:moveTo>
                        <a:pt x="19" y="25"/>
                      </a:moveTo>
                      <a:lnTo>
                        <a:pt x="18" y="11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16"/>
                      </a:lnTo>
                      <a:lnTo>
                        <a:pt x="4" y="21"/>
                      </a:lnTo>
                      <a:lnTo>
                        <a:pt x="9" y="25"/>
                      </a:lnTo>
                      <a:lnTo>
                        <a:pt x="19" y="25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Freeform 137"/>
                <p:cNvSpPr>
                  <a:spLocks/>
                </p:cNvSpPr>
                <p:nvPr/>
              </p:nvSpPr>
              <p:spPr bwMode="auto">
                <a:xfrm>
                  <a:off x="4098" y="1985"/>
                  <a:ext cx="15" cy="30"/>
                </a:xfrm>
                <a:custGeom>
                  <a:avLst/>
                  <a:gdLst>
                    <a:gd name="T0" fmla="*/ 2 w 18"/>
                    <a:gd name="T1" fmla="*/ 0 h 35"/>
                    <a:gd name="T2" fmla="*/ 2 w 18"/>
                    <a:gd name="T3" fmla="*/ 0 h 35"/>
                    <a:gd name="T4" fmla="*/ 2 w 18"/>
                    <a:gd name="T5" fmla="*/ 2 h 35"/>
                    <a:gd name="T6" fmla="*/ 2 w 18"/>
                    <a:gd name="T7" fmla="*/ 3 h 35"/>
                    <a:gd name="T8" fmla="*/ 2 w 18"/>
                    <a:gd name="T9" fmla="*/ 3 h 35"/>
                    <a:gd name="T10" fmla="*/ 2 w 18"/>
                    <a:gd name="T11" fmla="*/ 3 h 35"/>
                    <a:gd name="T12" fmla="*/ 2 w 18"/>
                    <a:gd name="T13" fmla="*/ 3 h 35"/>
                    <a:gd name="T14" fmla="*/ 2 w 18"/>
                    <a:gd name="T15" fmla="*/ 4 h 35"/>
                    <a:gd name="T16" fmla="*/ 2 w 18"/>
                    <a:gd name="T17" fmla="*/ 3 h 35"/>
                    <a:gd name="T18" fmla="*/ 2 w 18"/>
                    <a:gd name="T19" fmla="*/ 3 h 35"/>
                    <a:gd name="T20" fmla="*/ 2 w 18"/>
                    <a:gd name="T21" fmla="*/ 3 h 35"/>
                    <a:gd name="T22" fmla="*/ 2 w 18"/>
                    <a:gd name="T23" fmla="*/ 3 h 35"/>
                    <a:gd name="T24" fmla="*/ 2 w 18"/>
                    <a:gd name="T25" fmla="*/ 3 h 35"/>
                    <a:gd name="T26" fmla="*/ 0 w 18"/>
                    <a:gd name="T27" fmla="*/ 2 h 35"/>
                    <a:gd name="T28" fmla="*/ 0 w 18"/>
                    <a:gd name="T29" fmla="*/ 0 h 35"/>
                    <a:gd name="T30" fmla="*/ 2 w 18"/>
                    <a:gd name="T31" fmla="*/ 0 h 3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"/>
                    <a:gd name="T49" fmla="*/ 0 h 35"/>
                    <a:gd name="T50" fmla="*/ 18 w 18"/>
                    <a:gd name="T51" fmla="*/ 35 h 3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" h="35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1" y="5"/>
                      </a:lnTo>
                      <a:lnTo>
                        <a:pt x="18" y="11"/>
                      </a:lnTo>
                      <a:lnTo>
                        <a:pt x="18" y="16"/>
                      </a:lnTo>
                      <a:lnTo>
                        <a:pt x="13" y="19"/>
                      </a:lnTo>
                      <a:lnTo>
                        <a:pt x="9" y="35"/>
                      </a:lnTo>
                      <a:lnTo>
                        <a:pt x="6" y="32"/>
                      </a:lnTo>
                      <a:lnTo>
                        <a:pt x="7" y="19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2" y="9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Freeform 138"/>
                <p:cNvSpPr>
                  <a:spLocks/>
                </p:cNvSpPr>
                <p:nvPr/>
              </p:nvSpPr>
              <p:spPr bwMode="auto">
                <a:xfrm>
                  <a:off x="4061" y="1982"/>
                  <a:ext cx="31" cy="25"/>
                </a:xfrm>
                <a:custGeom>
                  <a:avLst/>
                  <a:gdLst>
                    <a:gd name="T0" fmla="*/ 2 w 38"/>
                    <a:gd name="T1" fmla="*/ 0 h 29"/>
                    <a:gd name="T2" fmla="*/ 2 w 38"/>
                    <a:gd name="T3" fmla="*/ 1 h 29"/>
                    <a:gd name="T4" fmla="*/ 2 w 38"/>
                    <a:gd name="T5" fmla="*/ 3 h 29"/>
                    <a:gd name="T6" fmla="*/ 2 w 38"/>
                    <a:gd name="T7" fmla="*/ 3 h 29"/>
                    <a:gd name="T8" fmla="*/ 2 w 38"/>
                    <a:gd name="T9" fmla="*/ 3 h 29"/>
                    <a:gd name="T10" fmla="*/ 2 w 38"/>
                    <a:gd name="T11" fmla="*/ 3 h 29"/>
                    <a:gd name="T12" fmla="*/ 2 w 38"/>
                    <a:gd name="T13" fmla="*/ 3 h 29"/>
                    <a:gd name="T14" fmla="*/ 2 w 38"/>
                    <a:gd name="T15" fmla="*/ 3 h 29"/>
                    <a:gd name="T16" fmla="*/ 2 w 38"/>
                    <a:gd name="T17" fmla="*/ 3 h 29"/>
                    <a:gd name="T18" fmla="*/ 2 w 38"/>
                    <a:gd name="T19" fmla="*/ 3 h 29"/>
                    <a:gd name="T20" fmla="*/ 2 w 38"/>
                    <a:gd name="T21" fmla="*/ 3 h 29"/>
                    <a:gd name="T22" fmla="*/ 2 w 38"/>
                    <a:gd name="T23" fmla="*/ 3 h 29"/>
                    <a:gd name="T24" fmla="*/ 2 w 38"/>
                    <a:gd name="T25" fmla="*/ 3 h 29"/>
                    <a:gd name="T26" fmla="*/ 2 w 38"/>
                    <a:gd name="T27" fmla="*/ 3 h 29"/>
                    <a:gd name="T28" fmla="*/ 2 w 38"/>
                    <a:gd name="T29" fmla="*/ 3 h 29"/>
                    <a:gd name="T30" fmla="*/ 2 w 38"/>
                    <a:gd name="T31" fmla="*/ 3 h 29"/>
                    <a:gd name="T32" fmla="*/ 2 w 38"/>
                    <a:gd name="T33" fmla="*/ 3 h 29"/>
                    <a:gd name="T34" fmla="*/ 2 w 38"/>
                    <a:gd name="T35" fmla="*/ 3 h 29"/>
                    <a:gd name="T36" fmla="*/ 2 w 38"/>
                    <a:gd name="T37" fmla="*/ 3 h 29"/>
                    <a:gd name="T38" fmla="*/ 0 w 38"/>
                    <a:gd name="T39" fmla="*/ 3 h 29"/>
                    <a:gd name="T40" fmla="*/ 2 w 38"/>
                    <a:gd name="T41" fmla="*/ 3 h 29"/>
                    <a:gd name="T42" fmla="*/ 2 w 38"/>
                    <a:gd name="T43" fmla="*/ 3 h 29"/>
                    <a:gd name="T44" fmla="*/ 2 w 38"/>
                    <a:gd name="T45" fmla="*/ 3 h 29"/>
                    <a:gd name="T46" fmla="*/ 2 w 38"/>
                    <a:gd name="T47" fmla="*/ 3 h 29"/>
                    <a:gd name="T48" fmla="*/ 2 w 38"/>
                    <a:gd name="T49" fmla="*/ 1 h 29"/>
                    <a:gd name="T50" fmla="*/ 2 w 38"/>
                    <a:gd name="T51" fmla="*/ 1 h 29"/>
                    <a:gd name="T52" fmla="*/ 2 w 38"/>
                    <a:gd name="T53" fmla="*/ 0 h 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"/>
                    <a:gd name="T82" fmla="*/ 0 h 29"/>
                    <a:gd name="T83" fmla="*/ 38 w 38"/>
                    <a:gd name="T84" fmla="*/ 29 h 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" h="29">
                      <a:moveTo>
                        <a:pt x="14" y="0"/>
                      </a:moveTo>
                      <a:lnTo>
                        <a:pt x="16" y="1"/>
                      </a:lnTo>
                      <a:lnTo>
                        <a:pt x="17" y="5"/>
                      </a:lnTo>
                      <a:lnTo>
                        <a:pt x="21" y="7"/>
                      </a:lnTo>
                      <a:lnTo>
                        <a:pt x="23" y="10"/>
                      </a:lnTo>
                      <a:lnTo>
                        <a:pt x="26" y="12"/>
                      </a:lnTo>
                      <a:lnTo>
                        <a:pt x="26" y="10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33" y="8"/>
                      </a:lnTo>
                      <a:lnTo>
                        <a:pt x="33" y="12"/>
                      </a:lnTo>
                      <a:lnTo>
                        <a:pt x="37" y="17"/>
                      </a:lnTo>
                      <a:lnTo>
                        <a:pt x="38" y="28"/>
                      </a:lnTo>
                      <a:lnTo>
                        <a:pt x="35" y="29"/>
                      </a:lnTo>
                      <a:lnTo>
                        <a:pt x="26" y="26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10" y="21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3" y="7"/>
                      </a:lnTo>
                      <a:lnTo>
                        <a:pt x="2" y="3"/>
                      </a:lnTo>
                      <a:lnTo>
                        <a:pt x="7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39"/>
                <p:cNvSpPr>
                  <a:spLocks/>
                </p:cNvSpPr>
                <p:nvPr/>
              </p:nvSpPr>
              <p:spPr bwMode="auto">
                <a:xfrm>
                  <a:off x="4015" y="1929"/>
                  <a:ext cx="47" cy="42"/>
                </a:xfrm>
                <a:custGeom>
                  <a:avLst/>
                  <a:gdLst>
                    <a:gd name="T0" fmla="*/ 3 w 55"/>
                    <a:gd name="T1" fmla="*/ 3 h 50"/>
                    <a:gd name="T2" fmla="*/ 3 w 55"/>
                    <a:gd name="T3" fmla="*/ 1 h 50"/>
                    <a:gd name="T4" fmla="*/ 3 w 55"/>
                    <a:gd name="T5" fmla="*/ 1 h 50"/>
                    <a:gd name="T6" fmla="*/ 4 w 55"/>
                    <a:gd name="T7" fmla="*/ 3 h 50"/>
                    <a:gd name="T8" fmla="*/ 5 w 55"/>
                    <a:gd name="T9" fmla="*/ 3 h 50"/>
                    <a:gd name="T10" fmla="*/ 5 w 55"/>
                    <a:gd name="T11" fmla="*/ 1 h 50"/>
                    <a:gd name="T12" fmla="*/ 5 w 55"/>
                    <a:gd name="T13" fmla="*/ 0 h 50"/>
                    <a:gd name="T14" fmla="*/ 6 w 55"/>
                    <a:gd name="T15" fmla="*/ 3 h 50"/>
                    <a:gd name="T16" fmla="*/ 6 w 55"/>
                    <a:gd name="T17" fmla="*/ 3 h 50"/>
                    <a:gd name="T18" fmla="*/ 6 w 55"/>
                    <a:gd name="T19" fmla="*/ 3 h 50"/>
                    <a:gd name="T20" fmla="*/ 6 w 55"/>
                    <a:gd name="T21" fmla="*/ 3 h 50"/>
                    <a:gd name="T22" fmla="*/ 6 w 55"/>
                    <a:gd name="T23" fmla="*/ 3 h 50"/>
                    <a:gd name="T24" fmla="*/ 6 w 55"/>
                    <a:gd name="T25" fmla="*/ 3 h 50"/>
                    <a:gd name="T26" fmla="*/ 6 w 55"/>
                    <a:gd name="T27" fmla="*/ 3 h 50"/>
                    <a:gd name="T28" fmla="*/ 6 w 55"/>
                    <a:gd name="T29" fmla="*/ 4 h 50"/>
                    <a:gd name="T30" fmla="*/ 5 w 55"/>
                    <a:gd name="T31" fmla="*/ 4 h 50"/>
                    <a:gd name="T32" fmla="*/ 3 w 55"/>
                    <a:gd name="T33" fmla="*/ 4 h 50"/>
                    <a:gd name="T34" fmla="*/ 3 w 55"/>
                    <a:gd name="T35" fmla="*/ 4 h 50"/>
                    <a:gd name="T36" fmla="*/ 3 w 55"/>
                    <a:gd name="T37" fmla="*/ 4 h 50"/>
                    <a:gd name="T38" fmla="*/ 3 w 55"/>
                    <a:gd name="T39" fmla="*/ 4 h 50"/>
                    <a:gd name="T40" fmla="*/ 3 w 55"/>
                    <a:gd name="T41" fmla="*/ 3 h 50"/>
                    <a:gd name="T42" fmla="*/ 3 w 55"/>
                    <a:gd name="T43" fmla="*/ 3 h 50"/>
                    <a:gd name="T44" fmla="*/ 3 w 55"/>
                    <a:gd name="T45" fmla="*/ 3 h 50"/>
                    <a:gd name="T46" fmla="*/ 3 w 55"/>
                    <a:gd name="T47" fmla="*/ 3 h 50"/>
                    <a:gd name="T48" fmla="*/ 3 w 55"/>
                    <a:gd name="T49" fmla="*/ 3 h 50"/>
                    <a:gd name="T50" fmla="*/ 2 w 55"/>
                    <a:gd name="T51" fmla="*/ 3 h 50"/>
                    <a:gd name="T52" fmla="*/ 3 w 55"/>
                    <a:gd name="T53" fmla="*/ 3 h 50"/>
                    <a:gd name="T54" fmla="*/ 0 w 55"/>
                    <a:gd name="T55" fmla="*/ 3 h 50"/>
                    <a:gd name="T56" fmla="*/ 2 w 55"/>
                    <a:gd name="T57" fmla="*/ 3 h 50"/>
                    <a:gd name="T58" fmla="*/ 2 w 55"/>
                    <a:gd name="T59" fmla="*/ 3 h 50"/>
                    <a:gd name="T60" fmla="*/ 0 w 55"/>
                    <a:gd name="T61" fmla="*/ 3 h 50"/>
                    <a:gd name="T62" fmla="*/ 0 w 55"/>
                    <a:gd name="T63" fmla="*/ 3 h 50"/>
                    <a:gd name="T64" fmla="*/ 3 w 55"/>
                    <a:gd name="T65" fmla="*/ 3 h 50"/>
                    <a:gd name="T66" fmla="*/ 3 w 55"/>
                    <a:gd name="T67" fmla="*/ 3 h 50"/>
                    <a:gd name="T68" fmla="*/ 3 w 55"/>
                    <a:gd name="T69" fmla="*/ 3 h 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5"/>
                    <a:gd name="T106" fmla="*/ 0 h 50"/>
                    <a:gd name="T107" fmla="*/ 55 w 55"/>
                    <a:gd name="T108" fmla="*/ 50 h 5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5" h="50">
                      <a:moveTo>
                        <a:pt x="16" y="3"/>
                      </a:moveTo>
                      <a:lnTo>
                        <a:pt x="20" y="1"/>
                      </a:lnTo>
                      <a:lnTo>
                        <a:pt x="32" y="1"/>
                      </a:lnTo>
                      <a:lnTo>
                        <a:pt x="37" y="7"/>
                      </a:lnTo>
                      <a:lnTo>
                        <a:pt x="41" y="7"/>
                      </a:lnTo>
                      <a:lnTo>
                        <a:pt x="41" y="1"/>
                      </a:lnTo>
                      <a:lnTo>
                        <a:pt x="44" y="0"/>
                      </a:lnTo>
                      <a:lnTo>
                        <a:pt x="49" y="12"/>
                      </a:lnTo>
                      <a:lnTo>
                        <a:pt x="48" y="19"/>
                      </a:lnTo>
                      <a:lnTo>
                        <a:pt x="49" y="26"/>
                      </a:lnTo>
                      <a:lnTo>
                        <a:pt x="49" y="28"/>
                      </a:lnTo>
                      <a:lnTo>
                        <a:pt x="55" y="29"/>
                      </a:lnTo>
                      <a:lnTo>
                        <a:pt x="53" y="31"/>
                      </a:lnTo>
                      <a:lnTo>
                        <a:pt x="51" y="31"/>
                      </a:lnTo>
                      <a:lnTo>
                        <a:pt x="48" y="47"/>
                      </a:lnTo>
                      <a:lnTo>
                        <a:pt x="41" y="47"/>
                      </a:lnTo>
                      <a:lnTo>
                        <a:pt x="34" y="50"/>
                      </a:lnTo>
                      <a:lnTo>
                        <a:pt x="30" y="49"/>
                      </a:lnTo>
                      <a:lnTo>
                        <a:pt x="23" y="43"/>
                      </a:lnTo>
                      <a:lnTo>
                        <a:pt x="14" y="43"/>
                      </a:lnTo>
                      <a:lnTo>
                        <a:pt x="14" y="40"/>
                      </a:lnTo>
                      <a:lnTo>
                        <a:pt x="18" y="36"/>
                      </a:lnTo>
                      <a:lnTo>
                        <a:pt x="14" y="36"/>
                      </a:lnTo>
                      <a:lnTo>
                        <a:pt x="6" y="31"/>
                      </a:lnTo>
                      <a:lnTo>
                        <a:pt x="6" y="24"/>
                      </a:lnTo>
                      <a:lnTo>
                        <a:pt x="2" y="19"/>
                      </a:lnTo>
                      <a:lnTo>
                        <a:pt x="4" y="15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40"/>
                <p:cNvSpPr>
                  <a:spLocks/>
                </p:cNvSpPr>
                <p:nvPr/>
              </p:nvSpPr>
              <p:spPr bwMode="auto">
                <a:xfrm>
                  <a:off x="4046" y="1965"/>
                  <a:ext cx="16" cy="32"/>
                </a:xfrm>
                <a:custGeom>
                  <a:avLst/>
                  <a:gdLst>
                    <a:gd name="T0" fmla="*/ 3 w 19"/>
                    <a:gd name="T1" fmla="*/ 3 h 38"/>
                    <a:gd name="T2" fmla="*/ 3 w 19"/>
                    <a:gd name="T3" fmla="*/ 3 h 38"/>
                    <a:gd name="T4" fmla="*/ 3 w 19"/>
                    <a:gd name="T5" fmla="*/ 0 h 38"/>
                    <a:gd name="T6" fmla="*/ 3 w 19"/>
                    <a:gd name="T7" fmla="*/ 0 h 38"/>
                    <a:gd name="T8" fmla="*/ 3 w 19"/>
                    <a:gd name="T9" fmla="*/ 3 h 38"/>
                    <a:gd name="T10" fmla="*/ 3 w 19"/>
                    <a:gd name="T11" fmla="*/ 3 h 38"/>
                    <a:gd name="T12" fmla="*/ 3 w 19"/>
                    <a:gd name="T13" fmla="*/ 3 h 38"/>
                    <a:gd name="T14" fmla="*/ 3 w 19"/>
                    <a:gd name="T15" fmla="*/ 3 h 38"/>
                    <a:gd name="T16" fmla="*/ 3 w 19"/>
                    <a:gd name="T17" fmla="*/ 3 h 38"/>
                    <a:gd name="T18" fmla="*/ 2 w 19"/>
                    <a:gd name="T19" fmla="*/ 3 h 38"/>
                    <a:gd name="T20" fmla="*/ 3 w 19"/>
                    <a:gd name="T21" fmla="*/ 3 h 38"/>
                    <a:gd name="T22" fmla="*/ 0 w 19"/>
                    <a:gd name="T23" fmla="*/ 3 h 38"/>
                    <a:gd name="T24" fmla="*/ 2 w 19"/>
                    <a:gd name="T25" fmla="*/ 3 h 38"/>
                    <a:gd name="T26" fmla="*/ 3 w 19"/>
                    <a:gd name="T27" fmla="*/ 3 h 38"/>
                    <a:gd name="T28" fmla="*/ 3 w 19"/>
                    <a:gd name="T29" fmla="*/ 3 h 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9"/>
                    <a:gd name="T46" fmla="*/ 0 h 38"/>
                    <a:gd name="T47" fmla="*/ 19 w 19"/>
                    <a:gd name="T48" fmla="*/ 38 h 3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9" h="38">
                      <a:moveTo>
                        <a:pt x="14" y="8"/>
                      </a:moveTo>
                      <a:lnTo>
                        <a:pt x="14" y="3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18" y="14"/>
                      </a:lnTo>
                      <a:lnTo>
                        <a:pt x="12" y="21"/>
                      </a:lnTo>
                      <a:lnTo>
                        <a:pt x="11" y="28"/>
                      </a:lnTo>
                      <a:lnTo>
                        <a:pt x="9" y="29"/>
                      </a:lnTo>
                      <a:lnTo>
                        <a:pt x="5" y="36"/>
                      </a:lnTo>
                      <a:lnTo>
                        <a:pt x="2" y="38"/>
                      </a:lnTo>
                      <a:lnTo>
                        <a:pt x="4" y="31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11" y="1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41"/>
                <p:cNvSpPr>
                  <a:spLocks/>
                </p:cNvSpPr>
                <p:nvPr/>
              </p:nvSpPr>
              <p:spPr bwMode="auto">
                <a:xfrm>
                  <a:off x="4062" y="1900"/>
                  <a:ext cx="71" cy="83"/>
                </a:xfrm>
                <a:custGeom>
                  <a:avLst/>
                  <a:gdLst>
                    <a:gd name="T0" fmla="*/ 4 w 84"/>
                    <a:gd name="T1" fmla="*/ 3 h 98"/>
                    <a:gd name="T2" fmla="*/ 4 w 84"/>
                    <a:gd name="T3" fmla="*/ 3 h 98"/>
                    <a:gd name="T4" fmla="*/ 3 w 84"/>
                    <a:gd name="T5" fmla="*/ 3 h 98"/>
                    <a:gd name="T6" fmla="*/ 4 w 84"/>
                    <a:gd name="T7" fmla="*/ 3 h 98"/>
                    <a:gd name="T8" fmla="*/ 4 w 84"/>
                    <a:gd name="T9" fmla="*/ 3 h 98"/>
                    <a:gd name="T10" fmla="*/ 5 w 84"/>
                    <a:gd name="T11" fmla="*/ 3 h 98"/>
                    <a:gd name="T12" fmla="*/ 5 w 84"/>
                    <a:gd name="T13" fmla="*/ 3 h 98"/>
                    <a:gd name="T14" fmla="*/ 5 w 84"/>
                    <a:gd name="T15" fmla="*/ 3 h 98"/>
                    <a:gd name="T16" fmla="*/ 5 w 84"/>
                    <a:gd name="T17" fmla="*/ 3 h 98"/>
                    <a:gd name="T18" fmla="*/ 5 w 84"/>
                    <a:gd name="T19" fmla="*/ 3 h 98"/>
                    <a:gd name="T20" fmla="*/ 5 w 84"/>
                    <a:gd name="T21" fmla="*/ 3 h 98"/>
                    <a:gd name="T22" fmla="*/ 6 w 84"/>
                    <a:gd name="T23" fmla="*/ 3 h 98"/>
                    <a:gd name="T24" fmla="*/ 5 w 84"/>
                    <a:gd name="T25" fmla="*/ 3 h 98"/>
                    <a:gd name="T26" fmla="*/ 6 w 84"/>
                    <a:gd name="T27" fmla="*/ 3 h 98"/>
                    <a:gd name="T28" fmla="*/ 7 w 84"/>
                    <a:gd name="T29" fmla="*/ 0 h 98"/>
                    <a:gd name="T30" fmla="*/ 7 w 84"/>
                    <a:gd name="T31" fmla="*/ 3 h 98"/>
                    <a:gd name="T32" fmla="*/ 8 w 84"/>
                    <a:gd name="T33" fmla="*/ 3 h 98"/>
                    <a:gd name="T34" fmla="*/ 8 w 84"/>
                    <a:gd name="T35" fmla="*/ 3 h 98"/>
                    <a:gd name="T36" fmla="*/ 8 w 84"/>
                    <a:gd name="T37" fmla="*/ 3 h 98"/>
                    <a:gd name="T38" fmla="*/ 8 w 84"/>
                    <a:gd name="T39" fmla="*/ 4 h 98"/>
                    <a:gd name="T40" fmla="*/ 7 w 84"/>
                    <a:gd name="T41" fmla="*/ 4 h 98"/>
                    <a:gd name="T42" fmla="*/ 6 w 84"/>
                    <a:gd name="T43" fmla="*/ 6 h 98"/>
                    <a:gd name="T44" fmla="*/ 7 w 84"/>
                    <a:gd name="T45" fmla="*/ 7 h 98"/>
                    <a:gd name="T46" fmla="*/ 6 w 84"/>
                    <a:gd name="T47" fmla="*/ 8 h 98"/>
                    <a:gd name="T48" fmla="*/ 5 w 84"/>
                    <a:gd name="T49" fmla="*/ 8 h 98"/>
                    <a:gd name="T50" fmla="*/ 6 w 84"/>
                    <a:gd name="T51" fmla="*/ 8 h 98"/>
                    <a:gd name="T52" fmla="*/ 5 w 84"/>
                    <a:gd name="T53" fmla="*/ 9 h 98"/>
                    <a:gd name="T54" fmla="*/ 5 w 84"/>
                    <a:gd name="T55" fmla="*/ 9 h 98"/>
                    <a:gd name="T56" fmla="*/ 3 w 84"/>
                    <a:gd name="T57" fmla="*/ 9 h 98"/>
                    <a:gd name="T58" fmla="*/ 3 w 84"/>
                    <a:gd name="T59" fmla="*/ 8 h 98"/>
                    <a:gd name="T60" fmla="*/ 3 w 84"/>
                    <a:gd name="T61" fmla="*/ 8 h 98"/>
                    <a:gd name="T62" fmla="*/ 3 w 84"/>
                    <a:gd name="T63" fmla="*/ 8 h 98"/>
                    <a:gd name="T64" fmla="*/ 3 w 84"/>
                    <a:gd name="T65" fmla="*/ 7 h 98"/>
                    <a:gd name="T66" fmla="*/ 3 w 84"/>
                    <a:gd name="T67" fmla="*/ 7 h 98"/>
                    <a:gd name="T68" fmla="*/ 3 w 84"/>
                    <a:gd name="T69" fmla="*/ 6 h 98"/>
                    <a:gd name="T70" fmla="*/ 3 w 84"/>
                    <a:gd name="T71" fmla="*/ 4 h 98"/>
                    <a:gd name="T72" fmla="*/ 2 w 84"/>
                    <a:gd name="T73" fmla="*/ 3 h 98"/>
                    <a:gd name="T74" fmla="*/ 3 w 84"/>
                    <a:gd name="T75" fmla="*/ 3 h 98"/>
                    <a:gd name="T76" fmla="*/ 0 w 84"/>
                    <a:gd name="T77" fmla="*/ 3 h 98"/>
                    <a:gd name="T78" fmla="*/ 3 w 84"/>
                    <a:gd name="T79" fmla="*/ 3 h 98"/>
                    <a:gd name="T80" fmla="*/ 3 w 84"/>
                    <a:gd name="T81" fmla="*/ 3 h 98"/>
                    <a:gd name="T82" fmla="*/ 3 w 84"/>
                    <a:gd name="T83" fmla="*/ 3 h 98"/>
                    <a:gd name="T84" fmla="*/ 3 w 84"/>
                    <a:gd name="T85" fmla="*/ 3 h 9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4"/>
                    <a:gd name="T130" fmla="*/ 0 h 98"/>
                    <a:gd name="T131" fmla="*/ 84 w 84"/>
                    <a:gd name="T132" fmla="*/ 98 h 9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4" h="98">
                      <a:moveTo>
                        <a:pt x="25" y="9"/>
                      </a:moveTo>
                      <a:lnTo>
                        <a:pt x="44" y="13"/>
                      </a:lnTo>
                      <a:lnTo>
                        <a:pt x="44" y="16"/>
                      </a:lnTo>
                      <a:lnTo>
                        <a:pt x="41" y="18"/>
                      </a:lnTo>
                      <a:lnTo>
                        <a:pt x="41" y="25"/>
                      </a:lnTo>
                      <a:lnTo>
                        <a:pt x="37" y="25"/>
                      </a:lnTo>
                      <a:lnTo>
                        <a:pt x="39" y="27"/>
                      </a:lnTo>
                      <a:lnTo>
                        <a:pt x="41" y="27"/>
                      </a:lnTo>
                      <a:lnTo>
                        <a:pt x="41" y="37"/>
                      </a:lnTo>
                      <a:lnTo>
                        <a:pt x="44" y="34"/>
                      </a:lnTo>
                      <a:lnTo>
                        <a:pt x="48" y="27"/>
                      </a:lnTo>
                      <a:lnTo>
                        <a:pt x="49" y="25"/>
                      </a:lnTo>
                      <a:lnTo>
                        <a:pt x="49" y="20"/>
                      </a:lnTo>
                      <a:lnTo>
                        <a:pt x="49" y="18"/>
                      </a:lnTo>
                      <a:lnTo>
                        <a:pt x="51" y="18"/>
                      </a:lnTo>
                      <a:lnTo>
                        <a:pt x="55" y="28"/>
                      </a:lnTo>
                      <a:lnTo>
                        <a:pt x="53" y="34"/>
                      </a:lnTo>
                      <a:lnTo>
                        <a:pt x="51" y="35"/>
                      </a:lnTo>
                      <a:lnTo>
                        <a:pt x="51" y="37"/>
                      </a:lnTo>
                      <a:lnTo>
                        <a:pt x="51" y="39"/>
                      </a:lnTo>
                      <a:lnTo>
                        <a:pt x="55" y="39"/>
                      </a:lnTo>
                      <a:lnTo>
                        <a:pt x="56" y="18"/>
                      </a:lnTo>
                      <a:lnTo>
                        <a:pt x="56" y="14"/>
                      </a:lnTo>
                      <a:lnTo>
                        <a:pt x="51" y="14"/>
                      </a:lnTo>
                      <a:lnTo>
                        <a:pt x="51" y="9"/>
                      </a:lnTo>
                      <a:lnTo>
                        <a:pt x="58" y="4"/>
                      </a:lnTo>
                      <a:lnTo>
                        <a:pt x="67" y="2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77" y="7"/>
                      </a:lnTo>
                      <a:lnTo>
                        <a:pt x="81" y="18"/>
                      </a:lnTo>
                      <a:lnTo>
                        <a:pt x="82" y="20"/>
                      </a:lnTo>
                      <a:lnTo>
                        <a:pt x="81" y="23"/>
                      </a:lnTo>
                      <a:lnTo>
                        <a:pt x="82" y="28"/>
                      </a:lnTo>
                      <a:lnTo>
                        <a:pt x="84" y="28"/>
                      </a:lnTo>
                      <a:lnTo>
                        <a:pt x="82" y="34"/>
                      </a:lnTo>
                      <a:lnTo>
                        <a:pt x="84" y="42"/>
                      </a:lnTo>
                      <a:lnTo>
                        <a:pt x="79" y="42"/>
                      </a:lnTo>
                      <a:lnTo>
                        <a:pt x="75" y="46"/>
                      </a:lnTo>
                      <a:lnTo>
                        <a:pt x="70" y="44"/>
                      </a:lnTo>
                      <a:lnTo>
                        <a:pt x="63" y="55"/>
                      </a:lnTo>
                      <a:lnTo>
                        <a:pt x="61" y="62"/>
                      </a:lnTo>
                      <a:lnTo>
                        <a:pt x="67" y="62"/>
                      </a:lnTo>
                      <a:lnTo>
                        <a:pt x="70" y="69"/>
                      </a:lnTo>
                      <a:lnTo>
                        <a:pt x="68" y="77"/>
                      </a:lnTo>
                      <a:lnTo>
                        <a:pt x="56" y="79"/>
                      </a:lnTo>
                      <a:lnTo>
                        <a:pt x="55" y="83"/>
                      </a:lnTo>
                      <a:lnTo>
                        <a:pt x="53" y="86"/>
                      </a:lnTo>
                      <a:lnTo>
                        <a:pt x="55" y="86"/>
                      </a:lnTo>
                      <a:lnTo>
                        <a:pt x="56" y="90"/>
                      </a:lnTo>
                      <a:lnTo>
                        <a:pt x="55" y="90"/>
                      </a:lnTo>
                      <a:lnTo>
                        <a:pt x="53" y="91"/>
                      </a:lnTo>
                      <a:lnTo>
                        <a:pt x="53" y="98"/>
                      </a:lnTo>
                      <a:lnTo>
                        <a:pt x="48" y="98"/>
                      </a:lnTo>
                      <a:lnTo>
                        <a:pt x="44" y="95"/>
                      </a:lnTo>
                      <a:lnTo>
                        <a:pt x="32" y="91"/>
                      </a:lnTo>
                      <a:lnTo>
                        <a:pt x="28" y="90"/>
                      </a:lnTo>
                      <a:lnTo>
                        <a:pt x="28" y="88"/>
                      </a:lnTo>
                      <a:lnTo>
                        <a:pt x="34" y="90"/>
                      </a:lnTo>
                      <a:lnTo>
                        <a:pt x="34" y="84"/>
                      </a:lnTo>
                      <a:lnTo>
                        <a:pt x="35" y="84"/>
                      </a:lnTo>
                      <a:lnTo>
                        <a:pt x="35" y="81"/>
                      </a:lnTo>
                      <a:lnTo>
                        <a:pt x="23" y="76"/>
                      </a:lnTo>
                      <a:lnTo>
                        <a:pt x="11" y="76"/>
                      </a:lnTo>
                      <a:lnTo>
                        <a:pt x="13" y="69"/>
                      </a:lnTo>
                      <a:lnTo>
                        <a:pt x="7" y="65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7" y="60"/>
                      </a:lnTo>
                      <a:lnTo>
                        <a:pt x="11" y="41"/>
                      </a:lnTo>
                      <a:lnTo>
                        <a:pt x="9" y="37"/>
                      </a:lnTo>
                      <a:lnTo>
                        <a:pt x="2" y="35"/>
                      </a:lnTo>
                      <a:lnTo>
                        <a:pt x="2" y="34"/>
                      </a:lnTo>
                      <a:lnTo>
                        <a:pt x="4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4" y="27"/>
                      </a:lnTo>
                      <a:lnTo>
                        <a:pt x="16" y="28"/>
                      </a:lnTo>
                      <a:lnTo>
                        <a:pt x="21" y="28"/>
                      </a:lnTo>
                      <a:lnTo>
                        <a:pt x="23" y="21"/>
                      </a:lnTo>
                      <a:lnTo>
                        <a:pt x="28" y="21"/>
                      </a:lnTo>
                      <a:lnTo>
                        <a:pt x="30" y="20"/>
                      </a:lnTo>
                      <a:lnTo>
                        <a:pt x="32" y="16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42"/>
                <p:cNvSpPr>
                  <a:spLocks/>
                </p:cNvSpPr>
                <p:nvPr/>
              </p:nvSpPr>
              <p:spPr bwMode="auto">
                <a:xfrm>
                  <a:off x="3953" y="1772"/>
                  <a:ext cx="121" cy="203"/>
                </a:xfrm>
                <a:custGeom>
                  <a:avLst/>
                  <a:gdLst>
                    <a:gd name="T0" fmla="*/ 3 w 143"/>
                    <a:gd name="T1" fmla="*/ 22 h 240"/>
                    <a:gd name="T2" fmla="*/ 6 w 143"/>
                    <a:gd name="T3" fmla="*/ 22 h 240"/>
                    <a:gd name="T4" fmla="*/ 6 w 143"/>
                    <a:gd name="T5" fmla="*/ 22 h 240"/>
                    <a:gd name="T6" fmla="*/ 7 w 143"/>
                    <a:gd name="T7" fmla="*/ 23 h 240"/>
                    <a:gd name="T8" fmla="*/ 7 w 143"/>
                    <a:gd name="T9" fmla="*/ 22 h 240"/>
                    <a:gd name="T10" fmla="*/ 6 w 143"/>
                    <a:gd name="T11" fmla="*/ 21 h 240"/>
                    <a:gd name="T12" fmla="*/ 7 w 143"/>
                    <a:gd name="T13" fmla="*/ 21 h 240"/>
                    <a:gd name="T14" fmla="*/ 7 w 143"/>
                    <a:gd name="T15" fmla="*/ 19 h 240"/>
                    <a:gd name="T16" fmla="*/ 7 w 143"/>
                    <a:gd name="T17" fmla="*/ 18 h 240"/>
                    <a:gd name="T18" fmla="*/ 8 w 143"/>
                    <a:gd name="T19" fmla="*/ 18 h 240"/>
                    <a:gd name="T20" fmla="*/ 7 w 143"/>
                    <a:gd name="T21" fmla="*/ 16 h 240"/>
                    <a:gd name="T22" fmla="*/ 9 w 143"/>
                    <a:gd name="T23" fmla="*/ 16 h 240"/>
                    <a:gd name="T24" fmla="*/ 8 w 143"/>
                    <a:gd name="T25" fmla="*/ 15 h 240"/>
                    <a:gd name="T26" fmla="*/ 10 w 143"/>
                    <a:gd name="T27" fmla="*/ 15 h 240"/>
                    <a:gd name="T28" fmla="*/ 11 w 143"/>
                    <a:gd name="T29" fmla="*/ 13 h 240"/>
                    <a:gd name="T30" fmla="*/ 12 w 143"/>
                    <a:gd name="T31" fmla="*/ 13 h 240"/>
                    <a:gd name="T32" fmla="*/ 12 w 143"/>
                    <a:gd name="T33" fmla="*/ 13 h 240"/>
                    <a:gd name="T34" fmla="*/ 13 w 143"/>
                    <a:gd name="T35" fmla="*/ 13 h 240"/>
                    <a:gd name="T36" fmla="*/ 14 w 143"/>
                    <a:gd name="T37" fmla="*/ 11 h 240"/>
                    <a:gd name="T38" fmla="*/ 14 w 143"/>
                    <a:gd name="T39" fmla="*/ 11 h 240"/>
                    <a:gd name="T40" fmla="*/ 12 w 143"/>
                    <a:gd name="T41" fmla="*/ 11 h 240"/>
                    <a:gd name="T42" fmla="*/ 11 w 143"/>
                    <a:gd name="T43" fmla="*/ 10 h 240"/>
                    <a:gd name="T44" fmla="*/ 11 w 143"/>
                    <a:gd name="T45" fmla="*/ 10 h 240"/>
                    <a:gd name="T46" fmla="*/ 11 w 143"/>
                    <a:gd name="T47" fmla="*/ 9 h 240"/>
                    <a:gd name="T48" fmla="*/ 11 w 143"/>
                    <a:gd name="T49" fmla="*/ 9 h 240"/>
                    <a:gd name="T50" fmla="*/ 11 w 143"/>
                    <a:gd name="T51" fmla="*/ 8 h 240"/>
                    <a:gd name="T52" fmla="*/ 12 w 143"/>
                    <a:gd name="T53" fmla="*/ 8 h 240"/>
                    <a:gd name="T54" fmla="*/ 13 w 143"/>
                    <a:gd name="T55" fmla="*/ 4 h 240"/>
                    <a:gd name="T56" fmla="*/ 13 w 143"/>
                    <a:gd name="T57" fmla="*/ 3 h 240"/>
                    <a:gd name="T58" fmla="*/ 13 w 143"/>
                    <a:gd name="T59" fmla="*/ 0 h 240"/>
                    <a:gd name="T60" fmla="*/ 9 w 143"/>
                    <a:gd name="T61" fmla="*/ 3 h 240"/>
                    <a:gd name="T62" fmla="*/ 8 w 143"/>
                    <a:gd name="T63" fmla="*/ 3 h 240"/>
                    <a:gd name="T64" fmla="*/ 3 w 143"/>
                    <a:gd name="T65" fmla="*/ 5 h 240"/>
                    <a:gd name="T66" fmla="*/ 3 w 143"/>
                    <a:gd name="T67" fmla="*/ 13 h 240"/>
                    <a:gd name="T68" fmla="*/ 0 w 143"/>
                    <a:gd name="T69" fmla="*/ 16 h 240"/>
                    <a:gd name="T70" fmla="*/ 3 w 143"/>
                    <a:gd name="T71" fmla="*/ 16 h 240"/>
                    <a:gd name="T72" fmla="*/ 3 w 143"/>
                    <a:gd name="T73" fmla="*/ 18 h 240"/>
                    <a:gd name="T74" fmla="*/ 3 w 143"/>
                    <a:gd name="T75" fmla="*/ 22 h 2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3"/>
                    <a:gd name="T115" fmla="*/ 0 h 240"/>
                    <a:gd name="T116" fmla="*/ 143 w 143"/>
                    <a:gd name="T117" fmla="*/ 240 h 2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3" h="240">
                      <a:moveTo>
                        <a:pt x="19" y="231"/>
                      </a:moveTo>
                      <a:lnTo>
                        <a:pt x="28" y="231"/>
                      </a:lnTo>
                      <a:lnTo>
                        <a:pt x="47" y="240"/>
                      </a:lnTo>
                      <a:lnTo>
                        <a:pt x="59" y="236"/>
                      </a:lnTo>
                      <a:lnTo>
                        <a:pt x="61" y="235"/>
                      </a:lnTo>
                      <a:lnTo>
                        <a:pt x="63" y="235"/>
                      </a:lnTo>
                      <a:lnTo>
                        <a:pt x="65" y="238"/>
                      </a:lnTo>
                      <a:lnTo>
                        <a:pt x="68" y="238"/>
                      </a:lnTo>
                      <a:lnTo>
                        <a:pt x="68" y="235"/>
                      </a:lnTo>
                      <a:lnTo>
                        <a:pt x="66" y="231"/>
                      </a:lnTo>
                      <a:lnTo>
                        <a:pt x="65" y="226"/>
                      </a:lnTo>
                      <a:lnTo>
                        <a:pt x="58" y="226"/>
                      </a:lnTo>
                      <a:lnTo>
                        <a:pt x="59" y="214"/>
                      </a:lnTo>
                      <a:lnTo>
                        <a:pt x="68" y="208"/>
                      </a:lnTo>
                      <a:lnTo>
                        <a:pt x="70" y="205"/>
                      </a:lnTo>
                      <a:lnTo>
                        <a:pt x="66" y="205"/>
                      </a:lnTo>
                      <a:lnTo>
                        <a:pt x="68" y="198"/>
                      </a:lnTo>
                      <a:lnTo>
                        <a:pt x="72" y="189"/>
                      </a:lnTo>
                      <a:lnTo>
                        <a:pt x="70" y="186"/>
                      </a:lnTo>
                      <a:lnTo>
                        <a:pt x="79" y="177"/>
                      </a:lnTo>
                      <a:lnTo>
                        <a:pt x="79" y="173"/>
                      </a:lnTo>
                      <a:lnTo>
                        <a:pt x="73" y="166"/>
                      </a:lnTo>
                      <a:lnTo>
                        <a:pt x="80" y="166"/>
                      </a:lnTo>
                      <a:lnTo>
                        <a:pt x="91" y="168"/>
                      </a:lnTo>
                      <a:lnTo>
                        <a:pt x="93" y="163"/>
                      </a:lnTo>
                      <a:lnTo>
                        <a:pt x="89" y="156"/>
                      </a:lnTo>
                      <a:lnTo>
                        <a:pt x="93" y="152"/>
                      </a:lnTo>
                      <a:lnTo>
                        <a:pt x="105" y="156"/>
                      </a:lnTo>
                      <a:lnTo>
                        <a:pt x="110" y="151"/>
                      </a:lnTo>
                      <a:lnTo>
                        <a:pt x="108" y="138"/>
                      </a:lnTo>
                      <a:lnTo>
                        <a:pt x="114" y="128"/>
                      </a:lnTo>
                      <a:lnTo>
                        <a:pt x="119" y="128"/>
                      </a:lnTo>
                      <a:lnTo>
                        <a:pt x="119" y="131"/>
                      </a:lnTo>
                      <a:lnTo>
                        <a:pt x="121" y="138"/>
                      </a:lnTo>
                      <a:lnTo>
                        <a:pt x="128" y="131"/>
                      </a:lnTo>
                      <a:lnTo>
                        <a:pt x="128" y="135"/>
                      </a:lnTo>
                      <a:lnTo>
                        <a:pt x="142" y="124"/>
                      </a:lnTo>
                      <a:lnTo>
                        <a:pt x="143" y="116"/>
                      </a:lnTo>
                      <a:lnTo>
                        <a:pt x="143" y="109"/>
                      </a:lnTo>
                      <a:lnTo>
                        <a:pt x="140" y="107"/>
                      </a:lnTo>
                      <a:lnTo>
                        <a:pt x="131" y="107"/>
                      </a:lnTo>
                      <a:lnTo>
                        <a:pt x="124" y="109"/>
                      </a:lnTo>
                      <a:lnTo>
                        <a:pt x="121" y="103"/>
                      </a:lnTo>
                      <a:lnTo>
                        <a:pt x="115" y="102"/>
                      </a:lnTo>
                      <a:lnTo>
                        <a:pt x="110" y="107"/>
                      </a:lnTo>
                      <a:lnTo>
                        <a:pt x="110" y="102"/>
                      </a:lnTo>
                      <a:lnTo>
                        <a:pt x="110" y="98"/>
                      </a:lnTo>
                      <a:lnTo>
                        <a:pt x="117" y="91"/>
                      </a:lnTo>
                      <a:lnTo>
                        <a:pt x="115" y="89"/>
                      </a:lnTo>
                      <a:lnTo>
                        <a:pt x="108" y="91"/>
                      </a:lnTo>
                      <a:lnTo>
                        <a:pt x="108" y="88"/>
                      </a:lnTo>
                      <a:lnTo>
                        <a:pt x="115" y="86"/>
                      </a:lnTo>
                      <a:lnTo>
                        <a:pt x="117" y="79"/>
                      </a:lnTo>
                      <a:lnTo>
                        <a:pt x="119" y="77"/>
                      </a:lnTo>
                      <a:lnTo>
                        <a:pt x="119" y="67"/>
                      </a:lnTo>
                      <a:lnTo>
                        <a:pt x="135" y="40"/>
                      </a:lnTo>
                      <a:lnTo>
                        <a:pt x="136" y="34"/>
                      </a:lnTo>
                      <a:lnTo>
                        <a:pt x="133" y="16"/>
                      </a:lnTo>
                      <a:lnTo>
                        <a:pt x="140" y="2"/>
                      </a:lnTo>
                      <a:lnTo>
                        <a:pt x="138" y="0"/>
                      </a:lnTo>
                      <a:lnTo>
                        <a:pt x="112" y="11"/>
                      </a:lnTo>
                      <a:lnTo>
                        <a:pt x="96" y="25"/>
                      </a:lnTo>
                      <a:lnTo>
                        <a:pt x="93" y="32"/>
                      </a:lnTo>
                      <a:lnTo>
                        <a:pt x="82" y="39"/>
                      </a:lnTo>
                      <a:lnTo>
                        <a:pt x="46" y="40"/>
                      </a:lnTo>
                      <a:lnTo>
                        <a:pt x="37" y="47"/>
                      </a:lnTo>
                      <a:lnTo>
                        <a:pt x="11" y="98"/>
                      </a:lnTo>
                      <a:lnTo>
                        <a:pt x="5" y="133"/>
                      </a:lnTo>
                      <a:lnTo>
                        <a:pt x="7" y="144"/>
                      </a:lnTo>
                      <a:lnTo>
                        <a:pt x="0" y="170"/>
                      </a:lnTo>
                      <a:lnTo>
                        <a:pt x="5" y="170"/>
                      </a:lnTo>
                      <a:lnTo>
                        <a:pt x="9" y="168"/>
                      </a:lnTo>
                      <a:lnTo>
                        <a:pt x="16" y="175"/>
                      </a:lnTo>
                      <a:lnTo>
                        <a:pt x="21" y="184"/>
                      </a:lnTo>
                      <a:lnTo>
                        <a:pt x="25" y="193"/>
                      </a:lnTo>
                      <a:lnTo>
                        <a:pt x="19" y="231"/>
                      </a:lnTo>
                      <a:close/>
                    </a:path>
                  </a:pathLst>
                </a:custGeom>
                <a:grpFill/>
                <a:ln w="381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i-FI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1" name="Freeform 143"/>
            <p:cNvSpPr>
              <a:spLocks noEditPoints="1"/>
            </p:cNvSpPr>
            <p:nvPr/>
          </p:nvSpPr>
          <p:spPr bwMode="auto">
            <a:xfrm>
              <a:off x="5532" y="1157"/>
              <a:ext cx="414" cy="1292"/>
            </a:xfrm>
            <a:custGeom>
              <a:avLst/>
              <a:gdLst>
                <a:gd name="T0" fmla="*/ 974284971 w 452"/>
                <a:gd name="T1" fmla="*/ 471654548 h 1529"/>
                <a:gd name="T2" fmla="*/ 974284971 w 452"/>
                <a:gd name="T3" fmla="*/ 471654548 h 1529"/>
                <a:gd name="T4" fmla="*/ 974284971 w 452"/>
                <a:gd name="T5" fmla="*/ 471654548 h 1529"/>
                <a:gd name="T6" fmla="*/ 974284971 w 452"/>
                <a:gd name="T7" fmla="*/ 471654548 h 1529"/>
                <a:gd name="T8" fmla="*/ 974284971 w 452"/>
                <a:gd name="T9" fmla="*/ 471654548 h 1529"/>
                <a:gd name="T10" fmla="*/ 974284971 w 452"/>
                <a:gd name="T11" fmla="*/ 471654548 h 1529"/>
                <a:gd name="T12" fmla="*/ 974284971 w 452"/>
                <a:gd name="T13" fmla="*/ 471654548 h 1529"/>
                <a:gd name="T14" fmla="*/ 974284971 w 452"/>
                <a:gd name="T15" fmla="*/ 471654548 h 1529"/>
                <a:gd name="T16" fmla="*/ 974284971 w 452"/>
                <a:gd name="T17" fmla="*/ 471654548 h 1529"/>
                <a:gd name="T18" fmla="*/ 974284971 w 452"/>
                <a:gd name="T19" fmla="*/ 471654548 h 1529"/>
                <a:gd name="T20" fmla="*/ 974284971 w 452"/>
                <a:gd name="T21" fmla="*/ 471654548 h 1529"/>
                <a:gd name="T22" fmla="*/ 974284971 w 452"/>
                <a:gd name="T23" fmla="*/ 471654548 h 1529"/>
                <a:gd name="T24" fmla="*/ 974284971 w 452"/>
                <a:gd name="T25" fmla="*/ 471654548 h 1529"/>
                <a:gd name="T26" fmla="*/ 974284971 w 452"/>
                <a:gd name="T27" fmla="*/ 471654548 h 1529"/>
                <a:gd name="T28" fmla="*/ 974284971 w 452"/>
                <a:gd name="T29" fmla="*/ 471654548 h 1529"/>
                <a:gd name="T30" fmla="*/ 974284971 w 452"/>
                <a:gd name="T31" fmla="*/ 471654548 h 1529"/>
                <a:gd name="T32" fmla="*/ 974284971 w 452"/>
                <a:gd name="T33" fmla="*/ 471654548 h 1529"/>
                <a:gd name="T34" fmla="*/ 974284971 w 452"/>
                <a:gd name="T35" fmla="*/ 471654548 h 1529"/>
                <a:gd name="T36" fmla="*/ 974284971 w 452"/>
                <a:gd name="T37" fmla="*/ 471654548 h 1529"/>
                <a:gd name="T38" fmla="*/ 974284971 w 452"/>
                <a:gd name="T39" fmla="*/ 471654548 h 1529"/>
                <a:gd name="T40" fmla="*/ 974284971 w 452"/>
                <a:gd name="T41" fmla="*/ 471654548 h 1529"/>
                <a:gd name="T42" fmla="*/ 974284971 w 452"/>
                <a:gd name="T43" fmla="*/ 471654548 h 1529"/>
                <a:gd name="T44" fmla="*/ 974284971 w 452"/>
                <a:gd name="T45" fmla="*/ 471654548 h 1529"/>
                <a:gd name="T46" fmla="*/ 974284971 w 452"/>
                <a:gd name="T47" fmla="*/ 471654548 h 1529"/>
                <a:gd name="T48" fmla="*/ 974284971 w 452"/>
                <a:gd name="T49" fmla="*/ 471654548 h 1529"/>
                <a:gd name="T50" fmla="*/ 974284971 w 452"/>
                <a:gd name="T51" fmla="*/ 471654548 h 1529"/>
                <a:gd name="T52" fmla="*/ 974284971 w 452"/>
                <a:gd name="T53" fmla="*/ 471654548 h 1529"/>
                <a:gd name="T54" fmla="*/ 974284971 w 452"/>
                <a:gd name="T55" fmla="*/ 471654548 h 1529"/>
                <a:gd name="T56" fmla="*/ 974284971 w 452"/>
                <a:gd name="T57" fmla="*/ 471654548 h 1529"/>
                <a:gd name="T58" fmla="*/ 974284971 w 452"/>
                <a:gd name="T59" fmla="*/ 471654548 h 1529"/>
                <a:gd name="T60" fmla="*/ 974284971 w 452"/>
                <a:gd name="T61" fmla="*/ 471654548 h 1529"/>
                <a:gd name="T62" fmla="*/ 974284971 w 452"/>
                <a:gd name="T63" fmla="*/ 471654548 h 1529"/>
                <a:gd name="T64" fmla="*/ 974284971 w 452"/>
                <a:gd name="T65" fmla="*/ 471654548 h 1529"/>
                <a:gd name="T66" fmla="*/ 974284971 w 452"/>
                <a:gd name="T67" fmla="*/ 471654548 h 1529"/>
                <a:gd name="T68" fmla="*/ 974284971 w 452"/>
                <a:gd name="T69" fmla="*/ 471654548 h 1529"/>
                <a:gd name="T70" fmla="*/ 974284971 w 452"/>
                <a:gd name="T71" fmla="*/ 471654548 h 1529"/>
                <a:gd name="T72" fmla="*/ 974284971 w 452"/>
                <a:gd name="T73" fmla="*/ 471654548 h 1529"/>
                <a:gd name="T74" fmla="*/ 974284971 w 452"/>
                <a:gd name="T75" fmla="*/ 471654548 h 1529"/>
                <a:gd name="T76" fmla="*/ 974284971 w 452"/>
                <a:gd name="T77" fmla="*/ 471654548 h 1529"/>
                <a:gd name="T78" fmla="*/ 974284971 w 452"/>
                <a:gd name="T79" fmla="*/ 471654548 h 1529"/>
                <a:gd name="T80" fmla="*/ 974284971 w 452"/>
                <a:gd name="T81" fmla="*/ 471654548 h 1529"/>
                <a:gd name="T82" fmla="*/ 974284971 w 452"/>
                <a:gd name="T83" fmla="*/ 471654548 h 1529"/>
                <a:gd name="T84" fmla="*/ 974284971 w 452"/>
                <a:gd name="T85" fmla="*/ 471654548 h 1529"/>
                <a:gd name="T86" fmla="*/ 974284971 w 452"/>
                <a:gd name="T87" fmla="*/ 471654548 h 1529"/>
                <a:gd name="T88" fmla="*/ 974284971 w 452"/>
                <a:gd name="T89" fmla="*/ 471654548 h 1529"/>
                <a:gd name="T90" fmla="*/ 974284971 w 452"/>
                <a:gd name="T91" fmla="*/ 471654548 h 1529"/>
                <a:gd name="T92" fmla="*/ 974284971 w 452"/>
                <a:gd name="T93" fmla="*/ 471654548 h 1529"/>
                <a:gd name="T94" fmla="*/ 974284971 w 452"/>
                <a:gd name="T95" fmla="*/ 471654548 h 1529"/>
                <a:gd name="T96" fmla="*/ 974284971 w 452"/>
                <a:gd name="T97" fmla="*/ 471654548 h 1529"/>
                <a:gd name="T98" fmla="*/ 974284971 w 452"/>
                <a:gd name="T99" fmla="*/ 471654548 h 1529"/>
                <a:gd name="T100" fmla="*/ 974284971 w 452"/>
                <a:gd name="T101" fmla="*/ 471654548 h 1529"/>
                <a:gd name="T102" fmla="*/ 974284971 w 452"/>
                <a:gd name="T103" fmla="*/ 471654548 h 1529"/>
                <a:gd name="T104" fmla="*/ 974284971 w 452"/>
                <a:gd name="T105" fmla="*/ 471654548 h 1529"/>
                <a:gd name="T106" fmla="*/ 974284971 w 452"/>
                <a:gd name="T107" fmla="*/ 471654548 h 1529"/>
                <a:gd name="T108" fmla="*/ 974284971 w 452"/>
                <a:gd name="T109" fmla="*/ 471654548 h 1529"/>
                <a:gd name="T110" fmla="*/ 974284971 w 452"/>
                <a:gd name="T111" fmla="*/ 471654548 h 1529"/>
                <a:gd name="T112" fmla="*/ 974284971 w 452"/>
                <a:gd name="T113" fmla="*/ 471654548 h 1529"/>
                <a:gd name="T114" fmla="*/ 974284971 w 452"/>
                <a:gd name="T115" fmla="*/ 471654548 h 15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2"/>
                <a:gd name="T175" fmla="*/ 0 h 1529"/>
                <a:gd name="T176" fmla="*/ 452 w 452"/>
                <a:gd name="T177" fmla="*/ 1529 h 15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2" h="1529">
                  <a:moveTo>
                    <a:pt x="442" y="1490"/>
                  </a:moveTo>
                  <a:lnTo>
                    <a:pt x="428" y="1496"/>
                  </a:lnTo>
                  <a:lnTo>
                    <a:pt x="414" y="1503"/>
                  </a:lnTo>
                  <a:lnTo>
                    <a:pt x="388" y="1504"/>
                  </a:lnTo>
                  <a:lnTo>
                    <a:pt x="382" y="1510"/>
                  </a:lnTo>
                  <a:lnTo>
                    <a:pt x="382" y="1518"/>
                  </a:lnTo>
                  <a:lnTo>
                    <a:pt x="377" y="1525"/>
                  </a:lnTo>
                  <a:lnTo>
                    <a:pt x="372" y="1529"/>
                  </a:lnTo>
                  <a:lnTo>
                    <a:pt x="363" y="1529"/>
                  </a:lnTo>
                  <a:lnTo>
                    <a:pt x="358" y="1524"/>
                  </a:lnTo>
                  <a:lnTo>
                    <a:pt x="349" y="1504"/>
                  </a:lnTo>
                  <a:lnTo>
                    <a:pt x="349" y="1496"/>
                  </a:lnTo>
                  <a:lnTo>
                    <a:pt x="344" y="1489"/>
                  </a:lnTo>
                  <a:lnTo>
                    <a:pt x="337" y="1487"/>
                  </a:lnTo>
                  <a:lnTo>
                    <a:pt x="337" y="1478"/>
                  </a:lnTo>
                  <a:lnTo>
                    <a:pt x="332" y="1475"/>
                  </a:lnTo>
                  <a:lnTo>
                    <a:pt x="333" y="1466"/>
                  </a:lnTo>
                  <a:lnTo>
                    <a:pt x="330" y="1459"/>
                  </a:lnTo>
                  <a:lnTo>
                    <a:pt x="318" y="1452"/>
                  </a:lnTo>
                  <a:lnTo>
                    <a:pt x="316" y="1443"/>
                  </a:lnTo>
                  <a:lnTo>
                    <a:pt x="321" y="1440"/>
                  </a:lnTo>
                  <a:lnTo>
                    <a:pt x="321" y="1431"/>
                  </a:lnTo>
                  <a:lnTo>
                    <a:pt x="328" y="1427"/>
                  </a:lnTo>
                  <a:lnTo>
                    <a:pt x="335" y="1427"/>
                  </a:lnTo>
                  <a:lnTo>
                    <a:pt x="349" y="1434"/>
                  </a:lnTo>
                  <a:lnTo>
                    <a:pt x="365" y="1434"/>
                  </a:lnTo>
                  <a:lnTo>
                    <a:pt x="389" y="1405"/>
                  </a:lnTo>
                  <a:lnTo>
                    <a:pt x="386" y="1392"/>
                  </a:lnTo>
                  <a:lnTo>
                    <a:pt x="377" y="1392"/>
                  </a:lnTo>
                  <a:lnTo>
                    <a:pt x="370" y="1387"/>
                  </a:lnTo>
                  <a:lnTo>
                    <a:pt x="372" y="1380"/>
                  </a:lnTo>
                  <a:lnTo>
                    <a:pt x="365" y="1378"/>
                  </a:lnTo>
                  <a:lnTo>
                    <a:pt x="358" y="1375"/>
                  </a:lnTo>
                  <a:lnTo>
                    <a:pt x="337" y="1382"/>
                  </a:lnTo>
                  <a:lnTo>
                    <a:pt x="332" y="1375"/>
                  </a:lnTo>
                  <a:lnTo>
                    <a:pt x="332" y="1368"/>
                  </a:lnTo>
                  <a:lnTo>
                    <a:pt x="330" y="1361"/>
                  </a:lnTo>
                  <a:lnTo>
                    <a:pt x="325" y="1356"/>
                  </a:lnTo>
                  <a:lnTo>
                    <a:pt x="309" y="1350"/>
                  </a:lnTo>
                  <a:lnTo>
                    <a:pt x="284" y="1312"/>
                  </a:lnTo>
                  <a:lnTo>
                    <a:pt x="272" y="1303"/>
                  </a:lnTo>
                  <a:lnTo>
                    <a:pt x="269" y="1298"/>
                  </a:lnTo>
                  <a:lnTo>
                    <a:pt x="270" y="1289"/>
                  </a:lnTo>
                  <a:lnTo>
                    <a:pt x="276" y="1284"/>
                  </a:lnTo>
                  <a:lnTo>
                    <a:pt x="276" y="1270"/>
                  </a:lnTo>
                  <a:lnTo>
                    <a:pt x="272" y="1263"/>
                  </a:lnTo>
                  <a:lnTo>
                    <a:pt x="267" y="1258"/>
                  </a:lnTo>
                  <a:lnTo>
                    <a:pt x="267" y="1251"/>
                  </a:lnTo>
                  <a:lnTo>
                    <a:pt x="267" y="1244"/>
                  </a:lnTo>
                  <a:lnTo>
                    <a:pt x="265" y="1233"/>
                  </a:lnTo>
                  <a:lnTo>
                    <a:pt x="258" y="1233"/>
                  </a:lnTo>
                  <a:lnTo>
                    <a:pt x="236" y="1216"/>
                  </a:lnTo>
                  <a:lnTo>
                    <a:pt x="215" y="1219"/>
                  </a:lnTo>
                  <a:lnTo>
                    <a:pt x="209" y="1224"/>
                  </a:lnTo>
                  <a:lnTo>
                    <a:pt x="202" y="1226"/>
                  </a:lnTo>
                  <a:lnTo>
                    <a:pt x="190" y="1235"/>
                  </a:lnTo>
                  <a:lnTo>
                    <a:pt x="190" y="1217"/>
                  </a:lnTo>
                  <a:lnTo>
                    <a:pt x="178" y="1210"/>
                  </a:lnTo>
                  <a:lnTo>
                    <a:pt x="171" y="1210"/>
                  </a:lnTo>
                  <a:lnTo>
                    <a:pt x="157" y="1214"/>
                  </a:lnTo>
                  <a:lnTo>
                    <a:pt x="153" y="1209"/>
                  </a:lnTo>
                  <a:lnTo>
                    <a:pt x="146" y="1207"/>
                  </a:lnTo>
                  <a:lnTo>
                    <a:pt x="132" y="1210"/>
                  </a:lnTo>
                  <a:lnTo>
                    <a:pt x="129" y="1203"/>
                  </a:lnTo>
                  <a:lnTo>
                    <a:pt x="127" y="1182"/>
                  </a:lnTo>
                  <a:lnTo>
                    <a:pt x="108" y="1153"/>
                  </a:lnTo>
                  <a:lnTo>
                    <a:pt x="106" y="1146"/>
                  </a:lnTo>
                  <a:lnTo>
                    <a:pt x="101" y="1142"/>
                  </a:lnTo>
                  <a:lnTo>
                    <a:pt x="94" y="1140"/>
                  </a:lnTo>
                  <a:lnTo>
                    <a:pt x="98" y="1112"/>
                  </a:lnTo>
                  <a:lnTo>
                    <a:pt x="96" y="1105"/>
                  </a:lnTo>
                  <a:lnTo>
                    <a:pt x="92" y="1100"/>
                  </a:lnTo>
                  <a:lnTo>
                    <a:pt x="85" y="1097"/>
                  </a:lnTo>
                  <a:lnTo>
                    <a:pt x="77" y="1086"/>
                  </a:lnTo>
                  <a:lnTo>
                    <a:pt x="75" y="1081"/>
                  </a:lnTo>
                  <a:lnTo>
                    <a:pt x="82" y="1060"/>
                  </a:lnTo>
                  <a:lnTo>
                    <a:pt x="80" y="1048"/>
                  </a:lnTo>
                  <a:lnTo>
                    <a:pt x="96" y="1062"/>
                  </a:lnTo>
                  <a:lnTo>
                    <a:pt x="105" y="1062"/>
                  </a:lnTo>
                  <a:lnTo>
                    <a:pt x="103" y="1048"/>
                  </a:lnTo>
                  <a:lnTo>
                    <a:pt x="92" y="1034"/>
                  </a:lnTo>
                  <a:lnTo>
                    <a:pt x="73" y="1037"/>
                  </a:lnTo>
                  <a:lnTo>
                    <a:pt x="70" y="1030"/>
                  </a:lnTo>
                  <a:lnTo>
                    <a:pt x="71" y="1025"/>
                  </a:lnTo>
                  <a:lnTo>
                    <a:pt x="82" y="1013"/>
                  </a:lnTo>
                  <a:lnTo>
                    <a:pt x="84" y="1008"/>
                  </a:lnTo>
                  <a:lnTo>
                    <a:pt x="84" y="1002"/>
                  </a:lnTo>
                  <a:lnTo>
                    <a:pt x="78" y="994"/>
                  </a:lnTo>
                  <a:lnTo>
                    <a:pt x="78" y="978"/>
                  </a:lnTo>
                  <a:lnTo>
                    <a:pt x="75" y="967"/>
                  </a:lnTo>
                  <a:lnTo>
                    <a:pt x="84" y="943"/>
                  </a:lnTo>
                  <a:lnTo>
                    <a:pt x="92" y="932"/>
                  </a:lnTo>
                  <a:lnTo>
                    <a:pt x="94" y="925"/>
                  </a:lnTo>
                  <a:lnTo>
                    <a:pt x="92" y="920"/>
                  </a:lnTo>
                  <a:lnTo>
                    <a:pt x="87" y="915"/>
                  </a:lnTo>
                  <a:lnTo>
                    <a:pt x="82" y="915"/>
                  </a:lnTo>
                  <a:lnTo>
                    <a:pt x="78" y="903"/>
                  </a:lnTo>
                  <a:lnTo>
                    <a:pt x="80" y="896"/>
                  </a:lnTo>
                  <a:lnTo>
                    <a:pt x="85" y="897"/>
                  </a:lnTo>
                  <a:lnTo>
                    <a:pt x="91" y="901"/>
                  </a:lnTo>
                  <a:lnTo>
                    <a:pt x="96" y="899"/>
                  </a:lnTo>
                  <a:lnTo>
                    <a:pt x="98" y="890"/>
                  </a:lnTo>
                  <a:lnTo>
                    <a:pt x="103" y="887"/>
                  </a:lnTo>
                  <a:lnTo>
                    <a:pt x="110" y="890"/>
                  </a:lnTo>
                  <a:lnTo>
                    <a:pt x="119" y="882"/>
                  </a:lnTo>
                  <a:lnTo>
                    <a:pt x="120" y="876"/>
                  </a:lnTo>
                  <a:lnTo>
                    <a:pt x="124" y="871"/>
                  </a:lnTo>
                  <a:lnTo>
                    <a:pt x="169" y="871"/>
                  </a:lnTo>
                  <a:lnTo>
                    <a:pt x="173" y="868"/>
                  </a:lnTo>
                  <a:lnTo>
                    <a:pt x="171" y="864"/>
                  </a:lnTo>
                  <a:lnTo>
                    <a:pt x="166" y="864"/>
                  </a:lnTo>
                  <a:lnTo>
                    <a:pt x="160" y="862"/>
                  </a:lnTo>
                  <a:lnTo>
                    <a:pt x="159" y="855"/>
                  </a:lnTo>
                  <a:lnTo>
                    <a:pt x="152" y="850"/>
                  </a:lnTo>
                  <a:lnTo>
                    <a:pt x="143" y="848"/>
                  </a:lnTo>
                  <a:lnTo>
                    <a:pt x="120" y="855"/>
                  </a:lnTo>
                  <a:lnTo>
                    <a:pt x="99" y="843"/>
                  </a:lnTo>
                  <a:lnTo>
                    <a:pt x="96" y="843"/>
                  </a:lnTo>
                  <a:lnTo>
                    <a:pt x="91" y="838"/>
                  </a:lnTo>
                  <a:lnTo>
                    <a:pt x="89" y="826"/>
                  </a:lnTo>
                  <a:lnTo>
                    <a:pt x="92" y="826"/>
                  </a:lnTo>
                  <a:lnTo>
                    <a:pt x="98" y="831"/>
                  </a:lnTo>
                  <a:lnTo>
                    <a:pt x="96" y="819"/>
                  </a:lnTo>
                  <a:lnTo>
                    <a:pt x="96" y="813"/>
                  </a:lnTo>
                  <a:lnTo>
                    <a:pt x="94" y="808"/>
                  </a:lnTo>
                  <a:lnTo>
                    <a:pt x="82" y="819"/>
                  </a:lnTo>
                  <a:lnTo>
                    <a:pt x="73" y="829"/>
                  </a:lnTo>
                  <a:lnTo>
                    <a:pt x="54" y="827"/>
                  </a:lnTo>
                  <a:lnTo>
                    <a:pt x="183" y="623"/>
                  </a:lnTo>
                  <a:lnTo>
                    <a:pt x="180" y="595"/>
                  </a:lnTo>
                  <a:lnTo>
                    <a:pt x="176" y="598"/>
                  </a:lnTo>
                  <a:lnTo>
                    <a:pt x="167" y="588"/>
                  </a:lnTo>
                  <a:lnTo>
                    <a:pt x="162" y="576"/>
                  </a:lnTo>
                  <a:lnTo>
                    <a:pt x="138" y="563"/>
                  </a:lnTo>
                  <a:lnTo>
                    <a:pt x="131" y="556"/>
                  </a:lnTo>
                  <a:lnTo>
                    <a:pt x="124" y="544"/>
                  </a:lnTo>
                  <a:lnTo>
                    <a:pt x="126" y="532"/>
                  </a:lnTo>
                  <a:lnTo>
                    <a:pt x="131" y="520"/>
                  </a:lnTo>
                  <a:lnTo>
                    <a:pt x="132" y="507"/>
                  </a:lnTo>
                  <a:lnTo>
                    <a:pt x="131" y="495"/>
                  </a:lnTo>
                  <a:lnTo>
                    <a:pt x="117" y="486"/>
                  </a:lnTo>
                  <a:lnTo>
                    <a:pt x="112" y="476"/>
                  </a:lnTo>
                  <a:lnTo>
                    <a:pt x="110" y="462"/>
                  </a:lnTo>
                  <a:lnTo>
                    <a:pt x="103" y="451"/>
                  </a:lnTo>
                  <a:lnTo>
                    <a:pt x="92" y="450"/>
                  </a:lnTo>
                  <a:lnTo>
                    <a:pt x="89" y="436"/>
                  </a:lnTo>
                  <a:lnTo>
                    <a:pt x="92" y="427"/>
                  </a:lnTo>
                  <a:lnTo>
                    <a:pt x="89" y="416"/>
                  </a:lnTo>
                  <a:lnTo>
                    <a:pt x="85" y="409"/>
                  </a:lnTo>
                  <a:lnTo>
                    <a:pt x="87" y="383"/>
                  </a:lnTo>
                  <a:lnTo>
                    <a:pt x="94" y="374"/>
                  </a:lnTo>
                  <a:lnTo>
                    <a:pt x="49" y="285"/>
                  </a:lnTo>
                  <a:lnTo>
                    <a:pt x="45" y="271"/>
                  </a:lnTo>
                  <a:lnTo>
                    <a:pt x="63" y="212"/>
                  </a:lnTo>
                  <a:lnTo>
                    <a:pt x="59" y="198"/>
                  </a:lnTo>
                  <a:lnTo>
                    <a:pt x="36" y="170"/>
                  </a:lnTo>
                  <a:lnTo>
                    <a:pt x="28" y="166"/>
                  </a:lnTo>
                  <a:lnTo>
                    <a:pt x="19" y="166"/>
                  </a:lnTo>
                  <a:lnTo>
                    <a:pt x="12" y="163"/>
                  </a:lnTo>
                  <a:lnTo>
                    <a:pt x="8" y="159"/>
                  </a:lnTo>
                  <a:lnTo>
                    <a:pt x="1" y="133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0" y="105"/>
                  </a:lnTo>
                  <a:lnTo>
                    <a:pt x="14" y="88"/>
                  </a:lnTo>
                  <a:lnTo>
                    <a:pt x="15" y="88"/>
                  </a:lnTo>
                  <a:lnTo>
                    <a:pt x="19" y="82"/>
                  </a:lnTo>
                  <a:lnTo>
                    <a:pt x="21" y="79"/>
                  </a:lnTo>
                  <a:lnTo>
                    <a:pt x="21" y="74"/>
                  </a:lnTo>
                  <a:lnTo>
                    <a:pt x="21" y="70"/>
                  </a:lnTo>
                  <a:lnTo>
                    <a:pt x="38" y="58"/>
                  </a:lnTo>
                  <a:lnTo>
                    <a:pt x="40" y="53"/>
                  </a:lnTo>
                  <a:lnTo>
                    <a:pt x="42" y="35"/>
                  </a:lnTo>
                  <a:lnTo>
                    <a:pt x="54" y="40"/>
                  </a:lnTo>
                  <a:lnTo>
                    <a:pt x="61" y="39"/>
                  </a:lnTo>
                  <a:lnTo>
                    <a:pt x="63" y="35"/>
                  </a:lnTo>
                  <a:lnTo>
                    <a:pt x="63" y="21"/>
                  </a:lnTo>
                  <a:lnTo>
                    <a:pt x="61" y="19"/>
                  </a:lnTo>
                  <a:lnTo>
                    <a:pt x="73" y="21"/>
                  </a:lnTo>
                  <a:lnTo>
                    <a:pt x="80" y="28"/>
                  </a:lnTo>
                  <a:lnTo>
                    <a:pt x="85" y="26"/>
                  </a:lnTo>
                  <a:lnTo>
                    <a:pt x="87" y="23"/>
                  </a:lnTo>
                  <a:lnTo>
                    <a:pt x="85" y="16"/>
                  </a:lnTo>
                  <a:lnTo>
                    <a:pt x="85" y="12"/>
                  </a:lnTo>
                  <a:lnTo>
                    <a:pt x="89" y="14"/>
                  </a:lnTo>
                  <a:lnTo>
                    <a:pt x="92" y="12"/>
                  </a:lnTo>
                  <a:lnTo>
                    <a:pt x="91" y="4"/>
                  </a:lnTo>
                  <a:lnTo>
                    <a:pt x="87" y="0"/>
                  </a:lnTo>
                  <a:lnTo>
                    <a:pt x="106" y="5"/>
                  </a:lnTo>
                  <a:lnTo>
                    <a:pt x="108" y="9"/>
                  </a:lnTo>
                  <a:lnTo>
                    <a:pt x="113" y="11"/>
                  </a:lnTo>
                  <a:lnTo>
                    <a:pt x="117" y="9"/>
                  </a:lnTo>
                  <a:lnTo>
                    <a:pt x="127" y="11"/>
                  </a:lnTo>
                  <a:lnTo>
                    <a:pt x="127" y="16"/>
                  </a:lnTo>
                  <a:lnTo>
                    <a:pt x="124" y="26"/>
                  </a:lnTo>
                  <a:lnTo>
                    <a:pt x="120" y="25"/>
                  </a:lnTo>
                  <a:lnTo>
                    <a:pt x="113" y="26"/>
                  </a:lnTo>
                  <a:lnTo>
                    <a:pt x="110" y="23"/>
                  </a:lnTo>
                  <a:lnTo>
                    <a:pt x="106" y="25"/>
                  </a:lnTo>
                  <a:lnTo>
                    <a:pt x="103" y="23"/>
                  </a:lnTo>
                  <a:lnTo>
                    <a:pt x="99" y="16"/>
                  </a:lnTo>
                  <a:lnTo>
                    <a:pt x="98" y="33"/>
                  </a:lnTo>
                  <a:lnTo>
                    <a:pt x="106" y="30"/>
                  </a:lnTo>
                  <a:lnTo>
                    <a:pt x="112" y="37"/>
                  </a:lnTo>
                  <a:lnTo>
                    <a:pt x="110" y="42"/>
                  </a:lnTo>
                  <a:lnTo>
                    <a:pt x="119" y="37"/>
                  </a:lnTo>
                  <a:lnTo>
                    <a:pt x="122" y="35"/>
                  </a:lnTo>
                  <a:lnTo>
                    <a:pt x="124" y="37"/>
                  </a:lnTo>
                  <a:lnTo>
                    <a:pt x="124" y="42"/>
                  </a:lnTo>
                  <a:lnTo>
                    <a:pt x="129" y="37"/>
                  </a:lnTo>
                  <a:lnTo>
                    <a:pt x="129" y="49"/>
                  </a:lnTo>
                  <a:lnTo>
                    <a:pt x="138" y="37"/>
                  </a:lnTo>
                  <a:lnTo>
                    <a:pt x="139" y="39"/>
                  </a:lnTo>
                  <a:lnTo>
                    <a:pt x="139" y="46"/>
                  </a:lnTo>
                  <a:lnTo>
                    <a:pt x="143" y="47"/>
                  </a:lnTo>
                  <a:lnTo>
                    <a:pt x="146" y="53"/>
                  </a:lnTo>
                  <a:lnTo>
                    <a:pt x="150" y="49"/>
                  </a:lnTo>
                  <a:lnTo>
                    <a:pt x="159" y="46"/>
                  </a:lnTo>
                  <a:lnTo>
                    <a:pt x="160" y="42"/>
                  </a:lnTo>
                  <a:lnTo>
                    <a:pt x="201" y="47"/>
                  </a:lnTo>
                  <a:lnTo>
                    <a:pt x="204" y="46"/>
                  </a:lnTo>
                  <a:lnTo>
                    <a:pt x="204" y="42"/>
                  </a:lnTo>
                  <a:lnTo>
                    <a:pt x="202" y="40"/>
                  </a:lnTo>
                  <a:lnTo>
                    <a:pt x="223" y="40"/>
                  </a:lnTo>
                  <a:lnTo>
                    <a:pt x="318" y="86"/>
                  </a:lnTo>
                  <a:lnTo>
                    <a:pt x="319" y="89"/>
                  </a:lnTo>
                  <a:lnTo>
                    <a:pt x="326" y="95"/>
                  </a:lnTo>
                  <a:lnTo>
                    <a:pt x="339" y="95"/>
                  </a:lnTo>
                  <a:lnTo>
                    <a:pt x="332" y="86"/>
                  </a:lnTo>
                  <a:lnTo>
                    <a:pt x="342" y="93"/>
                  </a:lnTo>
                  <a:lnTo>
                    <a:pt x="346" y="98"/>
                  </a:lnTo>
                  <a:lnTo>
                    <a:pt x="349" y="102"/>
                  </a:lnTo>
                  <a:lnTo>
                    <a:pt x="349" y="96"/>
                  </a:lnTo>
                  <a:lnTo>
                    <a:pt x="372" y="105"/>
                  </a:lnTo>
                  <a:lnTo>
                    <a:pt x="375" y="103"/>
                  </a:lnTo>
                  <a:lnTo>
                    <a:pt x="370" y="96"/>
                  </a:lnTo>
                  <a:lnTo>
                    <a:pt x="379" y="100"/>
                  </a:lnTo>
                  <a:lnTo>
                    <a:pt x="384" y="103"/>
                  </a:lnTo>
                  <a:lnTo>
                    <a:pt x="396" y="112"/>
                  </a:lnTo>
                  <a:lnTo>
                    <a:pt x="398" y="117"/>
                  </a:lnTo>
                  <a:lnTo>
                    <a:pt x="405" y="121"/>
                  </a:lnTo>
                  <a:lnTo>
                    <a:pt x="407" y="117"/>
                  </a:lnTo>
                  <a:lnTo>
                    <a:pt x="415" y="119"/>
                  </a:lnTo>
                  <a:lnTo>
                    <a:pt x="424" y="124"/>
                  </a:lnTo>
                  <a:lnTo>
                    <a:pt x="440" y="158"/>
                  </a:lnTo>
                  <a:lnTo>
                    <a:pt x="442" y="159"/>
                  </a:lnTo>
                  <a:lnTo>
                    <a:pt x="449" y="161"/>
                  </a:lnTo>
                  <a:lnTo>
                    <a:pt x="452" y="192"/>
                  </a:lnTo>
                  <a:lnTo>
                    <a:pt x="429" y="247"/>
                  </a:lnTo>
                  <a:lnTo>
                    <a:pt x="407" y="268"/>
                  </a:lnTo>
                  <a:lnTo>
                    <a:pt x="400" y="271"/>
                  </a:lnTo>
                  <a:lnTo>
                    <a:pt x="393" y="276"/>
                  </a:lnTo>
                  <a:lnTo>
                    <a:pt x="349" y="283"/>
                  </a:lnTo>
                  <a:lnTo>
                    <a:pt x="342" y="278"/>
                  </a:lnTo>
                  <a:lnTo>
                    <a:pt x="325" y="276"/>
                  </a:lnTo>
                  <a:lnTo>
                    <a:pt x="305" y="280"/>
                  </a:lnTo>
                  <a:lnTo>
                    <a:pt x="274" y="276"/>
                  </a:lnTo>
                  <a:lnTo>
                    <a:pt x="267" y="271"/>
                  </a:lnTo>
                  <a:lnTo>
                    <a:pt x="260" y="273"/>
                  </a:lnTo>
                  <a:lnTo>
                    <a:pt x="255" y="268"/>
                  </a:lnTo>
                  <a:lnTo>
                    <a:pt x="243" y="268"/>
                  </a:lnTo>
                  <a:lnTo>
                    <a:pt x="234" y="273"/>
                  </a:lnTo>
                  <a:lnTo>
                    <a:pt x="225" y="259"/>
                  </a:lnTo>
                  <a:lnTo>
                    <a:pt x="222" y="259"/>
                  </a:lnTo>
                  <a:lnTo>
                    <a:pt x="220" y="262"/>
                  </a:lnTo>
                  <a:lnTo>
                    <a:pt x="216" y="262"/>
                  </a:lnTo>
                  <a:lnTo>
                    <a:pt x="213" y="268"/>
                  </a:lnTo>
                  <a:lnTo>
                    <a:pt x="206" y="264"/>
                  </a:lnTo>
                  <a:lnTo>
                    <a:pt x="201" y="255"/>
                  </a:lnTo>
                  <a:lnTo>
                    <a:pt x="199" y="261"/>
                  </a:lnTo>
                  <a:lnTo>
                    <a:pt x="197" y="264"/>
                  </a:lnTo>
                  <a:lnTo>
                    <a:pt x="178" y="255"/>
                  </a:lnTo>
                  <a:lnTo>
                    <a:pt x="169" y="248"/>
                  </a:lnTo>
                  <a:lnTo>
                    <a:pt x="167" y="241"/>
                  </a:lnTo>
                  <a:lnTo>
                    <a:pt x="153" y="236"/>
                  </a:lnTo>
                  <a:lnTo>
                    <a:pt x="141" y="240"/>
                  </a:lnTo>
                  <a:lnTo>
                    <a:pt x="138" y="247"/>
                  </a:lnTo>
                  <a:lnTo>
                    <a:pt x="148" y="247"/>
                  </a:lnTo>
                  <a:lnTo>
                    <a:pt x="159" y="262"/>
                  </a:lnTo>
                  <a:lnTo>
                    <a:pt x="171" y="271"/>
                  </a:lnTo>
                  <a:lnTo>
                    <a:pt x="167" y="275"/>
                  </a:lnTo>
                  <a:lnTo>
                    <a:pt x="192" y="289"/>
                  </a:lnTo>
                  <a:lnTo>
                    <a:pt x="202" y="289"/>
                  </a:lnTo>
                  <a:lnTo>
                    <a:pt x="204" y="292"/>
                  </a:lnTo>
                  <a:lnTo>
                    <a:pt x="206" y="301"/>
                  </a:lnTo>
                  <a:lnTo>
                    <a:pt x="216" y="304"/>
                  </a:lnTo>
                  <a:lnTo>
                    <a:pt x="223" y="303"/>
                  </a:lnTo>
                  <a:lnTo>
                    <a:pt x="229" y="310"/>
                  </a:lnTo>
                  <a:lnTo>
                    <a:pt x="239" y="310"/>
                  </a:lnTo>
                  <a:lnTo>
                    <a:pt x="243" y="313"/>
                  </a:lnTo>
                  <a:lnTo>
                    <a:pt x="251" y="324"/>
                  </a:lnTo>
                  <a:lnTo>
                    <a:pt x="257" y="329"/>
                  </a:lnTo>
                  <a:lnTo>
                    <a:pt x="258" y="336"/>
                  </a:lnTo>
                  <a:lnTo>
                    <a:pt x="262" y="367"/>
                  </a:lnTo>
                  <a:lnTo>
                    <a:pt x="253" y="371"/>
                  </a:lnTo>
                  <a:lnTo>
                    <a:pt x="253" y="378"/>
                  </a:lnTo>
                  <a:lnTo>
                    <a:pt x="269" y="399"/>
                  </a:lnTo>
                  <a:lnTo>
                    <a:pt x="270" y="409"/>
                  </a:lnTo>
                  <a:lnTo>
                    <a:pt x="279" y="413"/>
                  </a:lnTo>
                  <a:lnTo>
                    <a:pt x="286" y="437"/>
                  </a:lnTo>
                  <a:lnTo>
                    <a:pt x="281" y="446"/>
                  </a:lnTo>
                  <a:lnTo>
                    <a:pt x="281" y="451"/>
                  </a:lnTo>
                  <a:lnTo>
                    <a:pt x="288" y="444"/>
                  </a:lnTo>
                  <a:lnTo>
                    <a:pt x="295" y="451"/>
                  </a:lnTo>
                  <a:lnTo>
                    <a:pt x="309" y="458"/>
                  </a:lnTo>
                  <a:lnTo>
                    <a:pt x="316" y="457"/>
                  </a:lnTo>
                  <a:lnTo>
                    <a:pt x="318" y="451"/>
                  </a:lnTo>
                  <a:lnTo>
                    <a:pt x="326" y="453"/>
                  </a:lnTo>
                  <a:lnTo>
                    <a:pt x="332" y="460"/>
                  </a:lnTo>
                  <a:lnTo>
                    <a:pt x="339" y="464"/>
                  </a:lnTo>
                  <a:lnTo>
                    <a:pt x="349" y="474"/>
                  </a:lnTo>
                  <a:lnTo>
                    <a:pt x="403" y="483"/>
                  </a:lnTo>
                  <a:lnTo>
                    <a:pt x="403" y="479"/>
                  </a:lnTo>
                  <a:lnTo>
                    <a:pt x="403" y="474"/>
                  </a:lnTo>
                  <a:lnTo>
                    <a:pt x="412" y="465"/>
                  </a:lnTo>
                  <a:lnTo>
                    <a:pt x="436" y="469"/>
                  </a:lnTo>
                  <a:lnTo>
                    <a:pt x="442" y="1485"/>
                  </a:lnTo>
                  <a:lnTo>
                    <a:pt x="442" y="1490"/>
                  </a:lnTo>
                  <a:close/>
                  <a:moveTo>
                    <a:pt x="180" y="715"/>
                  </a:moveTo>
                  <a:lnTo>
                    <a:pt x="169" y="717"/>
                  </a:lnTo>
                  <a:lnTo>
                    <a:pt x="162" y="724"/>
                  </a:lnTo>
                  <a:lnTo>
                    <a:pt x="160" y="731"/>
                  </a:lnTo>
                  <a:lnTo>
                    <a:pt x="155" y="731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6" y="750"/>
                  </a:lnTo>
                  <a:lnTo>
                    <a:pt x="152" y="775"/>
                  </a:lnTo>
                  <a:lnTo>
                    <a:pt x="155" y="770"/>
                  </a:lnTo>
                  <a:lnTo>
                    <a:pt x="162" y="773"/>
                  </a:lnTo>
                  <a:lnTo>
                    <a:pt x="164" y="780"/>
                  </a:lnTo>
                  <a:lnTo>
                    <a:pt x="174" y="791"/>
                  </a:lnTo>
                  <a:lnTo>
                    <a:pt x="171" y="798"/>
                  </a:lnTo>
                  <a:lnTo>
                    <a:pt x="190" y="813"/>
                  </a:lnTo>
                  <a:lnTo>
                    <a:pt x="208" y="864"/>
                  </a:lnTo>
                  <a:lnTo>
                    <a:pt x="213" y="866"/>
                  </a:lnTo>
                  <a:lnTo>
                    <a:pt x="223" y="862"/>
                  </a:lnTo>
                  <a:lnTo>
                    <a:pt x="225" y="859"/>
                  </a:lnTo>
                  <a:lnTo>
                    <a:pt x="225" y="848"/>
                  </a:lnTo>
                  <a:lnTo>
                    <a:pt x="229" y="840"/>
                  </a:lnTo>
                  <a:lnTo>
                    <a:pt x="237" y="834"/>
                  </a:lnTo>
                  <a:lnTo>
                    <a:pt x="244" y="831"/>
                  </a:lnTo>
                  <a:lnTo>
                    <a:pt x="251" y="833"/>
                  </a:lnTo>
                  <a:lnTo>
                    <a:pt x="257" y="836"/>
                  </a:lnTo>
                  <a:lnTo>
                    <a:pt x="264" y="833"/>
                  </a:lnTo>
                  <a:lnTo>
                    <a:pt x="270" y="813"/>
                  </a:lnTo>
                  <a:lnTo>
                    <a:pt x="269" y="801"/>
                  </a:lnTo>
                  <a:lnTo>
                    <a:pt x="274" y="799"/>
                  </a:lnTo>
                  <a:lnTo>
                    <a:pt x="274" y="787"/>
                  </a:lnTo>
                  <a:lnTo>
                    <a:pt x="269" y="780"/>
                  </a:lnTo>
                  <a:lnTo>
                    <a:pt x="267" y="773"/>
                  </a:lnTo>
                  <a:lnTo>
                    <a:pt x="262" y="770"/>
                  </a:lnTo>
                  <a:lnTo>
                    <a:pt x="251" y="752"/>
                  </a:lnTo>
                  <a:lnTo>
                    <a:pt x="239" y="742"/>
                  </a:lnTo>
                  <a:lnTo>
                    <a:pt x="222" y="740"/>
                  </a:lnTo>
                  <a:lnTo>
                    <a:pt x="197" y="719"/>
                  </a:lnTo>
                  <a:lnTo>
                    <a:pt x="188" y="714"/>
                  </a:lnTo>
                  <a:lnTo>
                    <a:pt x="181" y="714"/>
                  </a:lnTo>
                  <a:lnTo>
                    <a:pt x="180" y="715"/>
                  </a:lnTo>
                  <a:close/>
                  <a:moveTo>
                    <a:pt x="408" y="724"/>
                  </a:moveTo>
                  <a:lnTo>
                    <a:pt x="415" y="715"/>
                  </a:lnTo>
                  <a:lnTo>
                    <a:pt x="408" y="707"/>
                  </a:lnTo>
                  <a:lnTo>
                    <a:pt x="412" y="703"/>
                  </a:lnTo>
                  <a:lnTo>
                    <a:pt x="407" y="691"/>
                  </a:lnTo>
                  <a:lnTo>
                    <a:pt x="400" y="687"/>
                  </a:lnTo>
                  <a:lnTo>
                    <a:pt x="388" y="675"/>
                  </a:lnTo>
                  <a:lnTo>
                    <a:pt x="386" y="670"/>
                  </a:lnTo>
                  <a:lnTo>
                    <a:pt x="375" y="661"/>
                  </a:lnTo>
                  <a:lnTo>
                    <a:pt x="375" y="656"/>
                  </a:lnTo>
                  <a:lnTo>
                    <a:pt x="374" y="651"/>
                  </a:lnTo>
                  <a:lnTo>
                    <a:pt x="367" y="649"/>
                  </a:lnTo>
                  <a:lnTo>
                    <a:pt x="365" y="642"/>
                  </a:lnTo>
                  <a:lnTo>
                    <a:pt x="365" y="616"/>
                  </a:lnTo>
                  <a:lnTo>
                    <a:pt x="361" y="607"/>
                  </a:lnTo>
                  <a:lnTo>
                    <a:pt x="325" y="593"/>
                  </a:lnTo>
                  <a:lnTo>
                    <a:pt x="314" y="584"/>
                  </a:lnTo>
                  <a:lnTo>
                    <a:pt x="302" y="583"/>
                  </a:lnTo>
                  <a:lnTo>
                    <a:pt x="302" y="588"/>
                  </a:lnTo>
                  <a:lnTo>
                    <a:pt x="323" y="609"/>
                  </a:lnTo>
                  <a:lnTo>
                    <a:pt x="325" y="602"/>
                  </a:lnTo>
                  <a:lnTo>
                    <a:pt x="342" y="605"/>
                  </a:lnTo>
                  <a:lnTo>
                    <a:pt x="358" y="630"/>
                  </a:lnTo>
                  <a:lnTo>
                    <a:pt x="351" y="639"/>
                  </a:lnTo>
                  <a:lnTo>
                    <a:pt x="337" y="633"/>
                  </a:lnTo>
                  <a:lnTo>
                    <a:pt x="337" y="637"/>
                  </a:lnTo>
                  <a:lnTo>
                    <a:pt x="346" y="645"/>
                  </a:lnTo>
                  <a:lnTo>
                    <a:pt x="344" y="651"/>
                  </a:lnTo>
                  <a:lnTo>
                    <a:pt x="330" y="644"/>
                  </a:lnTo>
                  <a:lnTo>
                    <a:pt x="321" y="623"/>
                  </a:lnTo>
                  <a:lnTo>
                    <a:pt x="309" y="611"/>
                  </a:lnTo>
                  <a:lnTo>
                    <a:pt x="307" y="621"/>
                  </a:lnTo>
                  <a:lnTo>
                    <a:pt x="328" y="652"/>
                  </a:lnTo>
                  <a:lnTo>
                    <a:pt x="328" y="658"/>
                  </a:lnTo>
                  <a:lnTo>
                    <a:pt x="311" y="647"/>
                  </a:lnTo>
                  <a:lnTo>
                    <a:pt x="307" y="651"/>
                  </a:lnTo>
                  <a:lnTo>
                    <a:pt x="319" y="658"/>
                  </a:lnTo>
                  <a:lnTo>
                    <a:pt x="326" y="670"/>
                  </a:lnTo>
                  <a:lnTo>
                    <a:pt x="325" y="679"/>
                  </a:lnTo>
                  <a:lnTo>
                    <a:pt x="314" y="673"/>
                  </a:lnTo>
                  <a:lnTo>
                    <a:pt x="316" y="677"/>
                  </a:lnTo>
                  <a:lnTo>
                    <a:pt x="332" y="691"/>
                  </a:lnTo>
                  <a:lnTo>
                    <a:pt x="360" y="700"/>
                  </a:lnTo>
                  <a:lnTo>
                    <a:pt x="379" y="715"/>
                  </a:lnTo>
                  <a:lnTo>
                    <a:pt x="384" y="729"/>
                  </a:lnTo>
                  <a:lnTo>
                    <a:pt x="379" y="738"/>
                  </a:lnTo>
                  <a:lnTo>
                    <a:pt x="381" y="743"/>
                  </a:lnTo>
                  <a:lnTo>
                    <a:pt x="391" y="742"/>
                  </a:lnTo>
                  <a:lnTo>
                    <a:pt x="396" y="747"/>
                  </a:lnTo>
                  <a:lnTo>
                    <a:pt x="401" y="724"/>
                  </a:lnTo>
                  <a:lnTo>
                    <a:pt x="408" y="724"/>
                  </a:lnTo>
                  <a:close/>
                </a:path>
              </a:pathLst>
            </a:custGeom>
            <a:grpFill/>
            <a:ln w="381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728" name="Group 10"/>
          <p:cNvGrpSpPr>
            <a:grpSpLocks/>
          </p:cNvGrpSpPr>
          <p:nvPr/>
        </p:nvGrpSpPr>
        <p:grpSpPr bwMode="auto">
          <a:xfrm>
            <a:off x="8493109" y="1257445"/>
            <a:ext cx="3279027" cy="4808815"/>
            <a:chOff x="6389856" y="1414835"/>
            <a:chExt cx="3278651" cy="4808815"/>
          </a:xfrm>
        </p:grpSpPr>
        <p:sp>
          <p:nvSpPr>
            <p:cNvPr id="30729" name="Oval 147"/>
            <p:cNvSpPr>
              <a:spLocks noChangeArrowheads="1"/>
            </p:cNvSpPr>
            <p:nvPr/>
          </p:nvSpPr>
          <p:spPr bwMode="auto">
            <a:xfrm>
              <a:off x="7467603" y="3236913"/>
              <a:ext cx="555625" cy="1128712"/>
            </a:xfrm>
            <a:prstGeom prst="ellips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800" dirty="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0730" name="Oval 148"/>
            <p:cNvSpPr>
              <a:spLocks noChangeArrowheads="1"/>
            </p:cNvSpPr>
            <p:nvPr/>
          </p:nvSpPr>
          <p:spPr bwMode="auto">
            <a:xfrm rot="1771657">
              <a:off x="6978653" y="2667000"/>
              <a:ext cx="912813" cy="245110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800" dirty="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0731" name="Oval 149"/>
            <p:cNvSpPr>
              <a:spLocks noChangeArrowheads="1"/>
            </p:cNvSpPr>
            <p:nvPr/>
          </p:nvSpPr>
          <p:spPr bwMode="auto">
            <a:xfrm rot="18573150" flipH="1">
              <a:off x="6615115" y="3971925"/>
              <a:ext cx="973137" cy="425450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chemeClr val="accent5"/>
                  </a:solidFill>
                  <a:ea typeface="ＭＳ Ｐゴシック"/>
                  <a:cs typeface="ＭＳ Ｐゴシック"/>
                </a:rPr>
                <a:t>2006</a:t>
              </a:r>
            </a:p>
          </p:txBody>
        </p:sp>
        <p:sp>
          <p:nvSpPr>
            <p:cNvPr id="30732" name="Text Box 150"/>
            <p:cNvSpPr txBox="1">
              <a:spLocks noChangeArrowheads="1"/>
            </p:cNvSpPr>
            <p:nvPr/>
          </p:nvSpPr>
          <p:spPr bwMode="auto">
            <a:xfrm rot="-3313028">
              <a:off x="7026278" y="3328988"/>
              <a:ext cx="5794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6"/>
                  </a:solidFill>
                  <a:ea typeface="ＭＳ Ｐゴシック"/>
                  <a:cs typeface="ＭＳ Ｐゴシック"/>
                </a:rPr>
                <a:t>2010</a:t>
              </a:r>
            </a:p>
          </p:txBody>
        </p:sp>
        <p:sp>
          <p:nvSpPr>
            <p:cNvPr id="30733" name="Text Box 151"/>
            <p:cNvSpPr txBox="1">
              <a:spLocks noChangeArrowheads="1"/>
            </p:cNvSpPr>
            <p:nvPr/>
          </p:nvSpPr>
          <p:spPr bwMode="auto">
            <a:xfrm>
              <a:off x="7446652" y="3806825"/>
              <a:ext cx="5245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/>
                  <a:cs typeface="ＭＳ Ｐゴシック"/>
                </a:rPr>
                <a:t>2009</a:t>
              </a:r>
            </a:p>
          </p:txBody>
        </p:sp>
        <p:sp>
          <p:nvSpPr>
            <p:cNvPr id="17" name="Oval 154"/>
            <p:cNvSpPr>
              <a:spLocks noChangeArrowheads="1"/>
            </p:cNvSpPr>
            <p:nvPr/>
          </p:nvSpPr>
          <p:spPr bwMode="auto">
            <a:xfrm rot="16457040">
              <a:off x="7167256" y="2027336"/>
              <a:ext cx="2301875" cy="1698430"/>
            </a:xfrm>
            <a:prstGeom prst="ellips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rot="10800000" wrap="none" anchor="ctr"/>
            <a:lstStyle/>
            <a:p>
              <a:pPr algn="ctr">
                <a:defRPr/>
              </a:pPr>
              <a:endParaRPr lang="sv-SE" sz="280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charset="-128"/>
              </a:endParaRPr>
            </a:p>
          </p:txBody>
        </p:sp>
        <p:sp>
          <p:nvSpPr>
            <p:cNvPr id="30735" name="Text Box 150"/>
            <p:cNvSpPr txBox="1">
              <a:spLocks noChangeArrowheads="1"/>
            </p:cNvSpPr>
            <p:nvPr/>
          </p:nvSpPr>
          <p:spPr bwMode="auto">
            <a:xfrm>
              <a:off x="6558006" y="2133601"/>
              <a:ext cx="6824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accent4"/>
                  </a:solidFill>
                  <a:ea typeface="ＭＳ Ｐゴシック"/>
                  <a:cs typeface="ＭＳ Ｐゴシック"/>
                </a:rPr>
                <a:t>2015</a:t>
              </a:r>
            </a:p>
          </p:txBody>
        </p:sp>
        <p:sp>
          <p:nvSpPr>
            <p:cNvPr id="30736" name="Oval 148"/>
            <p:cNvSpPr>
              <a:spLocks noChangeArrowheads="1"/>
            </p:cNvSpPr>
            <p:nvPr/>
          </p:nvSpPr>
          <p:spPr bwMode="auto">
            <a:xfrm rot="1771657">
              <a:off x="6545265" y="2554288"/>
              <a:ext cx="1544638" cy="2451100"/>
            </a:xfrm>
            <a:prstGeom prst="ellips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800" dirty="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0737" name="Text Box 150"/>
            <p:cNvSpPr txBox="1">
              <a:spLocks noChangeArrowheads="1"/>
            </p:cNvSpPr>
            <p:nvPr/>
          </p:nvSpPr>
          <p:spPr bwMode="auto">
            <a:xfrm rot="-3313028">
              <a:off x="6942140" y="2916238"/>
              <a:ext cx="5540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3">
                      <a:lumMod val="75000"/>
                    </a:schemeClr>
                  </a:solidFill>
                  <a:ea typeface="ＭＳ Ｐゴシック"/>
                  <a:cs typeface="ＭＳ Ｐゴシック"/>
                </a:rPr>
                <a:t>2011</a:t>
              </a:r>
            </a:p>
          </p:txBody>
        </p:sp>
        <p:sp>
          <p:nvSpPr>
            <p:cNvPr id="30739" name="Text Box 150"/>
            <p:cNvSpPr txBox="1">
              <a:spLocks noChangeArrowheads="1"/>
            </p:cNvSpPr>
            <p:nvPr/>
          </p:nvSpPr>
          <p:spPr bwMode="auto">
            <a:xfrm>
              <a:off x="8108455" y="4390096"/>
              <a:ext cx="10396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  <a:ea typeface="ＭＳ Ｐゴシック"/>
                  <a:cs typeface="ＭＳ Ｐゴシック"/>
                </a:rPr>
                <a:t>2012-2014</a:t>
              </a:r>
            </a:p>
          </p:txBody>
        </p:sp>
        <p:sp>
          <p:nvSpPr>
            <p:cNvPr id="30740" name="Oval 152"/>
            <p:cNvSpPr>
              <a:spLocks noChangeArrowheads="1"/>
            </p:cNvSpPr>
            <p:nvPr/>
          </p:nvSpPr>
          <p:spPr bwMode="auto">
            <a:xfrm rot="1304915">
              <a:off x="6389856" y="1414835"/>
              <a:ext cx="2417963" cy="480881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800" dirty="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0741" name="Text Box 155"/>
            <p:cNvSpPr txBox="1">
              <a:spLocks noChangeArrowheads="1"/>
            </p:cNvSpPr>
            <p:nvPr/>
          </p:nvSpPr>
          <p:spPr bwMode="auto">
            <a:xfrm>
              <a:off x="9064217" y="3048943"/>
              <a:ext cx="6042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ea typeface="ＭＳ Ｐゴシック"/>
                  <a:cs typeface="ＭＳ Ｐゴシック"/>
                </a:rPr>
                <a:t>2010-2013</a:t>
              </a:r>
            </a:p>
          </p:txBody>
        </p:sp>
      </p:grpSp>
      <p:sp>
        <p:nvSpPr>
          <p:cNvPr id="169" name="Text Box 150"/>
          <p:cNvSpPr txBox="1">
            <a:spLocks noChangeArrowheads="1"/>
          </p:cNvSpPr>
          <p:nvPr/>
        </p:nvSpPr>
        <p:spPr bwMode="auto">
          <a:xfrm>
            <a:off x="7737207" y="1841615"/>
            <a:ext cx="9391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/>
                <a:cs typeface="ＭＳ Ｐゴシック"/>
              </a:rPr>
              <a:t>2018-2020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168" name="Oval 152"/>
          <p:cNvSpPr>
            <a:spLocks noChangeArrowheads="1"/>
          </p:cNvSpPr>
          <p:nvPr/>
        </p:nvSpPr>
        <p:spPr bwMode="auto">
          <a:xfrm rot="2468835">
            <a:off x="8621914" y="1214654"/>
            <a:ext cx="1925305" cy="4821118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v-SE" sz="2800" dirty="0">
              <a:solidFill>
                <a:srgbClr val="8B6D45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2" name="Oval 152"/>
          <p:cNvSpPr>
            <a:spLocks noChangeArrowheads="1"/>
          </p:cNvSpPr>
          <p:nvPr/>
        </p:nvSpPr>
        <p:spPr bwMode="auto">
          <a:xfrm rot="181205">
            <a:off x="8156658" y="1273199"/>
            <a:ext cx="3111507" cy="4732950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v-SE" sz="2800" dirty="0">
              <a:solidFill>
                <a:srgbClr val="8B6D45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3" name="Text Box 150"/>
          <p:cNvSpPr txBox="1">
            <a:spLocks noChangeArrowheads="1"/>
          </p:cNvSpPr>
          <p:nvPr/>
        </p:nvSpPr>
        <p:spPr bwMode="auto">
          <a:xfrm>
            <a:off x="11124439" y="1497468"/>
            <a:ext cx="5510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ＭＳ Ｐゴシック"/>
                <a:cs typeface="ＭＳ Ｐゴシック"/>
              </a:rPr>
              <a:t>2014</a:t>
            </a:r>
          </a:p>
        </p:txBody>
      </p:sp>
      <p:sp>
        <p:nvSpPr>
          <p:cNvPr id="171" name="Oval 152"/>
          <p:cNvSpPr>
            <a:spLocks noChangeArrowheads="1"/>
          </p:cNvSpPr>
          <p:nvPr/>
        </p:nvSpPr>
        <p:spPr bwMode="auto">
          <a:xfrm rot="6681372">
            <a:off x="10422979" y="3554157"/>
            <a:ext cx="565946" cy="1605324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v-SE" sz="28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7935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6672065" y="1484313"/>
            <a:ext cx="4969073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21D88-BE03-4C14-85D0-18AF487F1A4D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Current transmission capacity from Nordic </a:t>
            </a:r>
            <a:r>
              <a:rPr lang="en-US" dirty="0" smtClean="0"/>
              <a:t>area</a:t>
            </a:r>
            <a:br>
              <a:rPr lang="en-US" dirty="0" smtClean="0"/>
            </a:br>
            <a:r>
              <a:rPr lang="en-US" dirty="0" smtClean="0"/>
              <a:t>is over 6,000 MW</a:t>
            </a:r>
            <a:endParaRPr lang="fi-FI" dirty="0"/>
          </a:p>
        </p:txBody>
      </p:sp>
      <p:sp>
        <p:nvSpPr>
          <p:cNvPr id="31748" name="AutoShape 92"/>
          <p:cNvSpPr>
            <a:spLocks noChangeArrowheads="1"/>
          </p:cNvSpPr>
          <p:nvPr/>
        </p:nvSpPr>
        <p:spPr bwMode="auto">
          <a:xfrm>
            <a:off x="550863" y="4365104"/>
            <a:ext cx="5977185" cy="1727721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tIns="82800" bIns="82800"/>
          <a:lstStyle/>
          <a:p>
            <a:pPr marL="271463" indent="-271463">
              <a:spcAft>
                <a:spcPct val="20000"/>
              </a:spcAft>
              <a:buClr>
                <a:schemeClr val="accent2"/>
              </a:buClr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Theoretical maximum in transmission capacity ~40 TWh per annum, but restrictions especially between DK &amp; DE</a:t>
            </a:r>
          </a:p>
          <a:p>
            <a:pPr marL="271463" indent="-271463">
              <a:spcAft>
                <a:spcPct val="20000"/>
              </a:spcAft>
              <a:buClr>
                <a:schemeClr val="accent2"/>
              </a:buClr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Net export from the Nordic area to Continental Europe and Baltics during year </a:t>
            </a:r>
            <a:r>
              <a:rPr lang="en-GB" sz="1400" dirty="0" smtClean="0">
                <a:solidFill>
                  <a:srgbClr val="000000"/>
                </a:solidFill>
              </a:rPr>
              <a:t>2017 was 15 </a:t>
            </a:r>
            <a:r>
              <a:rPr lang="en-GB" sz="1400" dirty="0">
                <a:solidFill>
                  <a:srgbClr val="000000"/>
                </a:solidFill>
              </a:rPr>
              <a:t>TWh </a:t>
            </a:r>
          </a:p>
          <a:p>
            <a:pPr marL="271463" indent="-271463">
              <a:spcAft>
                <a:spcPct val="20000"/>
              </a:spcAft>
              <a:buClr>
                <a:schemeClr val="accent2"/>
              </a:buClr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N</a:t>
            </a:r>
            <a:r>
              <a:rPr lang="en-GB" sz="1400" dirty="0" smtClean="0">
                <a:solidFill>
                  <a:srgbClr val="000000"/>
                </a:solidFill>
              </a:rPr>
              <a:t>et </a:t>
            </a:r>
            <a:r>
              <a:rPr lang="en-GB" sz="1400" dirty="0">
                <a:solidFill>
                  <a:srgbClr val="000000"/>
                </a:solidFill>
              </a:rPr>
              <a:t>export </a:t>
            </a:r>
            <a:r>
              <a:rPr lang="en-GB" sz="1400" dirty="0" smtClean="0">
                <a:solidFill>
                  <a:srgbClr val="000000"/>
                </a:solidFill>
              </a:rPr>
              <a:t>was 18 TWh in 2015 and 10 TWh in 2016</a:t>
            </a:r>
            <a:endParaRPr lang="en-GB" sz="1400" dirty="0">
              <a:solidFill>
                <a:srgbClr val="000000"/>
              </a:solidFill>
            </a:endParaRPr>
          </a:p>
          <a:p>
            <a:pPr marL="271463" indent="-271463">
              <a:spcAft>
                <a:spcPct val="20000"/>
              </a:spcAft>
              <a:buClr>
                <a:schemeClr val="accent2"/>
              </a:buClr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Approximately 25 TWh of net export is now reachable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58465" y="1727032"/>
            <a:ext cx="2830023" cy="4150240"/>
            <a:chOff x="7263762" y="1436474"/>
            <a:chExt cx="3246437" cy="4760912"/>
          </a:xfrm>
        </p:grpSpPr>
        <p:sp>
          <p:nvSpPr>
            <p:cNvPr id="207" name="Freeform 9"/>
            <p:cNvSpPr>
              <a:spLocks/>
            </p:cNvSpPr>
            <p:nvPr/>
          </p:nvSpPr>
          <p:spPr bwMode="auto">
            <a:xfrm>
              <a:off x="9803441" y="3758573"/>
              <a:ext cx="524195" cy="411162"/>
            </a:xfrm>
            <a:custGeom>
              <a:avLst/>
              <a:gdLst>
                <a:gd name="T0" fmla="*/ 10 w 226"/>
                <a:gd name="T1" fmla="*/ 0 h 177"/>
                <a:gd name="T2" fmla="*/ 12 w 226"/>
                <a:gd name="T3" fmla="*/ 3 h 177"/>
                <a:gd name="T4" fmla="*/ 15 w 226"/>
                <a:gd name="T5" fmla="*/ 3 h 177"/>
                <a:gd name="T6" fmla="*/ 20 w 226"/>
                <a:gd name="T7" fmla="*/ 3 h 177"/>
                <a:gd name="T8" fmla="*/ 21 w 226"/>
                <a:gd name="T9" fmla="*/ 2 h 177"/>
                <a:gd name="T10" fmla="*/ 23 w 226"/>
                <a:gd name="T11" fmla="*/ 3 h 177"/>
                <a:gd name="T12" fmla="*/ 23 w 226"/>
                <a:gd name="T13" fmla="*/ 3 h 177"/>
                <a:gd name="T14" fmla="*/ 20 w 226"/>
                <a:gd name="T15" fmla="*/ 6 h 177"/>
                <a:gd name="T16" fmla="*/ 20 w 226"/>
                <a:gd name="T17" fmla="*/ 8 h 177"/>
                <a:gd name="T18" fmla="*/ 21 w 226"/>
                <a:gd name="T19" fmla="*/ 10 h 177"/>
                <a:gd name="T20" fmla="*/ 20 w 226"/>
                <a:gd name="T21" fmla="*/ 12 h 177"/>
                <a:gd name="T22" fmla="*/ 20 w 226"/>
                <a:gd name="T23" fmla="*/ 13 h 177"/>
                <a:gd name="T24" fmla="*/ 24 w 226"/>
                <a:gd name="T25" fmla="*/ 14 h 177"/>
                <a:gd name="T26" fmla="*/ 24 w 226"/>
                <a:gd name="T27" fmla="*/ 16 h 177"/>
                <a:gd name="T28" fmla="*/ 21 w 226"/>
                <a:gd name="T29" fmla="*/ 16 h 177"/>
                <a:gd name="T30" fmla="*/ 20 w 226"/>
                <a:gd name="T31" fmla="*/ 19 h 177"/>
                <a:gd name="T32" fmla="*/ 20 w 226"/>
                <a:gd name="T33" fmla="*/ 18 h 177"/>
                <a:gd name="T34" fmla="*/ 17 w 226"/>
                <a:gd name="T35" fmla="*/ 19 h 177"/>
                <a:gd name="T36" fmla="*/ 14 w 226"/>
                <a:gd name="T37" fmla="*/ 17 h 177"/>
                <a:gd name="T38" fmla="*/ 12 w 226"/>
                <a:gd name="T39" fmla="*/ 16 h 177"/>
                <a:gd name="T40" fmla="*/ 10 w 226"/>
                <a:gd name="T41" fmla="*/ 15 h 177"/>
                <a:gd name="T42" fmla="*/ 6 w 226"/>
                <a:gd name="T43" fmla="*/ 17 h 177"/>
                <a:gd name="T44" fmla="*/ 5 w 226"/>
                <a:gd name="T45" fmla="*/ 17 h 177"/>
                <a:gd name="T46" fmla="*/ 6 w 226"/>
                <a:gd name="T47" fmla="*/ 12 h 177"/>
                <a:gd name="T48" fmla="*/ 4 w 226"/>
                <a:gd name="T49" fmla="*/ 13 h 177"/>
                <a:gd name="T50" fmla="*/ 3 w 226"/>
                <a:gd name="T51" fmla="*/ 13 h 177"/>
                <a:gd name="T52" fmla="*/ 3 w 226"/>
                <a:gd name="T53" fmla="*/ 13 h 177"/>
                <a:gd name="T54" fmla="*/ 3 w 226"/>
                <a:gd name="T55" fmla="*/ 11 h 177"/>
                <a:gd name="T56" fmla="*/ 3 w 226"/>
                <a:gd name="T57" fmla="*/ 9 h 177"/>
                <a:gd name="T58" fmla="*/ 3 w 226"/>
                <a:gd name="T59" fmla="*/ 8 h 177"/>
                <a:gd name="T60" fmla="*/ 3 w 226"/>
                <a:gd name="T61" fmla="*/ 7 h 177"/>
                <a:gd name="T62" fmla="*/ 3 w 226"/>
                <a:gd name="T63" fmla="*/ 7 h 177"/>
                <a:gd name="T64" fmla="*/ 2 w 226"/>
                <a:gd name="T65" fmla="*/ 5 h 177"/>
                <a:gd name="T66" fmla="*/ 3 w 226"/>
                <a:gd name="T67" fmla="*/ 3 h 177"/>
                <a:gd name="T68" fmla="*/ 3 w 226"/>
                <a:gd name="T69" fmla="*/ 3 h 177"/>
                <a:gd name="T70" fmla="*/ 4 w 226"/>
                <a:gd name="T71" fmla="*/ 3 h 177"/>
                <a:gd name="T72" fmla="*/ 6 w 226"/>
                <a:gd name="T73" fmla="*/ 3 h 177"/>
                <a:gd name="T74" fmla="*/ 9 w 226"/>
                <a:gd name="T75" fmla="*/ 3 h 177"/>
                <a:gd name="T76" fmla="*/ 9 w 226"/>
                <a:gd name="T77" fmla="*/ 3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6"/>
                <a:gd name="T118" fmla="*/ 0 h 177"/>
                <a:gd name="T119" fmla="*/ 226 w 226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6" h="177">
                  <a:moveTo>
                    <a:pt x="95" y="5"/>
                  </a:moveTo>
                  <a:lnTo>
                    <a:pt x="96" y="0"/>
                  </a:lnTo>
                  <a:lnTo>
                    <a:pt x="103" y="7"/>
                  </a:lnTo>
                  <a:lnTo>
                    <a:pt x="110" y="4"/>
                  </a:lnTo>
                  <a:lnTo>
                    <a:pt x="142" y="9"/>
                  </a:lnTo>
                  <a:lnTo>
                    <a:pt x="147" y="12"/>
                  </a:lnTo>
                  <a:lnTo>
                    <a:pt x="157" y="16"/>
                  </a:lnTo>
                  <a:lnTo>
                    <a:pt x="192" y="12"/>
                  </a:lnTo>
                  <a:lnTo>
                    <a:pt x="201" y="7"/>
                  </a:lnTo>
                  <a:lnTo>
                    <a:pt x="203" y="2"/>
                  </a:lnTo>
                  <a:lnTo>
                    <a:pt x="208" y="2"/>
                  </a:lnTo>
                  <a:lnTo>
                    <a:pt x="213" y="7"/>
                  </a:lnTo>
                  <a:lnTo>
                    <a:pt x="215" y="12"/>
                  </a:lnTo>
                  <a:lnTo>
                    <a:pt x="213" y="19"/>
                  </a:lnTo>
                  <a:lnTo>
                    <a:pt x="205" y="30"/>
                  </a:lnTo>
                  <a:lnTo>
                    <a:pt x="196" y="54"/>
                  </a:lnTo>
                  <a:lnTo>
                    <a:pt x="199" y="65"/>
                  </a:lnTo>
                  <a:lnTo>
                    <a:pt x="199" y="81"/>
                  </a:lnTo>
                  <a:lnTo>
                    <a:pt x="205" y="89"/>
                  </a:lnTo>
                  <a:lnTo>
                    <a:pt x="205" y="95"/>
                  </a:lnTo>
                  <a:lnTo>
                    <a:pt x="203" y="100"/>
                  </a:lnTo>
                  <a:lnTo>
                    <a:pt x="192" y="112"/>
                  </a:lnTo>
                  <a:lnTo>
                    <a:pt x="191" y="117"/>
                  </a:lnTo>
                  <a:lnTo>
                    <a:pt x="194" y="124"/>
                  </a:lnTo>
                  <a:lnTo>
                    <a:pt x="213" y="121"/>
                  </a:lnTo>
                  <a:lnTo>
                    <a:pt x="224" y="135"/>
                  </a:lnTo>
                  <a:lnTo>
                    <a:pt x="226" y="149"/>
                  </a:lnTo>
                  <a:lnTo>
                    <a:pt x="217" y="149"/>
                  </a:lnTo>
                  <a:lnTo>
                    <a:pt x="201" y="135"/>
                  </a:lnTo>
                  <a:lnTo>
                    <a:pt x="203" y="147"/>
                  </a:lnTo>
                  <a:lnTo>
                    <a:pt x="196" y="168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82" y="170"/>
                  </a:lnTo>
                  <a:lnTo>
                    <a:pt x="168" y="173"/>
                  </a:lnTo>
                  <a:lnTo>
                    <a:pt x="163" y="177"/>
                  </a:lnTo>
                  <a:lnTo>
                    <a:pt x="156" y="177"/>
                  </a:lnTo>
                  <a:lnTo>
                    <a:pt x="136" y="163"/>
                  </a:lnTo>
                  <a:lnTo>
                    <a:pt x="131" y="156"/>
                  </a:lnTo>
                  <a:lnTo>
                    <a:pt x="117" y="151"/>
                  </a:lnTo>
                  <a:lnTo>
                    <a:pt x="107" y="144"/>
                  </a:lnTo>
                  <a:lnTo>
                    <a:pt x="91" y="142"/>
                  </a:lnTo>
                  <a:lnTo>
                    <a:pt x="70" y="147"/>
                  </a:lnTo>
                  <a:lnTo>
                    <a:pt x="60" y="156"/>
                  </a:lnTo>
                  <a:lnTo>
                    <a:pt x="53" y="158"/>
                  </a:lnTo>
                  <a:lnTo>
                    <a:pt x="49" y="163"/>
                  </a:lnTo>
                  <a:lnTo>
                    <a:pt x="54" y="121"/>
                  </a:lnTo>
                  <a:lnTo>
                    <a:pt x="53" y="117"/>
                  </a:lnTo>
                  <a:lnTo>
                    <a:pt x="40" y="116"/>
                  </a:lnTo>
                  <a:lnTo>
                    <a:pt x="39" y="123"/>
                  </a:lnTo>
                  <a:lnTo>
                    <a:pt x="32" y="128"/>
                  </a:lnTo>
                  <a:lnTo>
                    <a:pt x="26" y="121"/>
                  </a:lnTo>
                  <a:lnTo>
                    <a:pt x="21" y="121"/>
                  </a:lnTo>
                  <a:lnTo>
                    <a:pt x="16" y="119"/>
                  </a:lnTo>
                  <a:lnTo>
                    <a:pt x="12" y="110"/>
                  </a:lnTo>
                  <a:lnTo>
                    <a:pt x="7" y="103"/>
                  </a:lnTo>
                  <a:lnTo>
                    <a:pt x="5" y="95"/>
                  </a:lnTo>
                  <a:lnTo>
                    <a:pt x="7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4" y="81"/>
                  </a:lnTo>
                  <a:lnTo>
                    <a:pt x="4" y="70"/>
                  </a:lnTo>
                  <a:lnTo>
                    <a:pt x="5" y="67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2" y="46"/>
                  </a:lnTo>
                  <a:lnTo>
                    <a:pt x="5" y="42"/>
                  </a:lnTo>
                  <a:lnTo>
                    <a:pt x="28" y="35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7" y="26"/>
                  </a:lnTo>
                  <a:lnTo>
                    <a:pt x="42" y="21"/>
                  </a:lnTo>
                  <a:lnTo>
                    <a:pt x="58" y="21"/>
                  </a:lnTo>
                  <a:lnTo>
                    <a:pt x="60" y="12"/>
                  </a:lnTo>
                  <a:lnTo>
                    <a:pt x="68" y="18"/>
                  </a:lnTo>
                  <a:lnTo>
                    <a:pt x="86" y="14"/>
                  </a:lnTo>
                  <a:lnTo>
                    <a:pt x="89" y="11"/>
                  </a:lnTo>
                  <a:lnTo>
                    <a:pt x="88" y="5"/>
                  </a:lnTo>
                  <a:lnTo>
                    <a:pt x="95" y="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2" name="Freeform 3"/>
            <p:cNvSpPr>
              <a:spLocks/>
            </p:cNvSpPr>
            <p:nvPr/>
          </p:nvSpPr>
          <p:spPr bwMode="auto">
            <a:xfrm>
              <a:off x="7263762" y="5241711"/>
              <a:ext cx="414337" cy="409575"/>
            </a:xfrm>
            <a:custGeom>
              <a:avLst/>
              <a:gdLst>
                <a:gd name="T0" fmla="*/ 22271 w 176"/>
                <a:gd name="T1" fmla="*/ 27193 h 175"/>
                <a:gd name="T2" fmla="*/ 20837 w 176"/>
                <a:gd name="T3" fmla="*/ 27193 h 175"/>
                <a:gd name="T4" fmla="*/ 18976 w 176"/>
                <a:gd name="T5" fmla="*/ 26244 h 175"/>
                <a:gd name="T6" fmla="*/ 16403 w 176"/>
                <a:gd name="T7" fmla="*/ 23625 h 175"/>
                <a:gd name="T8" fmla="*/ 16943 w 176"/>
                <a:gd name="T9" fmla="*/ 22909 h 175"/>
                <a:gd name="T10" fmla="*/ 16093 w 176"/>
                <a:gd name="T11" fmla="*/ 22274 h 175"/>
                <a:gd name="T12" fmla="*/ 16943 w 176"/>
                <a:gd name="T13" fmla="*/ 18679 h 175"/>
                <a:gd name="T14" fmla="*/ 16093 w 176"/>
                <a:gd name="T15" fmla="*/ 18445 h 175"/>
                <a:gd name="T16" fmla="*/ 13769 w 176"/>
                <a:gd name="T17" fmla="*/ 20370 h 175"/>
                <a:gd name="T18" fmla="*/ 11913 w 176"/>
                <a:gd name="T19" fmla="*/ 20044 h 175"/>
                <a:gd name="T20" fmla="*/ 10547 w 176"/>
                <a:gd name="T21" fmla="*/ 19307 h 175"/>
                <a:gd name="T22" fmla="*/ 10547 w 176"/>
                <a:gd name="T23" fmla="*/ 15182 h 175"/>
                <a:gd name="T24" fmla="*/ 9604 w 176"/>
                <a:gd name="T25" fmla="*/ 14357 h 175"/>
                <a:gd name="T26" fmla="*/ 4444 w 176"/>
                <a:gd name="T27" fmla="*/ 10540 h 175"/>
                <a:gd name="T28" fmla="*/ 3503 w 176"/>
                <a:gd name="T29" fmla="*/ 7281 h 175"/>
                <a:gd name="T30" fmla="*/ 1699 w 176"/>
                <a:gd name="T31" fmla="*/ 7281 h 175"/>
                <a:gd name="T32" fmla="*/ 0 w 176"/>
                <a:gd name="T33" fmla="*/ 5916 h 175"/>
                <a:gd name="T34" fmla="*/ 0 w 176"/>
                <a:gd name="T35" fmla="*/ 4505 h 175"/>
                <a:gd name="T36" fmla="*/ 445 w 176"/>
                <a:gd name="T37" fmla="*/ 1541 h 175"/>
                <a:gd name="T38" fmla="*/ 6626 w 176"/>
                <a:gd name="T39" fmla="*/ 0 h 175"/>
                <a:gd name="T40" fmla="*/ 7901 w 176"/>
                <a:gd name="T41" fmla="*/ 0 h 175"/>
                <a:gd name="T42" fmla="*/ 7901 w 176"/>
                <a:gd name="T43" fmla="*/ 283 h 175"/>
                <a:gd name="T44" fmla="*/ 10127 w 176"/>
                <a:gd name="T45" fmla="*/ 2231 h 175"/>
                <a:gd name="T46" fmla="*/ 13769 w 176"/>
                <a:gd name="T47" fmla="*/ 1942 h 175"/>
                <a:gd name="T48" fmla="*/ 16403 w 176"/>
                <a:gd name="T49" fmla="*/ 709 h 175"/>
                <a:gd name="T50" fmla="*/ 21120 w 176"/>
                <a:gd name="T51" fmla="*/ 1045 h 175"/>
                <a:gd name="T52" fmla="*/ 21610 w 176"/>
                <a:gd name="T53" fmla="*/ 2231 h 175"/>
                <a:gd name="T54" fmla="*/ 22271 w 176"/>
                <a:gd name="T55" fmla="*/ 2272 h 175"/>
                <a:gd name="T56" fmla="*/ 22271 w 176"/>
                <a:gd name="T57" fmla="*/ 3350 h 175"/>
                <a:gd name="T58" fmla="*/ 23251 w 176"/>
                <a:gd name="T59" fmla="*/ 4284 h 175"/>
                <a:gd name="T60" fmla="*/ 24795 w 176"/>
                <a:gd name="T61" fmla="*/ 4849 h 175"/>
                <a:gd name="T62" fmla="*/ 26005 w 176"/>
                <a:gd name="T63" fmla="*/ 5916 h 175"/>
                <a:gd name="T64" fmla="*/ 25126 w 176"/>
                <a:gd name="T65" fmla="*/ 10540 h 175"/>
                <a:gd name="T66" fmla="*/ 26401 w 176"/>
                <a:gd name="T67" fmla="*/ 12054 h 175"/>
                <a:gd name="T68" fmla="*/ 28413 w 176"/>
                <a:gd name="T69" fmla="*/ 12161 h 175"/>
                <a:gd name="T70" fmla="*/ 29069 w 176"/>
                <a:gd name="T71" fmla="*/ 13176 h 175"/>
                <a:gd name="T72" fmla="*/ 29069 w 176"/>
                <a:gd name="T73" fmla="*/ 14932 h 175"/>
                <a:gd name="T74" fmla="*/ 29511 w 176"/>
                <a:gd name="T75" fmla="*/ 16457 h 175"/>
                <a:gd name="T76" fmla="*/ 29207 w 176"/>
                <a:gd name="T77" fmla="*/ 17607 h 175"/>
                <a:gd name="T78" fmla="*/ 26803 w 176"/>
                <a:gd name="T79" fmla="*/ 20044 h 175"/>
                <a:gd name="T80" fmla="*/ 25706 w 176"/>
                <a:gd name="T81" fmla="*/ 19761 h 175"/>
                <a:gd name="T82" fmla="*/ 23978 w 176"/>
                <a:gd name="T83" fmla="*/ 20659 h 175"/>
                <a:gd name="T84" fmla="*/ 22471 w 176"/>
                <a:gd name="T85" fmla="*/ 22498 h 175"/>
                <a:gd name="T86" fmla="*/ 22900 w 176"/>
                <a:gd name="T87" fmla="*/ 24700 h 175"/>
                <a:gd name="T88" fmla="*/ 22271 w 176"/>
                <a:gd name="T89" fmla="*/ 27193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175"/>
                <a:gd name="T137" fmla="*/ 176 w 176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175">
                  <a:moveTo>
                    <a:pt x="133" y="175"/>
                  </a:moveTo>
                  <a:lnTo>
                    <a:pt x="124" y="175"/>
                  </a:lnTo>
                  <a:lnTo>
                    <a:pt x="113" y="169"/>
                  </a:lnTo>
                  <a:lnTo>
                    <a:pt x="98" y="152"/>
                  </a:lnTo>
                  <a:lnTo>
                    <a:pt x="101" y="147"/>
                  </a:lnTo>
                  <a:lnTo>
                    <a:pt x="96" y="143"/>
                  </a:lnTo>
                  <a:lnTo>
                    <a:pt x="101" y="120"/>
                  </a:lnTo>
                  <a:lnTo>
                    <a:pt x="96" y="119"/>
                  </a:lnTo>
                  <a:lnTo>
                    <a:pt x="82" y="131"/>
                  </a:lnTo>
                  <a:lnTo>
                    <a:pt x="71" y="129"/>
                  </a:lnTo>
                  <a:lnTo>
                    <a:pt x="63" y="124"/>
                  </a:lnTo>
                  <a:lnTo>
                    <a:pt x="63" y="98"/>
                  </a:lnTo>
                  <a:lnTo>
                    <a:pt x="57" y="92"/>
                  </a:lnTo>
                  <a:lnTo>
                    <a:pt x="26" y="68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3" y="1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61" y="14"/>
                  </a:lnTo>
                  <a:lnTo>
                    <a:pt x="82" y="12"/>
                  </a:lnTo>
                  <a:lnTo>
                    <a:pt x="98" y="5"/>
                  </a:lnTo>
                  <a:lnTo>
                    <a:pt x="126" y="7"/>
                  </a:lnTo>
                  <a:lnTo>
                    <a:pt x="129" y="14"/>
                  </a:lnTo>
                  <a:lnTo>
                    <a:pt x="133" y="15"/>
                  </a:lnTo>
                  <a:lnTo>
                    <a:pt x="133" y="22"/>
                  </a:lnTo>
                  <a:lnTo>
                    <a:pt x="139" y="28"/>
                  </a:lnTo>
                  <a:lnTo>
                    <a:pt x="148" y="31"/>
                  </a:lnTo>
                  <a:lnTo>
                    <a:pt x="155" y="38"/>
                  </a:lnTo>
                  <a:lnTo>
                    <a:pt x="150" y="68"/>
                  </a:lnTo>
                  <a:lnTo>
                    <a:pt x="157" y="77"/>
                  </a:lnTo>
                  <a:lnTo>
                    <a:pt x="169" y="78"/>
                  </a:lnTo>
                  <a:lnTo>
                    <a:pt x="173" y="85"/>
                  </a:lnTo>
                  <a:lnTo>
                    <a:pt x="173" y="96"/>
                  </a:lnTo>
                  <a:lnTo>
                    <a:pt x="176" y="106"/>
                  </a:lnTo>
                  <a:lnTo>
                    <a:pt x="174" y="113"/>
                  </a:lnTo>
                  <a:lnTo>
                    <a:pt x="160" y="129"/>
                  </a:lnTo>
                  <a:lnTo>
                    <a:pt x="153" y="127"/>
                  </a:lnTo>
                  <a:lnTo>
                    <a:pt x="143" y="133"/>
                  </a:lnTo>
                  <a:lnTo>
                    <a:pt x="134" y="145"/>
                  </a:lnTo>
                  <a:lnTo>
                    <a:pt x="136" y="159"/>
                  </a:lnTo>
                  <a:lnTo>
                    <a:pt x="133" y="1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3" name="Freeform 4"/>
            <p:cNvSpPr>
              <a:spLocks/>
            </p:cNvSpPr>
            <p:nvPr/>
          </p:nvSpPr>
          <p:spPr bwMode="auto">
            <a:xfrm>
              <a:off x="7374887" y="4898811"/>
              <a:ext cx="508000" cy="525462"/>
            </a:xfrm>
            <a:custGeom>
              <a:avLst/>
              <a:gdLst>
                <a:gd name="T0" fmla="*/ 16076 w 218"/>
                <a:gd name="T1" fmla="*/ 33843 h 225"/>
                <a:gd name="T2" fmla="*/ 15887 w 218"/>
                <a:gd name="T3" fmla="*/ 27925 h 225"/>
                <a:gd name="T4" fmla="*/ 13506 w 218"/>
                <a:gd name="T5" fmla="*/ 26396 h 225"/>
                <a:gd name="T6" fmla="*/ 12622 w 218"/>
                <a:gd name="T7" fmla="*/ 24457 h 225"/>
                <a:gd name="T8" fmla="*/ 11611 w 218"/>
                <a:gd name="T9" fmla="*/ 23295 h 225"/>
                <a:gd name="T10" fmla="*/ 5083 w 218"/>
                <a:gd name="T11" fmla="*/ 24026 h 225"/>
                <a:gd name="T12" fmla="*/ 0 w 218"/>
                <a:gd name="T13" fmla="*/ 22482 h 225"/>
                <a:gd name="T14" fmla="*/ 407 w 218"/>
                <a:gd name="T15" fmla="*/ 21840 h 225"/>
                <a:gd name="T16" fmla="*/ 2771 w 218"/>
                <a:gd name="T17" fmla="*/ 23414 h 225"/>
                <a:gd name="T18" fmla="*/ 5389 w 218"/>
                <a:gd name="T19" fmla="*/ 23295 h 225"/>
                <a:gd name="T20" fmla="*/ 4793 w 218"/>
                <a:gd name="T21" fmla="*/ 22482 h 225"/>
                <a:gd name="T22" fmla="*/ 2771 w 218"/>
                <a:gd name="T23" fmla="*/ 21840 h 225"/>
                <a:gd name="T24" fmla="*/ 11701 w 218"/>
                <a:gd name="T25" fmla="*/ 20134 h 225"/>
                <a:gd name="T26" fmla="*/ 9455 w 218"/>
                <a:gd name="T27" fmla="*/ 19555 h 225"/>
                <a:gd name="T28" fmla="*/ 6582 w 218"/>
                <a:gd name="T29" fmla="*/ 17658 h 225"/>
                <a:gd name="T30" fmla="*/ 10952 w 218"/>
                <a:gd name="T31" fmla="*/ 12416 h 225"/>
                <a:gd name="T32" fmla="*/ 15887 w 218"/>
                <a:gd name="T33" fmla="*/ 4740 h 225"/>
                <a:gd name="T34" fmla="*/ 16634 w 218"/>
                <a:gd name="T35" fmla="*/ 6780 h 225"/>
                <a:gd name="T36" fmla="*/ 16634 w 218"/>
                <a:gd name="T37" fmla="*/ 7682 h 225"/>
                <a:gd name="T38" fmla="*/ 14802 w 218"/>
                <a:gd name="T39" fmla="*/ 8930 h 225"/>
                <a:gd name="T40" fmla="*/ 14525 w 218"/>
                <a:gd name="T41" fmla="*/ 11301 h 225"/>
                <a:gd name="T42" fmla="*/ 16445 w 218"/>
                <a:gd name="T43" fmla="*/ 13137 h 225"/>
                <a:gd name="T44" fmla="*/ 17508 w 218"/>
                <a:gd name="T45" fmla="*/ 13075 h 225"/>
                <a:gd name="T46" fmla="*/ 16909 w 218"/>
                <a:gd name="T47" fmla="*/ 10886 h 225"/>
                <a:gd name="T48" fmla="*/ 17596 w 218"/>
                <a:gd name="T49" fmla="*/ 9974 h 225"/>
                <a:gd name="T50" fmla="*/ 20075 w 218"/>
                <a:gd name="T51" fmla="*/ 6365 h 225"/>
                <a:gd name="T52" fmla="*/ 18645 w 218"/>
                <a:gd name="T53" fmla="*/ 5737 h 225"/>
                <a:gd name="T54" fmla="*/ 18886 w 218"/>
                <a:gd name="T55" fmla="*/ 2838 h 225"/>
                <a:gd name="T56" fmla="*/ 20075 w 218"/>
                <a:gd name="T57" fmla="*/ 1311 h 225"/>
                <a:gd name="T58" fmla="*/ 24735 w 218"/>
                <a:gd name="T59" fmla="*/ 0 h 225"/>
                <a:gd name="T60" fmla="*/ 27723 w 218"/>
                <a:gd name="T61" fmla="*/ 280 h 225"/>
                <a:gd name="T62" fmla="*/ 30560 w 218"/>
                <a:gd name="T63" fmla="*/ 1034 h 225"/>
                <a:gd name="T64" fmla="*/ 29541 w 218"/>
                <a:gd name="T65" fmla="*/ 9592 h 225"/>
                <a:gd name="T66" fmla="*/ 27197 w 218"/>
                <a:gd name="T67" fmla="*/ 12163 h 225"/>
                <a:gd name="T68" fmla="*/ 28884 w 218"/>
                <a:gd name="T69" fmla="*/ 15282 h 225"/>
                <a:gd name="T70" fmla="*/ 26492 w 218"/>
                <a:gd name="T71" fmla="*/ 17240 h 225"/>
                <a:gd name="T72" fmla="*/ 24821 w 218"/>
                <a:gd name="T73" fmla="*/ 20478 h 225"/>
                <a:gd name="T74" fmla="*/ 22026 w 218"/>
                <a:gd name="T75" fmla="*/ 19326 h 225"/>
                <a:gd name="T76" fmla="*/ 19218 w 218"/>
                <a:gd name="T77" fmla="*/ 28591 h 225"/>
                <a:gd name="T78" fmla="*/ 17596 w 218"/>
                <a:gd name="T79" fmla="*/ 30405 h 225"/>
                <a:gd name="T80" fmla="*/ 17927 w 218"/>
                <a:gd name="T81" fmla="*/ 33990 h 2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8"/>
                <a:gd name="T124" fmla="*/ 0 h 225"/>
                <a:gd name="T125" fmla="*/ 218 w 218"/>
                <a:gd name="T126" fmla="*/ 225 h 2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8" h="225">
                  <a:moveTo>
                    <a:pt x="122" y="225"/>
                  </a:moveTo>
                  <a:lnTo>
                    <a:pt x="110" y="224"/>
                  </a:lnTo>
                  <a:lnTo>
                    <a:pt x="105" y="215"/>
                  </a:lnTo>
                  <a:lnTo>
                    <a:pt x="108" y="185"/>
                  </a:lnTo>
                  <a:lnTo>
                    <a:pt x="103" y="178"/>
                  </a:lnTo>
                  <a:lnTo>
                    <a:pt x="92" y="175"/>
                  </a:lnTo>
                  <a:lnTo>
                    <a:pt x="86" y="169"/>
                  </a:lnTo>
                  <a:lnTo>
                    <a:pt x="86" y="162"/>
                  </a:lnTo>
                  <a:lnTo>
                    <a:pt x="82" y="161"/>
                  </a:lnTo>
                  <a:lnTo>
                    <a:pt x="79" y="154"/>
                  </a:lnTo>
                  <a:lnTo>
                    <a:pt x="51" y="152"/>
                  </a:lnTo>
                  <a:lnTo>
                    <a:pt x="35" y="159"/>
                  </a:lnTo>
                  <a:lnTo>
                    <a:pt x="14" y="161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3" y="145"/>
                  </a:lnTo>
                  <a:lnTo>
                    <a:pt x="10" y="147"/>
                  </a:lnTo>
                  <a:lnTo>
                    <a:pt x="19" y="155"/>
                  </a:lnTo>
                  <a:lnTo>
                    <a:pt x="28" y="152"/>
                  </a:lnTo>
                  <a:lnTo>
                    <a:pt x="37" y="154"/>
                  </a:lnTo>
                  <a:lnTo>
                    <a:pt x="40" y="152"/>
                  </a:lnTo>
                  <a:lnTo>
                    <a:pt x="33" y="149"/>
                  </a:lnTo>
                  <a:lnTo>
                    <a:pt x="24" y="149"/>
                  </a:lnTo>
                  <a:lnTo>
                    <a:pt x="19" y="145"/>
                  </a:lnTo>
                  <a:lnTo>
                    <a:pt x="24" y="138"/>
                  </a:lnTo>
                  <a:lnTo>
                    <a:pt x="80" y="133"/>
                  </a:lnTo>
                  <a:lnTo>
                    <a:pt x="77" y="128"/>
                  </a:lnTo>
                  <a:lnTo>
                    <a:pt x="65" y="129"/>
                  </a:lnTo>
                  <a:lnTo>
                    <a:pt x="49" y="122"/>
                  </a:lnTo>
                  <a:lnTo>
                    <a:pt x="45" y="117"/>
                  </a:lnTo>
                  <a:lnTo>
                    <a:pt x="49" y="103"/>
                  </a:lnTo>
                  <a:lnTo>
                    <a:pt x="75" y="82"/>
                  </a:lnTo>
                  <a:lnTo>
                    <a:pt x="98" y="33"/>
                  </a:lnTo>
                  <a:lnTo>
                    <a:pt x="108" y="31"/>
                  </a:lnTo>
                  <a:lnTo>
                    <a:pt x="110" y="40"/>
                  </a:lnTo>
                  <a:lnTo>
                    <a:pt x="113" y="45"/>
                  </a:lnTo>
                  <a:lnTo>
                    <a:pt x="113" y="49"/>
                  </a:lnTo>
                  <a:lnTo>
                    <a:pt x="113" y="51"/>
                  </a:lnTo>
                  <a:lnTo>
                    <a:pt x="105" y="52"/>
                  </a:lnTo>
                  <a:lnTo>
                    <a:pt x="101" y="59"/>
                  </a:lnTo>
                  <a:lnTo>
                    <a:pt x="99" y="72"/>
                  </a:lnTo>
                  <a:lnTo>
                    <a:pt x="99" y="75"/>
                  </a:lnTo>
                  <a:lnTo>
                    <a:pt x="103" y="82"/>
                  </a:lnTo>
                  <a:lnTo>
                    <a:pt x="112" y="87"/>
                  </a:lnTo>
                  <a:lnTo>
                    <a:pt x="117" y="89"/>
                  </a:lnTo>
                  <a:lnTo>
                    <a:pt x="119" y="86"/>
                  </a:lnTo>
                  <a:lnTo>
                    <a:pt x="119" y="79"/>
                  </a:lnTo>
                  <a:lnTo>
                    <a:pt x="115" y="72"/>
                  </a:lnTo>
                  <a:lnTo>
                    <a:pt x="115" y="68"/>
                  </a:lnTo>
                  <a:lnTo>
                    <a:pt x="120" y="66"/>
                  </a:lnTo>
                  <a:lnTo>
                    <a:pt x="127" y="63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27" y="38"/>
                  </a:lnTo>
                  <a:lnTo>
                    <a:pt x="127" y="35"/>
                  </a:lnTo>
                  <a:lnTo>
                    <a:pt x="129" y="19"/>
                  </a:lnTo>
                  <a:lnTo>
                    <a:pt x="131" y="16"/>
                  </a:lnTo>
                  <a:lnTo>
                    <a:pt x="136" y="9"/>
                  </a:lnTo>
                  <a:lnTo>
                    <a:pt x="157" y="0"/>
                  </a:lnTo>
                  <a:lnTo>
                    <a:pt x="168" y="0"/>
                  </a:lnTo>
                  <a:lnTo>
                    <a:pt x="178" y="5"/>
                  </a:lnTo>
                  <a:lnTo>
                    <a:pt x="189" y="2"/>
                  </a:lnTo>
                  <a:lnTo>
                    <a:pt x="201" y="3"/>
                  </a:lnTo>
                  <a:lnTo>
                    <a:pt x="208" y="7"/>
                  </a:lnTo>
                  <a:lnTo>
                    <a:pt x="218" y="21"/>
                  </a:lnTo>
                  <a:lnTo>
                    <a:pt x="201" y="63"/>
                  </a:lnTo>
                  <a:lnTo>
                    <a:pt x="185" y="70"/>
                  </a:lnTo>
                  <a:lnTo>
                    <a:pt x="185" y="80"/>
                  </a:lnTo>
                  <a:lnTo>
                    <a:pt x="201" y="91"/>
                  </a:lnTo>
                  <a:lnTo>
                    <a:pt x="197" y="101"/>
                  </a:lnTo>
                  <a:lnTo>
                    <a:pt x="189" y="110"/>
                  </a:lnTo>
                  <a:lnTo>
                    <a:pt x="180" y="114"/>
                  </a:lnTo>
                  <a:lnTo>
                    <a:pt x="175" y="126"/>
                  </a:lnTo>
                  <a:lnTo>
                    <a:pt x="169" y="135"/>
                  </a:lnTo>
                  <a:lnTo>
                    <a:pt x="161" y="135"/>
                  </a:lnTo>
                  <a:lnTo>
                    <a:pt x="150" y="128"/>
                  </a:lnTo>
                  <a:lnTo>
                    <a:pt x="140" y="126"/>
                  </a:lnTo>
                  <a:lnTo>
                    <a:pt x="131" y="189"/>
                  </a:lnTo>
                  <a:lnTo>
                    <a:pt x="124" y="194"/>
                  </a:lnTo>
                  <a:lnTo>
                    <a:pt x="120" y="201"/>
                  </a:lnTo>
                  <a:lnTo>
                    <a:pt x="122" y="220"/>
                  </a:lnTo>
                  <a:lnTo>
                    <a:pt x="122" y="2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>
              <a:off x="7578087" y="5536986"/>
              <a:ext cx="80962" cy="133350"/>
            </a:xfrm>
            <a:custGeom>
              <a:avLst/>
              <a:gdLst>
                <a:gd name="T0" fmla="*/ 2141 w 35"/>
                <a:gd name="T1" fmla="*/ 10854 h 56"/>
                <a:gd name="T2" fmla="*/ 3765 w 35"/>
                <a:gd name="T3" fmla="*/ 10921 h 56"/>
                <a:gd name="T4" fmla="*/ 4399 w 35"/>
                <a:gd name="T5" fmla="*/ 10049 h 56"/>
                <a:gd name="T6" fmla="*/ 4664 w 35"/>
                <a:gd name="T7" fmla="*/ 7736 h 56"/>
                <a:gd name="T8" fmla="*/ 4026 w 35"/>
                <a:gd name="T9" fmla="*/ 4149 h 56"/>
                <a:gd name="T10" fmla="*/ 4026 w 35"/>
                <a:gd name="T11" fmla="*/ 2766 h 56"/>
                <a:gd name="T12" fmla="*/ 4399 w 35"/>
                <a:gd name="T13" fmla="*/ 1506 h 56"/>
                <a:gd name="T14" fmla="*/ 3452 w 35"/>
                <a:gd name="T15" fmla="*/ 473 h 56"/>
                <a:gd name="T16" fmla="*/ 2584 w 35"/>
                <a:gd name="T17" fmla="*/ 0 h 56"/>
                <a:gd name="T18" fmla="*/ 1217 w 35"/>
                <a:gd name="T19" fmla="*/ 1229 h 56"/>
                <a:gd name="T20" fmla="*/ 0 w 35"/>
                <a:gd name="T21" fmla="*/ 3591 h 56"/>
                <a:gd name="T22" fmla="*/ 270 w 35"/>
                <a:gd name="T23" fmla="*/ 6224 h 56"/>
                <a:gd name="T24" fmla="*/ 0 w 35"/>
                <a:gd name="T25" fmla="*/ 9336 h 56"/>
                <a:gd name="T26" fmla="*/ 2141 w 35"/>
                <a:gd name="T27" fmla="*/ 1085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56"/>
                <a:gd name="T44" fmla="*/ 35 w 35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56">
                  <a:moveTo>
                    <a:pt x="16" y="55"/>
                  </a:moveTo>
                  <a:lnTo>
                    <a:pt x="28" y="56"/>
                  </a:lnTo>
                  <a:lnTo>
                    <a:pt x="33" y="51"/>
                  </a:lnTo>
                  <a:lnTo>
                    <a:pt x="35" y="39"/>
                  </a:lnTo>
                  <a:lnTo>
                    <a:pt x="30" y="21"/>
                  </a:lnTo>
                  <a:lnTo>
                    <a:pt x="30" y="14"/>
                  </a:lnTo>
                  <a:lnTo>
                    <a:pt x="33" y="7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9" y="6"/>
                  </a:lnTo>
                  <a:lnTo>
                    <a:pt x="0" y="18"/>
                  </a:lnTo>
                  <a:lnTo>
                    <a:pt x="2" y="32"/>
                  </a:lnTo>
                  <a:lnTo>
                    <a:pt x="0" y="48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6" name="Freeform 13"/>
            <p:cNvSpPr>
              <a:spLocks/>
            </p:cNvSpPr>
            <p:nvPr/>
          </p:nvSpPr>
          <p:spPr bwMode="auto">
            <a:xfrm>
              <a:off x="9557699" y="4401924"/>
              <a:ext cx="673100" cy="530225"/>
            </a:xfrm>
            <a:custGeom>
              <a:avLst/>
              <a:gdLst>
                <a:gd name="T0" fmla="*/ 874 w 289"/>
                <a:gd name="T1" fmla="*/ 12719 h 226"/>
                <a:gd name="T2" fmla="*/ 1561 w 289"/>
                <a:gd name="T3" fmla="*/ 17182 h 226"/>
                <a:gd name="T4" fmla="*/ 2290 w 289"/>
                <a:gd name="T5" fmla="*/ 18231 h 226"/>
                <a:gd name="T6" fmla="*/ 4376 w 289"/>
                <a:gd name="T7" fmla="*/ 18589 h 226"/>
                <a:gd name="T8" fmla="*/ 6202 w 289"/>
                <a:gd name="T9" fmla="*/ 19773 h 226"/>
                <a:gd name="T10" fmla="*/ 11498 w 289"/>
                <a:gd name="T11" fmla="*/ 19845 h 226"/>
                <a:gd name="T12" fmla="*/ 14043 w 289"/>
                <a:gd name="T13" fmla="*/ 23850 h 226"/>
                <a:gd name="T14" fmla="*/ 13819 w 289"/>
                <a:gd name="T15" fmla="*/ 29964 h 226"/>
                <a:gd name="T16" fmla="*/ 18985 w 289"/>
                <a:gd name="T17" fmla="*/ 34841 h 226"/>
                <a:gd name="T18" fmla="*/ 21174 w 289"/>
                <a:gd name="T19" fmla="*/ 36286 h 226"/>
                <a:gd name="T20" fmla="*/ 25552 w 289"/>
                <a:gd name="T21" fmla="*/ 35955 h 226"/>
                <a:gd name="T22" fmla="*/ 27284 w 289"/>
                <a:gd name="T23" fmla="*/ 34288 h 226"/>
                <a:gd name="T24" fmla="*/ 29348 w 289"/>
                <a:gd name="T25" fmla="*/ 34538 h 226"/>
                <a:gd name="T26" fmla="*/ 29596 w 289"/>
                <a:gd name="T27" fmla="*/ 32099 h 226"/>
                <a:gd name="T28" fmla="*/ 31342 w 289"/>
                <a:gd name="T29" fmla="*/ 30902 h 226"/>
                <a:gd name="T30" fmla="*/ 33415 w 289"/>
                <a:gd name="T31" fmla="*/ 30613 h 226"/>
                <a:gd name="T32" fmla="*/ 34984 w 289"/>
                <a:gd name="T33" fmla="*/ 32099 h 226"/>
                <a:gd name="T34" fmla="*/ 35714 w 289"/>
                <a:gd name="T35" fmla="*/ 30276 h 226"/>
                <a:gd name="T36" fmla="*/ 34429 w 289"/>
                <a:gd name="T37" fmla="*/ 28428 h 226"/>
                <a:gd name="T38" fmla="*/ 35714 w 289"/>
                <a:gd name="T39" fmla="*/ 25054 h 226"/>
                <a:gd name="T40" fmla="*/ 36804 w 289"/>
                <a:gd name="T41" fmla="*/ 19487 h 226"/>
                <a:gd name="T42" fmla="*/ 39329 w 289"/>
                <a:gd name="T43" fmla="*/ 17683 h 226"/>
                <a:gd name="T44" fmla="*/ 42156 w 289"/>
                <a:gd name="T45" fmla="*/ 14854 h 226"/>
                <a:gd name="T46" fmla="*/ 39853 w 289"/>
                <a:gd name="T47" fmla="*/ 14338 h 226"/>
                <a:gd name="T48" fmla="*/ 40628 w 289"/>
                <a:gd name="T49" fmla="*/ 11536 h 226"/>
                <a:gd name="T50" fmla="*/ 41163 w 289"/>
                <a:gd name="T51" fmla="*/ 10429 h 226"/>
                <a:gd name="T52" fmla="*/ 39329 w 289"/>
                <a:gd name="T53" fmla="*/ 9351 h 226"/>
                <a:gd name="T54" fmla="*/ 33006 w 289"/>
                <a:gd name="T55" fmla="*/ 4032 h 226"/>
                <a:gd name="T56" fmla="*/ 29950 w 289"/>
                <a:gd name="T57" fmla="*/ 4032 h 226"/>
                <a:gd name="T58" fmla="*/ 27522 w 289"/>
                <a:gd name="T59" fmla="*/ 0 h 226"/>
                <a:gd name="T60" fmla="*/ 25279 w 289"/>
                <a:gd name="T61" fmla="*/ 2285 h 226"/>
                <a:gd name="T62" fmla="*/ 19400 w 289"/>
                <a:gd name="T63" fmla="*/ 1750 h 226"/>
                <a:gd name="T64" fmla="*/ 15334 w 289"/>
                <a:gd name="T65" fmla="*/ 1750 h 226"/>
                <a:gd name="T66" fmla="*/ 13349 w 289"/>
                <a:gd name="T67" fmla="*/ 1988 h 226"/>
                <a:gd name="T68" fmla="*/ 11268 w 289"/>
                <a:gd name="T69" fmla="*/ 1750 h 226"/>
                <a:gd name="T70" fmla="*/ 3360 w 289"/>
                <a:gd name="T71" fmla="*/ 4145 h 226"/>
                <a:gd name="T72" fmla="*/ 1561 w 289"/>
                <a:gd name="T73" fmla="*/ 6760 h 2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9"/>
                <a:gd name="T112" fmla="*/ 0 h 226"/>
                <a:gd name="T113" fmla="*/ 289 w 289"/>
                <a:gd name="T114" fmla="*/ 226 h 2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9" h="226">
                  <a:moveTo>
                    <a:pt x="0" y="40"/>
                  </a:moveTo>
                  <a:lnTo>
                    <a:pt x="6" y="79"/>
                  </a:lnTo>
                  <a:lnTo>
                    <a:pt x="4" y="58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6" y="114"/>
                  </a:lnTo>
                  <a:lnTo>
                    <a:pt x="25" y="110"/>
                  </a:lnTo>
                  <a:lnTo>
                    <a:pt x="30" y="116"/>
                  </a:lnTo>
                  <a:lnTo>
                    <a:pt x="37" y="117"/>
                  </a:lnTo>
                  <a:lnTo>
                    <a:pt x="42" y="123"/>
                  </a:lnTo>
                  <a:lnTo>
                    <a:pt x="65" y="128"/>
                  </a:lnTo>
                  <a:lnTo>
                    <a:pt x="79" y="124"/>
                  </a:lnTo>
                  <a:lnTo>
                    <a:pt x="86" y="130"/>
                  </a:lnTo>
                  <a:lnTo>
                    <a:pt x="96" y="149"/>
                  </a:lnTo>
                  <a:lnTo>
                    <a:pt x="91" y="163"/>
                  </a:lnTo>
                  <a:lnTo>
                    <a:pt x="95" y="187"/>
                  </a:lnTo>
                  <a:lnTo>
                    <a:pt x="126" y="207"/>
                  </a:lnTo>
                  <a:lnTo>
                    <a:pt x="130" y="217"/>
                  </a:lnTo>
                  <a:lnTo>
                    <a:pt x="131" y="222"/>
                  </a:lnTo>
                  <a:lnTo>
                    <a:pt x="145" y="226"/>
                  </a:lnTo>
                  <a:lnTo>
                    <a:pt x="159" y="222"/>
                  </a:lnTo>
                  <a:lnTo>
                    <a:pt x="175" y="224"/>
                  </a:lnTo>
                  <a:lnTo>
                    <a:pt x="182" y="221"/>
                  </a:lnTo>
                  <a:lnTo>
                    <a:pt x="187" y="214"/>
                  </a:lnTo>
                  <a:lnTo>
                    <a:pt x="194" y="217"/>
                  </a:lnTo>
                  <a:lnTo>
                    <a:pt x="201" y="215"/>
                  </a:lnTo>
                  <a:lnTo>
                    <a:pt x="198" y="203"/>
                  </a:lnTo>
                  <a:lnTo>
                    <a:pt x="203" y="200"/>
                  </a:lnTo>
                  <a:lnTo>
                    <a:pt x="210" y="200"/>
                  </a:lnTo>
                  <a:lnTo>
                    <a:pt x="215" y="193"/>
                  </a:lnTo>
                  <a:lnTo>
                    <a:pt x="222" y="189"/>
                  </a:lnTo>
                  <a:lnTo>
                    <a:pt x="229" y="191"/>
                  </a:lnTo>
                  <a:lnTo>
                    <a:pt x="233" y="196"/>
                  </a:lnTo>
                  <a:lnTo>
                    <a:pt x="240" y="200"/>
                  </a:lnTo>
                  <a:lnTo>
                    <a:pt x="247" y="196"/>
                  </a:lnTo>
                  <a:lnTo>
                    <a:pt x="245" y="189"/>
                  </a:lnTo>
                  <a:lnTo>
                    <a:pt x="240" y="184"/>
                  </a:lnTo>
                  <a:lnTo>
                    <a:pt x="236" y="177"/>
                  </a:lnTo>
                  <a:lnTo>
                    <a:pt x="238" y="170"/>
                  </a:lnTo>
                  <a:lnTo>
                    <a:pt x="245" y="156"/>
                  </a:lnTo>
                  <a:lnTo>
                    <a:pt x="245" y="126"/>
                  </a:lnTo>
                  <a:lnTo>
                    <a:pt x="252" y="121"/>
                  </a:lnTo>
                  <a:lnTo>
                    <a:pt x="259" y="119"/>
                  </a:lnTo>
                  <a:lnTo>
                    <a:pt x="269" y="110"/>
                  </a:lnTo>
                  <a:lnTo>
                    <a:pt x="282" y="109"/>
                  </a:lnTo>
                  <a:lnTo>
                    <a:pt x="289" y="93"/>
                  </a:lnTo>
                  <a:lnTo>
                    <a:pt x="282" y="89"/>
                  </a:lnTo>
                  <a:lnTo>
                    <a:pt x="273" y="89"/>
                  </a:lnTo>
                  <a:lnTo>
                    <a:pt x="273" y="75"/>
                  </a:lnTo>
                  <a:lnTo>
                    <a:pt x="278" y="72"/>
                  </a:lnTo>
                  <a:lnTo>
                    <a:pt x="283" y="67"/>
                  </a:lnTo>
                  <a:lnTo>
                    <a:pt x="282" y="65"/>
                  </a:lnTo>
                  <a:lnTo>
                    <a:pt x="282" y="63"/>
                  </a:lnTo>
                  <a:lnTo>
                    <a:pt x="269" y="58"/>
                  </a:lnTo>
                  <a:lnTo>
                    <a:pt x="250" y="39"/>
                  </a:lnTo>
                  <a:lnTo>
                    <a:pt x="226" y="25"/>
                  </a:lnTo>
                  <a:lnTo>
                    <a:pt x="212" y="26"/>
                  </a:lnTo>
                  <a:lnTo>
                    <a:pt x="205" y="25"/>
                  </a:lnTo>
                  <a:lnTo>
                    <a:pt x="194" y="5"/>
                  </a:lnTo>
                  <a:lnTo>
                    <a:pt x="189" y="0"/>
                  </a:lnTo>
                  <a:lnTo>
                    <a:pt x="184" y="4"/>
                  </a:lnTo>
                  <a:lnTo>
                    <a:pt x="173" y="14"/>
                  </a:lnTo>
                  <a:lnTo>
                    <a:pt x="159" y="19"/>
                  </a:lnTo>
                  <a:lnTo>
                    <a:pt x="133" y="11"/>
                  </a:lnTo>
                  <a:lnTo>
                    <a:pt x="110" y="9"/>
                  </a:lnTo>
                  <a:lnTo>
                    <a:pt x="105" y="11"/>
                  </a:lnTo>
                  <a:lnTo>
                    <a:pt x="98" y="11"/>
                  </a:lnTo>
                  <a:lnTo>
                    <a:pt x="91" y="12"/>
                  </a:lnTo>
                  <a:lnTo>
                    <a:pt x="84" y="14"/>
                  </a:lnTo>
                  <a:lnTo>
                    <a:pt x="77" y="11"/>
                  </a:lnTo>
                  <a:lnTo>
                    <a:pt x="56" y="11"/>
                  </a:lnTo>
                  <a:lnTo>
                    <a:pt x="23" y="26"/>
                  </a:lnTo>
                  <a:lnTo>
                    <a:pt x="16" y="39"/>
                  </a:lnTo>
                  <a:lnTo>
                    <a:pt x="11" y="4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auto">
            <a:xfrm>
              <a:off x="9394187" y="4584486"/>
              <a:ext cx="387350" cy="287337"/>
            </a:xfrm>
            <a:custGeom>
              <a:avLst/>
              <a:gdLst>
                <a:gd name="T0" fmla="*/ 0 w 165"/>
                <a:gd name="T1" fmla="*/ 16475 h 123"/>
                <a:gd name="T2" fmla="*/ 1 w 165"/>
                <a:gd name="T3" fmla="*/ 15994 h 123"/>
                <a:gd name="T4" fmla="*/ 1640 w 165"/>
                <a:gd name="T5" fmla="*/ 14838 h 123"/>
                <a:gd name="T6" fmla="*/ 3043 w 165"/>
                <a:gd name="T7" fmla="*/ 12293 h 123"/>
                <a:gd name="T8" fmla="*/ 3043 w 165"/>
                <a:gd name="T9" fmla="*/ 10682 h 123"/>
                <a:gd name="T10" fmla="*/ 3586 w 165"/>
                <a:gd name="T11" fmla="*/ 9881 h 123"/>
                <a:gd name="T12" fmla="*/ 6655 w 165"/>
                <a:gd name="T13" fmla="*/ 9603 h 123"/>
                <a:gd name="T14" fmla="*/ 11166 w 165"/>
                <a:gd name="T15" fmla="*/ 4563 h 123"/>
                <a:gd name="T16" fmla="*/ 12144 w 165"/>
                <a:gd name="T17" fmla="*/ 0 h 123"/>
                <a:gd name="T18" fmla="*/ 11464 w 165"/>
                <a:gd name="T19" fmla="*/ 3766 h 123"/>
                <a:gd name="T20" fmla="*/ 8460 w 165"/>
                <a:gd name="T21" fmla="*/ 8770 h 123"/>
                <a:gd name="T22" fmla="*/ 8848 w 165"/>
                <a:gd name="T23" fmla="*/ 9881 h 123"/>
                <a:gd name="T24" fmla="*/ 9841 w 165"/>
                <a:gd name="T25" fmla="*/ 9881 h 123"/>
                <a:gd name="T26" fmla="*/ 11166 w 165"/>
                <a:gd name="T27" fmla="*/ 10299 h 123"/>
                <a:gd name="T28" fmla="*/ 12852 w 165"/>
                <a:gd name="T29" fmla="*/ 10299 h 123"/>
                <a:gd name="T30" fmla="*/ 13274 w 165"/>
                <a:gd name="T31" fmla="*/ 6999 h 123"/>
                <a:gd name="T32" fmla="*/ 13473 w 165"/>
                <a:gd name="T33" fmla="*/ 6094 h 123"/>
                <a:gd name="T34" fmla="*/ 13763 w 165"/>
                <a:gd name="T35" fmla="*/ 5542 h 123"/>
                <a:gd name="T36" fmla="*/ 15245 w 165"/>
                <a:gd name="T37" fmla="*/ 5043 h 123"/>
                <a:gd name="T38" fmla="*/ 15962 w 165"/>
                <a:gd name="T39" fmla="*/ 5886 h 123"/>
                <a:gd name="T40" fmla="*/ 17150 w 165"/>
                <a:gd name="T41" fmla="*/ 6094 h 123"/>
                <a:gd name="T42" fmla="*/ 17958 w 165"/>
                <a:gd name="T43" fmla="*/ 6999 h 123"/>
                <a:gd name="T44" fmla="*/ 21641 w 165"/>
                <a:gd name="T45" fmla="*/ 7696 h 123"/>
                <a:gd name="T46" fmla="*/ 23939 w 165"/>
                <a:gd name="T47" fmla="*/ 7137 h 123"/>
                <a:gd name="T48" fmla="*/ 25070 w 165"/>
                <a:gd name="T49" fmla="*/ 8054 h 123"/>
                <a:gd name="T50" fmla="*/ 26707 w 165"/>
                <a:gd name="T51" fmla="*/ 10920 h 123"/>
                <a:gd name="T52" fmla="*/ 25907 w 165"/>
                <a:gd name="T53" fmla="*/ 13110 h 123"/>
                <a:gd name="T54" fmla="*/ 26556 w 165"/>
                <a:gd name="T55" fmla="*/ 16665 h 123"/>
                <a:gd name="T56" fmla="*/ 11847 w 165"/>
                <a:gd name="T57" fmla="*/ 18603 h 123"/>
                <a:gd name="T58" fmla="*/ 0 w 165"/>
                <a:gd name="T59" fmla="*/ 16475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5"/>
                <a:gd name="T91" fmla="*/ 0 h 123"/>
                <a:gd name="T92" fmla="*/ 165 w 165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5" h="123">
                  <a:moveTo>
                    <a:pt x="0" y="109"/>
                  </a:moveTo>
                  <a:lnTo>
                    <a:pt x="1" y="105"/>
                  </a:lnTo>
                  <a:lnTo>
                    <a:pt x="10" y="98"/>
                  </a:lnTo>
                  <a:lnTo>
                    <a:pt x="19" y="81"/>
                  </a:lnTo>
                  <a:lnTo>
                    <a:pt x="19" y="70"/>
                  </a:lnTo>
                  <a:lnTo>
                    <a:pt x="22" y="65"/>
                  </a:lnTo>
                  <a:lnTo>
                    <a:pt x="41" y="63"/>
                  </a:lnTo>
                  <a:lnTo>
                    <a:pt x="69" y="30"/>
                  </a:lnTo>
                  <a:lnTo>
                    <a:pt x="75" y="0"/>
                  </a:lnTo>
                  <a:lnTo>
                    <a:pt x="71" y="25"/>
                  </a:lnTo>
                  <a:lnTo>
                    <a:pt x="52" y="58"/>
                  </a:lnTo>
                  <a:lnTo>
                    <a:pt x="55" y="65"/>
                  </a:lnTo>
                  <a:lnTo>
                    <a:pt x="61" y="65"/>
                  </a:lnTo>
                  <a:lnTo>
                    <a:pt x="69" y="68"/>
                  </a:lnTo>
                  <a:lnTo>
                    <a:pt x="80" y="68"/>
                  </a:lnTo>
                  <a:lnTo>
                    <a:pt x="82" y="46"/>
                  </a:lnTo>
                  <a:lnTo>
                    <a:pt x="83" y="40"/>
                  </a:lnTo>
                  <a:lnTo>
                    <a:pt x="85" y="37"/>
                  </a:lnTo>
                  <a:lnTo>
                    <a:pt x="94" y="33"/>
                  </a:lnTo>
                  <a:lnTo>
                    <a:pt x="99" y="39"/>
                  </a:lnTo>
                  <a:lnTo>
                    <a:pt x="106" y="40"/>
                  </a:lnTo>
                  <a:lnTo>
                    <a:pt x="111" y="46"/>
                  </a:lnTo>
                  <a:lnTo>
                    <a:pt x="134" y="51"/>
                  </a:lnTo>
                  <a:lnTo>
                    <a:pt x="148" y="47"/>
                  </a:lnTo>
                  <a:lnTo>
                    <a:pt x="155" y="53"/>
                  </a:lnTo>
                  <a:lnTo>
                    <a:pt x="165" y="72"/>
                  </a:lnTo>
                  <a:lnTo>
                    <a:pt x="160" y="86"/>
                  </a:lnTo>
                  <a:lnTo>
                    <a:pt x="164" y="110"/>
                  </a:lnTo>
                  <a:lnTo>
                    <a:pt x="73" y="123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8" name="Freeform 15"/>
            <p:cNvSpPr>
              <a:spLocks/>
            </p:cNvSpPr>
            <p:nvPr/>
          </p:nvSpPr>
          <p:spPr bwMode="auto">
            <a:xfrm>
              <a:off x="8725849" y="4755936"/>
              <a:ext cx="1239837" cy="1162050"/>
            </a:xfrm>
            <a:custGeom>
              <a:avLst/>
              <a:gdLst>
                <a:gd name="T0" fmla="*/ 77510 w 531"/>
                <a:gd name="T1" fmla="*/ 48919 h 498"/>
                <a:gd name="T2" fmla="*/ 79022 w 531"/>
                <a:gd name="T3" fmla="*/ 52088 h 498"/>
                <a:gd name="T4" fmla="*/ 79631 w 531"/>
                <a:gd name="T5" fmla="*/ 56307 h 498"/>
                <a:gd name="T6" fmla="*/ 69222 w 531"/>
                <a:gd name="T7" fmla="*/ 69946 h 498"/>
                <a:gd name="T8" fmla="*/ 69447 w 531"/>
                <a:gd name="T9" fmla="*/ 74208 h 498"/>
                <a:gd name="T10" fmla="*/ 65586 w 531"/>
                <a:gd name="T11" fmla="*/ 74048 h 498"/>
                <a:gd name="T12" fmla="*/ 56834 w 531"/>
                <a:gd name="T13" fmla="*/ 70296 h 498"/>
                <a:gd name="T14" fmla="*/ 52601 w 531"/>
                <a:gd name="T15" fmla="*/ 71011 h 498"/>
                <a:gd name="T16" fmla="*/ 48288 w 531"/>
                <a:gd name="T17" fmla="*/ 72331 h 498"/>
                <a:gd name="T18" fmla="*/ 45442 w 531"/>
                <a:gd name="T19" fmla="*/ 72938 h 498"/>
                <a:gd name="T20" fmla="*/ 38141 w 531"/>
                <a:gd name="T21" fmla="*/ 69946 h 498"/>
                <a:gd name="T22" fmla="*/ 30771 w 531"/>
                <a:gd name="T23" fmla="*/ 63611 h 498"/>
                <a:gd name="T24" fmla="*/ 28569 w 531"/>
                <a:gd name="T25" fmla="*/ 62617 h 498"/>
                <a:gd name="T26" fmla="*/ 27175 w 531"/>
                <a:gd name="T27" fmla="*/ 59370 h 498"/>
                <a:gd name="T28" fmla="*/ 20409 w 531"/>
                <a:gd name="T29" fmla="*/ 58294 h 498"/>
                <a:gd name="T30" fmla="*/ 18944 w 531"/>
                <a:gd name="T31" fmla="*/ 60414 h 498"/>
                <a:gd name="T32" fmla="*/ 15070 w 531"/>
                <a:gd name="T33" fmla="*/ 56983 h 498"/>
                <a:gd name="T34" fmla="*/ 15807 w 531"/>
                <a:gd name="T35" fmla="*/ 54800 h 498"/>
                <a:gd name="T36" fmla="*/ 14083 w 531"/>
                <a:gd name="T37" fmla="*/ 54105 h 498"/>
                <a:gd name="T38" fmla="*/ 8422 w 531"/>
                <a:gd name="T39" fmla="*/ 51516 h 498"/>
                <a:gd name="T40" fmla="*/ 6064 w 531"/>
                <a:gd name="T41" fmla="*/ 49006 h 498"/>
                <a:gd name="T42" fmla="*/ 2822 w 531"/>
                <a:gd name="T43" fmla="*/ 50656 h 498"/>
                <a:gd name="T44" fmla="*/ 4521 w 531"/>
                <a:gd name="T45" fmla="*/ 43028 h 498"/>
                <a:gd name="T46" fmla="*/ 1800 w 531"/>
                <a:gd name="T47" fmla="*/ 26655 h 498"/>
                <a:gd name="T48" fmla="*/ 0 w 531"/>
                <a:gd name="T49" fmla="*/ 23844 h 498"/>
                <a:gd name="T50" fmla="*/ 2189 w 531"/>
                <a:gd name="T51" fmla="*/ 16470 h 498"/>
                <a:gd name="T52" fmla="*/ 3220 w 531"/>
                <a:gd name="T53" fmla="*/ 13715 h 498"/>
                <a:gd name="T54" fmla="*/ 3758 w 531"/>
                <a:gd name="T55" fmla="*/ 11931 h 498"/>
                <a:gd name="T56" fmla="*/ 3220 w 531"/>
                <a:gd name="T57" fmla="*/ 10438 h 498"/>
                <a:gd name="T58" fmla="*/ 4798 w 531"/>
                <a:gd name="T59" fmla="*/ 10607 h 498"/>
                <a:gd name="T60" fmla="*/ 15485 w 531"/>
                <a:gd name="T61" fmla="*/ 6723 h 498"/>
                <a:gd name="T62" fmla="*/ 33498 w 531"/>
                <a:gd name="T63" fmla="*/ 0 h 498"/>
                <a:gd name="T64" fmla="*/ 37034 w 531"/>
                <a:gd name="T65" fmla="*/ 2175 h 498"/>
                <a:gd name="T66" fmla="*/ 34602 w 531"/>
                <a:gd name="T67" fmla="*/ 1493 h 498"/>
                <a:gd name="T68" fmla="*/ 37034 w 531"/>
                <a:gd name="T69" fmla="*/ 7342 h 498"/>
                <a:gd name="T70" fmla="*/ 38041 w 531"/>
                <a:gd name="T71" fmla="*/ 6312 h 498"/>
                <a:gd name="T72" fmla="*/ 41946 w 531"/>
                <a:gd name="T73" fmla="*/ 6028 h 498"/>
                <a:gd name="T74" fmla="*/ 54205 w 531"/>
                <a:gd name="T75" fmla="*/ 7342 h 498"/>
                <a:gd name="T76" fmla="*/ 72662 w 531"/>
                <a:gd name="T77" fmla="*/ 8393 h 498"/>
                <a:gd name="T78" fmla="*/ 76853 w 531"/>
                <a:gd name="T79" fmla="*/ 26981 h 498"/>
                <a:gd name="T80" fmla="*/ 73277 w 531"/>
                <a:gd name="T81" fmla="*/ 30476 h 498"/>
                <a:gd name="T82" fmla="*/ 72662 w 531"/>
                <a:gd name="T83" fmla="*/ 34273 h 498"/>
                <a:gd name="T84" fmla="*/ 74854 w 531"/>
                <a:gd name="T85" fmla="*/ 41703 h 4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1"/>
                <a:gd name="T130" fmla="*/ 0 h 498"/>
                <a:gd name="T131" fmla="*/ 531 w 531"/>
                <a:gd name="T132" fmla="*/ 498 h 4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1" h="498">
                  <a:moveTo>
                    <a:pt x="496" y="279"/>
                  </a:moveTo>
                  <a:lnTo>
                    <a:pt x="514" y="327"/>
                  </a:lnTo>
                  <a:lnTo>
                    <a:pt x="526" y="337"/>
                  </a:lnTo>
                  <a:lnTo>
                    <a:pt x="524" y="348"/>
                  </a:lnTo>
                  <a:lnTo>
                    <a:pt x="531" y="363"/>
                  </a:lnTo>
                  <a:lnTo>
                    <a:pt x="528" y="377"/>
                  </a:lnTo>
                  <a:lnTo>
                    <a:pt x="491" y="407"/>
                  </a:lnTo>
                  <a:lnTo>
                    <a:pt x="459" y="468"/>
                  </a:lnTo>
                  <a:lnTo>
                    <a:pt x="458" y="482"/>
                  </a:lnTo>
                  <a:lnTo>
                    <a:pt x="461" y="496"/>
                  </a:lnTo>
                  <a:lnTo>
                    <a:pt x="451" y="498"/>
                  </a:lnTo>
                  <a:lnTo>
                    <a:pt x="435" y="495"/>
                  </a:lnTo>
                  <a:lnTo>
                    <a:pt x="404" y="470"/>
                  </a:lnTo>
                  <a:lnTo>
                    <a:pt x="377" y="470"/>
                  </a:lnTo>
                  <a:lnTo>
                    <a:pt x="360" y="482"/>
                  </a:lnTo>
                  <a:lnTo>
                    <a:pt x="349" y="475"/>
                  </a:lnTo>
                  <a:lnTo>
                    <a:pt x="328" y="475"/>
                  </a:lnTo>
                  <a:lnTo>
                    <a:pt x="320" y="484"/>
                  </a:lnTo>
                  <a:lnTo>
                    <a:pt x="309" y="489"/>
                  </a:lnTo>
                  <a:lnTo>
                    <a:pt x="301" y="488"/>
                  </a:lnTo>
                  <a:lnTo>
                    <a:pt x="276" y="461"/>
                  </a:lnTo>
                  <a:lnTo>
                    <a:pt x="253" y="468"/>
                  </a:lnTo>
                  <a:lnTo>
                    <a:pt x="224" y="453"/>
                  </a:lnTo>
                  <a:lnTo>
                    <a:pt x="204" y="425"/>
                  </a:lnTo>
                  <a:lnTo>
                    <a:pt x="194" y="419"/>
                  </a:lnTo>
                  <a:lnTo>
                    <a:pt x="190" y="419"/>
                  </a:lnTo>
                  <a:lnTo>
                    <a:pt x="180" y="412"/>
                  </a:lnTo>
                  <a:lnTo>
                    <a:pt x="180" y="397"/>
                  </a:lnTo>
                  <a:lnTo>
                    <a:pt x="136" y="384"/>
                  </a:lnTo>
                  <a:lnTo>
                    <a:pt x="135" y="390"/>
                  </a:lnTo>
                  <a:lnTo>
                    <a:pt x="138" y="395"/>
                  </a:lnTo>
                  <a:lnTo>
                    <a:pt x="126" y="404"/>
                  </a:lnTo>
                  <a:lnTo>
                    <a:pt x="119" y="400"/>
                  </a:lnTo>
                  <a:lnTo>
                    <a:pt x="100" y="381"/>
                  </a:lnTo>
                  <a:lnTo>
                    <a:pt x="105" y="370"/>
                  </a:lnTo>
                  <a:lnTo>
                    <a:pt x="105" y="367"/>
                  </a:lnTo>
                  <a:lnTo>
                    <a:pt x="105" y="365"/>
                  </a:lnTo>
                  <a:lnTo>
                    <a:pt x="93" y="362"/>
                  </a:lnTo>
                  <a:lnTo>
                    <a:pt x="84" y="349"/>
                  </a:lnTo>
                  <a:lnTo>
                    <a:pt x="56" y="344"/>
                  </a:lnTo>
                  <a:lnTo>
                    <a:pt x="51" y="335"/>
                  </a:lnTo>
                  <a:lnTo>
                    <a:pt x="40" y="328"/>
                  </a:lnTo>
                  <a:lnTo>
                    <a:pt x="25" y="342"/>
                  </a:lnTo>
                  <a:lnTo>
                    <a:pt x="19" y="339"/>
                  </a:lnTo>
                  <a:lnTo>
                    <a:pt x="30" y="293"/>
                  </a:lnTo>
                  <a:lnTo>
                    <a:pt x="30" y="288"/>
                  </a:lnTo>
                  <a:lnTo>
                    <a:pt x="16" y="269"/>
                  </a:lnTo>
                  <a:lnTo>
                    <a:pt x="12" y="178"/>
                  </a:lnTo>
                  <a:lnTo>
                    <a:pt x="0" y="166"/>
                  </a:lnTo>
                  <a:lnTo>
                    <a:pt x="0" y="159"/>
                  </a:lnTo>
                  <a:lnTo>
                    <a:pt x="11" y="136"/>
                  </a:lnTo>
                  <a:lnTo>
                    <a:pt x="14" y="110"/>
                  </a:lnTo>
                  <a:lnTo>
                    <a:pt x="7" y="84"/>
                  </a:lnTo>
                  <a:lnTo>
                    <a:pt x="21" y="92"/>
                  </a:lnTo>
                  <a:lnTo>
                    <a:pt x="25" y="87"/>
                  </a:lnTo>
                  <a:lnTo>
                    <a:pt x="25" y="80"/>
                  </a:lnTo>
                  <a:lnTo>
                    <a:pt x="12" y="75"/>
                  </a:lnTo>
                  <a:lnTo>
                    <a:pt x="21" y="70"/>
                  </a:lnTo>
                  <a:lnTo>
                    <a:pt x="32" y="68"/>
                  </a:lnTo>
                  <a:lnTo>
                    <a:pt x="32" y="71"/>
                  </a:lnTo>
                  <a:lnTo>
                    <a:pt x="44" y="61"/>
                  </a:lnTo>
                  <a:lnTo>
                    <a:pt x="103" y="45"/>
                  </a:lnTo>
                  <a:lnTo>
                    <a:pt x="135" y="21"/>
                  </a:lnTo>
                  <a:lnTo>
                    <a:pt x="222" y="0"/>
                  </a:lnTo>
                  <a:lnTo>
                    <a:pt x="239" y="7"/>
                  </a:lnTo>
                  <a:lnTo>
                    <a:pt x="246" y="14"/>
                  </a:lnTo>
                  <a:lnTo>
                    <a:pt x="245" y="21"/>
                  </a:lnTo>
                  <a:lnTo>
                    <a:pt x="229" y="10"/>
                  </a:lnTo>
                  <a:lnTo>
                    <a:pt x="241" y="45"/>
                  </a:lnTo>
                  <a:lnTo>
                    <a:pt x="246" y="49"/>
                  </a:lnTo>
                  <a:lnTo>
                    <a:pt x="248" y="45"/>
                  </a:lnTo>
                  <a:lnTo>
                    <a:pt x="252" y="42"/>
                  </a:lnTo>
                  <a:lnTo>
                    <a:pt x="255" y="45"/>
                  </a:lnTo>
                  <a:lnTo>
                    <a:pt x="278" y="40"/>
                  </a:lnTo>
                  <a:lnTo>
                    <a:pt x="287" y="35"/>
                  </a:lnTo>
                  <a:lnTo>
                    <a:pt x="360" y="49"/>
                  </a:lnTo>
                  <a:lnTo>
                    <a:pt x="451" y="36"/>
                  </a:lnTo>
                  <a:lnTo>
                    <a:pt x="482" y="56"/>
                  </a:lnTo>
                  <a:lnTo>
                    <a:pt x="510" y="162"/>
                  </a:lnTo>
                  <a:lnTo>
                    <a:pt x="510" y="180"/>
                  </a:lnTo>
                  <a:lnTo>
                    <a:pt x="500" y="196"/>
                  </a:lnTo>
                  <a:lnTo>
                    <a:pt x="486" y="204"/>
                  </a:lnTo>
                  <a:lnTo>
                    <a:pt x="477" y="218"/>
                  </a:lnTo>
                  <a:lnTo>
                    <a:pt x="482" y="229"/>
                  </a:lnTo>
                  <a:lnTo>
                    <a:pt x="498" y="241"/>
                  </a:lnTo>
                  <a:lnTo>
                    <a:pt x="496" y="2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9" name="Freeform 16"/>
            <p:cNvSpPr>
              <a:spLocks/>
            </p:cNvSpPr>
            <p:nvPr/>
          </p:nvSpPr>
          <p:spPr bwMode="auto">
            <a:xfrm>
              <a:off x="9554524" y="4087599"/>
              <a:ext cx="831850" cy="466725"/>
            </a:xfrm>
            <a:custGeom>
              <a:avLst/>
              <a:gdLst>
                <a:gd name="T0" fmla="*/ 0 w 356"/>
                <a:gd name="T1" fmla="*/ 23625 h 201"/>
                <a:gd name="T2" fmla="*/ 2245 w 356"/>
                <a:gd name="T3" fmla="*/ 13719 h 201"/>
                <a:gd name="T4" fmla="*/ 5371 w 356"/>
                <a:gd name="T5" fmla="*/ 7033 h 201"/>
                <a:gd name="T6" fmla="*/ 10696 w 356"/>
                <a:gd name="T7" fmla="*/ 4929 h 201"/>
                <a:gd name="T8" fmla="*/ 15068 w 356"/>
                <a:gd name="T9" fmla="*/ 10941 h 201"/>
                <a:gd name="T10" fmla="*/ 16165 w 356"/>
                <a:gd name="T11" fmla="*/ 11517 h 201"/>
                <a:gd name="T12" fmla="*/ 19035 w 356"/>
                <a:gd name="T13" fmla="*/ 13445 h 201"/>
                <a:gd name="T14" fmla="*/ 22049 w 356"/>
                <a:gd name="T15" fmla="*/ 12466 h 201"/>
                <a:gd name="T16" fmla="*/ 22545 w 356"/>
                <a:gd name="T17" fmla="*/ 13900 h 201"/>
                <a:gd name="T18" fmla="*/ 23860 w 356"/>
                <a:gd name="T19" fmla="*/ 10287 h 201"/>
                <a:gd name="T20" fmla="*/ 24172 w 356"/>
                <a:gd name="T21" fmla="*/ 2247 h 201"/>
                <a:gd name="T22" fmla="*/ 26793 w 356"/>
                <a:gd name="T23" fmla="*/ 676 h 201"/>
                <a:gd name="T24" fmla="*/ 32454 w 356"/>
                <a:gd name="T25" fmla="*/ 276 h 201"/>
                <a:gd name="T26" fmla="*/ 36134 w 356"/>
                <a:gd name="T27" fmla="*/ 1862 h 201"/>
                <a:gd name="T28" fmla="*/ 39924 w 356"/>
                <a:gd name="T29" fmla="*/ 4929 h 201"/>
                <a:gd name="T30" fmla="*/ 41654 w 356"/>
                <a:gd name="T31" fmla="*/ 4356 h 201"/>
                <a:gd name="T32" fmla="*/ 46030 w 356"/>
                <a:gd name="T33" fmla="*/ 4356 h 201"/>
                <a:gd name="T34" fmla="*/ 48650 w 356"/>
                <a:gd name="T35" fmla="*/ 6371 h 201"/>
                <a:gd name="T36" fmla="*/ 49453 w 356"/>
                <a:gd name="T37" fmla="*/ 7934 h 201"/>
                <a:gd name="T38" fmla="*/ 49958 w 356"/>
                <a:gd name="T39" fmla="*/ 12194 h 201"/>
                <a:gd name="T40" fmla="*/ 51005 w 356"/>
                <a:gd name="T41" fmla="*/ 13719 h 201"/>
                <a:gd name="T42" fmla="*/ 54200 w 356"/>
                <a:gd name="T43" fmla="*/ 20735 h 201"/>
                <a:gd name="T44" fmla="*/ 50656 w 356"/>
                <a:gd name="T45" fmla="*/ 23258 h 201"/>
                <a:gd name="T46" fmla="*/ 49453 w 356"/>
                <a:gd name="T47" fmla="*/ 25950 h 201"/>
                <a:gd name="T48" fmla="*/ 46030 w 356"/>
                <a:gd name="T49" fmla="*/ 25688 h 201"/>
                <a:gd name="T50" fmla="*/ 45139 w 356"/>
                <a:gd name="T51" fmla="*/ 27520 h 201"/>
                <a:gd name="T52" fmla="*/ 41047 w 356"/>
                <a:gd name="T53" fmla="*/ 27216 h 201"/>
                <a:gd name="T54" fmla="*/ 34565 w 356"/>
                <a:gd name="T55" fmla="*/ 22562 h 201"/>
                <a:gd name="T56" fmla="*/ 31333 w 356"/>
                <a:gd name="T57" fmla="*/ 22562 h 201"/>
                <a:gd name="T58" fmla="*/ 28933 w 356"/>
                <a:gd name="T59" fmla="*/ 19094 h 201"/>
                <a:gd name="T60" fmla="*/ 26509 w 356"/>
                <a:gd name="T61" fmla="*/ 20994 h 201"/>
                <a:gd name="T62" fmla="*/ 20402 w 356"/>
                <a:gd name="T63" fmla="*/ 20549 h 201"/>
                <a:gd name="T64" fmla="*/ 16165 w 356"/>
                <a:gd name="T65" fmla="*/ 20549 h 201"/>
                <a:gd name="T66" fmla="*/ 13963 w 356"/>
                <a:gd name="T67" fmla="*/ 20735 h 201"/>
                <a:gd name="T68" fmla="*/ 11899 w 356"/>
                <a:gd name="T69" fmla="*/ 20549 h 201"/>
                <a:gd name="T70" fmla="*/ 3649 w 356"/>
                <a:gd name="T71" fmla="*/ 22774 h 201"/>
                <a:gd name="T72" fmla="*/ 1812 w 356"/>
                <a:gd name="T73" fmla="*/ 24912 h 2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6"/>
                <a:gd name="T112" fmla="*/ 0 h 201"/>
                <a:gd name="T113" fmla="*/ 356 w 356"/>
                <a:gd name="T114" fmla="*/ 201 h 2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6" h="201">
                  <a:moveTo>
                    <a:pt x="1" y="176"/>
                  </a:moveTo>
                  <a:lnTo>
                    <a:pt x="0" y="168"/>
                  </a:lnTo>
                  <a:lnTo>
                    <a:pt x="3" y="122"/>
                  </a:lnTo>
                  <a:lnTo>
                    <a:pt x="15" y="98"/>
                  </a:lnTo>
                  <a:lnTo>
                    <a:pt x="21" y="73"/>
                  </a:lnTo>
                  <a:lnTo>
                    <a:pt x="35" y="50"/>
                  </a:lnTo>
                  <a:lnTo>
                    <a:pt x="42" y="45"/>
                  </a:lnTo>
                  <a:lnTo>
                    <a:pt x="70" y="35"/>
                  </a:lnTo>
                  <a:lnTo>
                    <a:pt x="94" y="63"/>
                  </a:lnTo>
                  <a:lnTo>
                    <a:pt x="99" y="78"/>
                  </a:lnTo>
                  <a:lnTo>
                    <a:pt x="101" y="68"/>
                  </a:lnTo>
                  <a:lnTo>
                    <a:pt x="106" y="82"/>
                  </a:lnTo>
                  <a:lnTo>
                    <a:pt x="111" y="89"/>
                  </a:lnTo>
                  <a:lnTo>
                    <a:pt x="125" y="96"/>
                  </a:lnTo>
                  <a:lnTo>
                    <a:pt x="131" y="96"/>
                  </a:lnTo>
                  <a:lnTo>
                    <a:pt x="145" y="89"/>
                  </a:lnTo>
                  <a:lnTo>
                    <a:pt x="145" y="94"/>
                  </a:lnTo>
                  <a:lnTo>
                    <a:pt x="148" y="99"/>
                  </a:lnTo>
                  <a:lnTo>
                    <a:pt x="150" y="87"/>
                  </a:lnTo>
                  <a:lnTo>
                    <a:pt x="157" y="73"/>
                  </a:lnTo>
                  <a:lnTo>
                    <a:pt x="155" y="21"/>
                  </a:lnTo>
                  <a:lnTo>
                    <a:pt x="159" y="16"/>
                  </a:lnTo>
                  <a:lnTo>
                    <a:pt x="166" y="14"/>
                  </a:lnTo>
                  <a:lnTo>
                    <a:pt x="176" y="5"/>
                  </a:lnTo>
                  <a:lnTo>
                    <a:pt x="197" y="0"/>
                  </a:lnTo>
                  <a:lnTo>
                    <a:pt x="213" y="2"/>
                  </a:lnTo>
                  <a:lnTo>
                    <a:pt x="223" y="9"/>
                  </a:lnTo>
                  <a:lnTo>
                    <a:pt x="237" y="14"/>
                  </a:lnTo>
                  <a:lnTo>
                    <a:pt x="242" y="21"/>
                  </a:lnTo>
                  <a:lnTo>
                    <a:pt x="262" y="35"/>
                  </a:lnTo>
                  <a:lnTo>
                    <a:pt x="269" y="35"/>
                  </a:lnTo>
                  <a:lnTo>
                    <a:pt x="274" y="31"/>
                  </a:lnTo>
                  <a:lnTo>
                    <a:pt x="288" y="28"/>
                  </a:lnTo>
                  <a:lnTo>
                    <a:pt x="302" y="31"/>
                  </a:lnTo>
                  <a:lnTo>
                    <a:pt x="312" y="42"/>
                  </a:lnTo>
                  <a:lnTo>
                    <a:pt x="319" y="45"/>
                  </a:lnTo>
                  <a:lnTo>
                    <a:pt x="323" y="50"/>
                  </a:lnTo>
                  <a:lnTo>
                    <a:pt x="325" y="57"/>
                  </a:lnTo>
                  <a:lnTo>
                    <a:pt x="321" y="85"/>
                  </a:lnTo>
                  <a:lnTo>
                    <a:pt x="328" y="87"/>
                  </a:lnTo>
                  <a:lnTo>
                    <a:pt x="333" y="91"/>
                  </a:lnTo>
                  <a:lnTo>
                    <a:pt x="335" y="98"/>
                  </a:lnTo>
                  <a:lnTo>
                    <a:pt x="354" y="127"/>
                  </a:lnTo>
                  <a:lnTo>
                    <a:pt x="356" y="148"/>
                  </a:lnTo>
                  <a:lnTo>
                    <a:pt x="347" y="150"/>
                  </a:lnTo>
                  <a:lnTo>
                    <a:pt x="333" y="166"/>
                  </a:lnTo>
                  <a:lnTo>
                    <a:pt x="332" y="173"/>
                  </a:lnTo>
                  <a:lnTo>
                    <a:pt x="325" y="185"/>
                  </a:lnTo>
                  <a:lnTo>
                    <a:pt x="318" y="189"/>
                  </a:lnTo>
                  <a:lnTo>
                    <a:pt x="302" y="183"/>
                  </a:lnTo>
                  <a:lnTo>
                    <a:pt x="297" y="189"/>
                  </a:lnTo>
                  <a:lnTo>
                    <a:pt x="297" y="196"/>
                  </a:lnTo>
                  <a:lnTo>
                    <a:pt x="290" y="201"/>
                  </a:lnTo>
                  <a:lnTo>
                    <a:pt x="270" y="194"/>
                  </a:lnTo>
                  <a:lnTo>
                    <a:pt x="251" y="175"/>
                  </a:lnTo>
                  <a:lnTo>
                    <a:pt x="227" y="161"/>
                  </a:lnTo>
                  <a:lnTo>
                    <a:pt x="213" y="162"/>
                  </a:lnTo>
                  <a:lnTo>
                    <a:pt x="206" y="161"/>
                  </a:lnTo>
                  <a:lnTo>
                    <a:pt x="195" y="141"/>
                  </a:lnTo>
                  <a:lnTo>
                    <a:pt x="190" y="136"/>
                  </a:lnTo>
                  <a:lnTo>
                    <a:pt x="185" y="140"/>
                  </a:lnTo>
                  <a:lnTo>
                    <a:pt x="174" y="150"/>
                  </a:lnTo>
                  <a:lnTo>
                    <a:pt x="160" y="155"/>
                  </a:lnTo>
                  <a:lnTo>
                    <a:pt x="134" y="147"/>
                  </a:lnTo>
                  <a:lnTo>
                    <a:pt x="111" y="145"/>
                  </a:lnTo>
                  <a:lnTo>
                    <a:pt x="106" y="147"/>
                  </a:lnTo>
                  <a:lnTo>
                    <a:pt x="99" y="147"/>
                  </a:lnTo>
                  <a:lnTo>
                    <a:pt x="92" y="148"/>
                  </a:lnTo>
                  <a:lnTo>
                    <a:pt x="85" y="150"/>
                  </a:lnTo>
                  <a:lnTo>
                    <a:pt x="78" y="147"/>
                  </a:lnTo>
                  <a:lnTo>
                    <a:pt x="57" y="147"/>
                  </a:lnTo>
                  <a:lnTo>
                    <a:pt x="24" y="162"/>
                  </a:lnTo>
                  <a:lnTo>
                    <a:pt x="17" y="175"/>
                  </a:lnTo>
                  <a:lnTo>
                    <a:pt x="12" y="178"/>
                  </a:lnTo>
                  <a:lnTo>
                    <a:pt x="1" y="1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9643424" y="3987607"/>
              <a:ext cx="140705" cy="135214"/>
            </a:xfrm>
            <a:custGeom>
              <a:avLst/>
              <a:gdLst>
                <a:gd name="T0" fmla="*/ 6 w 61"/>
                <a:gd name="T1" fmla="*/ 0 h 58"/>
                <a:gd name="T2" fmla="*/ 3 w 61"/>
                <a:gd name="T3" fmla="*/ 0 h 58"/>
                <a:gd name="T4" fmla="*/ 3 w 61"/>
                <a:gd name="T5" fmla="*/ 3 h 58"/>
                <a:gd name="T6" fmla="*/ 3 w 61"/>
                <a:gd name="T7" fmla="*/ 3 h 58"/>
                <a:gd name="T8" fmla="*/ 3 w 61"/>
                <a:gd name="T9" fmla="*/ 3 h 58"/>
                <a:gd name="T10" fmla="*/ 0 w 61"/>
                <a:gd name="T11" fmla="*/ 3 h 58"/>
                <a:gd name="T12" fmla="*/ 0 w 61"/>
                <a:gd name="T13" fmla="*/ 3 h 58"/>
                <a:gd name="T14" fmla="*/ 3 w 61"/>
                <a:gd name="T15" fmla="*/ 4 h 58"/>
                <a:gd name="T16" fmla="*/ 3 w 61"/>
                <a:gd name="T17" fmla="*/ 4 h 58"/>
                <a:gd name="T18" fmla="*/ 3 w 61"/>
                <a:gd name="T19" fmla="*/ 5 h 58"/>
                <a:gd name="T20" fmla="*/ 3 w 61"/>
                <a:gd name="T21" fmla="*/ 6 h 58"/>
                <a:gd name="T22" fmla="*/ 3 w 61"/>
                <a:gd name="T23" fmla="*/ 7 h 58"/>
                <a:gd name="T24" fmla="*/ 3 w 61"/>
                <a:gd name="T25" fmla="*/ 4 h 58"/>
                <a:gd name="T26" fmla="*/ 3 w 61"/>
                <a:gd name="T27" fmla="*/ 3 h 58"/>
                <a:gd name="T28" fmla="*/ 3 w 61"/>
                <a:gd name="T29" fmla="*/ 3 h 58"/>
                <a:gd name="T30" fmla="*/ 3 w 61"/>
                <a:gd name="T31" fmla="*/ 3 h 58"/>
                <a:gd name="T32" fmla="*/ 4 w 61"/>
                <a:gd name="T33" fmla="*/ 3 h 58"/>
                <a:gd name="T34" fmla="*/ 4 w 61"/>
                <a:gd name="T35" fmla="*/ 3 h 58"/>
                <a:gd name="T36" fmla="*/ 6 w 61"/>
                <a:gd name="T37" fmla="*/ 3 h 58"/>
                <a:gd name="T38" fmla="*/ 6 w 61"/>
                <a:gd name="T39" fmla="*/ 3 h 58"/>
                <a:gd name="T40" fmla="*/ 7 w 61"/>
                <a:gd name="T41" fmla="*/ 3 h 58"/>
                <a:gd name="T42" fmla="*/ 7 w 61"/>
                <a:gd name="T43" fmla="*/ 3 h 58"/>
                <a:gd name="T44" fmla="*/ 6 w 61"/>
                <a:gd name="T45" fmla="*/ 2 h 58"/>
                <a:gd name="T46" fmla="*/ 6 w 61"/>
                <a:gd name="T47" fmla="*/ 2 h 58"/>
                <a:gd name="T48" fmla="*/ 6 w 6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8"/>
                <a:gd name="T77" fmla="*/ 61 w 6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8">
                  <a:moveTo>
                    <a:pt x="51" y="0"/>
                  </a:moveTo>
                  <a:lnTo>
                    <a:pt x="21" y="0"/>
                  </a:lnTo>
                  <a:lnTo>
                    <a:pt x="16" y="10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0" y="9"/>
                  </a:lnTo>
                  <a:lnTo>
                    <a:pt x="0" y="30"/>
                  </a:lnTo>
                  <a:lnTo>
                    <a:pt x="5" y="35"/>
                  </a:lnTo>
                  <a:lnTo>
                    <a:pt x="11" y="38"/>
                  </a:lnTo>
                  <a:lnTo>
                    <a:pt x="11" y="44"/>
                  </a:lnTo>
                  <a:lnTo>
                    <a:pt x="7" y="52"/>
                  </a:lnTo>
                  <a:lnTo>
                    <a:pt x="7" y="58"/>
                  </a:lnTo>
                  <a:lnTo>
                    <a:pt x="19" y="38"/>
                  </a:lnTo>
                  <a:lnTo>
                    <a:pt x="21" y="28"/>
                  </a:lnTo>
                  <a:lnTo>
                    <a:pt x="32" y="31"/>
                  </a:lnTo>
                  <a:lnTo>
                    <a:pt x="35" y="31"/>
                  </a:lnTo>
                  <a:lnTo>
                    <a:pt x="39" y="30"/>
                  </a:lnTo>
                  <a:lnTo>
                    <a:pt x="42" y="23"/>
                  </a:lnTo>
                  <a:lnTo>
                    <a:pt x="51" y="19"/>
                  </a:lnTo>
                  <a:lnTo>
                    <a:pt x="54" y="14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52" y="2"/>
                  </a:lnTo>
                  <a:lnTo>
                    <a:pt x="51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9654460" y="3893785"/>
              <a:ext cx="99321" cy="71746"/>
            </a:xfrm>
            <a:custGeom>
              <a:avLst/>
              <a:gdLst>
                <a:gd name="T0" fmla="*/ 3 w 42"/>
                <a:gd name="T1" fmla="*/ 3 h 31"/>
                <a:gd name="T2" fmla="*/ 3 w 42"/>
                <a:gd name="T3" fmla="*/ 3 h 31"/>
                <a:gd name="T4" fmla="*/ 0 w 42"/>
                <a:gd name="T5" fmla="*/ 3 h 31"/>
                <a:gd name="T6" fmla="*/ 3 w 42"/>
                <a:gd name="T7" fmla="*/ 3 h 31"/>
                <a:gd name="T8" fmla="*/ 3 w 42"/>
                <a:gd name="T9" fmla="*/ 3 h 31"/>
                <a:gd name="T10" fmla="*/ 3 w 42"/>
                <a:gd name="T11" fmla="*/ 3 h 31"/>
                <a:gd name="T12" fmla="*/ 3 w 42"/>
                <a:gd name="T13" fmla="*/ 3 h 31"/>
                <a:gd name="T14" fmla="*/ 3 w 42"/>
                <a:gd name="T15" fmla="*/ 3 h 31"/>
                <a:gd name="T16" fmla="*/ 6 w 42"/>
                <a:gd name="T17" fmla="*/ 3 h 31"/>
                <a:gd name="T18" fmla="*/ 6 w 42"/>
                <a:gd name="T19" fmla="*/ 3 h 31"/>
                <a:gd name="T20" fmla="*/ 5 w 42"/>
                <a:gd name="T21" fmla="*/ 3 h 31"/>
                <a:gd name="T22" fmla="*/ 4 w 42"/>
                <a:gd name="T23" fmla="*/ 3 h 31"/>
                <a:gd name="T24" fmla="*/ 3 w 42"/>
                <a:gd name="T25" fmla="*/ 0 h 31"/>
                <a:gd name="T26" fmla="*/ 3 w 42"/>
                <a:gd name="T27" fmla="*/ 0 h 31"/>
                <a:gd name="T28" fmla="*/ 3 w 42"/>
                <a:gd name="T29" fmla="*/ 3 h 31"/>
                <a:gd name="T30" fmla="*/ 3 w 42"/>
                <a:gd name="T31" fmla="*/ 3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31"/>
                <a:gd name="T50" fmla="*/ 42 w 42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31">
                  <a:moveTo>
                    <a:pt x="14" y="10"/>
                  </a:moveTo>
                  <a:lnTo>
                    <a:pt x="4" y="12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13" y="17"/>
                  </a:lnTo>
                  <a:lnTo>
                    <a:pt x="20" y="31"/>
                  </a:lnTo>
                  <a:lnTo>
                    <a:pt x="25" y="31"/>
                  </a:lnTo>
                  <a:lnTo>
                    <a:pt x="28" y="22"/>
                  </a:lnTo>
                  <a:lnTo>
                    <a:pt x="42" y="17"/>
                  </a:lnTo>
                  <a:lnTo>
                    <a:pt x="42" y="10"/>
                  </a:lnTo>
                  <a:lnTo>
                    <a:pt x="37" y="5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7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9803441" y="3755811"/>
              <a:ext cx="65" cy="246221"/>
            </a:xfrm>
            <a:custGeom>
              <a:avLst/>
              <a:gdLst>
                <a:gd name="T0" fmla="*/ 10 w 226"/>
                <a:gd name="T1" fmla="*/ 0 h 177"/>
                <a:gd name="T2" fmla="*/ 12 w 226"/>
                <a:gd name="T3" fmla="*/ 3 h 177"/>
                <a:gd name="T4" fmla="*/ 15 w 226"/>
                <a:gd name="T5" fmla="*/ 3 h 177"/>
                <a:gd name="T6" fmla="*/ 20 w 226"/>
                <a:gd name="T7" fmla="*/ 3 h 177"/>
                <a:gd name="T8" fmla="*/ 21 w 226"/>
                <a:gd name="T9" fmla="*/ 2 h 177"/>
                <a:gd name="T10" fmla="*/ 23 w 226"/>
                <a:gd name="T11" fmla="*/ 3 h 177"/>
                <a:gd name="T12" fmla="*/ 23 w 226"/>
                <a:gd name="T13" fmla="*/ 3 h 177"/>
                <a:gd name="T14" fmla="*/ 20 w 226"/>
                <a:gd name="T15" fmla="*/ 6 h 177"/>
                <a:gd name="T16" fmla="*/ 20 w 226"/>
                <a:gd name="T17" fmla="*/ 8 h 177"/>
                <a:gd name="T18" fmla="*/ 21 w 226"/>
                <a:gd name="T19" fmla="*/ 10 h 177"/>
                <a:gd name="T20" fmla="*/ 20 w 226"/>
                <a:gd name="T21" fmla="*/ 12 h 177"/>
                <a:gd name="T22" fmla="*/ 20 w 226"/>
                <a:gd name="T23" fmla="*/ 13 h 177"/>
                <a:gd name="T24" fmla="*/ 24 w 226"/>
                <a:gd name="T25" fmla="*/ 14 h 177"/>
                <a:gd name="T26" fmla="*/ 24 w 226"/>
                <a:gd name="T27" fmla="*/ 16 h 177"/>
                <a:gd name="T28" fmla="*/ 21 w 226"/>
                <a:gd name="T29" fmla="*/ 16 h 177"/>
                <a:gd name="T30" fmla="*/ 20 w 226"/>
                <a:gd name="T31" fmla="*/ 19 h 177"/>
                <a:gd name="T32" fmla="*/ 20 w 226"/>
                <a:gd name="T33" fmla="*/ 18 h 177"/>
                <a:gd name="T34" fmla="*/ 17 w 226"/>
                <a:gd name="T35" fmla="*/ 19 h 177"/>
                <a:gd name="T36" fmla="*/ 14 w 226"/>
                <a:gd name="T37" fmla="*/ 17 h 177"/>
                <a:gd name="T38" fmla="*/ 12 w 226"/>
                <a:gd name="T39" fmla="*/ 16 h 177"/>
                <a:gd name="T40" fmla="*/ 10 w 226"/>
                <a:gd name="T41" fmla="*/ 15 h 177"/>
                <a:gd name="T42" fmla="*/ 6 w 226"/>
                <a:gd name="T43" fmla="*/ 17 h 177"/>
                <a:gd name="T44" fmla="*/ 5 w 226"/>
                <a:gd name="T45" fmla="*/ 17 h 177"/>
                <a:gd name="T46" fmla="*/ 6 w 226"/>
                <a:gd name="T47" fmla="*/ 12 h 177"/>
                <a:gd name="T48" fmla="*/ 4 w 226"/>
                <a:gd name="T49" fmla="*/ 13 h 177"/>
                <a:gd name="T50" fmla="*/ 3 w 226"/>
                <a:gd name="T51" fmla="*/ 13 h 177"/>
                <a:gd name="T52" fmla="*/ 3 w 226"/>
                <a:gd name="T53" fmla="*/ 13 h 177"/>
                <a:gd name="T54" fmla="*/ 3 w 226"/>
                <a:gd name="T55" fmla="*/ 11 h 177"/>
                <a:gd name="T56" fmla="*/ 3 w 226"/>
                <a:gd name="T57" fmla="*/ 9 h 177"/>
                <a:gd name="T58" fmla="*/ 3 w 226"/>
                <a:gd name="T59" fmla="*/ 8 h 177"/>
                <a:gd name="T60" fmla="*/ 3 w 226"/>
                <a:gd name="T61" fmla="*/ 7 h 177"/>
                <a:gd name="T62" fmla="*/ 3 w 226"/>
                <a:gd name="T63" fmla="*/ 7 h 177"/>
                <a:gd name="T64" fmla="*/ 2 w 226"/>
                <a:gd name="T65" fmla="*/ 5 h 177"/>
                <a:gd name="T66" fmla="*/ 3 w 226"/>
                <a:gd name="T67" fmla="*/ 3 h 177"/>
                <a:gd name="T68" fmla="*/ 3 w 226"/>
                <a:gd name="T69" fmla="*/ 3 h 177"/>
                <a:gd name="T70" fmla="*/ 4 w 226"/>
                <a:gd name="T71" fmla="*/ 3 h 177"/>
                <a:gd name="T72" fmla="*/ 6 w 226"/>
                <a:gd name="T73" fmla="*/ 3 h 177"/>
                <a:gd name="T74" fmla="*/ 9 w 226"/>
                <a:gd name="T75" fmla="*/ 3 h 177"/>
                <a:gd name="T76" fmla="*/ 9 w 226"/>
                <a:gd name="T77" fmla="*/ 3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6"/>
                <a:gd name="T118" fmla="*/ 0 h 177"/>
                <a:gd name="T119" fmla="*/ 226 w 226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6" h="177">
                  <a:moveTo>
                    <a:pt x="95" y="5"/>
                  </a:moveTo>
                  <a:lnTo>
                    <a:pt x="96" y="0"/>
                  </a:lnTo>
                  <a:lnTo>
                    <a:pt x="103" y="7"/>
                  </a:lnTo>
                  <a:lnTo>
                    <a:pt x="110" y="4"/>
                  </a:lnTo>
                  <a:lnTo>
                    <a:pt x="142" y="9"/>
                  </a:lnTo>
                  <a:lnTo>
                    <a:pt x="147" y="12"/>
                  </a:lnTo>
                  <a:lnTo>
                    <a:pt x="157" y="16"/>
                  </a:lnTo>
                  <a:lnTo>
                    <a:pt x="192" y="12"/>
                  </a:lnTo>
                  <a:lnTo>
                    <a:pt x="201" y="7"/>
                  </a:lnTo>
                  <a:lnTo>
                    <a:pt x="203" y="2"/>
                  </a:lnTo>
                  <a:lnTo>
                    <a:pt x="208" y="2"/>
                  </a:lnTo>
                  <a:lnTo>
                    <a:pt x="213" y="7"/>
                  </a:lnTo>
                  <a:lnTo>
                    <a:pt x="215" y="12"/>
                  </a:lnTo>
                  <a:lnTo>
                    <a:pt x="213" y="19"/>
                  </a:lnTo>
                  <a:lnTo>
                    <a:pt x="205" y="30"/>
                  </a:lnTo>
                  <a:lnTo>
                    <a:pt x="196" y="54"/>
                  </a:lnTo>
                  <a:lnTo>
                    <a:pt x="199" y="65"/>
                  </a:lnTo>
                  <a:lnTo>
                    <a:pt x="199" y="81"/>
                  </a:lnTo>
                  <a:lnTo>
                    <a:pt x="205" y="89"/>
                  </a:lnTo>
                  <a:lnTo>
                    <a:pt x="205" y="95"/>
                  </a:lnTo>
                  <a:lnTo>
                    <a:pt x="203" y="100"/>
                  </a:lnTo>
                  <a:lnTo>
                    <a:pt x="192" y="112"/>
                  </a:lnTo>
                  <a:lnTo>
                    <a:pt x="191" y="117"/>
                  </a:lnTo>
                  <a:lnTo>
                    <a:pt x="194" y="124"/>
                  </a:lnTo>
                  <a:lnTo>
                    <a:pt x="213" y="121"/>
                  </a:lnTo>
                  <a:lnTo>
                    <a:pt x="224" y="135"/>
                  </a:lnTo>
                  <a:lnTo>
                    <a:pt x="226" y="149"/>
                  </a:lnTo>
                  <a:lnTo>
                    <a:pt x="217" y="149"/>
                  </a:lnTo>
                  <a:lnTo>
                    <a:pt x="201" y="135"/>
                  </a:lnTo>
                  <a:lnTo>
                    <a:pt x="203" y="147"/>
                  </a:lnTo>
                  <a:lnTo>
                    <a:pt x="196" y="168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82" y="170"/>
                  </a:lnTo>
                  <a:lnTo>
                    <a:pt x="168" y="173"/>
                  </a:lnTo>
                  <a:lnTo>
                    <a:pt x="163" y="177"/>
                  </a:lnTo>
                  <a:lnTo>
                    <a:pt x="156" y="177"/>
                  </a:lnTo>
                  <a:lnTo>
                    <a:pt x="136" y="163"/>
                  </a:lnTo>
                  <a:lnTo>
                    <a:pt x="131" y="156"/>
                  </a:lnTo>
                  <a:lnTo>
                    <a:pt x="117" y="151"/>
                  </a:lnTo>
                  <a:lnTo>
                    <a:pt x="107" y="144"/>
                  </a:lnTo>
                  <a:lnTo>
                    <a:pt x="91" y="142"/>
                  </a:lnTo>
                  <a:lnTo>
                    <a:pt x="70" y="147"/>
                  </a:lnTo>
                  <a:lnTo>
                    <a:pt x="60" y="156"/>
                  </a:lnTo>
                  <a:lnTo>
                    <a:pt x="53" y="158"/>
                  </a:lnTo>
                  <a:lnTo>
                    <a:pt x="49" y="163"/>
                  </a:lnTo>
                  <a:lnTo>
                    <a:pt x="54" y="121"/>
                  </a:lnTo>
                  <a:lnTo>
                    <a:pt x="53" y="117"/>
                  </a:lnTo>
                  <a:lnTo>
                    <a:pt x="40" y="116"/>
                  </a:lnTo>
                  <a:lnTo>
                    <a:pt x="39" y="123"/>
                  </a:lnTo>
                  <a:lnTo>
                    <a:pt x="32" y="128"/>
                  </a:lnTo>
                  <a:lnTo>
                    <a:pt x="26" y="121"/>
                  </a:lnTo>
                  <a:lnTo>
                    <a:pt x="21" y="121"/>
                  </a:lnTo>
                  <a:lnTo>
                    <a:pt x="16" y="119"/>
                  </a:lnTo>
                  <a:lnTo>
                    <a:pt x="12" y="110"/>
                  </a:lnTo>
                  <a:lnTo>
                    <a:pt x="7" y="103"/>
                  </a:lnTo>
                  <a:lnTo>
                    <a:pt x="5" y="95"/>
                  </a:lnTo>
                  <a:lnTo>
                    <a:pt x="7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4" y="81"/>
                  </a:lnTo>
                  <a:lnTo>
                    <a:pt x="4" y="70"/>
                  </a:lnTo>
                  <a:lnTo>
                    <a:pt x="5" y="67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2" y="46"/>
                  </a:lnTo>
                  <a:lnTo>
                    <a:pt x="5" y="42"/>
                  </a:lnTo>
                  <a:lnTo>
                    <a:pt x="28" y="35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7" y="26"/>
                  </a:lnTo>
                  <a:lnTo>
                    <a:pt x="42" y="21"/>
                  </a:lnTo>
                  <a:lnTo>
                    <a:pt x="58" y="21"/>
                  </a:lnTo>
                  <a:lnTo>
                    <a:pt x="60" y="12"/>
                  </a:lnTo>
                  <a:lnTo>
                    <a:pt x="68" y="18"/>
                  </a:lnTo>
                  <a:lnTo>
                    <a:pt x="86" y="14"/>
                  </a:lnTo>
                  <a:lnTo>
                    <a:pt x="89" y="11"/>
                  </a:lnTo>
                  <a:lnTo>
                    <a:pt x="88" y="5"/>
                  </a:lnTo>
                  <a:lnTo>
                    <a:pt x="95" y="5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fi-FI" sz="1600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04" name="Freeform 11"/>
            <p:cNvSpPr>
              <a:spLocks/>
            </p:cNvSpPr>
            <p:nvPr/>
          </p:nvSpPr>
          <p:spPr bwMode="auto">
            <a:xfrm>
              <a:off x="7636824" y="4647986"/>
              <a:ext cx="1157287" cy="1549400"/>
            </a:xfrm>
            <a:custGeom>
              <a:avLst/>
              <a:gdLst>
                <a:gd name="T0" fmla="*/ 35 w 495"/>
                <a:gd name="T1" fmla="*/ 9 h 663"/>
                <a:gd name="T2" fmla="*/ 36 w 495"/>
                <a:gd name="T3" fmla="*/ 7 h 663"/>
                <a:gd name="T4" fmla="*/ 34 w 495"/>
                <a:gd name="T5" fmla="*/ 7 h 663"/>
                <a:gd name="T6" fmla="*/ 31 w 495"/>
                <a:gd name="T7" fmla="*/ 7 h 663"/>
                <a:gd name="T8" fmla="*/ 30 w 495"/>
                <a:gd name="T9" fmla="*/ 6 h 663"/>
                <a:gd name="T10" fmla="*/ 30 w 495"/>
                <a:gd name="T11" fmla="*/ 3 h 663"/>
                <a:gd name="T12" fmla="*/ 27 w 495"/>
                <a:gd name="T13" fmla="*/ 3 h 663"/>
                <a:gd name="T14" fmla="*/ 25 w 495"/>
                <a:gd name="T15" fmla="*/ 0 h 663"/>
                <a:gd name="T16" fmla="*/ 25 w 495"/>
                <a:gd name="T17" fmla="*/ 4 h 663"/>
                <a:gd name="T18" fmla="*/ 22 w 495"/>
                <a:gd name="T19" fmla="*/ 6 h 663"/>
                <a:gd name="T20" fmla="*/ 24 w 495"/>
                <a:gd name="T21" fmla="*/ 7 h 663"/>
                <a:gd name="T22" fmla="*/ 25 w 495"/>
                <a:gd name="T23" fmla="*/ 8 h 663"/>
                <a:gd name="T24" fmla="*/ 25 w 495"/>
                <a:gd name="T25" fmla="*/ 11 h 663"/>
                <a:gd name="T26" fmla="*/ 21 w 495"/>
                <a:gd name="T27" fmla="*/ 12 h 663"/>
                <a:gd name="T28" fmla="*/ 21 w 495"/>
                <a:gd name="T29" fmla="*/ 13 h 663"/>
                <a:gd name="T30" fmla="*/ 18 w 495"/>
                <a:gd name="T31" fmla="*/ 14 h 663"/>
                <a:gd name="T32" fmla="*/ 16 w 495"/>
                <a:gd name="T33" fmla="*/ 11 h 663"/>
                <a:gd name="T34" fmla="*/ 13 w 495"/>
                <a:gd name="T35" fmla="*/ 12 h 663"/>
                <a:gd name="T36" fmla="*/ 13 w 495"/>
                <a:gd name="T37" fmla="*/ 14 h 663"/>
                <a:gd name="T38" fmla="*/ 14 w 495"/>
                <a:gd name="T39" fmla="*/ 15 h 663"/>
                <a:gd name="T40" fmla="*/ 10 w 495"/>
                <a:gd name="T41" fmla="*/ 19 h 663"/>
                <a:gd name="T42" fmla="*/ 10 w 495"/>
                <a:gd name="T43" fmla="*/ 22 h 663"/>
                <a:gd name="T44" fmla="*/ 8 w 495"/>
                <a:gd name="T45" fmla="*/ 25 h 663"/>
                <a:gd name="T46" fmla="*/ 6 w 495"/>
                <a:gd name="T47" fmla="*/ 27 h 663"/>
                <a:gd name="T48" fmla="*/ 3 w 495"/>
                <a:gd name="T49" fmla="*/ 34 h 663"/>
                <a:gd name="T50" fmla="*/ 3 w 495"/>
                <a:gd name="T51" fmla="*/ 37 h 663"/>
                <a:gd name="T52" fmla="*/ 3 w 495"/>
                <a:gd name="T53" fmla="*/ 40 h 663"/>
                <a:gd name="T54" fmla="*/ 0 w 495"/>
                <a:gd name="T55" fmla="*/ 44 h 663"/>
                <a:gd name="T56" fmla="*/ 3 w 495"/>
                <a:gd name="T57" fmla="*/ 45 h 663"/>
                <a:gd name="T58" fmla="*/ 2 w 495"/>
                <a:gd name="T59" fmla="*/ 49 h 663"/>
                <a:gd name="T60" fmla="*/ 11 w 495"/>
                <a:gd name="T61" fmla="*/ 58 h 663"/>
                <a:gd name="T62" fmla="*/ 6 w 495"/>
                <a:gd name="T63" fmla="*/ 65 h 663"/>
                <a:gd name="T64" fmla="*/ 6 w 495"/>
                <a:gd name="T65" fmla="*/ 72 h 663"/>
                <a:gd name="T66" fmla="*/ 19 w 495"/>
                <a:gd name="T67" fmla="*/ 73 h 663"/>
                <a:gd name="T68" fmla="*/ 21 w 495"/>
                <a:gd name="T69" fmla="*/ 75 h 663"/>
                <a:gd name="T70" fmla="*/ 25 w 495"/>
                <a:gd name="T71" fmla="*/ 74 h 663"/>
                <a:gd name="T72" fmla="*/ 28 w 495"/>
                <a:gd name="T73" fmla="*/ 75 h 663"/>
                <a:gd name="T74" fmla="*/ 36 w 495"/>
                <a:gd name="T75" fmla="*/ 74 h 663"/>
                <a:gd name="T76" fmla="*/ 40 w 495"/>
                <a:gd name="T77" fmla="*/ 74 h 663"/>
                <a:gd name="T78" fmla="*/ 41 w 495"/>
                <a:gd name="T79" fmla="*/ 74 h 663"/>
                <a:gd name="T80" fmla="*/ 41 w 495"/>
                <a:gd name="T81" fmla="*/ 69 h 663"/>
                <a:gd name="T82" fmla="*/ 47 w 495"/>
                <a:gd name="T83" fmla="*/ 65 h 663"/>
                <a:gd name="T84" fmla="*/ 40 w 495"/>
                <a:gd name="T85" fmla="*/ 52 h 663"/>
                <a:gd name="T86" fmla="*/ 37 w 495"/>
                <a:gd name="T87" fmla="*/ 48 h 663"/>
                <a:gd name="T88" fmla="*/ 40 w 495"/>
                <a:gd name="T89" fmla="*/ 49 h 663"/>
                <a:gd name="T90" fmla="*/ 47 w 495"/>
                <a:gd name="T91" fmla="*/ 45 h 663"/>
                <a:gd name="T92" fmla="*/ 53 w 495"/>
                <a:gd name="T93" fmla="*/ 41 h 663"/>
                <a:gd name="T94" fmla="*/ 57 w 495"/>
                <a:gd name="T95" fmla="*/ 38 h 663"/>
                <a:gd name="T96" fmla="*/ 54 w 495"/>
                <a:gd name="T97" fmla="*/ 25 h 663"/>
                <a:gd name="T98" fmla="*/ 54 w 495"/>
                <a:gd name="T99" fmla="*/ 21 h 663"/>
                <a:gd name="T100" fmla="*/ 52 w 495"/>
                <a:gd name="T101" fmla="*/ 14 h 663"/>
                <a:gd name="T102" fmla="*/ 49 w 495"/>
                <a:gd name="T103" fmla="*/ 11 h 663"/>
                <a:gd name="T104" fmla="*/ 49 w 495"/>
                <a:gd name="T105" fmla="*/ 9 h 663"/>
                <a:gd name="T106" fmla="*/ 45 w 495"/>
                <a:gd name="T107" fmla="*/ 8 h 663"/>
                <a:gd name="T108" fmla="*/ 46 w 495"/>
                <a:gd name="T109" fmla="*/ 7 h 663"/>
                <a:gd name="T110" fmla="*/ 43 w 495"/>
                <a:gd name="T111" fmla="*/ 9 h 663"/>
                <a:gd name="T112" fmla="*/ 41 w 495"/>
                <a:gd name="T113" fmla="*/ 9 h 663"/>
                <a:gd name="T114" fmla="*/ 38 w 495"/>
                <a:gd name="T115" fmla="*/ 12 h 663"/>
                <a:gd name="T116" fmla="*/ 35 w 495"/>
                <a:gd name="T117" fmla="*/ 12 h 6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5"/>
                <a:gd name="T178" fmla="*/ 0 h 663"/>
                <a:gd name="T179" fmla="*/ 495 w 495"/>
                <a:gd name="T180" fmla="*/ 663 h 6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5" h="663">
                  <a:moveTo>
                    <a:pt x="299" y="95"/>
                  </a:moveTo>
                  <a:lnTo>
                    <a:pt x="299" y="89"/>
                  </a:lnTo>
                  <a:lnTo>
                    <a:pt x="303" y="82"/>
                  </a:lnTo>
                  <a:lnTo>
                    <a:pt x="310" y="77"/>
                  </a:lnTo>
                  <a:lnTo>
                    <a:pt x="317" y="72"/>
                  </a:lnTo>
                  <a:lnTo>
                    <a:pt x="317" y="63"/>
                  </a:lnTo>
                  <a:lnTo>
                    <a:pt x="313" y="60"/>
                  </a:lnTo>
                  <a:lnTo>
                    <a:pt x="297" y="63"/>
                  </a:lnTo>
                  <a:lnTo>
                    <a:pt x="292" y="63"/>
                  </a:lnTo>
                  <a:lnTo>
                    <a:pt x="289" y="56"/>
                  </a:lnTo>
                  <a:lnTo>
                    <a:pt x="278" y="51"/>
                  </a:lnTo>
                  <a:lnTo>
                    <a:pt x="273" y="56"/>
                  </a:lnTo>
                  <a:lnTo>
                    <a:pt x="268" y="54"/>
                  </a:lnTo>
                  <a:lnTo>
                    <a:pt x="269" y="47"/>
                  </a:lnTo>
                  <a:lnTo>
                    <a:pt x="262" y="47"/>
                  </a:lnTo>
                  <a:lnTo>
                    <a:pt x="259" y="44"/>
                  </a:lnTo>
                  <a:lnTo>
                    <a:pt x="266" y="37"/>
                  </a:lnTo>
                  <a:lnTo>
                    <a:pt x="268" y="28"/>
                  </a:lnTo>
                  <a:lnTo>
                    <a:pt x="264" y="18"/>
                  </a:lnTo>
                  <a:lnTo>
                    <a:pt x="250" y="11"/>
                  </a:lnTo>
                  <a:lnTo>
                    <a:pt x="243" y="11"/>
                  </a:lnTo>
                  <a:lnTo>
                    <a:pt x="245" y="7"/>
                  </a:lnTo>
                  <a:lnTo>
                    <a:pt x="236" y="9"/>
                  </a:lnTo>
                  <a:lnTo>
                    <a:pt x="217" y="0"/>
                  </a:lnTo>
                  <a:lnTo>
                    <a:pt x="208" y="0"/>
                  </a:lnTo>
                  <a:lnTo>
                    <a:pt x="207" y="9"/>
                  </a:lnTo>
                  <a:lnTo>
                    <a:pt x="219" y="37"/>
                  </a:lnTo>
                  <a:lnTo>
                    <a:pt x="205" y="42"/>
                  </a:lnTo>
                  <a:lnTo>
                    <a:pt x="203" y="46"/>
                  </a:lnTo>
                  <a:lnTo>
                    <a:pt x="200" y="49"/>
                  </a:lnTo>
                  <a:lnTo>
                    <a:pt x="205" y="51"/>
                  </a:lnTo>
                  <a:lnTo>
                    <a:pt x="208" y="54"/>
                  </a:lnTo>
                  <a:lnTo>
                    <a:pt x="207" y="60"/>
                  </a:lnTo>
                  <a:lnTo>
                    <a:pt x="208" y="65"/>
                  </a:lnTo>
                  <a:lnTo>
                    <a:pt x="212" y="70"/>
                  </a:lnTo>
                  <a:lnTo>
                    <a:pt x="210" y="74"/>
                  </a:lnTo>
                  <a:lnTo>
                    <a:pt x="207" y="74"/>
                  </a:lnTo>
                  <a:lnTo>
                    <a:pt x="205" y="81"/>
                  </a:lnTo>
                  <a:lnTo>
                    <a:pt x="215" y="91"/>
                  </a:lnTo>
                  <a:lnTo>
                    <a:pt x="214" y="93"/>
                  </a:lnTo>
                  <a:lnTo>
                    <a:pt x="193" y="89"/>
                  </a:lnTo>
                  <a:lnTo>
                    <a:pt x="186" y="100"/>
                  </a:lnTo>
                  <a:lnTo>
                    <a:pt x="182" y="116"/>
                  </a:lnTo>
                  <a:lnTo>
                    <a:pt x="186" y="137"/>
                  </a:lnTo>
                  <a:lnTo>
                    <a:pt x="179" y="116"/>
                  </a:lnTo>
                  <a:lnTo>
                    <a:pt x="172" y="112"/>
                  </a:lnTo>
                  <a:lnTo>
                    <a:pt x="170" y="123"/>
                  </a:lnTo>
                  <a:lnTo>
                    <a:pt x="163" y="123"/>
                  </a:lnTo>
                  <a:lnTo>
                    <a:pt x="163" y="110"/>
                  </a:lnTo>
                  <a:lnTo>
                    <a:pt x="159" y="100"/>
                  </a:lnTo>
                  <a:lnTo>
                    <a:pt x="145" y="95"/>
                  </a:lnTo>
                  <a:lnTo>
                    <a:pt x="119" y="96"/>
                  </a:lnTo>
                  <a:lnTo>
                    <a:pt x="116" y="103"/>
                  </a:lnTo>
                  <a:lnTo>
                    <a:pt x="110" y="105"/>
                  </a:lnTo>
                  <a:lnTo>
                    <a:pt x="107" y="112"/>
                  </a:lnTo>
                  <a:lnTo>
                    <a:pt x="107" y="114"/>
                  </a:lnTo>
                  <a:lnTo>
                    <a:pt x="116" y="119"/>
                  </a:lnTo>
                  <a:lnTo>
                    <a:pt x="124" y="130"/>
                  </a:lnTo>
                  <a:lnTo>
                    <a:pt x="124" y="138"/>
                  </a:lnTo>
                  <a:lnTo>
                    <a:pt x="123" y="137"/>
                  </a:lnTo>
                  <a:lnTo>
                    <a:pt x="121" y="128"/>
                  </a:lnTo>
                  <a:lnTo>
                    <a:pt x="105" y="128"/>
                  </a:lnTo>
                  <a:lnTo>
                    <a:pt x="88" y="170"/>
                  </a:lnTo>
                  <a:lnTo>
                    <a:pt x="72" y="177"/>
                  </a:lnTo>
                  <a:lnTo>
                    <a:pt x="72" y="187"/>
                  </a:lnTo>
                  <a:lnTo>
                    <a:pt x="88" y="198"/>
                  </a:lnTo>
                  <a:lnTo>
                    <a:pt x="84" y="208"/>
                  </a:lnTo>
                  <a:lnTo>
                    <a:pt x="76" y="217"/>
                  </a:lnTo>
                  <a:lnTo>
                    <a:pt x="67" y="221"/>
                  </a:lnTo>
                  <a:lnTo>
                    <a:pt x="62" y="233"/>
                  </a:lnTo>
                  <a:lnTo>
                    <a:pt x="56" y="242"/>
                  </a:lnTo>
                  <a:lnTo>
                    <a:pt x="48" y="242"/>
                  </a:lnTo>
                  <a:lnTo>
                    <a:pt x="37" y="235"/>
                  </a:lnTo>
                  <a:lnTo>
                    <a:pt x="27" y="233"/>
                  </a:lnTo>
                  <a:lnTo>
                    <a:pt x="18" y="296"/>
                  </a:lnTo>
                  <a:lnTo>
                    <a:pt x="11" y="301"/>
                  </a:lnTo>
                  <a:lnTo>
                    <a:pt x="7" y="308"/>
                  </a:lnTo>
                  <a:lnTo>
                    <a:pt x="9" y="327"/>
                  </a:lnTo>
                  <a:lnTo>
                    <a:pt x="9" y="332"/>
                  </a:lnTo>
                  <a:lnTo>
                    <a:pt x="13" y="339"/>
                  </a:lnTo>
                  <a:lnTo>
                    <a:pt x="13" y="350"/>
                  </a:lnTo>
                  <a:lnTo>
                    <a:pt x="16" y="360"/>
                  </a:lnTo>
                  <a:lnTo>
                    <a:pt x="14" y="367"/>
                  </a:lnTo>
                  <a:lnTo>
                    <a:pt x="0" y="383"/>
                  </a:lnTo>
                  <a:lnTo>
                    <a:pt x="7" y="388"/>
                  </a:lnTo>
                  <a:lnTo>
                    <a:pt x="4" y="395"/>
                  </a:lnTo>
                  <a:lnTo>
                    <a:pt x="4" y="402"/>
                  </a:lnTo>
                  <a:lnTo>
                    <a:pt x="9" y="420"/>
                  </a:lnTo>
                  <a:lnTo>
                    <a:pt x="7" y="432"/>
                  </a:lnTo>
                  <a:lnTo>
                    <a:pt x="2" y="437"/>
                  </a:lnTo>
                  <a:lnTo>
                    <a:pt x="18" y="458"/>
                  </a:lnTo>
                  <a:lnTo>
                    <a:pt x="23" y="471"/>
                  </a:lnTo>
                  <a:lnTo>
                    <a:pt x="95" y="504"/>
                  </a:lnTo>
                  <a:lnTo>
                    <a:pt x="90" y="516"/>
                  </a:lnTo>
                  <a:lnTo>
                    <a:pt x="69" y="537"/>
                  </a:lnTo>
                  <a:lnTo>
                    <a:pt x="51" y="574"/>
                  </a:lnTo>
                  <a:lnTo>
                    <a:pt x="44" y="612"/>
                  </a:lnTo>
                  <a:lnTo>
                    <a:pt x="46" y="616"/>
                  </a:lnTo>
                  <a:lnTo>
                    <a:pt x="53" y="625"/>
                  </a:lnTo>
                  <a:lnTo>
                    <a:pt x="119" y="623"/>
                  </a:lnTo>
                  <a:lnTo>
                    <a:pt x="156" y="644"/>
                  </a:lnTo>
                  <a:lnTo>
                    <a:pt x="168" y="642"/>
                  </a:lnTo>
                  <a:lnTo>
                    <a:pt x="179" y="642"/>
                  </a:lnTo>
                  <a:lnTo>
                    <a:pt x="187" y="646"/>
                  </a:lnTo>
                  <a:lnTo>
                    <a:pt x="191" y="656"/>
                  </a:lnTo>
                  <a:lnTo>
                    <a:pt x="201" y="663"/>
                  </a:lnTo>
                  <a:lnTo>
                    <a:pt x="207" y="660"/>
                  </a:lnTo>
                  <a:lnTo>
                    <a:pt x="212" y="653"/>
                  </a:lnTo>
                  <a:lnTo>
                    <a:pt x="219" y="647"/>
                  </a:lnTo>
                  <a:lnTo>
                    <a:pt x="231" y="649"/>
                  </a:lnTo>
                  <a:lnTo>
                    <a:pt x="245" y="660"/>
                  </a:lnTo>
                  <a:lnTo>
                    <a:pt x="259" y="661"/>
                  </a:lnTo>
                  <a:lnTo>
                    <a:pt x="280" y="651"/>
                  </a:lnTo>
                  <a:lnTo>
                    <a:pt x="317" y="649"/>
                  </a:lnTo>
                  <a:lnTo>
                    <a:pt x="322" y="646"/>
                  </a:lnTo>
                  <a:lnTo>
                    <a:pt x="332" y="649"/>
                  </a:lnTo>
                  <a:lnTo>
                    <a:pt x="348" y="651"/>
                  </a:lnTo>
                  <a:lnTo>
                    <a:pt x="352" y="660"/>
                  </a:lnTo>
                  <a:lnTo>
                    <a:pt x="360" y="658"/>
                  </a:lnTo>
                  <a:lnTo>
                    <a:pt x="362" y="649"/>
                  </a:lnTo>
                  <a:lnTo>
                    <a:pt x="355" y="632"/>
                  </a:lnTo>
                  <a:lnTo>
                    <a:pt x="357" y="614"/>
                  </a:lnTo>
                  <a:lnTo>
                    <a:pt x="362" y="602"/>
                  </a:lnTo>
                  <a:lnTo>
                    <a:pt x="386" y="595"/>
                  </a:lnTo>
                  <a:lnTo>
                    <a:pt x="395" y="577"/>
                  </a:lnTo>
                  <a:lnTo>
                    <a:pt x="414" y="570"/>
                  </a:lnTo>
                  <a:lnTo>
                    <a:pt x="416" y="563"/>
                  </a:lnTo>
                  <a:lnTo>
                    <a:pt x="343" y="478"/>
                  </a:lnTo>
                  <a:lnTo>
                    <a:pt x="345" y="448"/>
                  </a:lnTo>
                  <a:lnTo>
                    <a:pt x="332" y="441"/>
                  </a:lnTo>
                  <a:lnTo>
                    <a:pt x="325" y="429"/>
                  </a:lnTo>
                  <a:lnTo>
                    <a:pt x="325" y="420"/>
                  </a:lnTo>
                  <a:lnTo>
                    <a:pt x="327" y="416"/>
                  </a:lnTo>
                  <a:lnTo>
                    <a:pt x="343" y="432"/>
                  </a:lnTo>
                  <a:lnTo>
                    <a:pt x="345" y="432"/>
                  </a:lnTo>
                  <a:lnTo>
                    <a:pt x="352" y="418"/>
                  </a:lnTo>
                  <a:lnTo>
                    <a:pt x="404" y="402"/>
                  </a:lnTo>
                  <a:lnTo>
                    <a:pt x="411" y="392"/>
                  </a:lnTo>
                  <a:lnTo>
                    <a:pt x="451" y="381"/>
                  </a:lnTo>
                  <a:lnTo>
                    <a:pt x="456" y="359"/>
                  </a:lnTo>
                  <a:lnTo>
                    <a:pt x="465" y="362"/>
                  </a:lnTo>
                  <a:lnTo>
                    <a:pt x="477" y="383"/>
                  </a:lnTo>
                  <a:lnTo>
                    <a:pt x="484" y="385"/>
                  </a:lnTo>
                  <a:lnTo>
                    <a:pt x="495" y="339"/>
                  </a:lnTo>
                  <a:lnTo>
                    <a:pt x="495" y="334"/>
                  </a:lnTo>
                  <a:lnTo>
                    <a:pt x="481" y="315"/>
                  </a:lnTo>
                  <a:lnTo>
                    <a:pt x="477" y="224"/>
                  </a:lnTo>
                  <a:lnTo>
                    <a:pt x="465" y="212"/>
                  </a:lnTo>
                  <a:lnTo>
                    <a:pt x="465" y="205"/>
                  </a:lnTo>
                  <a:lnTo>
                    <a:pt x="476" y="182"/>
                  </a:lnTo>
                  <a:lnTo>
                    <a:pt x="479" y="156"/>
                  </a:lnTo>
                  <a:lnTo>
                    <a:pt x="472" y="130"/>
                  </a:lnTo>
                  <a:lnTo>
                    <a:pt x="451" y="121"/>
                  </a:lnTo>
                  <a:lnTo>
                    <a:pt x="449" y="109"/>
                  </a:lnTo>
                  <a:lnTo>
                    <a:pt x="444" y="95"/>
                  </a:lnTo>
                  <a:lnTo>
                    <a:pt x="434" y="96"/>
                  </a:lnTo>
                  <a:lnTo>
                    <a:pt x="428" y="89"/>
                  </a:lnTo>
                  <a:lnTo>
                    <a:pt x="427" y="89"/>
                  </a:lnTo>
                  <a:lnTo>
                    <a:pt x="425" y="82"/>
                  </a:lnTo>
                  <a:lnTo>
                    <a:pt x="418" y="77"/>
                  </a:lnTo>
                  <a:lnTo>
                    <a:pt x="413" y="70"/>
                  </a:lnTo>
                  <a:lnTo>
                    <a:pt x="392" y="74"/>
                  </a:lnTo>
                  <a:lnTo>
                    <a:pt x="385" y="77"/>
                  </a:lnTo>
                  <a:lnTo>
                    <a:pt x="388" y="74"/>
                  </a:lnTo>
                  <a:lnTo>
                    <a:pt x="402" y="63"/>
                  </a:lnTo>
                  <a:lnTo>
                    <a:pt x="397" y="61"/>
                  </a:lnTo>
                  <a:lnTo>
                    <a:pt x="388" y="63"/>
                  </a:lnTo>
                  <a:lnTo>
                    <a:pt x="374" y="77"/>
                  </a:lnTo>
                  <a:lnTo>
                    <a:pt x="369" y="86"/>
                  </a:lnTo>
                  <a:lnTo>
                    <a:pt x="366" y="88"/>
                  </a:lnTo>
                  <a:lnTo>
                    <a:pt x="366" y="81"/>
                  </a:lnTo>
                  <a:lnTo>
                    <a:pt x="348" y="84"/>
                  </a:lnTo>
                  <a:lnTo>
                    <a:pt x="332" y="95"/>
                  </a:lnTo>
                  <a:lnTo>
                    <a:pt x="334" y="100"/>
                  </a:lnTo>
                  <a:lnTo>
                    <a:pt x="325" y="98"/>
                  </a:lnTo>
                  <a:lnTo>
                    <a:pt x="315" y="93"/>
                  </a:lnTo>
                  <a:lnTo>
                    <a:pt x="301" y="100"/>
                  </a:lnTo>
                  <a:lnTo>
                    <a:pt x="299" y="9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5" name="Freeform 12"/>
            <p:cNvSpPr>
              <a:spLocks/>
            </p:cNvSpPr>
            <p:nvPr/>
          </p:nvSpPr>
          <p:spPr bwMode="auto">
            <a:xfrm>
              <a:off x="8620104" y="4758460"/>
              <a:ext cx="66289" cy="82856"/>
            </a:xfrm>
            <a:custGeom>
              <a:avLst/>
              <a:gdLst>
                <a:gd name="T0" fmla="*/ 3 w 28"/>
                <a:gd name="T1" fmla="*/ 3 h 35"/>
                <a:gd name="T2" fmla="*/ 3 w 28"/>
                <a:gd name="T3" fmla="*/ 3 h 35"/>
                <a:gd name="T4" fmla="*/ 3 w 28"/>
                <a:gd name="T5" fmla="*/ 4 h 35"/>
                <a:gd name="T6" fmla="*/ 3 w 28"/>
                <a:gd name="T7" fmla="*/ 5 h 35"/>
                <a:gd name="T8" fmla="*/ 3 w 28"/>
                <a:gd name="T9" fmla="*/ 4 h 35"/>
                <a:gd name="T10" fmla="*/ 3 w 28"/>
                <a:gd name="T11" fmla="*/ 4 h 35"/>
                <a:gd name="T12" fmla="*/ 3 w 28"/>
                <a:gd name="T13" fmla="*/ 5 h 35"/>
                <a:gd name="T14" fmla="*/ 3 w 28"/>
                <a:gd name="T15" fmla="*/ 4 h 35"/>
                <a:gd name="T16" fmla="*/ 0 w 28"/>
                <a:gd name="T17" fmla="*/ 3 h 35"/>
                <a:gd name="T18" fmla="*/ 3 w 28"/>
                <a:gd name="T19" fmla="*/ 3 h 35"/>
                <a:gd name="T20" fmla="*/ 3 w 28"/>
                <a:gd name="T21" fmla="*/ 3 h 35"/>
                <a:gd name="T22" fmla="*/ 3 w 28"/>
                <a:gd name="T23" fmla="*/ 3 h 35"/>
                <a:gd name="T24" fmla="*/ 3 w 28"/>
                <a:gd name="T25" fmla="*/ 3 h 35"/>
                <a:gd name="T26" fmla="*/ 3 w 28"/>
                <a:gd name="T27" fmla="*/ 3 h 35"/>
                <a:gd name="T28" fmla="*/ 3 w 28"/>
                <a:gd name="T29" fmla="*/ 3 h 35"/>
                <a:gd name="T30" fmla="*/ 3 w 28"/>
                <a:gd name="T31" fmla="*/ 3 h 35"/>
                <a:gd name="T32" fmla="*/ 3 w 28"/>
                <a:gd name="T33" fmla="*/ 3 h 35"/>
                <a:gd name="T34" fmla="*/ 3 w 28"/>
                <a:gd name="T35" fmla="*/ 0 h 35"/>
                <a:gd name="T36" fmla="*/ 3 w 28"/>
                <a:gd name="T37" fmla="*/ 2 h 35"/>
                <a:gd name="T38" fmla="*/ 3 w 28"/>
                <a:gd name="T39" fmla="*/ 3 h 35"/>
                <a:gd name="T40" fmla="*/ 3 w 28"/>
                <a:gd name="T41" fmla="*/ 3 h 35"/>
                <a:gd name="T42" fmla="*/ 3 w 28"/>
                <a:gd name="T43" fmla="*/ 3 h 35"/>
                <a:gd name="T44" fmla="*/ 3 w 28"/>
                <a:gd name="T45" fmla="*/ 3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"/>
                <a:gd name="T70" fmla="*/ 0 h 35"/>
                <a:gd name="T71" fmla="*/ 28 w 28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" h="35">
                  <a:moveTo>
                    <a:pt x="25" y="20"/>
                  </a:moveTo>
                  <a:lnTo>
                    <a:pt x="25" y="27"/>
                  </a:lnTo>
                  <a:lnTo>
                    <a:pt x="28" y="32"/>
                  </a:lnTo>
                  <a:lnTo>
                    <a:pt x="27" y="35"/>
                  </a:lnTo>
                  <a:lnTo>
                    <a:pt x="23" y="32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0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18" y="18"/>
                  </a:lnTo>
                  <a:lnTo>
                    <a:pt x="18" y="13"/>
                  </a:lnTo>
                  <a:lnTo>
                    <a:pt x="13" y="9"/>
                  </a:lnTo>
                  <a:lnTo>
                    <a:pt x="9" y="4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5" y="7"/>
                  </a:lnTo>
                  <a:lnTo>
                    <a:pt x="28" y="11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grpSp>
          <p:nvGrpSpPr>
            <p:cNvPr id="106" name="Group 18"/>
            <p:cNvGrpSpPr>
              <a:grpSpLocks/>
            </p:cNvGrpSpPr>
            <p:nvPr/>
          </p:nvGrpSpPr>
          <p:grpSpPr bwMode="auto">
            <a:xfrm>
              <a:off x="7905112" y="1436474"/>
              <a:ext cx="2326069" cy="2568721"/>
              <a:chOff x="3890" y="804"/>
              <a:chExt cx="842" cy="93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75" name="Freeform 19"/>
              <p:cNvSpPr>
                <a:spLocks/>
              </p:cNvSpPr>
              <p:nvPr/>
            </p:nvSpPr>
            <p:spPr bwMode="auto">
              <a:xfrm>
                <a:off x="4289" y="968"/>
                <a:ext cx="64" cy="53"/>
              </a:xfrm>
              <a:custGeom>
                <a:avLst/>
                <a:gdLst>
                  <a:gd name="T0" fmla="*/ 5 w 76"/>
                  <a:gd name="T1" fmla="*/ 0 h 63"/>
                  <a:gd name="T2" fmla="*/ 6 w 76"/>
                  <a:gd name="T3" fmla="*/ 0 h 63"/>
                  <a:gd name="T4" fmla="*/ 6 w 76"/>
                  <a:gd name="T5" fmla="*/ 3 h 63"/>
                  <a:gd name="T6" fmla="*/ 6 w 76"/>
                  <a:gd name="T7" fmla="*/ 3 h 63"/>
                  <a:gd name="T8" fmla="*/ 6 w 76"/>
                  <a:gd name="T9" fmla="*/ 3 h 63"/>
                  <a:gd name="T10" fmla="*/ 6 w 76"/>
                  <a:gd name="T11" fmla="*/ 3 h 63"/>
                  <a:gd name="T12" fmla="*/ 5 w 76"/>
                  <a:gd name="T13" fmla="*/ 3 h 63"/>
                  <a:gd name="T14" fmla="*/ 6 w 76"/>
                  <a:gd name="T15" fmla="*/ 3 h 63"/>
                  <a:gd name="T16" fmla="*/ 6 w 76"/>
                  <a:gd name="T17" fmla="*/ 3 h 63"/>
                  <a:gd name="T18" fmla="*/ 6 w 76"/>
                  <a:gd name="T19" fmla="*/ 3 h 63"/>
                  <a:gd name="T20" fmla="*/ 7 w 76"/>
                  <a:gd name="T21" fmla="*/ 3 h 63"/>
                  <a:gd name="T22" fmla="*/ 7 w 76"/>
                  <a:gd name="T23" fmla="*/ 3 h 63"/>
                  <a:gd name="T24" fmla="*/ 7 w 76"/>
                  <a:gd name="T25" fmla="*/ 3 h 63"/>
                  <a:gd name="T26" fmla="*/ 8 w 76"/>
                  <a:gd name="T27" fmla="*/ 3 h 63"/>
                  <a:gd name="T28" fmla="*/ 8 w 76"/>
                  <a:gd name="T29" fmla="*/ 3 h 63"/>
                  <a:gd name="T30" fmla="*/ 8 w 76"/>
                  <a:gd name="T31" fmla="*/ 3 h 63"/>
                  <a:gd name="T32" fmla="*/ 8 w 76"/>
                  <a:gd name="T33" fmla="*/ 3 h 63"/>
                  <a:gd name="T34" fmla="*/ 8 w 76"/>
                  <a:gd name="T35" fmla="*/ 3 h 63"/>
                  <a:gd name="T36" fmla="*/ 7 w 76"/>
                  <a:gd name="T37" fmla="*/ 3 h 63"/>
                  <a:gd name="T38" fmla="*/ 7 w 76"/>
                  <a:gd name="T39" fmla="*/ 4 h 63"/>
                  <a:gd name="T40" fmla="*/ 6 w 76"/>
                  <a:gd name="T41" fmla="*/ 5 h 63"/>
                  <a:gd name="T42" fmla="*/ 6 w 76"/>
                  <a:gd name="T43" fmla="*/ 4 h 63"/>
                  <a:gd name="T44" fmla="*/ 5 w 76"/>
                  <a:gd name="T45" fmla="*/ 5 h 63"/>
                  <a:gd name="T46" fmla="*/ 5 w 76"/>
                  <a:gd name="T47" fmla="*/ 6 h 63"/>
                  <a:gd name="T48" fmla="*/ 5 w 76"/>
                  <a:gd name="T49" fmla="*/ 6 h 63"/>
                  <a:gd name="T50" fmla="*/ 4 w 76"/>
                  <a:gd name="T51" fmla="*/ 5 h 63"/>
                  <a:gd name="T52" fmla="*/ 4 w 76"/>
                  <a:gd name="T53" fmla="*/ 5 h 63"/>
                  <a:gd name="T54" fmla="*/ 5 w 76"/>
                  <a:gd name="T55" fmla="*/ 4 h 63"/>
                  <a:gd name="T56" fmla="*/ 3 w 76"/>
                  <a:gd name="T57" fmla="*/ 6 h 63"/>
                  <a:gd name="T58" fmla="*/ 3 w 76"/>
                  <a:gd name="T59" fmla="*/ 7 h 63"/>
                  <a:gd name="T60" fmla="*/ 3 w 76"/>
                  <a:gd name="T61" fmla="*/ 6 h 63"/>
                  <a:gd name="T62" fmla="*/ 3 w 76"/>
                  <a:gd name="T63" fmla="*/ 6 h 63"/>
                  <a:gd name="T64" fmla="*/ 3 w 76"/>
                  <a:gd name="T65" fmla="*/ 6 h 63"/>
                  <a:gd name="T66" fmla="*/ 0 w 76"/>
                  <a:gd name="T67" fmla="*/ 7 h 63"/>
                  <a:gd name="T68" fmla="*/ 0 w 76"/>
                  <a:gd name="T69" fmla="*/ 6 h 63"/>
                  <a:gd name="T70" fmla="*/ 1 w 76"/>
                  <a:gd name="T71" fmla="*/ 6 h 63"/>
                  <a:gd name="T72" fmla="*/ 3 w 76"/>
                  <a:gd name="T73" fmla="*/ 6 h 63"/>
                  <a:gd name="T74" fmla="*/ 3 w 76"/>
                  <a:gd name="T75" fmla="*/ 5 h 63"/>
                  <a:gd name="T76" fmla="*/ 3 w 76"/>
                  <a:gd name="T77" fmla="*/ 5 h 63"/>
                  <a:gd name="T78" fmla="*/ 3 w 76"/>
                  <a:gd name="T79" fmla="*/ 5 h 63"/>
                  <a:gd name="T80" fmla="*/ 3 w 76"/>
                  <a:gd name="T81" fmla="*/ 5 h 63"/>
                  <a:gd name="T82" fmla="*/ 3 w 76"/>
                  <a:gd name="T83" fmla="*/ 4 h 63"/>
                  <a:gd name="T84" fmla="*/ 3 w 76"/>
                  <a:gd name="T85" fmla="*/ 4 h 63"/>
                  <a:gd name="T86" fmla="*/ 3 w 76"/>
                  <a:gd name="T87" fmla="*/ 3 h 63"/>
                  <a:gd name="T88" fmla="*/ 4 w 76"/>
                  <a:gd name="T89" fmla="*/ 3 h 63"/>
                  <a:gd name="T90" fmla="*/ 4 w 76"/>
                  <a:gd name="T91" fmla="*/ 3 h 63"/>
                  <a:gd name="T92" fmla="*/ 5 w 76"/>
                  <a:gd name="T93" fmla="*/ 3 h 63"/>
                  <a:gd name="T94" fmla="*/ 5 w 76"/>
                  <a:gd name="T95" fmla="*/ 3 h 63"/>
                  <a:gd name="T96" fmla="*/ 5 w 76"/>
                  <a:gd name="T97" fmla="*/ 0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"/>
                  <a:gd name="T148" fmla="*/ 0 h 63"/>
                  <a:gd name="T149" fmla="*/ 76 w 76"/>
                  <a:gd name="T150" fmla="*/ 63 h 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" h="63">
                    <a:moveTo>
                      <a:pt x="49" y="0"/>
                    </a:moveTo>
                    <a:lnTo>
                      <a:pt x="54" y="0"/>
                    </a:lnTo>
                    <a:lnTo>
                      <a:pt x="56" y="9"/>
                    </a:lnTo>
                    <a:lnTo>
                      <a:pt x="54" y="14"/>
                    </a:lnTo>
                    <a:lnTo>
                      <a:pt x="56" y="12"/>
                    </a:lnTo>
                    <a:lnTo>
                      <a:pt x="57" y="17"/>
                    </a:lnTo>
                    <a:lnTo>
                      <a:pt x="50" y="31"/>
                    </a:lnTo>
                    <a:lnTo>
                      <a:pt x="52" y="28"/>
                    </a:lnTo>
                    <a:lnTo>
                      <a:pt x="57" y="26"/>
                    </a:lnTo>
                    <a:lnTo>
                      <a:pt x="59" y="17"/>
                    </a:lnTo>
                    <a:lnTo>
                      <a:pt x="64" y="17"/>
                    </a:lnTo>
                    <a:lnTo>
                      <a:pt x="64" y="12"/>
                    </a:lnTo>
                    <a:lnTo>
                      <a:pt x="66" y="7"/>
                    </a:lnTo>
                    <a:lnTo>
                      <a:pt x="73" y="10"/>
                    </a:lnTo>
                    <a:lnTo>
                      <a:pt x="76" y="16"/>
                    </a:lnTo>
                    <a:lnTo>
                      <a:pt x="76" y="23"/>
                    </a:lnTo>
                    <a:lnTo>
                      <a:pt x="75" y="30"/>
                    </a:lnTo>
                    <a:lnTo>
                      <a:pt x="71" y="33"/>
                    </a:lnTo>
                    <a:lnTo>
                      <a:pt x="66" y="35"/>
                    </a:lnTo>
                    <a:lnTo>
                      <a:pt x="61" y="38"/>
                    </a:lnTo>
                    <a:lnTo>
                      <a:pt x="57" y="45"/>
                    </a:lnTo>
                    <a:lnTo>
                      <a:pt x="56" y="40"/>
                    </a:lnTo>
                    <a:lnTo>
                      <a:pt x="47" y="47"/>
                    </a:lnTo>
                    <a:lnTo>
                      <a:pt x="47" y="51"/>
                    </a:lnTo>
                    <a:lnTo>
                      <a:pt x="43" y="54"/>
                    </a:lnTo>
                    <a:lnTo>
                      <a:pt x="42" y="49"/>
                    </a:lnTo>
                    <a:lnTo>
                      <a:pt x="42" y="44"/>
                    </a:lnTo>
                    <a:lnTo>
                      <a:pt x="43" y="40"/>
                    </a:lnTo>
                    <a:lnTo>
                      <a:pt x="31" y="54"/>
                    </a:lnTo>
                    <a:lnTo>
                      <a:pt x="19" y="61"/>
                    </a:lnTo>
                    <a:lnTo>
                      <a:pt x="19" y="56"/>
                    </a:lnTo>
                    <a:lnTo>
                      <a:pt x="15" y="54"/>
                    </a:lnTo>
                    <a:lnTo>
                      <a:pt x="12" y="59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2"/>
                    </a:lnTo>
                    <a:lnTo>
                      <a:pt x="5" y="51"/>
                    </a:lnTo>
                    <a:lnTo>
                      <a:pt x="7" y="47"/>
                    </a:lnTo>
                    <a:lnTo>
                      <a:pt x="10" y="47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2" y="42"/>
                    </a:lnTo>
                    <a:lnTo>
                      <a:pt x="33" y="38"/>
                    </a:lnTo>
                    <a:lnTo>
                      <a:pt x="33" y="33"/>
                    </a:lnTo>
                    <a:lnTo>
                      <a:pt x="42" y="26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7" y="7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>
                <a:off x="4296" y="965"/>
                <a:ext cx="23" cy="29"/>
              </a:xfrm>
              <a:custGeom>
                <a:avLst/>
                <a:gdLst>
                  <a:gd name="T0" fmla="*/ 2 w 28"/>
                  <a:gd name="T1" fmla="*/ 3 h 34"/>
                  <a:gd name="T2" fmla="*/ 2 w 28"/>
                  <a:gd name="T3" fmla="*/ 3 h 34"/>
                  <a:gd name="T4" fmla="*/ 2 w 28"/>
                  <a:gd name="T5" fmla="*/ 3 h 34"/>
                  <a:gd name="T6" fmla="*/ 2 w 28"/>
                  <a:gd name="T7" fmla="*/ 3 h 34"/>
                  <a:gd name="T8" fmla="*/ 2 w 28"/>
                  <a:gd name="T9" fmla="*/ 3 h 34"/>
                  <a:gd name="T10" fmla="*/ 2 w 28"/>
                  <a:gd name="T11" fmla="*/ 3 h 34"/>
                  <a:gd name="T12" fmla="*/ 2 w 28"/>
                  <a:gd name="T13" fmla="*/ 3 h 34"/>
                  <a:gd name="T14" fmla="*/ 2 w 28"/>
                  <a:gd name="T15" fmla="*/ 3 h 34"/>
                  <a:gd name="T16" fmla="*/ 2 w 28"/>
                  <a:gd name="T17" fmla="*/ 3 h 34"/>
                  <a:gd name="T18" fmla="*/ 2 w 28"/>
                  <a:gd name="T19" fmla="*/ 3 h 34"/>
                  <a:gd name="T20" fmla="*/ 2 w 28"/>
                  <a:gd name="T21" fmla="*/ 3 h 34"/>
                  <a:gd name="T22" fmla="*/ 2 w 28"/>
                  <a:gd name="T23" fmla="*/ 0 h 34"/>
                  <a:gd name="T24" fmla="*/ 2 w 28"/>
                  <a:gd name="T25" fmla="*/ 3 h 34"/>
                  <a:gd name="T26" fmla="*/ 2 w 28"/>
                  <a:gd name="T27" fmla="*/ 3 h 34"/>
                  <a:gd name="T28" fmla="*/ 2 w 28"/>
                  <a:gd name="T29" fmla="*/ 4 h 34"/>
                  <a:gd name="T30" fmla="*/ 2 w 28"/>
                  <a:gd name="T31" fmla="*/ 4 h 34"/>
                  <a:gd name="T32" fmla="*/ 2 w 28"/>
                  <a:gd name="T33" fmla="*/ 4 h 34"/>
                  <a:gd name="T34" fmla="*/ 2 w 28"/>
                  <a:gd name="T35" fmla="*/ 3 h 34"/>
                  <a:gd name="T36" fmla="*/ 2 w 28"/>
                  <a:gd name="T37" fmla="*/ 3 h 34"/>
                  <a:gd name="T38" fmla="*/ 2 w 28"/>
                  <a:gd name="T39" fmla="*/ 3 h 34"/>
                  <a:gd name="T40" fmla="*/ 2 w 28"/>
                  <a:gd name="T41" fmla="*/ 3 h 34"/>
                  <a:gd name="T42" fmla="*/ 2 w 28"/>
                  <a:gd name="T43" fmla="*/ 3 h 34"/>
                  <a:gd name="T44" fmla="*/ 2 w 28"/>
                  <a:gd name="T45" fmla="*/ 4 h 34"/>
                  <a:gd name="T46" fmla="*/ 0 w 28"/>
                  <a:gd name="T47" fmla="*/ 3 h 34"/>
                  <a:gd name="T48" fmla="*/ 2 w 28"/>
                  <a:gd name="T49" fmla="*/ 3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8"/>
                  <a:gd name="T76" fmla="*/ 0 h 34"/>
                  <a:gd name="T77" fmla="*/ 28 w 28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8" h="34">
                    <a:moveTo>
                      <a:pt x="2" y="23"/>
                    </a:moveTo>
                    <a:lnTo>
                      <a:pt x="4" y="21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11" y="18"/>
                    </a:lnTo>
                    <a:lnTo>
                      <a:pt x="13" y="14"/>
                    </a:lnTo>
                    <a:lnTo>
                      <a:pt x="14" y="7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3" y="0"/>
                    </a:lnTo>
                    <a:lnTo>
                      <a:pt x="28" y="13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6" y="34"/>
                    </a:lnTo>
                    <a:lnTo>
                      <a:pt x="14" y="28"/>
                    </a:lnTo>
                    <a:lnTo>
                      <a:pt x="18" y="25"/>
                    </a:lnTo>
                    <a:lnTo>
                      <a:pt x="21" y="21"/>
                    </a:lnTo>
                    <a:lnTo>
                      <a:pt x="16" y="25"/>
                    </a:lnTo>
                    <a:lnTo>
                      <a:pt x="13" y="25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2" y="2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1"/>
              <p:cNvSpPr>
                <a:spLocks/>
              </p:cNvSpPr>
              <p:nvPr/>
            </p:nvSpPr>
            <p:spPr bwMode="auto">
              <a:xfrm>
                <a:off x="4329" y="941"/>
                <a:ext cx="17" cy="24"/>
              </a:xfrm>
              <a:custGeom>
                <a:avLst/>
                <a:gdLst>
                  <a:gd name="T0" fmla="*/ 2 w 21"/>
                  <a:gd name="T1" fmla="*/ 3 h 28"/>
                  <a:gd name="T2" fmla="*/ 2 w 21"/>
                  <a:gd name="T3" fmla="*/ 3 h 28"/>
                  <a:gd name="T4" fmla="*/ 2 w 21"/>
                  <a:gd name="T5" fmla="*/ 0 h 28"/>
                  <a:gd name="T6" fmla="*/ 2 w 21"/>
                  <a:gd name="T7" fmla="*/ 0 h 28"/>
                  <a:gd name="T8" fmla="*/ 2 w 21"/>
                  <a:gd name="T9" fmla="*/ 3 h 28"/>
                  <a:gd name="T10" fmla="*/ 2 w 21"/>
                  <a:gd name="T11" fmla="*/ 3 h 28"/>
                  <a:gd name="T12" fmla="*/ 2 w 21"/>
                  <a:gd name="T13" fmla="*/ 3 h 28"/>
                  <a:gd name="T14" fmla="*/ 0 w 21"/>
                  <a:gd name="T15" fmla="*/ 3 h 28"/>
                  <a:gd name="T16" fmla="*/ 0 w 21"/>
                  <a:gd name="T17" fmla="*/ 3 h 28"/>
                  <a:gd name="T18" fmla="*/ 0 w 21"/>
                  <a:gd name="T19" fmla="*/ 3 h 28"/>
                  <a:gd name="T20" fmla="*/ 2 w 21"/>
                  <a:gd name="T21" fmla="*/ 3 h 28"/>
                  <a:gd name="T22" fmla="*/ 2 w 21"/>
                  <a:gd name="T23" fmla="*/ 3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8"/>
                  <a:gd name="T38" fmla="*/ 21 w 21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8">
                    <a:moveTo>
                      <a:pt x="9" y="9"/>
                    </a:moveTo>
                    <a:lnTo>
                      <a:pt x="10" y="9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21" y="4"/>
                    </a:lnTo>
                    <a:lnTo>
                      <a:pt x="14" y="23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7" y="13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auto">
              <a:xfrm>
                <a:off x="4297" y="1043"/>
                <a:ext cx="20" cy="16"/>
              </a:xfrm>
              <a:custGeom>
                <a:avLst/>
                <a:gdLst>
                  <a:gd name="T0" fmla="*/ 3 w 23"/>
                  <a:gd name="T1" fmla="*/ 3 h 19"/>
                  <a:gd name="T2" fmla="*/ 3 w 23"/>
                  <a:gd name="T3" fmla="*/ 3 h 19"/>
                  <a:gd name="T4" fmla="*/ 3 w 23"/>
                  <a:gd name="T5" fmla="*/ 2 h 19"/>
                  <a:gd name="T6" fmla="*/ 3 w 23"/>
                  <a:gd name="T7" fmla="*/ 3 h 19"/>
                  <a:gd name="T8" fmla="*/ 3 w 23"/>
                  <a:gd name="T9" fmla="*/ 3 h 19"/>
                  <a:gd name="T10" fmla="*/ 3 w 23"/>
                  <a:gd name="T11" fmla="*/ 0 h 19"/>
                  <a:gd name="T12" fmla="*/ 3 w 23"/>
                  <a:gd name="T13" fmla="*/ 3 h 19"/>
                  <a:gd name="T14" fmla="*/ 3 w 23"/>
                  <a:gd name="T15" fmla="*/ 3 h 19"/>
                  <a:gd name="T16" fmla="*/ 3 w 23"/>
                  <a:gd name="T17" fmla="*/ 3 h 19"/>
                  <a:gd name="T18" fmla="*/ 3 w 23"/>
                  <a:gd name="T19" fmla="*/ 3 h 19"/>
                  <a:gd name="T20" fmla="*/ 3 w 23"/>
                  <a:gd name="T21" fmla="*/ 3 h 19"/>
                  <a:gd name="T22" fmla="*/ 3 w 23"/>
                  <a:gd name="T23" fmla="*/ 3 h 19"/>
                  <a:gd name="T24" fmla="*/ 0 w 23"/>
                  <a:gd name="T25" fmla="*/ 3 h 19"/>
                  <a:gd name="T26" fmla="*/ 3 w 23"/>
                  <a:gd name="T27" fmla="*/ 3 h 19"/>
                  <a:gd name="T28" fmla="*/ 3 w 23"/>
                  <a:gd name="T29" fmla="*/ 3 h 19"/>
                  <a:gd name="T30" fmla="*/ 3 w 23"/>
                  <a:gd name="T31" fmla="*/ 3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3"/>
                  <a:gd name="T49" fmla="*/ 0 h 19"/>
                  <a:gd name="T50" fmla="*/ 23 w 23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3" h="19">
                    <a:moveTo>
                      <a:pt x="9" y="9"/>
                    </a:moveTo>
                    <a:lnTo>
                      <a:pt x="7" y="9"/>
                    </a:lnTo>
                    <a:lnTo>
                      <a:pt x="5" y="2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23" y="3"/>
                    </a:lnTo>
                    <a:lnTo>
                      <a:pt x="21" y="9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7" y="17"/>
                    </a:lnTo>
                    <a:lnTo>
                      <a:pt x="4" y="19"/>
                    </a:lnTo>
                    <a:lnTo>
                      <a:pt x="0" y="16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auto">
              <a:xfrm>
                <a:off x="4363" y="923"/>
                <a:ext cx="32" cy="39"/>
              </a:xfrm>
              <a:custGeom>
                <a:avLst/>
                <a:gdLst>
                  <a:gd name="T0" fmla="*/ 3 w 38"/>
                  <a:gd name="T1" fmla="*/ 3 h 46"/>
                  <a:gd name="T2" fmla="*/ 2 w 38"/>
                  <a:gd name="T3" fmla="*/ 3 h 46"/>
                  <a:gd name="T4" fmla="*/ 3 w 38"/>
                  <a:gd name="T5" fmla="*/ 3 h 46"/>
                  <a:gd name="T6" fmla="*/ 3 w 38"/>
                  <a:gd name="T7" fmla="*/ 3 h 46"/>
                  <a:gd name="T8" fmla="*/ 3 w 38"/>
                  <a:gd name="T9" fmla="*/ 3 h 46"/>
                  <a:gd name="T10" fmla="*/ 3 w 38"/>
                  <a:gd name="T11" fmla="*/ 3 h 46"/>
                  <a:gd name="T12" fmla="*/ 3 w 38"/>
                  <a:gd name="T13" fmla="*/ 3 h 46"/>
                  <a:gd name="T14" fmla="*/ 3 w 38"/>
                  <a:gd name="T15" fmla="*/ 3 h 46"/>
                  <a:gd name="T16" fmla="*/ 3 w 38"/>
                  <a:gd name="T17" fmla="*/ 3 h 46"/>
                  <a:gd name="T18" fmla="*/ 3 w 38"/>
                  <a:gd name="T19" fmla="*/ 3 h 46"/>
                  <a:gd name="T20" fmla="*/ 3 w 38"/>
                  <a:gd name="T21" fmla="*/ 3 h 46"/>
                  <a:gd name="T22" fmla="*/ 3 w 38"/>
                  <a:gd name="T23" fmla="*/ 3 h 46"/>
                  <a:gd name="T24" fmla="*/ 3 w 38"/>
                  <a:gd name="T25" fmla="*/ 3 h 46"/>
                  <a:gd name="T26" fmla="*/ 3 w 38"/>
                  <a:gd name="T27" fmla="*/ 3 h 46"/>
                  <a:gd name="T28" fmla="*/ 3 w 38"/>
                  <a:gd name="T29" fmla="*/ 3 h 46"/>
                  <a:gd name="T30" fmla="*/ 3 w 38"/>
                  <a:gd name="T31" fmla="*/ 0 h 46"/>
                  <a:gd name="T32" fmla="*/ 3 w 38"/>
                  <a:gd name="T33" fmla="*/ 3 h 46"/>
                  <a:gd name="T34" fmla="*/ 3 w 38"/>
                  <a:gd name="T35" fmla="*/ 2 h 46"/>
                  <a:gd name="T36" fmla="*/ 3 w 38"/>
                  <a:gd name="T37" fmla="*/ 0 h 46"/>
                  <a:gd name="T38" fmla="*/ 3 w 38"/>
                  <a:gd name="T39" fmla="*/ 3 h 46"/>
                  <a:gd name="T40" fmla="*/ 4 w 38"/>
                  <a:gd name="T41" fmla="*/ 3 h 46"/>
                  <a:gd name="T42" fmla="*/ 4 w 38"/>
                  <a:gd name="T43" fmla="*/ 3 h 46"/>
                  <a:gd name="T44" fmla="*/ 3 w 38"/>
                  <a:gd name="T45" fmla="*/ 3 h 46"/>
                  <a:gd name="T46" fmla="*/ 3 w 38"/>
                  <a:gd name="T47" fmla="*/ 4 h 46"/>
                  <a:gd name="T48" fmla="*/ 3 w 38"/>
                  <a:gd name="T49" fmla="*/ 4 h 46"/>
                  <a:gd name="T50" fmla="*/ 3 w 38"/>
                  <a:gd name="T51" fmla="*/ 4 h 46"/>
                  <a:gd name="T52" fmla="*/ 3 w 38"/>
                  <a:gd name="T53" fmla="*/ 4 h 46"/>
                  <a:gd name="T54" fmla="*/ 3 w 38"/>
                  <a:gd name="T55" fmla="*/ 5 h 46"/>
                  <a:gd name="T56" fmla="*/ 3 w 38"/>
                  <a:gd name="T57" fmla="*/ 5 h 46"/>
                  <a:gd name="T58" fmla="*/ 2 w 38"/>
                  <a:gd name="T59" fmla="*/ 5 h 46"/>
                  <a:gd name="T60" fmla="*/ 0 w 38"/>
                  <a:gd name="T61" fmla="*/ 5 h 46"/>
                  <a:gd name="T62" fmla="*/ 3 w 38"/>
                  <a:gd name="T63" fmla="*/ 4 h 46"/>
                  <a:gd name="T64" fmla="*/ 3 w 38"/>
                  <a:gd name="T65" fmla="*/ 4 h 46"/>
                  <a:gd name="T66" fmla="*/ 3 w 38"/>
                  <a:gd name="T67" fmla="*/ 3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46"/>
                  <a:gd name="T104" fmla="*/ 38 w 38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46">
                    <a:moveTo>
                      <a:pt x="5" y="32"/>
                    </a:moveTo>
                    <a:lnTo>
                      <a:pt x="2" y="30"/>
                    </a:lnTo>
                    <a:lnTo>
                      <a:pt x="5" y="30"/>
                    </a:lnTo>
                    <a:lnTo>
                      <a:pt x="7" y="28"/>
                    </a:lnTo>
                    <a:lnTo>
                      <a:pt x="7" y="25"/>
                    </a:lnTo>
                    <a:lnTo>
                      <a:pt x="3" y="23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10" y="14"/>
                    </a:lnTo>
                    <a:lnTo>
                      <a:pt x="14" y="18"/>
                    </a:lnTo>
                    <a:lnTo>
                      <a:pt x="17" y="14"/>
                    </a:lnTo>
                    <a:lnTo>
                      <a:pt x="14" y="9"/>
                    </a:lnTo>
                    <a:lnTo>
                      <a:pt x="17" y="7"/>
                    </a:lnTo>
                    <a:lnTo>
                      <a:pt x="23" y="11"/>
                    </a:lnTo>
                    <a:lnTo>
                      <a:pt x="24" y="7"/>
                    </a:lnTo>
                    <a:lnTo>
                      <a:pt x="23" y="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9"/>
                    </a:lnTo>
                    <a:lnTo>
                      <a:pt x="37" y="13"/>
                    </a:lnTo>
                    <a:lnTo>
                      <a:pt x="38" y="20"/>
                    </a:lnTo>
                    <a:lnTo>
                      <a:pt x="35" y="25"/>
                    </a:lnTo>
                    <a:lnTo>
                      <a:pt x="33" y="37"/>
                    </a:lnTo>
                    <a:lnTo>
                      <a:pt x="24" y="37"/>
                    </a:lnTo>
                    <a:lnTo>
                      <a:pt x="24" y="34"/>
                    </a:lnTo>
                    <a:lnTo>
                      <a:pt x="19" y="35"/>
                    </a:lnTo>
                    <a:lnTo>
                      <a:pt x="16" y="42"/>
                    </a:lnTo>
                    <a:lnTo>
                      <a:pt x="5" y="44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5" y="37"/>
                    </a:lnTo>
                    <a:lnTo>
                      <a:pt x="7" y="35"/>
                    </a:lnTo>
                    <a:lnTo>
                      <a:pt x="5" y="3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4"/>
              <p:cNvSpPr>
                <a:spLocks/>
              </p:cNvSpPr>
              <p:nvPr/>
            </p:nvSpPr>
            <p:spPr bwMode="auto">
              <a:xfrm>
                <a:off x="4398" y="905"/>
                <a:ext cx="24" cy="22"/>
              </a:xfrm>
              <a:custGeom>
                <a:avLst/>
                <a:gdLst>
                  <a:gd name="T0" fmla="*/ 3 w 28"/>
                  <a:gd name="T1" fmla="*/ 3 h 26"/>
                  <a:gd name="T2" fmla="*/ 3 w 28"/>
                  <a:gd name="T3" fmla="*/ 3 h 26"/>
                  <a:gd name="T4" fmla="*/ 3 w 28"/>
                  <a:gd name="T5" fmla="*/ 3 h 26"/>
                  <a:gd name="T6" fmla="*/ 3 w 28"/>
                  <a:gd name="T7" fmla="*/ 3 h 26"/>
                  <a:gd name="T8" fmla="*/ 3 w 28"/>
                  <a:gd name="T9" fmla="*/ 3 h 26"/>
                  <a:gd name="T10" fmla="*/ 3 w 28"/>
                  <a:gd name="T11" fmla="*/ 3 h 26"/>
                  <a:gd name="T12" fmla="*/ 3 w 28"/>
                  <a:gd name="T13" fmla="*/ 0 h 26"/>
                  <a:gd name="T14" fmla="*/ 3 w 28"/>
                  <a:gd name="T15" fmla="*/ 1 h 26"/>
                  <a:gd name="T16" fmla="*/ 3 w 28"/>
                  <a:gd name="T17" fmla="*/ 3 h 26"/>
                  <a:gd name="T18" fmla="*/ 3 w 28"/>
                  <a:gd name="T19" fmla="*/ 3 h 26"/>
                  <a:gd name="T20" fmla="*/ 3 w 28"/>
                  <a:gd name="T21" fmla="*/ 3 h 26"/>
                  <a:gd name="T22" fmla="*/ 3 w 28"/>
                  <a:gd name="T23" fmla="*/ 3 h 26"/>
                  <a:gd name="T24" fmla="*/ 0 w 28"/>
                  <a:gd name="T25" fmla="*/ 3 h 26"/>
                  <a:gd name="T26" fmla="*/ 0 w 28"/>
                  <a:gd name="T27" fmla="*/ 3 h 26"/>
                  <a:gd name="T28" fmla="*/ 3 w 28"/>
                  <a:gd name="T29" fmla="*/ 3 h 26"/>
                  <a:gd name="T30" fmla="*/ 3 w 28"/>
                  <a:gd name="T31" fmla="*/ 3 h 26"/>
                  <a:gd name="T32" fmla="*/ 3 w 28"/>
                  <a:gd name="T33" fmla="*/ 3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6"/>
                  <a:gd name="T53" fmla="*/ 28 w 2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6">
                    <a:moveTo>
                      <a:pt x="5" y="12"/>
                    </a:moveTo>
                    <a:lnTo>
                      <a:pt x="12" y="12"/>
                    </a:lnTo>
                    <a:lnTo>
                      <a:pt x="14" y="12"/>
                    </a:lnTo>
                    <a:lnTo>
                      <a:pt x="14" y="5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28" y="7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9" y="2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5" y="19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auto">
              <a:xfrm>
                <a:off x="4414" y="887"/>
                <a:ext cx="22" cy="20"/>
              </a:xfrm>
              <a:custGeom>
                <a:avLst/>
                <a:gdLst>
                  <a:gd name="T0" fmla="*/ 3 w 26"/>
                  <a:gd name="T1" fmla="*/ 3 h 24"/>
                  <a:gd name="T2" fmla="*/ 3 w 26"/>
                  <a:gd name="T3" fmla="*/ 3 h 24"/>
                  <a:gd name="T4" fmla="*/ 2 w 26"/>
                  <a:gd name="T5" fmla="*/ 3 h 24"/>
                  <a:gd name="T6" fmla="*/ 0 w 26"/>
                  <a:gd name="T7" fmla="*/ 3 h 24"/>
                  <a:gd name="T8" fmla="*/ 2 w 26"/>
                  <a:gd name="T9" fmla="*/ 0 h 24"/>
                  <a:gd name="T10" fmla="*/ 3 w 26"/>
                  <a:gd name="T11" fmla="*/ 1 h 24"/>
                  <a:gd name="T12" fmla="*/ 3 w 26"/>
                  <a:gd name="T13" fmla="*/ 1 h 24"/>
                  <a:gd name="T14" fmla="*/ 3 w 26"/>
                  <a:gd name="T15" fmla="*/ 3 h 24"/>
                  <a:gd name="T16" fmla="*/ 3 w 26"/>
                  <a:gd name="T17" fmla="*/ 3 h 24"/>
                  <a:gd name="T18" fmla="*/ 3 w 26"/>
                  <a:gd name="T19" fmla="*/ 3 h 24"/>
                  <a:gd name="T20" fmla="*/ 3 w 26"/>
                  <a:gd name="T21" fmla="*/ 3 h 24"/>
                  <a:gd name="T22" fmla="*/ 3 w 26"/>
                  <a:gd name="T23" fmla="*/ 3 h 24"/>
                  <a:gd name="T24" fmla="*/ 3 w 26"/>
                  <a:gd name="T25" fmla="*/ 3 h 24"/>
                  <a:gd name="T26" fmla="*/ 3 w 26"/>
                  <a:gd name="T27" fmla="*/ 3 h 24"/>
                  <a:gd name="T28" fmla="*/ 3 w 26"/>
                  <a:gd name="T29" fmla="*/ 3 h 24"/>
                  <a:gd name="T30" fmla="*/ 3 w 26"/>
                  <a:gd name="T31" fmla="*/ 3 h 24"/>
                  <a:gd name="T32" fmla="*/ 3 w 26"/>
                  <a:gd name="T33" fmla="*/ 3 h 24"/>
                  <a:gd name="T34" fmla="*/ 3 w 26"/>
                  <a:gd name="T35" fmla="*/ 3 h 24"/>
                  <a:gd name="T36" fmla="*/ 3 w 26"/>
                  <a:gd name="T37" fmla="*/ 3 h 24"/>
                  <a:gd name="T38" fmla="*/ 3 w 26"/>
                  <a:gd name="T39" fmla="*/ 3 h 24"/>
                  <a:gd name="T40" fmla="*/ 3 w 26"/>
                  <a:gd name="T41" fmla="*/ 3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4"/>
                  <a:gd name="T65" fmla="*/ 26 w 26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4">
                    <a:moveTo>
                      <a:pt x="5" y="5"/>
                    </a:moveTo>
                    <a:lnTo>
                      <a:pt x="4" y="8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11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21" y="7"/>
                    </a:lnTo>
                    <a:lnTo>
                      <a:pt x="26" y="10"/>
                    </a:lnTo>
                    <a:lnTo>
                      <a:pt x="19" y="22"/>
                    </a:lnTo>
                    <a:lnTo>
                      <a:pt x="16" y="24"/>
                    </a:lnTo>
                    <a:lnTo>
                      <a:pt x="5" y="15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7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6"/>
              <p:cNvSpPr>
                <a:spLocks/>
              </p:cNvSpPr>
              <p:nvPr/>
            </p:nvSpPr>
            <p:spPr bwMode="auto">
              <a:xfrm>
                <a:off x="4436" y="876"/>
                <a:ext cx="14" cy="15"/>
              </a:xfrm>
              <a:custGeom>
                <a:avLst/>
                <a:gdLst>
                  <a:gd name="T0" fmla="*/ 4 w 16"/>
                  <a:gd name="T1" fmla="*/ 2 h 18"/>
                  <a:gd name="T2" fmla="*/ 4 w 16"/>
                  <a:gd name="T3" fmla="*/ 2 h 18"/>
                  <a:gd name="T4" fmla="*/ 4 w 16"/>
                  <a:gd name="T5" fmla="*/ 2 h 18"/>
                  <a:gd name="T6" fmla="*/ 4 w 16"/>
                  <a:gd name="T7" fmla="*/ 2 h 18"/>
                  <a:gd name="T8" fmla="*/ 4 w 16"/>
                  <a:gd name="T9" fmla="*/ 2 h 18"/>
                  <a:gd name="T10" fmla="*/ 4 w 16"/>
                  <a:gd name="T11" fmla="*/ 2 h 18"/>
                  <a:gd name="T12" fmla="*/ 4 w 16"/>
                  <a:gd name="T13" fmla="*/ 2 h 18"/>
                  <a:gd name="T14" fmla="*/ 0 w 16"/>
                  <a:gd name="T15" fmla="*/ 0 h 18"/>
                  <a:gd name="T16" fmla="*/ 2 w 16"/>
                  <a:gd name="T17" fmla="*/ 0 h 18"/>
                  <a:gd name="T18" fmla="*/ 4 w 16"/>
                  <a:gd name="T19" fmla="*/ 2 h 18"/>
                  <a:gd name="T20" fmla="*/ 4 w 16"/>
                  <a:gd name="T21" fmla="*/ 2 h 18"/>
                  <a:gd name="T22" fmla="*/ 4 w 16"/>
                  <a:gd name="T23" fmla="*/ 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8"/>
                  <a:gd name="T38" fmla="*/ 16 w 16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8">
                    <a:moveTo>
                      <a:pt x="9" y="7"/>
                    </a:moveTo>
                    <a:lnTo>
                      <a:pt x="9" y="6"/>
                    </a:lnTo>
                    <a:lnTo>
                      <a:pt x="11" y="7"/>
                    </a:lnTo>
                    <a:lnTo>
                      <a:pt x="13" y="9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7"/>
              <p:cNvSpPr>
                <a:spLocks/>
              </p:cNvSpPr>
              <p:nvPr/>
            </p:nvSpPr>
            <p:spPr bwMode="auto">
              <a:xfrm>
                <a:off x="4460" y="876"/>
                <a:ext cx="9" cy="15"/>
              </a:xfrm>
              <a:custGeom>
                <a:avLst/>
                <a:gdLst>
                  <a:gd name="T0" fmla="*/ 2 w 11"/>
                  <a:gd name="T1" fmla="*/ 2 h 18"/>
                  <a:gd name="T2" fmla="*/ 2 w 11"/>
                  <a:gd name="T3" fmla="*/ 0 h 18"/>
                  <a:gd name="T4" fmla="*/ 2 w 11"/>
                  <a:gd name="T5" fmla="*/ 2 h 18"/>
                  <a:gd name="T6" fmla="*/ 2 w 11"/>
                  <a:gd name="T7" fmla="*/ 2 h 18"/>
                  <a:gd name="T8" fmla="*/ 2 w 11"/>
                  <a:gd name="T9" fmla="*/ 2 h 18"/>
                  <a:gd name="T10" fmla="*/ 2 w 11"/>
                  <a:gd name="T11" fmla="*/ 2 h 18"/>
                  <a:gd name="T12" fmla="*/ 2 w 11"/>
                  <a:gd name="T13" fmla="*/ 2 h 18"/>
                  <a:gd name="T14" fmla="*/ 2 w 11"/>
                  <a:gd name="T15" fmla="*/ 2 h 18"/>
                  <a:gd name="T16" fmla="*/ 0 w 11"/>
                  <a:gd name="T17" fmla="*/ 2 h 18"/>
                  <a:gd name="T18" fmla="*/ 0 w 11"/>
                  <a:gd name="T19" fmla="*/ 2 h 18"/>
                  <a:gd name="T20" fmla="*/ 2 w 11"/>
                  <a:gd name="T21" fmla="*/ 2 h 18"/>
                  <a:gd name="T22" fmla="*/ 2 w 11"/>
                  <a:gd name="T23" fmla="*/ 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18"/>
                  <a:gd name="T38" fmla="*/ 11 w 11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18">
                    <a:moveTo>
                      <a:pt x="7" y="2"/>
                    </a:moveTo>
                    <a:lnTo>
                      <a:pt x="9" y="0"/>
                    </a:lnTo>
                    <a:lnTo>
                      <a:pt x="11" y="6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auto">
              <a:xfrm>
                <a:off x="4511" y="866"/>
                <a:ext cx="11" cy="9"/>
              </a:xfrm>
              <a:custGeom>
                <a:avLst/>
                <a:gdLst>
                  <a:gd name="T0" fmla="*/ 2 w 14"/>
                  <a:gd name="T1" fmla="*/ 2 h 11"/>
                  <a:gd name="T2" fmla="*/ 0 w 14"/>
                  <a:gd name="T3" fmla="*/ 2 h 11"/>
                  <a:gd name="T4" fmla="*/ 0 w 14"/>
                  <a:gd name="T5" fmla="*/ 2 h 11"/>
                  <a:gd name="T6" fmla="*/ 1 w 14"/>
                  <a:gd name="T7" fmla="*/ 0 h 11"/>
                  <a:gd name="T8" fmla="*/ 2 w 14"/>
                  <a:gd name="T9" fmla="*/ 2 h 11"/>
                  <a:gd name="T10" fmla="*/ 2 w 14"/>
                  <a:gd name="T11" fmla="*/ 2 h 11"/>
                  <a:gd name="T12" fmla="*/ 2 w 14"/>
                  <a:gd name="T13" fmla="*/ 2 h 11"/>
                  <a:gd name="T14" fmla="*/ 2 w 1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1"/>
                  <a:gd name="T26" fmla="*/ 14 w 1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1">
                    <a:moveTo>
                      <a:pt x="8" y="11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0" y="2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8" y="1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auto">
              <a:xfrm>
                <a:off x="4500" y="840"/>
                <a:ext cx="25" cy="18"/>
              </a:xfrm>
              <a:custGeom>
                <a:avLst/>
                <a:gdLst>
                  <a:gd name="T0" fmla="*/ 3 w 30"/>
                  <a:gd name="T1" fmla="*/ 2 h 22"/>
                  <a:gd name="T2" fmla="*/ 3 w 30"/>
                  <a:gd name="T3" fmla="*/ 2 h 22"/>
                  <a:gd name="T4" fmla="*/ 3 w 30"/>
                  <a:gd name="T5" fmla="*/ 2 h 22"/>
                  <a:gd name="T6" fmla="*/ 3 w 30"/>
                  <a:gd name="T7" fmla="*/ 2 h 22"/>
                  <a:gd name="T8" fmla="*/ 3 w 30"/>
                  <a:gd name="T9" fmla="*/ 1 h 22"/>
                  <a:gd name="T10" fmla="*/ 3 w 30"/>
                  <a:gd name="T11" fmla="*/ 1 h 22"/>
                  <a:gd name="T12" fmla="*/ 3 w 30"/>
                  <a:gd name="T13" fmla="*/ 2 h 22"/>
                  <a:gd name="T14" fmla="*/ 3 w 30"/>
                  <a:gd name="T15" fmla="*/ 2 h 22"/>
                  <a:gd name="T16" fmla="*/ 3 w 30"/>
                  <a:gd name="T17" fmla="*/ 0 h 22"/>
                  <a:gd name="T18" fmla="*/ 3 w 30"/>
                  <a:gd name="T19" fmla="*/ 0 h 22"/>
                  <a:gd name="T20" fmla="*/ 3 w 30"/>
                  <a:gd name="T21" fmla="*/ 2 h 22"/>
                  <a:gd name="T22" fmla="*/ 3 w 30"/>
                  <a:gd name="T23" fmla="*/ 2 h 22"/>
                  <a:gd name="T24" fmla="*/ 3 w 30"/>
                  <a:gd name="T25" fmla="*/ 2 h 22"/>
                  <a:gd name="T26" fmla="*/ 3 w 30"/>
                  <a:gd name="T27" fmla="*/ 2 h 22"/>
                  <a:gd name="T28" fmla="*/ 3 w 30"/>
                  <a:gd name="T29" fmla="*/ 2 h 22"/>
                  <a:gd name="T30" fmla="*/ 3 w 30"/>
                  <a:gd name="T31" fmla="*/ 2 h 22"/>
                  <a:gd name="T32" fmla="*/ 3 w 30"/>
                  <a:gd name="T33" fmla="*/ 2 h 22"/>
                  <a:gd name="T34" fmla="*/ 3 w 30"/>
                  <a:gd name="T35" fmla="*/ 2 h 22"/>
                  <a:gd name="T36" fmla="*/ 3 w 30"/>
                  <a:gd name="T37" fmla="*/ 2 h 22"/>
                  <a:gd name="T38" fmla="*/ 3 w 30"/>
                  <a:gd name="T39" fmla="*/ 2 h 22"/>
                  <a:gd name="T40" fmla="*/ 3 w 30"/>
                  <a:gd name="T41" fmla="*/ 2 h 22"/>
                  <a:gd name="T42" fmla="*/ 3 w 30"/>
                  <a:gd name="T43" fmla="*/ 2 h 22"/>
                  <a:gd name="T44" fmla="*/ 3 w 30"/>
                  <a:gd name="T45" fmla="*/ 2 h 22"/>
                  <a:gd name="T46" fmla="*/ 3 w 30"/>
                  <a:gd name="T47" fmla="*/ 2 h 22"/>
                  <a:gd name="T48" fmla="*/ 3 w 30"/>
                  <a:gd name="T49" fmla="*/ 2 h 22"/>
                  <a:gd name="T50" fmla="*/ 0 w 30"/>
                  <a:gd name="T51" fmla="*/ 2 h 22"/>
                  <a:gd name="T52" fmla="*/ 3 w 30"/>
                  <a:gd name="T53" fmla="*/ 2 h 22"/>
                  <a:gd name="T54" fmla="*/ 3 w 30"/>
                  <a:gd name="T55" fmla="*/ 2 h 22"/>
                  <a:gd name="T56" fmla="*/ 3 w 30"/>
                  <a:gd name="T57" fmla="*/ 2 h 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2"/>
                  <a:gd name="T89" fmla="*/ 30 w 30"/>
                  <a:gd name="T90" fmla="*/ 22 h 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2">
                    <a:moveTo>
                      <a:pt x="9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7"/>
                    </a:lnTo>
                    <a:lnTo>
                      <a:pt x="21" y="5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5" y="17"/>
                    </a:lnTo>
                    <a:lnTo>
                      <a:pt x="21" y="15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3" y="17"/>
                    </a:lnTo>
                    <a:lnTo>
                      <a:pt x="9" y="21"/>
                    </a:lnTo>
                    <a:lnTo>
                      <a:pt x="7" y="17"/>
                    </a:lnTo>
                    <a:lnTo>
                      <a:pt x="6" y="2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7"/>
                    </a:lnTo>
                    <a:lnTo>
                      <a:pt x="7" y="8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"/>
              <p:cNvSpPr>
                <a:spLocks/>
              </p:cNvSpPr>
              <p:nvPr/>
            </p:nvSpPr>
            <p:spPr bwMode="auto">
              <a:xfrm>
                <a:off x="4522" y="850"/>
                <a:ext cx="16" cy="20"/>
              </a:xfrm>
              <a:custGeom>
                <a:avLst/>
                <a:gdLst>
                  <a:gd name="T0" fmla="*/ 3 w 19"/>
                  <a:gd name="T1" fmla="*/ 3 h 24"/>
                  <a:gd name="T2" fmla="*/ 3 w 19"/>
                  <a:gd name="T3" fmla="*/ 3 h 24"/>
                  <a:gd name="T4" fmla="*/ 3 w 19"/>
                  <a:gd name="T5" fmla="*/ 3 h 24"/>
                  <a:gd name="T6" fmla="*/ 3 w 19"/>
                  <a:gd name="T7" fmla="*/ 3 h 24"/>
                  <a:gd name="T8" fmla="*/ 3 w 19"/>
                  <a:gd name="T9" fmla="*/ 3 h 24"/>
                  <a:gd name="T10" fmla="*/ 1 w 19"/>
                  <a:gd name="T11" fmla="*/ 3 h 24"/>
                  <a:gd name="T12" fmla="*/ 1 w 19"/>
                  <a:gd name="T13" fmla="*/ 3 h 24"/>
                  <a:gd name="T14" fmla="*/ 1 w 19"/>
                  <a:gd name="T15" fmla="*/ 3 h 24"/>
                  <a:gd name="T16" fmla="*/ 0 w 19"/>
                  <a:gd name="T17" fmla="*/ 3 h 24"/>
                  <a:gd name="T18" fmla="*/ 1 w 19"/>
                  <a:gd name="T19" fmla="*/ 3 h 24"/>
                  <a:gd name="T20" fmla="*/ 3 w 19"/>
                  <a:gd name="T21" fmla="*/ 3 h 24"/>
                  <a:gd name="T22" fmla="*/ 3 w 19"/>
                  <a:gd name="T23" fmla="*/ 3 h 24"/>
                  <a:gd name="T24" fmla="*/ 3 w 19"/>
                  <a:gd name="T25" fmla="*/ 3 h 24"/>
                  <a:gd name="T26" fmla="*/ 3 w 19"/>
                  <a:gd name="T27" fmla="*/ 0 h 24"/>
                  <a:gd name="T28" fmla="*/ 3 w 19"/>
                  <a:gd name="T29" fmla="*/ 3 h 24"/>
                  <a:gd name="T30" fmla="*/ 3 w 19"/>
                  <a:gd name="T31" fmla="*/ 3 h 24"/>
                  <a:gd name="T32" fmla="*/ 3 w 19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4"/>
                  <a:gd name="T53" fmla="*/ 19 w 19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4">
                    <a:moveTo>
                      <a:pt x="14" y="21"/>
                    </a:moveTo>
                    <a:lnTo>
                      <a:pt x="12" y="19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4" y="0"/>
                    </a:lnTo>
                    <a:lnTo>
                      <a:pt x="17" y="5"/>
                    </a:lnTo>
                    <a:lnTo>
                      <a:pt x="19" y="9"/>
                    </a:lnTo>
                    <a:lnTo>
                      <a:pt x="14" y="2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1"/>
              <p:cNvSpPr>
                <a:spLocks/>
              </p:cNvSpPr>
              <p:nvPr/>
            </p:nvSpPr>
            <p:spPr bwMode="auto">
              <a:xfrm>
                <a:off x="4540" y="836"/>
                <a:ext cx="10" cy="18"/>
              </a:xfrm>
              <a:custGeom>
                <a:avLst/>
                <a:gdLst>
                  <a:gd name="T0" fmla="*/ 3 w 12"/>
                  <a:gd name="T1" fmla="*/ 3 h 21"/>
                  <a:gd name="T2" fmla="*/ 3 w 12"/>
                  <a:gd name="T3" fmla="*/ 3 h 21"/>
                  <a:gd name="T4" fmla="*/ 0 w 12"/>
                  <a:gd name="T5" fmla="*/ 3 h 21"/>
                  <a:gd name="T6" fmla="*/ 1 w 12"/>
                  <a:gd name="T7" fmla="*/ 0 h 21"/>
                  <a:gd name="T8" fmla="*/ 3 w 12"/>
                  <a:gd name="T9" fmla="*/ 3 h 21"/>
                  <a:gd name="T10" fmla="*/ 3 w 12"/>
                  <a:gd name="T11" fmla="*/ 3 h 21"/>
                  <a:gd name="T12" fmla="*/ 3 w 12"/>
                  <a:gd name="T13" fmla="*/ 3 h 21"/>
                  <a:gd name="T14" fmla="*/ 3 w 12"/>
                  <a:gd name="T15" fmla="*/ 3 h 21"/>
                  <a:gd name="T16" fmla="*/ 3 w 12"/>
                  <a:gd name="T17" fmla="*/ 3 h 21"/>
                  <a:gd name="T18" fmla="*/ 3 w 12"/>
                  <a:gd name="T19" fmla="*/ 3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21"/>
                  <a:gd name="T32" fmla="*/ 12 w 12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21">
                    <a:moveTo>
                      <a:pt x="8" y="19"/>
                    </a:moveTo>
                    <a:lnTo>
                      <a:pt x="5" y="21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8" y="7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8" y="1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2"/>
              <p:cNvSpPr>
                <a:spLocks/>
              </p:cNvSpPr>
              <p:nvPr/>
            </p:nvSpPr>
            <p:spPr bwMode="auto">
              <a:xfrm>
                <a:off x="4577" y="805"/>
                <a:ext cx="19" cy="15"/>
              </a:xfrm>
              <a:custGeom>
                <a:avLst/>
                <a:gdLst>
                  <a:gd name="T0" fmla="*/ 2 w 23"/>
                  <a:gd name="T1" fmla="*/ 2 h 18"/>
                  <a:gd name="T2" fmla="*/ 2 w 23"/>
                  <a:gd name="T3" fmla="*/ 2 h 18"/>
                  <a:gd name="T4" fmla="*/ 2 w 23"/>
                  <a:gd name="T5" fmla="*/ 2 h 18"/>
                  <a:gd name="T6" fmla="*/ 2 w 23"/>
                  <a:gd name="T7" fmla="*/ 2 h 18"/>
                  <a:gd name="T8" fmla="*/ 2 w 23"/>
                  <a:gd name="T9" fmla="*/ 2 h 18"/>
                  <a:gd name="T10" fmla="*/ 2 w 23"/>
                  <a:gd name="T11" fmla="*/ 2 h 18"/>
                  <a:gd name="T12" fmla="*/ 2 w 23"/>
                  <a:gd name="T13" fmla="*/ 2 h 18"/>
                  <a:gd name="T14" fmla="*/ 2 w 23"/>
                  <a:gd name="T15" fmla="*/ 2 h 18"/>
                  <a:gd name="T16" fmla="*/ 2 w 23"/>
                  <a:gd name="T17" fmla="*/ 2 h 18"/>
                  <a:gd name="T18" fmla="*/ 2 w 23"/>
                  <a:gd name="T19" fmla="*/ 2 h 18"/>
                  <a:gd name="T20" fmla="*/ 0 w 23"/>
                  <a:gd name="T21" fmla="*/ 2 h 18"/>
                  <a:gd name="T22" fmla="*/ 2 w 23"/>
                  <a:gd name="T23" fmla="*/ 2 h 18"/>
                  <a:gd name="T24" fmla="*/ 2 w 23"/>
                  <a:gd name="T25" fmla="*/ 2 h 18"/>
                  <a:gd name="T26" fmla="*/ 2 w 23"/>
                  <a:gd name="T27" fmla="*/ 2 h 18"/>
                  <a:gd name="T28" fmla="*/ 2 w 23"/>
                  <a:gd name="T29" fmla="*/ 2 h 18"/>
                  <a:gd name="T30" fmla="*/ 2 w 23"/>
                  <a:gd name="T31" fmla="*/ 0 h 18"/>
                  <a:gd name="T32" fmla="*/ 2 w 23"/>
                  <a:gd name="T33" fmla="*/ 2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8"/>
                  <a:gd name="T53" fmla="*/ 23 w 23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8">
                    <a:moveTo>
                      <a:pt x="16" y="4"/>
                    </a:moveTo>
                    <a:lnTo>
                      <a:pt x="21" y="11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6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3"/>
              <p:cNvSpPr>
                <a:spLocks/>
              </p:cNvSpPr>
              <p:nvPr/>
            </p:nvSpPr>
            <p:spPr bwMode="auto">
              <a:xfrm>
                <a:off x="4068" y="1329"/>
                <a:ext cx="24" cy="14"/>
              </a:xfrm>
              <a:custGeom>
                <a:avLst/>
                <a:gdLst>
                  <a:gd name="T0" fmla="*/ 0 w 28"/>
                  <a:gd name="T1" fmla="*/ 2 h 17"/>
                  <a:gd name="T2" fmla="*/ 2 w 28"/>
                  <a:gd name="T3" fmla="*/ 2 h 17"/>
                  <a:gd name="T4" fmla="*/ 3 w 28"/>
                  <a:gd name="T5" fmla="*/ 2 h 17"/>
                  <a:gd name="T6" fmla="*/ 3 w 28"/>
                  <a:gd name="T7" fmla="*/ 2 h 17"/>
                  <a:gd name="T8" fmla="*/ 3 w 28"/>
                  <a:gd name="T9" fmla="*/ 2 h 17"/>
                  <a:gd name="T10" fmla="*/ 3 w 28"/>
                  <a:gd name="T11" fmla="*/ 1 h 17"/>
                  <a:gd name="T12" fmla="*/ 3 w 28"/>
                  <a:gd name="T13" fmla="*/ 0 h 17"/>
                  <a:gd name="T14" fmla="*/ 3 w 28"/>
                  <a:gd name="T15" fmla="*/ 1 h 17"/>
                  <a:gd name="T16" fmla="*/ 3 w 28"/>
                  <a:gd name="T17" fmla="*/ 2 h 17"/>
                  <a:gd name="T18" fmla="*/ 3 w 28"/>
                  <a:gd name="T19" fmla="*/ 2 h 17"/>
                  <a:gd name="T20" fmla="*/ 3 w 28"/>
                  <a:gd name="T21" fmla="*/ 2 h 17"/>
                  <a:gd name="T22" fmla="*/ 3 w 28"/>
                  <a:gd name="T23" fmla="*/ 2 h 17"/>
                  <a:gd name="T24" fmla="*/ 0 w 28"/>
                  <a:gd name="T25" fmla="*/ 2 h 17"/>
                  <a:gd name="T26" fmla="*/ 0 w 28"/>
                  <a:gd name="T27" fmla="*/ 2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17"/>
                  <a:gd name="T44" fmla="*/ 28 w 28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17">
                    <a:moveTo>
                      <a:pt x="0" y="8"/>
                    </a:moveTo>
                    <a:lnTo>
                      <a:pt x="2" y="8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11" y="5"/>
                    </a:lnTo>
                    <a:lnTo>
                      <a:pt x="13" y="1"/>
                    </a:lnTo>
                    <a:lnTo>
                      <a:pt x="21" y="0"/>
                    </a:lnTo>
                    <a:lnTo>
                      <a:pt x="28" y="1"/>
                    </a:lnTo>
                    <a:lnTo>
                      <a:pt x="27" y="3"/>
                    </a:lnTo>
                    <a:lnTo>
                      <a:pt x="28" y="7"/>
                    </a:lnTo>
                    <a:lnTo>
                      <a:pt x="28" y="12"/>
                    </a:lnTo>
                    <a:lnTo>
                      <a:pt x="4" y="17"/>
                    </a:lnTo>
                    <a:lnTo>
                      <a:pt x="0" y="1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4"/>
              <p:cNvSpPr>
                <a:spLocks/>
              </p:cNvSpPr>
              <p:nvPr/>
            </p:nvSpPr>
            <p:spPr bwMode="auto">
              <a:xfrm>
                <a:off x="3904" y="1488"/>
                <a:ext cx="11" cy="11"/>
              </a:xfrm>
              <a:custGeom>
                <a:avLst/>
                <a:gdLst>
                  <a:gd name="T0" fmla="*/ 3 w 13"/>
                  <a:gd name="T1" fmla="*/ 2 h 13"/>
                  <a:gd name="T2" fmla="*/ 3 w 13"/>
                  <a:gd name="T3" fmla="*/ 0 h 13"/>
                  <a:gd name="T4" fmla="*/ 3 w 13"/>
                  <a:gd name="T5" fmla="*/ 3 h 13"/>
                  <a:gd name="T6" fmla="*/ 0 w 13"/>
                  <a:gd name="T7" fmla="*/ 3 h 13"/>
                  <a:gd name="T8" fmla="*/ 0 w 13"/>
                  <a:gd name="T9" fmla="*/ 3 h 13"/>
                  <a:gd name="T10" fmla="*/ 3 w 13"/>
                  <a:gd name="T11" fmla="*/ 3 h 13"/>
                  <a:gd name="T12" fmla="*/ 3 w 13"/>
                  <a:gd name="T13" fmla="*/ 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11" y="2"/>
                    </a:moveTo>
                    <a:lnTo>
                      <a:pt x="13" y="0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7" y="11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5"/>
              <p:cNvSpPr>
                <a:spLocks/>
              </p:cNvSpPr>
              <p:nvPr/>
            </p:nvSpPr>
            <p:spPr bwMode="auto">
              <a:xfrm>
                <a:off x="3963" y="1406"/>
                <a:ext cx="6" cy="10"/>
              </a:xfrm>
              <a:custGeom>
                <a:avLst/>
                <a:gdLst>
                  <a:gd name="T0" fmla="*/ 1 w 8"/>
                  <a:gd name="T1" fmla="*/ 3 h 12"/>
                  <a:gd name="T2" fmla="*/ 2 w 8"/>
                  <a:gd name="T3" fmla="*/ 3 h 12"/>
                  <a:gd name="T4" fmla="*/ 2 w 8"/>
                  <a:gd name="T5" fmla="*/ 1 h 12"/>
                  <a:gd name="T6" fmla="*/ 2 w 8"/>
                  <a:gd name="T7" fmla="*/ 0 h 12"/>
                  <a:gd name="T8" fmla="*/ 1 w 8"/>
                  <a:gd name="T9" fmla="*/ 1 h 12"/>
                  <a:gd name="T10" fmla="*/ 0 w 8"/>
                  <a:gd name="T11" fmla="*/ 3 h 12"/>
                  <a:gd name="T12" fmla="*/ 1 w 8"/>
                  <a:gd name="T13" fmla="*/ 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2"/>
                  <a:gd name="T23" fmla="*/ 8 w 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2">
                    <a:moveTo>
                      <a:pt x="1" y="12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2"/>
                    </a:lnTo>
                    <a:lnTo>
                      <a:pt x="1" y="1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6"/>
              <p:cNvSpPr>
                <a:spLocks/>
              </p:cNvSpPr>
              <p:nvPr/>
            </p:nvSpPr>
            <p:spPr bwMode="auto">
              <a:xfrm>
                <a:off x="3927" y="1435"/>
                <a:ext cx="6" cy="9"/>
              </a:xfrm>
              <a:custGeom>
                <a:avLst/>
                <a:gdLst>
                  <a:gd name="T0" fmla="*/ 0 w 7"/>
                  <a:gd name="T1" fmla="*/ 2 h 11"/>
                  <a:gd name="T2" fmla="*/ 1 w 7"/>
                  <a:gd name="T3" fmla="*/ 2 h 11"/>
                  <a:gd name="T4" fmla="*/ 3 w 7"/>
                  <a:gd name="T5" fmla="*/ 2 h 11"/>
                  <a:gd name="T6" fmla="*/ 3 w 7"/>
                  <a:gd name="T7" fmla="*/ 2 h 11"/>
                  <a:gd name="T8" fmla="*/ 1 w 7"/>
                  <a:gd name="T9" fmla="*/ 0 h 11"/>
                  <a:gd name="T10" fmla="*/ 0 w 7"/>
                  <a:gd name="T11" fmla="*/ 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1"/>
                  <a:gd name="T20" fmla="*/ 7 w 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1">
                    <a:moveTo>
                      <a:pt x="0" y="11"/>
                    </a:moveTo>
                    <a:lnTo>
                      <a:pt x="1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7"/>
              <p:cNvSpPr>
                <a:spLocks/>
              </p:cNvSpPr>
              <p:nvPr/>
            </p:nvSpPr>
            <p:spPr bwMode="auto">
              <a:xfrm>
                <a:off x="3904" y="1577"/>
                <a:ext cx="8" cy="17"/>
              </a:xfrm>
              <a:custGeom>
                <a:avLst/>
                <a:gdLst>
                  <a:gd name="T0" fmla="*/ 4 w 9"/>
                  <a:gd name="T1" fmla="*/ 3 h 20"/>
                  <a:gd name="T2" fmla="*/ 4 w 9"/>
                  <a:gd name="T3" fmla="*/ 3 h 20"/>
                  <a:gd name="T4" fmla="*/ 4 w 9"/>
                  <a:gd name="T5" fmla="*/ 0 h 20"/>
                  <a:gd name="T6" fmla="*/ 4 w 9"/>
                  <a:gd name="T7" fmla="*/ 0 h 20"/>
                  <a:gd name="T8" fmla="*/ 0 w 9"/>
                  <a:gd name="T9" fmla="*/ 3 h 20"/>
                  <a:gd name="T10" fmla="*/ 4 w 9"/>
                  <a:gd name="T11" fmla="*/ 3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0"/>
                  <a:gd name="T20" fmla="*/ 9 w 9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0">
                    <a:moveTo>
                      <a:pt x="6" y="20"/>
                    </a:moveTo>
                    <a:lnTo>
                      <a:pt x="9" y="7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6" y="2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auto">
              <a:xfrm>
                <a:off x="3890" y="1620"/>
                <a:ext cx="6" cy="15"/>
              </a:xfrm>
              <a:custGeom>
                <a:avLst/>
                <a:gdLst>
                  <a:gd name="T0" fmla="*/ 3 w 7"/>
                  <a:gd name="T1" fmla="*/ 2 h 18"/>
                  <a:gd name="T2" fmla="*/ 3 w 7"/>
                  <a:gd name="T3" fmla="*/ 2 h 18"/>
                  <a:gd name="T4" fmla="*/ 3 w 7"/>
                  <a:gd name="T5" fmla="*/ 0 h 18"/>
                  <a:gd name="T6" fmla="*/ 3 w 7"/>
                  <a:gd name="T7" fmla="*/ 2 h 18"/>
                  <a:gd name="T8" fmla="*/ 0 w 7"/>
                  <a:gd name="T9" fmla="*/ 2 h 18"/>
                  <a:gd name="T10" fmla="*/ 3 w 7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8"/>
                  <a:gd name="T20" fmla="*/ 7 w 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8">
                    <a:moveTo>
                      <a:pt x="5" y="18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16"/>
                    </a:lnTo>
                    <a:lnTo>
                      <a:pt x="5" y="1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9"/>
              <p:cNvSpPr>
                <a:spLocks/>
              </p:cNvSpPr>
              <p:nvPr/>
            </p:nvSpPr>
            <p:spPr bwMode="auto">
              <a:xfrm>
                <a:off x="3894" y="804"/>
                <a:ext cx="838" cy="930"/>
              </a:xfrm>
              <a:custGeom>
                <a:avLst/>
                <a:gdLst>
                  <a:gd name="T0" fmla="*/ 108 w 991"/>
                  <a:gd name="T1" fmla="*/ 12 h 1100"/>
                  <a:gd name="T2" fmla="*/ 108 w 991"/>
                  <a:gd name="T3" fmla="*/ 9 h 1100"/>
                  <a:gd name="T4" fmla="*/ 106 w 991"/>
                  <a:gd name="T5" fmla="*/ 3 h 1100"/>
                  <a:gd name="T6" fmla="*/ 102 w 991"/>
                  <a:gd name="T7" fmla="*/ 3 h 1100"/>
                  <a:gd name="T8" fmla="*/ 101 w 991"/>
                  <a:gd name="T9" fmla="*/ 3 h 1100"/>
                  <a:gd name="T10" fmla="*/ 98 w 991"/>
                  <a:gd name="T11" fmla="*/ 5 h 1100"/>
                  <a:gd name="T12" fmla="*/ 92 w 991"/>
                  <a:gd name="T13" fmla="*/ 8 h 1100"/>
                  <a:gd name="T14" fmla="*/ 91 w 991"/>
                  <a:gd name="T15" fmla="*/ 3 h 1100"/>
                  <a:gd name="T16" fmla="*/ 88 w 991"/>
                  <a:gd name="T17" fmla="*/ 7 h 1100"/>
                  <a:gd name="T18" fmla="*/ 85 w 991"/>
                  <a:gd name="T19" fmla="*/ 10 h 1100"/>
                  <a:gd name="T20" fmla="*/ 80 w 991"/>
                  <a:gd name="T21" fmla="*/ 11 h 1100"/>
                  <a:gd name="T22" fmla="*/ 78 w 991"/>
                  <a:gd name="T23" fmla="*/ 14 h 1100"/>
                  <a:gd name="T24" fmla="*/ 74 w 991"/>
                  <a:gd name="T25" fmla="*/ 18 h 1100"/>
                  <a:gd name="T26" fmla="*/ 72 w 991"/>
                  <a:gd name="T27" fmla="*/ 19 h 1100"/>
                  <a:gd name="T28" fmla="*/ 68 w 991"/>
                  <a:gd name="T29" fmla="*/ 18 h 1100"/>
                  <a:gd name="T30" fmla="*/ 64 w 991"/>
                  <a:gd name="T31" fmla="*/ 24 h 1100"/>
                  <a:gd name="T32" fmla="*/ 63 w 991"/>
                  <a:gd name="T33" fmla="*/ 27 h 1100"/>
                  <a:gd name="T34" fmla="*/ 61 w 991"/>
                  <a:gd name="T35" fmla="*/ 30 h 1100"/>
                  <a:gd name="T36" fmla="*/ 58 w 991"/>
                  <a:gd name="T37" fmla="*/ 31 h 1100"/>
                  <a:gd name="T38" fmla="*/ 56 w 991"/>
                  <a:gd name="T39" fmla="*/ 35 h 1100"/>
                  <a:gd name="T40" fmla="*/ 53 w 991"/>
                  <a:gd name="T41" fmla="*/ 39 h 1100"/>
                  <a:gd name="T42" fmla="*/ 47 w 991"/>
                  <a:gd name="T43" fmla="*/ 44 h 1100"/>
                  <a:gd name="T44" fmla="*/ 45 w 991"/>
                  <a:gd name="T45" fmla="*/ 48 h 1100"/>
                  <a:gd name="T46" fmla="*/ 44 w 991"/>
                  <a:gd name="T47" fmla="*/ 52 h 1100"/>
                  <a:gd name="T48" fmla="*/ 41 w 991"/>
                  <a:gd name="T49" fmla="*/ 55 h 1100"/>
                  <a:gd name="T50" fmla="*/ 40 w 991"/>
                  <a:gd name="T51" fmla="*/ 57 h 1100"/>
                  <a:gd name="T52" fmla="*/ 35 w 991"/>
                  <a:gd name="T53" fmla="*/ 63 h 1100"/>
                  <a:gd name="T54" fmla="*/ 30 w 991"/>
                  <a:gd name="T55" fmla="*/ 72 h 1100"/>
                  <a:gd name="T56" fmla="*/ 30 w 991"/>
                  <a:gd name="T57" fmla="*/ 73 h 1100"/>
                  <a:gd name="T58" fmla="*/ 26 w 991"/>
                  <a:gd name="T59" fmla="*/ 74 h 1100"/>
                  <a:gd name="T60" fmla="*/ 21 w 991"/>
                  <a:gd name="T61" fmla="*/ 74 h 1100"/>
                  <a:gd name="T62" fmla="*/ 18 w 991"/>
                  <a:gd name="T63" fmla="*/ 78 h 1100"/>
                  <a:gd name="T64" fmla="*/ 12 w 991"/>
                  <a:gd name="T65" fmla="*/ 80 h 1100"/>
                  <a:gd name="T66" fmla="*/ 9 w 991"/>
                  <a:gd name="T67" fmla="*/ 82 h 1100"/>
                  <a:gd name="T68" fmla="*/ 11 w 991"/>
                  <a:gd name="T69" fmla="*/ 85 h 1100"/>
                  <a:gd name="T70" fmla="*/ 5 w 991"/>
                  <a:gd name="T71" fmla="*/ 88 h 1100"/>
                  <a:gd name="T72" fmla="*/ 10 w 991"/>
                  <a:gd name="T73" fmla="*/ 92 h 1100"/>
                  <a:gd name="T74" fmla="*/ 15 w 991"/>
                  <a:gd name="T75" fmla="*/ 93 h 1100"/>
                  <a:gd name="T76" fmla="*/ 5 w 991"/>
                  <a:gd name="T77" fmla="*/ 94 h 1100"/>
                  <a:gd name="T78" fmla="*/ 3 w 991"/>
                  <a:gd name="T79" fmla="*/ 97 h 1100"/>
                  <a:gd name="T80" fmla="*/ 3 w 991"/>
                  <a:gd name="T81" fmla="*/ 102 h 1100"/>
                  <a:gd name="T82" fmla="*/ 11 w 991"/>
                  <a:gd name="T83" fmla="*/ 100 h 1100"/>
                  <a:gd name="T84" fmla="*/ 7 w 991"/>
                  <a:gd name="T85" fmla="*/ 105 h 1100"/>
                  <a:gd name="T86" fmla="*/ 3 w 991"/>
                  <a:gd name="T87" fmla="*/ 109 h 1100"/>
                  <a:gd name="T88" fmla="*/ 3 w 991"/>
                  <a:gd name="T89" fmla="*/ 113 h 1100"/>
                  <a:gd name="T90" fmla="*/ 7 w 991"/>
                  <a:gd name="T91" fmla="*/ 123 h 1100"/>
                  <a:gd name="T92" fmla="*/ 19 w 991"/>
                  <a:gd name="T93" fmla="*/ 118 h 1100"/>
                  <a:gd name="T94" fmla="*/ 25 w 991"/>
                  <a:gd name="T95" fmla="*/ 110 h 1100"/>
                  <a:gd name="T96" fmla="*/ 27 w 991"/>
                  <a:gd name="T97" fmla="*/ 109 h 1100"/>
                  <a:gd name="T98" fmla="*/ 34 w 991"/>
                  <a:gd name="T99" fmla="*/ 109 h 1100"/>
                  <a:gd name="T100" fmla="*/ 38 w 991"/>
                  <a:gd name="T101" fmla="*/ 92 h 1100"/>
                  <a:gd name="T102" fmla="*/ 45 w 991"/>
                  <a:gd name="T103" fmla="*/ 68 h 1100"/>
                  <a:gd name="T104" fmla="*/ 61 w 991"/>
                  <a:gd name="T105" fmla="*/ 39 h 1100"/>
                  <a:gd name="T106" fmla="*/ 67 w 991"/>
                  <a:gd name="T107" fmla="*/ 26 h 1100"/>
                  <a:gd name="T108" fmla="*/ 74 w 991"/>
                  <a:gd name="T109" fmla="*/ 22 h 1100"/>
                  <a:gd name="T110" fmla="*/ 83 w 991"/>
                  <a:gd name="T111" fmla="*/ 25 h 1100"/>
                  <a:gd name="T112" fmla="*/ 95 w 991"/>
                  <a:gd name="T113" fmla="*/ 13 h 1100"/>
                  <a:gd name="T114" fmla="*/ 105 w 991"/>
                  <a:gd name="T115" fmla="*/ 19 h 1100"/>
                  <a:gd name="T116" fmla="*/ 112 w 991"/>
                  <a:gd name="T117" fmla="*/ 12 h 11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1"/>
                  <a:gd name="T178" fmla="*/ 0 h 1100"/>
                  <a:gd name="T179" fmla="*/ 991 w 991"/>
                  <a:gd name="T180" fmla="*/ 1100 h 11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1" h="1100">
                    <a:moveTo>
                      <a:pt x="989" y="99"/>
                    </a:moveTo>
                    <a:lnTo>
                      <a:pt x="975" y="99"/>
                    </a:lnTo>
                    <a:lnTo>
                      <a:pt x="977" y="112"/>
                    </a:lnTo>
                    <a:lnTo>
                      <a:pt x="973" y="112"/>
                    </a:lnTo>
                    <a:lnTo>
                      <a:pt x="973" y="110"/>
                    </a:lnTo>
                    <a:lnTo>
                      <a:pt x="968" y="108"/>
                    </a:lnTo>
                    <a:lnTo>
                      <a:pt x="964" y="105"/>
                    </a:lnTo>
                    <a:lnTo>
                      <a:pt x="966" y="112"/>
                    </a:lnTo>
                    <a:lnTo>
                      <a:pt x="964" y="113"/>
                    </a:lnTo>
                    <a:lnTo>
                      <a:pt x="961" y="108"/>
                    </a:lnTo>
                    <a:lnTo>
                      <a:pt x="954" y="110"/>
                    </a:lnTo>
                    <a:lnTo>
                      <a:pt x="949" y="115"/>
                    </a:lnTo>
                    <a:lnTo>
                      <a:pt x="950" y="108"/>
                    </a:lnTo>
                    <a:lnTo>
                      <a:pt x="954" y="105"/>
                    </a:lnTo>
                    <a:lnTo>
                      <a:pt x="957" y="103"/>
                    </a:lnTo>
                    <a:lnTo>
                      <a:pt x="959" y="99"/>
                    </a:lnTo>
                    <a:lnTo>
                      <a:pt x="957" y="96"/>
                    </a:lnTo>
                    <a:lnTo>
                      <a:pt x="954" y="92"/>
                    </a:lnTo>
                    <a:lnTo>
                      <a:pt x="943" y="96"/>
                    </a:lnTo>
                    <a:lnTo>
                      <a:pt x="945" y="92"/>
                    </a:lnTo>
                    <a:lnTo>
                      <a:pt x="926" y="82"/>
                    </a:lnTo>
                    <a:lnTo>
                      <a:pt x="919" y="80"/>
                    </a:lnTo>
                    <a:lnTo>
                      <a:pt x="916" y="78"/>
                    </a:lnTo>
                    <a:lnTo>
                      <a:pt x="916" y="75"/>
                    </a:lnTo>
                    <a:lnTo>
                      <a:pt x="916" y="73"/>
                    </a:lnTo>
                    <a:lnTo>
                      <a:pt x="957" y="77"/>
                    </a:lnTo>
                    <a:lnTo>
                      <a:pt x="973" y="59"/>
                    </a:lnTo>
                    <a:lnTo>
                      <a:pt x="980" y="56"/>
                    </a:lnTo>
                    <a:lnTo>
                      <a:pt x="984" y="50"/>
                    </a:lnTo>
                    <a:lnTo>
                      <a:pt x="980" y="43"/>
                    </a:lnTo>
                    <a:lnTo>
                      <a:pt x="975" y="42"/>
                    </a:lnTo>
                    <a:lnTo>
                      <a:pt x="968" y="35"/>
                    </a:lnTo>
                    <a:lnTo>
                      <a:pt x="959" y="36"/>
                    </a:lnTo>
                    <a:lnTo>
                      <a:pt x="956" y="35"/>
                    </a:lnTo>
                    <a:lnTo>
                      <a:pt x="959" y="31"/>
                    </a:lnTo>
                    <a:lnTo>
                      <a:pt x="950" y="28"/>
                    </a:lnTo>
                    <a:lnTo>
                      <a:pt x="947" y="22"/>
                    </a:lnTo>
                    <a:lnTo>
                      <a:pt x="943" y="28"/>
                    </a:lnTo>
                    <a:lnTo>
                      <a:pt x="940" y="29"/>
                    </a:lnTo>
                    <a:lnTo>
                      <a:pt x="940" y="26"/>
                    </a:lnTo>
                    <a:lnTo>
                      <a:pt x="938" y="24"/>
                    </a:lnTo>
                    <a:lnTo>
                      <a:pt x="929" y="29"/>
                    </a:lnTo>
                    <a:lnTo>
                      <a:pt x="928" y="28"/>
                    </a:lnTo>
                    <a:lnTo>
                      <a:pt x="928" y="26"/>
                    </a:lnTo>
                    <a:lnTo>
                      <a:pt x="928" y="22"/>
                    </a:lnTo>
                    <a:lnTo>
                      <a:pt x="926" y="19"/>
                    </a:lnTo>
                    <a:lnTo>
                      <a:pt x="924" y="17"/>
                    </a:lnTo>
                    <a:lnTo>
                      <a:pt x="923" y="14"/>
                    </a:lnTo>
                    <a:lnTo>
                      <a:pt x="917" y="15"/>
                    </a:lnTo>
                    <a:lnTo>
                      <a:pt x="914" y="14"/>
                    </a:lnTo>
                    <a:lnTo>
                      <a:pt x="910" y="15"/>
                    </a:lnTo>
                    <a:lnTo>
                      <a:pt x="907" y="24"/>
                    </a:lnTo>
                    <a:lnTo>
                      <a:pt x="909" y="49"/>
                    </a:lnTo>
                    <a:lnTo>
                      <a:pt x="903" y="54"/>
                    </a:lnTo>
                    <a:lnTo>
                      <a:pt x="898" y="50"/>
                    </a:lnTo>
                    <a:lnTo>
                      <a:pt x="891" y="52"/>
                    </a:lnTo>
                    <a:lnTo>
                      <a:pt x="889" y="50"/>
                    </a:lnTo>
                    <a:lnTo>
                      <a:pt x="895" y="45"/>
                    </a:lnTo>
                    <a:lnTo>
                      <a:pt x="900" y="36"/>
                    </a:lnTo>
                    <a:lnTo>
                      <a:pt x="896" y="31"/>
                    </a:lnTo>
                    <a:lnTo>
                      <a:pt x="889" y="38"/>
                    </a:lnTo>
                    <a:lnTo>
                      <a:pt x="884" y="40"/>
                    </a:lnTo>
                    <a:lnTo>
                      <a:pt x="891" y="31"/>
                    </a:lnTo>
                    <a:lnTo>
                      <a:pt x="886" y="26"/>
                    </a:lnTo>
                    <a:lnTo>
                      <a:pt x="888" y="22"/>
                    </a:lnTo>
                    <a:lnTo>
                      <a:pt x="898" y="22"/>
                    </a:lnTo>
                    <a:lnTo>
                      <a:pt x="900" y="14"/>
                    </a:lnTo>
                    <a:lnTo>
                      <a:pt x="900" y="7"/>
                    </a:lnTo>
                    <a:lnTo>
                      <a:pt x="893" y="7"/>
                    </a:lnTo>
                    <a:lnTo>
                      <a:pt x="893" y="1"/>
                    </a:lnTo>
                    <a:lnTo>
                      <a:pt x="889" y="0"/>
                    </a:lnTo>
                    <a:lnTo>
                      <a:pt x="886" y="0"/>
                    </a:lnTo>
                    <a:lnTo>
                      <a:pt x="881" y="5"/>
                    </a:lnTo>
                    <a:lnTo>
                      <a:pt x="874" y="0"/>
                    </a:lnTo>
                    <a:lnTo>
                      <a:pt x="870" y="26"/>
                    </a:lnTo>
                    <a:lnTo>
                      <a:pt x="868" y="31"/>
                    </a:lnTo>
                    <a:lnTo>
                      <a:pt x="867" y="35"/>
                    </a:lnTo>
                    <a:lnTo>
                      <a:pt x="868" y="42"/>
                    </a:lnTo>
                    <a:lnTo>
                      <a:pt x="865" y="42"/>
                    </a:lnTo>
                    <a:lnTo>
                      <a:pt x="863" y="47"/>
                    </a:lnTo>
                    <a:lnTo>
                      <a:pt x="865" y="56"/>
                    </a:lnTo>
                    <a:lnTo>
                      <a:pt x="858" y="56"/>
                    </a:lnTo>
                    <a:lnTo>
                      <a:pt x="851" y="64"/>
                    </a:lnTo>
                    <a:lnTo>
                      <a:pt x="853" y="47"/>
                    </a:lnTo>
                    <a:lnTo>
                      <a:pt x="846" y="40"/>
                    </a:lnTo>
                    <a:lnTo>
                      <a:pt x="851" y="35"/>
                    </a:lnTo>
                    <a:lnTo>
                      <a:pt x="847" y="17"/>
                    </a:lnTo>
                    <a:lnTo>
                      <a:pt x="846" y="15"/>
                    </a:lnTo>
                    <a:lnTo>
                      <a:pt x="842" y="19"/>
                    </a:lnTo>
                    <a:lnTo>
                      <a:pt x="816" y="78"/>
                    </a:lnTo>
                    <a:lnTo>
                      <a:pt x="819" y="75"/>
                    </a:lnTo>
                    <a:lnTo>
                      <a:pt x="809" y="94"/>
                    </a:lnTo>
                    <a:lnTo>
                      <a:pt x="805" y="98"/>
                    </a:lnTo>
                    <a:lnTo>
                      <a:pt x="804" y="84"/>
                    </a:lnTo>
                    <a:lnTo>
                      <a:pt x="805" y="80"/>
                    </a:lnTo>
                    <a:lnTo>
                      <a:pt x="809" y="77"/>
                    </a:lnTo>
                    <a:lnTo>
                      <a:pt x="809" y="64"/>
                    </a:lnTo>
                    <a:lnTo>
                      <a:pt x="809" y="61"/>
                    </a:lnTo>
                    <a:lnTo>
                      <a:pt x="825" y="26"/>
                    </a:lnTo>
                    <a:lnTo>
                      <a:pt x="819" y="24"/>
                    </a:lnTo>
                    <a:lnTo>
                      <a:pt x="812" y="29"/>
                    </a:lnTo>
                    <a:lnTo>
                      <a:pt x="807" y="31"/>
                    </a:lnTo>
                    <a:lnTo>
                      <a:pt x="805" y="26"/>
                    </a:lnTo>
                    <a:lnTo>
                      <a:pt x="802" y="22"/>
                    </a:lnTo>
                    <a:lnTo>
                      <a:pt x="800" y="21"/>
                    </a:lnTo>
                    <a:lnTo>
                      <a:pt x="798" y="15"/>
                    </a:lnTo>
                    <a:lnTo>
                      <a:pt x="795" y="22"/>
                    </a:lnTo>
                    <a:lnTo>
                      <a:pt x="793" y="21"/>
                    </a:lnTo>
                    <a:lnTo>
                      <a:pt x="788" y="21"/>
                    </a:lnTo>
                    <a:lnTo>
                      <a:pt x="788" y="33"/>
                    </a:lnTo>
                    <a:lnTo>
                      <a:pt x="781" y="31"/>
                    </a:lnTo>
                    <a:lnTo>
                      <a:pt x="785" y="38"/>
                    </a:lnTo>
                    <a:lnTo>
                      <a:pt x="790" y="42"/>
                    </a:lnTo>
                    <a:lnTo>
                      <a:pt x="790" y="45"/>
                    </a:lnTo>
                    <a:lnTo>
                      <a:pt x="783" y="49"/>
                    </a:lnTo>
                    <a:lnTo>
                      <a:pt x="779" y="56"/>
                    </a:lnTo>
                    <a:lnTo>
                      <a:pt x="783" y="63"/>
                    </a:lnTo>
                    <a:lnTo>
                      <a:pt x="769" y="63"/>
                    </a:lnTo>
                    <a:lnTo>
                      <a:pt x="762" y="71"/>
                    </a:lnTo>
                    <a:lnTo>
                      <a:pt x="760" y="77"/>
                    </a:lnTo>
                    <a:lnTo>
                      <a:pt x="753" y="85"/>
                    </a:lnTo>
                    <a:lnTo>
                      <a:pt x="753" y="89"/>
                    </a:lnTo>
                    <a:lnTo>
                      <a:pt x="755" y="92"/>
                    </a:lnTo>
                    <a:lnTo>
                      <a:pt x="753" y="106"/>
                    </a:lnTo>
                    <a:lnTo>
                      <a:pt x="750" y="108"/>
                    </a:lnTo>
                    <a:lnTo>
                      <a:pt x="746" y="105"/>
                    </a:lnTo>
                    <a:lnTo>
                      <a:pt x="746" y="99"/>
                    </a:lnTo>
                    <a:lnTo>
                      <a:pt x="748" y="98"/>
                    </a:lnTo>
                    <a:lnTo>
                      <a:pt x="741" y="96"/>
                    </a:lnTo>
                    <a:lnTo>
                      <a:pt x="744" y="89"/>
                    </a:lnTo>
                    <a:lnTo>
                      <a:pt x="727" y="87"/>
                    </a:lnTo>
                    <a:lnTo>
                      <a:pt x="729" y="94"/>
                    </a:lnTo>
                    <a:lnTo>
                      <a:pt x="727" y="94"/>
                    </a:lnTo>
                    <a:lnTo>
                      <a:pt x="722" y="92"/>
                    </a:lnTo>
                    <a:lnTo>
                      <a:pt x="722" y="89"/>
                    </a:lnTo>
                    <a:lnTo>
                      <a:pt x="720" y="84"/>
                    </a:lnTo>
                    <a:lnTo>
                      <a:pt x="718" y="85"/>
                    </a:lnTo>
                    <a:lnTo>
                      <a:pt x="716" y="80"/>
                    </a:lnTo>
                    <a:lnTo>
                      <a:pt x="713" y="84"/>
                    </a:lnTo>
                    <a:lnTo>
                      <a:pt x="711" y="80"/>
                    </a:lnTo>
                    <a:lnTo>
                      <a:pt x="709" y="84"/>
                    </a:lnTo>
                    <a:lnTo>
                      <a:pt x="709" y="92"/>
                    </a:lnTo>
                    <a:lnTo>
                      <a:pt x="704" y="82"/>
                    </a:lnTo>
                    <a:lnTo>
                      <a:pt x="701" y="80"/>
                    </a:lnTo>
                    <a:lnTo>
                      <a:pt x="702" y="94"/>
                    </a:lnTo>
                    <a:lnTo>
                      <a:pt x="711" y="99"/>
                    </a:lnTo>
                    <a:lnTo>
                      <a:pt x="715" y="99"/>
                    </a:lnTo>
                    <a:lnTo>
                      <a:pt x="715" y="117"/>
                    </a:lnTo>
                    <a:lnTo>
                      <a:pt x="716" y="122"/>
                    </a:lnTo>
                    <a:lnTo>
                      <a:pt x="716" y="131"/>
                    </a:lnTo>
                    <a:lnTo>
                      <a:pt x="694" y="105"/>
                    </a:lnTo>
                    <a:lnTo>
                      <a:pt x="695" y="115"/>
                    </a:lnTo>
                    <a:lnTo>
                      <a:pt x="692" y="115"/>
                    </a:lnTo>
                    <a:lnTo>
                      <a:pt x="690" y="120"/>
                    </a:lnTo>
                    <a:lnTo>
                      <a:pt x="688" y="120"/>
                    </a:lnTo>
                    <a:lnTo>
                      <a:pt x="687" y="124"/>
                    </a:lnTo>
                    <a:lnTo>
                      <a:pt x="683" y="122"/>
                    </a:lnTo>
                    <a:lnTo>
                      <a:pt x="683" y="119"/>
                    </a:lnTo>
                    <a:lnTo>
                      <a:pt x="685" y="112"/>
                    </a:lnTo>
                    <a:lnTo>
                      <a:pt x="681" y="115"/>
                    </a:lnTo>
                    <a:lnTo>
                      <a:pt x="678" y="120"/>
                    </a:lnTo>
                    <a:lnTo>
                      <a:pt x="676" y="127"/>
                    </a:lnTo>
                    <a:lnTo>
                      <a:pt x="673" y="129"/>
                    </a:lnTo>
                    <a:lnTo>
                      <a:pt x="674" y="140"/>
                    </a:lnTo>
                    <a:lnTo>
                      <a:pt x="666" y="148"/>
                    </a:lnTo>
                    <a:lnTo>
                      <a:pt x="662" y="159"/>
                    </a:lnTo>
                    <a:lnTo>
                      <a:pt x="657" y="164"/>
                    </a:lnTo>
                    <a:lnTo>
                      <a:pt x="664" y="154"/>
                    </a:lnTo>
                    <a:lnTo>
                      <a:pt x="664" y="113"/>
                    </a:lnTo>
                    <a:lnTo>
                      <a:pt x="659" y="115"/>
                    </a:lnTo>
                    <a:lnTo>
                      <a:pt x="650" y="131"/>
                    </a:lnTo>
                    <a:lnTo>
                      <a:pt x="645" y="154"/>
                    </a:lnTo>
                    <a:lnTo>
                      <a:pt x="643" y="126"/>
                    </a:lnTo>
                    <a:lnTo>
                      <a:pt x="629" y="127"/>
                    </a:lnTo>
                    <a:lnTo>
                      <a:pt x="624" y="136"/>
                    </a:lnTo>
                    <a:lnTo>
                      <a:pt x="626" y="152"/>
                    </a:lnTo>
                    <a:lnTo>
                      <a:pt x="631" y="159"/>
                    </a:lnTo>
                    <a:lnTo>
                      <a:pt x="634" y="161"/>
                    </a:lnTo>
                    <a:lnTo>
                      <a:pt x="640" y="168"/>
                    </a:lnTo>
                    <a:lnTo>
                      <a:pt x="638" y="175"/>
                    </a:lnTo>
                    <a:lnTo>
                      <a:pt x="634" y="173"/>
                    </a:lnTo>
                    <a:lnTo>
                      <a:pt x="631" y="164"/>
                    </a:lnTo>
                    <a:lnTo>
                      <a:pt x="624" y="161"/>
                    </a:lnTo>
                    <a:lnTo>
                      <a:pt x="615" y="147"/>
                    </a:lnTo>
                    <a:lnTo>
                      <a:pt x="608" y="147"/>
                    </a:lnTo>
                    <a:lnTo>
                      <a:pt x="612" y="157"/>
                    </a:lnTo>
                    <a:lnTo>
                      <a:pt x="619" y="164"/>
                    </a:lnTo>
                    <a:lnTo>
                      <a:pt x="613" y="169"/>
                    </a:lnTo>
                    <a:lnTo>
                      <a:pt x="608" y="166"/>
                    </a:lnTo>
                    <a:lnTo>
                      <a:pt x="606" y="169"/>
                    </a:lnTo>
                    <a:lnTo>
                      <a:pt x="605" y="162"/>
                    </a:lnTo>
                    <a:lnTo>
                      <a:pt x="601" y="164"/>
                    </a:lnTo>
                    <a:lnTo>
                      <a:pt x="599" y="162"/>
                    </a:lnTo>
                    <a:lnTo>
                      <a:pt x="603" y="154"/>
                    </a:lnTo>
                    <a:lnTo>
                      <a:pt x="599" y="150"/>
                    </a:lnTo>
                    <a:lnTo>
                      <a:pt x="592" y="168"/>
                    </a:lnTo>
                    <a:lnTo>
                      <a:pt x="594" y="173"/>
                    </a:lnTo>
                    <a:lnTo>
                      <a:pt x="596" y="176"/>
                    </a:lnTo>
                    <a:lnTo>
                      <a:pt x="578" y="185"/>
                    </a:lnTo>
                    <a:lnTo>
                      <a:pt x="577" y="197"/>
                    </a:lnTo>
                    <a:lnTo>
                      <a:pt x="578" y="201"/>
                    </a:lnTo>
                    <a:lnTo>
                      <a:pt x="582" y="199"/>
                    </a:lnTo>
                    <a:lnTo>
                      <a:pt x="585" y="204"/>
                    </a:lnTo>
                    <a:lnTo>
                      <a:pt x="578" y="204"/>
                    </a:lnTo>
                    <a:lnTo>
                      <a:pt x="580" y="213"/>
                    </a:lnTo>
                    <a:lnTo>
                      <a:pt x="573" y="211"/>
                    </a:lnTo>
                    <a:lnTo>
                      <a:pt x="571" y="211"/>
                    </a:lnTo>
                    <a:lnTo>
                      <a:pt x="575" y="217"/>
                    </a:lnTo>
                    <a:lnTo>
                      <a:pt x="571" y="220"/>
                    </a:lnTo>
                    <a:lnTo>
                      <a:pt x="564" y="217"/>
                    </a:lnTo>
                    <a:lnTo>
                      <a:pt x="564" y="220"/>
                    </a:lnTo>
                    <a:lnTo>
                      <a:pt x="559" y="218"/>
                    </a:lnTo>
                    <a:lnTo>
                      <a:pt x="550" y="222"/>
                    </a:lnTo>
                    <a:lnTo>
                      <a:pt x="547" y="227"/>
                    </a:lnTo>
                    <a:lnTo>
                      <a:pt x="543" y="229"/>
                    </a:lnTo>
                    <a:lnTo>
                      <a:pt x="542" y="232"/>
                    </a:lnTo>
                    <a:lnTo>
                      <a:pt x="547" y="236"/>
                    </a:lnTo>
                    <a:lnTo>
                      <a:pt x="554" y="234"/>
                    </a:lnTo>
                    <a:lnTo>
                      <a:pt x="557" y="231"/>
                    </a:lnTo>
                    <a:lnTo>
                      <a:pt x="566" y="238"/>
                    </a:lnTo>
                    <a:lnTo>
                      <a:pt x="573" y="232"/>
                    </a:lnTo>
                    <a:lnTo>
                      <a:pt x="575" y="234"/>
                    </a:lnTo>
                    <a:lnTo>
                      <a:pt x="577" y="239"/>
                    </a:lnTo>
                    <a:lnTo>
                      <a:pt x="571" y="239"/>
                    </a:lnTo>
                    <a:lnTo>
                      <a:pt x="568" y="243"/>
                    </a:lnTo>
                    <a:lnTo>
                      <a:pt x="566" y="252"/>
                    </a:lnTo>
                    <a:lnTo>
                      <a:pt x="557" y="246"/>
                    </a:lnTo>
                    <a:lnTo>
                      <a:pt x="550" y="246"/>
                    </a:lnTo>
                    <a:lnTo>
                      <a:pt x="550" y="243"/>
                    </a:lnTo>
                    <a:lnTo>
                      <a:pt x="543" y="241"/>
                    </a:lnTo>
                    <a:lnTo>
                      <a:pt x="535" y="245"/>
                    </a:lnTo>
                    <a:lnTo>
                      <a:pt x="531" y="250"/>
                    </a:lnTo>
                    <a:lnTo>
                      <a:pt x="536" y="259"/>
                    </a:lnTo>
                    <a:lnTo>
                      <a:pt x="536" y="264"/>
                    </a:lnTo>
                    <a:lnTo>
                      <a:pt x="533" y="264"/>
                    </a:lnTo>
                    <a:lnTo>
                      <a:pt x="536" y="272"/>
                    </a:lnTo>
                    <a:lnTo>
                      <a:pt x="536" y="278"/>
                    </a:lnTo>
                    <a:lnTo>
                      <a:pt x="531" y="276"/>
                    </a:lnTo>
                    <a:lnTo>
                      <a:pt x="531" y="283"/>
                    </a:lnTo>
                    <a:lnTo>
                      <a:pt x="526" y="283"/>
                    </a:lnTo>
                    <a:lnTo>
                      <a:pt x="524" y="260"/>
                    </a:lnTo>
                    <a:lnTo>
                      <a:pt x="519" y="262"/>
                    </a:lnTo>
                    <a:lnTo>
                      <a:pt x="517" y="269"/>
                    </a:lnTo>
                    <a:lnTo>
                      <a:pt x="512" y="267"/>
                    </a:lnTo>
                    <a:lnTo>
                      <a:pt x="510" y="271"/>
                    </a:lnTo>
                    <a:lnTo>
                      <a:pt x="517" y="272"/>
                    </a:lnTo>
                    <a:lnTo>
                      <a:pt x="516" y="276"/>
                    </a:lnTo>
                    <a:lnTo>
                      <a:pt x="510" y="276"/>
                    </a:lnTo>
                    <a:lnTo>
                      <a:pt x="505" y="279"/>
                    </a:lnTo>
                    <a:lnTo>
                      <a:pt x="503" y="285"/>
                    </a:lnTo>
                    <a:lnTo>
                      <a:pt x="503" y="290"/>
                    </a:lnTo>
                    <a:lnTo>
                      <a:pt x="509" y="295"/>
                    </a:lnTo>
                    <a:lnTo>
                      <a:pt x="503" y="297"/>
                    </a:lnTo>
                    <a:lnTo>
                      <a:pt x="507" y="300"/>
                    </a:lnTo>
                    <a:lnTo>
                      <a:pt x="503" y="302"/>
                    </a:lnTo>
                    <a:lnTo>
                      <a:pt x="500" y="309"/>
                    </a:lnTo>
                    <a:lnTo>
                      <a:pt x="498" y="309"/>
                    </a:lnTo>
                    <a:lnTo>
                      <a:pt x="495" y="309"/>
                    </a:lnTo>
                    <a:lnTo>
                      <a:pt x="495" y="311"/>
                    </a:lnTo>
                    <a:lnTo>
                      <a:pt x="500" y="314"/>
                    </a:lnTo>
                    <a:lnTo>
                      <a:pt x="512" y="311"/>
                    </a:lnTo>
                    <a:lnTo>
                      <a:pt x="500" y="321"/>
                    </a:lnTo>
                    <a:lnTo>
                      <a:pt x="489" y="318"/>
                    </a:lnTo>
                    <a:lnTo>
                      <a:pt x="486" y="316"/>
                    </a:lnTo>
                    <a:lnTo>
                      <a:pt x="486" y="311"/>
                    </a:lnTo>
                    <a:lnTo>
                      <a:pt x="481" y="311"/>
                    </a:lnTo>
                    <a:lnTo>
                      <a:pt x="474" y="316"/>
                    </a:lnTo>
                    <a:lnTo>
                      <a:pt x="470" y="327"/>
                    </a:lnTo>
                    <a:lnTo>
                      <a:pt x="463" y="332"/>
                    </a:lnTo>
                    <a:lnTo>
                      <a:pt x="461" y="337"/>
                    </a:lnTo>
                    <a:lnTo>
                      <a:pt x="467" y="337"/>
                    </a:lnTo>
                    <a:lnTo>
                      <a:pt x="465" y="346"/>
                    </a:lnTo>
                    <a:lnTo>
                      <a:pt x="458" y="346"/>
                    </a:lnTo>
                    <a:lnTo>
                      <a:pt x="454" y="358"/>
                    </a:lnTo>
                    <a:lnTo>
                      <a:pt x="451" y="356"/>
                    </a:lnTo>
                    <a:lnTo>
                      <a:pt x="447" y="358"/>
                    </a:lnTo>
                    <a:lnTo>
                      <a:pt x="442" y="358"/>
                    </a:lnTo>
                    <a:lnTo>
                      <a:pt x="437" y="365"/>
                    </a:lnTo>
                    <a:lnTo>
                      <a:pt x="440" y="372"/>
                    </a:lnTo>
                    <a:lnTo>
                      <a:pt x="437" y="374"/>
                    </a:lnTo>
                    <a:lnTo>
                      <a:pt x="430" y="376"/>
                    </a:lnTo>
                    <a:lnTo>
                      <a:pt x="430" y="381"/>
                    </a:lnTo>
                    <a:lnTo>
                      <a:pt x="421" y="381"/>
                    </a:lnTo>
                    <a:lnTo>
                      <a:pt x="423" y="384"/>
                    </a:lnTo>
                    <a:lnTo>
                      <a:pt x="419" y="386"/>
                    </a:lnTo>
                    <a:lnTo>
                      <a:pt x="418" y="393"/>
                    </a:lnTo>
                    <a:lnTo>
                      <a:pt x="426" y="395"/>
                    </a:lnTo>
                    <a:lnTo>
                      <a:pt x="425" y="398"/>
                    </a:lnTo>
                    <a:lnTo>
                      <a:pt x="418" y="400"/>
                    </a:lnTo>
                    <a:lnTo>
                      <a:pt x="414" y="398"/>
                    </a:lnTo>
                    <a:lnTo>
                      <a:pt x="414" y="409"/>
                    </a:lnTo>
                    <a:lnTo>
                      <a:pt x="418" y="414"/>
                    </a:lnTo>
                    <a:lnTo>
                      <a:pt x="421" y="409"/>
                    </a:lnTo>
                    <a:lnTo>
                      <a:pt x="423" y="412"/>
                    </a:lnTo>
                    <a:lnTo>
                      <a:pt x="421" y="418"/>
                    </a:lnTo>
                    <a:lnTo>
                      <a:pt x="407" y="419"/>
                    </a:lnTo>
                    <a:lnTo>
                      <a:pt x="405" y="421"/>
                    </a:lnTo>
                    <a:lnTo>
                      <a:pt x="404" y="432"/>
                    </a:lnTo>
                    <a:lnTo>
                      <a:pt x="397" y="435"/>
                    </a:lnTo>
                    <a:lnTo>
                      <a:pt x="391" y="435"/>
                    </a:lnTo>
                    <a:lnTo>
                      <a:pt x="386" y="444"/>
                    </a:lnTo>
                    <a:lnTo>
                      <a:pt x="391" y="444"/>
                    </a:lnTo>
                    <a:lnTo>
                      <a:pt x="398" y="439"/>
                    </a:lnTo>
                    <a:lnTo>
                      <a:pt x="405" y="437"/>
                    </a:lnTo>
                    <a:lnTo>
                      <a:pt x="405" y="444"/>
                    </a:lnTo>
                    <a:lnTo>
                      <a:pt x="409" y="453"/>
                    </a:lnTo>
                    <a:lnTo>
                      <a:pt x="395" y="446"/>
                    </a:lnTo>
                    <a:lnTo>
                      <a:pt x="395" y="453"/>
                    </a:lnTo>
                    <a:lnTo>
                      <a:pt x="397" y="454"/>
                    </a:lnTo>
                    <a:lnTo>
                      <a:pt x="391" y="458"/>
                    </a:lnTo>
                    <a:lnTo>
                      <a:pt x="390" y="461"/>
                    </a:lnTo>
                    <a:lnTo>
                      <a:pt x="391" y="467"/>
                    </a:lnTo>
                    <a:lnTo>
                      <a:pt x="388" y="468"/>
                    </a:lnTo>
                    <a:lnTo>
                      <a:pt x="385" y="467"/>
                    </a:lnTo>
                    <a:lnTo>
                      <a:pt x="381" y="470"/>
                    </a:lnTo>
                    <a:lnTo>
                      <a:pt x="383" y="477"/>
                    </a:lnTo>
                    <a:lnTo>
                      <a:pt x="386" y="481"/>
                    </a:lnTo>
                    <a:lnTo>
                      <a:pt x="386" y="493"/>
                    </a:lnTo>
                    <a:lnTo>
                      <a:pt x="383" y="488"/>
                    </a:lnTo>
                    <a:lnTo>
                      <a:pt x="378" y="484"/>
                    </a:lnTo>
                    <a:lnTo>
                      <a:pt x="374" y="475"/>
                    </a:lnTo>
                    <a:lnTo>
                      <a:pt x="374" y="488"/>
                    </a:lnTo>
                    <a:lnTo>
                      <a:pt x="371" y="491"/>
                    </a:lnTo>
                    <a:lnTo>
                      <a:pt x="367" y="491"/>
                    </a:lnTo>
                    <a:lnTo>
                      <a:pt x="364" y="498"/>
                    </a:lnTo>
                    <a:lnTo>
                      <a:pt x="367" y="500"/>
                    </a:lnTo>
                    <a:lnTo>
                      <a:pt x="371" y="498"/>
                    </a:lnTo>
                    <a:lnTo>
                      <a:pt x="374" y="493"/>
                    </a:lnTo>
                    <a:lnTo>
                      <a:pt x="376" y="496"/>
                    </a:lnTo>
                    <a:lnTo>
                      <a:pt x="374" y="500"/>
                    </a:lnTo>
                    <a:lnTo>
                      <a:pt x="374" y="509"/>
                    </a:lnTo>
                    <a:lnTo>
                      <a:pt x="369" y="512"/>
                    </a:lnTo>
                    <a:lnTo>
                      <a:pt x="362" y="509"/>
                    </a:lnTo>
                    <a:lnTo>
                      <a:pt x="358" y="514"/>
                    </a:lnTo>
                    <a:lnTo>
                      <a:pt x="355" y="510"/>
                    </a:lnTo>
                    <a:lnTo>
                      <a:pt x="348" y="516"/>
                    </a:lnTo>
                    <a:lnTo>
                      <a:pt x="346" y="523"/>
                    </a:lnTo>
                    <a:lnTo>
                      <a:pt x="341" y="526"/>
                    </a:lnTo>
                    <a:lnTo>
                      <a:pt x="336" y="528"/>
                    </a:lnTo>
                    <a:lnTo>
                      <a:pt x="330" y="540"/>
                    </a:lnTo>
                    <a:lnTo>
                      <a:pt x="337" y="540"/>
                    </a:lnTo>
                    <a:lnTo>
                      <a:pt x="344" y="537"/>
                    </a:lnTo>
                    <a:lnTo>
                      <a:pt x="346" y="538"/>
                    </a:lnTo>
                    <a:lnTo>
                      <a:pt x="334" y="542"/>
                    </a:lnTo>
                    <a:lnTo>
                      <a:pt x="334" y="549"/>
                    </a:lnTo>
                    <a:lnTo>
                      <a:pt x="334" y="558"/>
                    </a:lnTo>
                    <a:lnTo>
                      <a:pt x="330" y="561"/>
                    </a:lnTo>
                    <a:lnTo>
                      <a:pt x="323" y="563"/>
                    </a:lnTo>
                    <a:lnTo>
                      <a:pt x="315" y="554"/>
                    </a:lnTo>
                    <a:lnTo>
                      <a:pt x="313" y="554"/>
                    </a:lnTo>
                    <a:lnTo>
                      <a:pt x="306" y="563"/>
                    </a:lnTo>
                    <a:lnTo>
                      <a:pt x="297" y="566"/>
                    </a:lnTo>
                    <a:lnTo>
                      <a:pt x="295" y="570"/>
                    </a:lnTo>
                    <a:lnTo>
                      <a:pt x="274" y="594"/>
                    </a:lnTo>
                    <a:lnTo>
                      <a:pt x="276" y="601"/>
                    </a:lnTo>
                    <a:lnTo>
                      <a:pt x="274" y="603"/>
                    </a:lnTo>
                    <a:lnTo>
                      <a:pt x="259" y="610"/>
                    </a:lnTo>
                    <a:lnTo>
                      <a:pt x="257" y="617"/>
                    </a:lnTo>
                    <a:lnTo>
                      <a:pt x="260" y="621"/>
                    </a:lnTo>
                    <a:lnTo>
                      <a:pt x="269" y="619"/>
                    </a:lnTo>
                    <a:lnTo>
                      <a:pt x="264" y="628"/>
                    </a:lnTo>
                    <a:lnTo>
                      <a:pt x="267" y="638"/>
                    </a:lnTo>
                    <a:lnTo>
                      <a:pt x="271" y="640"/>
                    </a:lnTo>
                    <a:lnTo>
                      <a:pt x="316" y="621"/>
                    </a:lnTo>
                    <a:lnTo>
                      <a:pt x="320" y="615"/>
                    </a:lnTo>
                    <a:lnTo>
                      <a:pt x="323" y="619"/>
                    </a:lnTo>
                    <a:lnTo>
                      <a:pt x="320" y="622"/>
                    </a:lnTo>
                    <a:lnTo>
                      <a:pt x="309" y="626"/>
                    </a:lnTo>
                    <a:lnTo>
                      <a:pt x="306" y="626"/>
                    </a:lnTo>
                    <a:lnTo>
                      <a:pt x="290" y="635"/>
                    </a:lnTo>
                    <a:lnTo>
                      <a:pt x="294" y="642"/>
                    </a:lnTo>
                    <a:lnTo>
                      <a:pt x="292" y="643"/>
                    </a:lnTo>
                    <a:lnTo>
                      <a:pt x="280" y="647"/>
                    </a:lnTo>
                    <a:lnTo>
                      <a:pt x="273" y="645"/>
                    </a:lnTo>
                    <a:lnTo>
                      <a:pt x="269" y="647"/>
                    </a:lnTo>
                    <a:lnTo>
                      <a:pt x="271" y="652"/>
                    </a:lnTo>
                    <a:lnTo>
                      <a:pt x="267" y="654"/>
                    </a:lnTo>
                    <a:lnTo>
                      <a:pt x="260" y="652"/>
                    </a:lnTo>
                    <a:lnTo>
                      <a:pt x="262" y="645"/>
                    </a:lnTo>
                    <a:lnTo>
                      <a:pt x="255" y="629"/>
                    </a:lnTo>
                    <a:lnTo>
                      <a:pt x="252" y="629"/>
                    </a:lnTo>
                    <a:lnTo>
                      <a:pt x="248" y="633"/>
                    </a:lnTo>
                    <a:lnTo>
                      <a:pt x="243" y="633"/>
                    </a:lnTo>
                    <a:lnTo>
                      <a:pt x="238" y="636"/>
                    </a:lnTo>
                    <a:lnTo>
                      <a:pt x="236" y="642"/>
                    </a:lnTo>
                    <a:lnTo>
                      <a:pt x="240" y="645"/>
                    </a:lnTo>
                    <a:lnTo>
                      <a:pt x="241" y="649"/>
                    </a:lnTo>
                    <a:lnTo>
                      <a:pt x="233" y="652"/>
                    </a:lnTo>
                    <a:lnTo>
                      <a:pt x="229" y="647"/>
                    </a:lnTo>
                    <a:lnTo>
                      <a:pt x="231" y="642"/>
                    </a:lnTo>
                    <a:lnTo>
                      <a:pt x="231" y="636"/>
                    </a:lnTo>
                    <a:lnTo>
                      <a:pt x="210" y="642"/>
                    </a:lnTo>
                    <a:lnTo>
                      <a:pt x="203" y="652"/>
                    </a:lnTo>
                    <a:lnTo>
                      <a:pt x="198" y="650"/>
                    </a:lnTo>
                    <a:lnTo>
                      <a:pt x="198" y="656"/>
                    </a:lnTo>
                    <a:lnTo>
                      <a:pt x="196" y="657"/>
                    </a:lnTo>
                    <a:lnTo>
                      <a:pt x="189" y="657"/>
                    </a:lnTo>
                    <a:lnTo>
                      <a:pt x="191" y="656"/>
                    </a:lnTo>
                    <a:lnTo>
                      <a:pt x="189" y="652"/>
                    </a:lnTo>
                    <a:lnTo>
                      <a:pt x="187" y="652"/>
                    </a:lnTo>
                    <a:lnTo>
                      <a:pt x="184" y="654"/>
                    </a:lnTo>
                    <a:lnTo>
                      <a:pt x="184" y="657"/>
                    </a:lnTo>
                    <a:lnTo>
                      <a:pt x="184" y="659"/>
                    </a:lnTo>
                    <a:lnTo>
                      <a:pt x="177" y="659"/>
                    </a:lnTo>
                    <a:lnTo>
                      <a:pt x="164" y="661"/>
                    </a:lnTo>
                    <a:lnTo>
                      <a:pt x="157" y="678"/>
                    </a:lnTo>
                    <a:lnTo>
                      <a:pt x="152" y="673"/>
                    </a:lnTo>
                    <a:lnTo>
                      <a:pt x="145" y="671"/>
                    </a:lnTo>
                    <a:lnTo>
                      <a:pt x="138" y="675"/>
                    </a:lnTo>
                    <a:lnTo>
                      <a:pt x="135" y="680"/>
                    </a:lnTo>
                    <a:lnTo>
                      <a:pt x="142" y="685"/>
                    </a:lnTo>
                    <a:lnTo>
                      <a:pt x="136" y="689"/>
                    </a:lnTo>
                    <a:lnTo>
                      <a:pt x="143" y="692"/>
                    </a:lnTo>
                    <a:lnTo>
                      <a:pt x="152" y="692"/>
                    </a:lnTo>
                    <a:lnTo>
                      <a:pt x="154" y="698"/>
                    </a:lnTo>
                    <a:lnTo>
                      <a:pt x="157" y="699"/>
                    </a:lnTo>
                    <a:lnTo>
                      <a:pt x="152" y="705"/>
                    </a:lnTo>
                    <a:lnTo>
                      <a:pt x="152" y="710"/>
                    </a:lnTo>
                    <a:lnTo>
                      <a:pt x="147" y="706"/>
                    </a:lnTo>
                    <a:lnTo>
                      <a:pt x="121" y="699"/>
                    </a:lnTo>
                    <a:lnTo>
                      <a:pt x="116" y="701"/>
                    </a:lnTo>
                    <a:lnTo>
                      <a:pt x="112" y="699"/>
                    </a:lnTo>
                    <a:lnTo>
                      <a:pt x="107" y="701"/>
                    </a:lnTo>
                    <a:lnTo>
                      <a:pt x="107" y="703"/>
                    </a:lnTo>
                    <a:lnTo>
                      <a:pt x="110" y="706"/>
                    </a:lnTo>
                    <a:lnTo>
                      <a:pt x="107" y="708"/>
                    </a:lnTo>
                    <a:lnTo>
                      <a:pt x="105" y="712"/>
                    </a:lnTo>
                    <a:lnTo>
                      <a:pt x="110" y="712"/>
                    </a:lnTo>
                    <a:lnTo>
                      <a:pt x="116" y="710"/>
                    </a:lnTo>
                    <a:lnTo>
                      <a:pt x="109" y="717"/>
                    </a:lnTo>
                    <a:lnTo>
                      <a:pt x="109" y="734"/>
                    </a:lnTo>
                    <a:lnTo>
                      <a:pt x="107" y="734"/>
                    </a:lnTo>
                    <a:lnTo>
                      <a:pt x="105" y="724"/>
                    </a:lnTo>
                    <a:lnTo>
                      <a:pt x="102" y="719"/>
                    </a:lnTo>
                    <a:lnTo>
                      <a:pt x="95" y="722"/>
                    </a:lnTo>
                    <a:lnTo>
                      <a:pt x="86" y="732"/>
                    </a:lnTo>
                    <a:lnTo>
                      <a:pt x="89" y="738"/>
                    </a:lnTo>
                    <a:lnTo>
                      <a:pt x="89" y="743"/>
                    </a:lnTo>
                    <a:lnTo>
                      <a:pt x="82" y="738"/>
                    </a:lnTo>
                    <a:lnTo>
                      <a:pt x="81" y="731"/>
                    </a:lnTo>
                    <a:lnTo>
                      <a:pt x="75" y="732"/>
                    </a:lnTo>
                    <a:lnTo>
                      <a:pt x="65" y="729"/>
                    </a:lnTo>
                    <a:lnTo>
                      <a:pt x="65" y="734"/>
                    </a:lnTo>
                    <a:lnTo>
                      <a:pt x="65" y="738"/>
                    </a:lnTo>
                    <a:lnTo>
                      <a:pt x="54" y="725"/>
                    </a:lnTo>
                    <a:lnTo>
                      <a:pt x="51" y="729"/>
                    </a:lnTo>
                    <a:lnTo>
                      <a:pt x="53" y="741"/>
                    </a:lnTo>
                    <a:lnTo>
                      <a:pt x="49" y="743"/>
                    </a:lnTo>
                    <a:lnTo>
                      <a:pt x="51" y="746"/>
                    </a:lnTo>
                    <a:lnTo>
                      <a:pt x="91" y="750"/>
                    </a:lnTo>
                    <a:lnTo>
                      <a:pt x="77" y="753"/>
                    </a:lnTo>
                    <a:lnTo>
                      <a:pt x="79" y="755"/>
                    </a:lnTo>
                    <a:lnTo>
                      <a:pt x="95" y="757"/>
                    </a:lnTo>
                    <a:lnTo>
                      <a:pt x="96" y="759"/>
                    </a:lnTo>
                    <a:lnTo>
                      <a:pt x="88" y="762"/>
                    </a:lnTo>
                    <a:lnTo>
                      <a:pt x="65" y="759"/>
                    </a:lnTo>
                    <a:lnTo>
                      <a:pt x="61" y="753"/>
                    </a:lnTo>
                    <a:lnTo>
                      <a:pt x="58" y="753"/>
                    </a:lnTo>
                    <a:lnTo>
                      <a:pt x="47" y="759"/>
                    </a:lnTo>
                    <a:lnTo>
                      <a:pt x="46" y="762"/>
                    </a:lnTo>
                    <a:lnTo>
                      <a:pt x="40" y="760"/>
                    </a:lnTo>
                    <a:lnTo>
                      <a:pt x="39" y="762"/>
                    </a:lnTo>
                    <a:lnTo>
                      <a:pt x="37" y="767"/>
                    </a:lnTo>
                    <a:lnTo>
                      <a:pt x="47" y="773"/>
                    </a:lnTo>
                    <a:lnTo>
                      <a:pt x="44" y="778"/>
                    </a:lnTo>
                    <a:lnTo>
                      <a:pt x="44" y="781"/>
                    </a:lnTo>
                    <a:lnTo>
                      <a:pt x="33" y="790"/>
                    </a:lnTo>
                    <a:lnTo>
                      <a:pt x="33" y="795"/>
                    </a:lnTo>
                    <a:lnTo>
                      <a:pt x="32" y="799"/>
                    </a:lnTo>
                    <a:lnTo>
                      <a:pt x="30" y="804"/>
                    </a:lnTo>
                    <a:lnTo>
                      <a:pt x="32" y="808"/>
                    </a:lnTo>
                    <a:lnTo>
                      <a:pt x="30" y="813"/>
                    </a:lnTo>
                    <a:lnTo>
                      <a:pt x="42" y="816"/>
                    </a:lnTo>
                    <a:lnTo>
                      <a:pt x="67" y="813"/>
                    </a:lnTo>
                    <a:lnTo>
                      <a:pt x="72" y="818"/>
                    </a:lnTo>
                    <a:lnTo>
                      <a:pt x="81" y="820"/>
                    </a:lnTo>
                    <a:lnTo>
                      <a:pt x="93" y="801"/>
                    </a:lnTo>
                    <a:lnTo>
                      <a:pt x="93" y="808"/>
                    </a:lnTo>
                    <a:lnTo>
                      <a:pt x="89" y="818"/>
                    </a:lnTo>
                    <a:lnTo>
                      <a:pt x="93" y="820"/>
                    </a:lnTo>
                    <a:lnTo>
                      <a:pt x="102" y="822"/>
                    </a:lnTo>
                    <a:lnTo>
                      <a:pt x="107" y="822"/>
                    </a:lnTo>
                    <a:lnTo>
                      <a:pt x="110" y="825"/>
                    </a:lnTo>
                    <a:lnTo>
                      <a:pt x="121" y="816"/>
                    </a:lnTo>
                    <a:lnTo>
                      <a:pt x="126" y="801"/>
                    </a:lnTo>
                    <a:lnTo>
                      <a:pt x="136" y="797"/>
                    </a:lnTo>
                    <a:lnTo>
                      <a:pt x="136" y="801"/>
                    </a:lnTo>
                    <a:lnTo>
                      <a:pt x="128" y="811"/>
                    </a:lnTo>
                    <a:lnTo>
                      <a:pt x="122" y="822"/>
                    </a:lnTo>
                    <a:lnTo>
                      <a:pt x="128" y="822"/>
                    </a:lnTo>
                    <a:lnTo>
                      <a:pt x="133" y="820"/>
                    </a:lnTo>
                    <a:lnTo>
                      <a:pt x="136" y="823"/>
                    </a:lnTo>
                    <a:lnTo>
                      <a:pt x="124" y="830"/>
                    </a:lnTo>
                    <a:lnTo>
                      <a:pt x="110" y="832"/>
                    </a:lnTo>
                    <a:lnTo>
                      <a:pt x="109" y="839"/>
                    </a:lnTo>
                    <a:lnTo>
                      <a:pt x="112" y="844"/>
                    </a:lnTo>
                    <a:lnTo>
                      <a:pt x="100" y="850"/>
                    </a:lnTo>
                    <a:lnTo>
                      <a:pt x="102" y="841"/>
                    </a:lnTo>
                    <a:lnTo>
                      <a:pt x="100" y="836"/>
                    </a:lnTo>
                    <a:lnTo>
                      <a:pt x="95" y="829"/>
                    </a:lnTo>
                    <a:lnTo>
                      <a:pt x="75" y="827"/>
                    </a:lnTo>
                    <a:lnTo>
                      <a:pt x="68" y="823"/>
                    </a:lnTo>
                    <a:lnTo>
                      <a:pt x="60" y="823"/>
                    </a:lnTo>
                    <a:lnTo>
                      <a:pt x="53" y="822"/>
                    </a:lnTo>
                    <a:lnTo>
                      <a:pt x="46" y="827"/>
                    </a:lnTo>
                    <a:lnTo>
                      <a:pt x="32" y="820"/>
                    </a:lnTo>
                    <a:lnTo>
                      <a:pt x="26" y="829"/>
                    </a:lnTo>
                    <a:lnTo>
                      <a:pt x="23" y="836"/>
                    </a:lnTo>
                    <a:lnTo>
                      <a:pt x="30" y="837"/>
                    </a:lnTo>
                    <a:lnTo>
                      <a:pt x="33" y="837"/>
                    </a:lnTo>
                    <a:lnTo>
                      <a:pt x="32" y="848"/>
                    </a:lnTo>
                    <a:lnTo>
                      <a:pt x="25" y="844"/>
                    </a:lnTo>
                    <a:lnTo>
                      <a:pt x="21" y="839"/>
                    </a:lnTo>
                    <a:lnTo>
                      <a:pt x="21" y="841"/>
                    </a:lnTo>
                    <a:lnTo>
                      <a:pt x="19" y="841"/>
                    </a:lnTo>
                    <a:lnTo>
                      <a:pt x="18" y="843"/>
                    </a:lnTo>
                    <a:lnTo>
                      <a:pt x="23" y="858"/>
                    </a:lnTo>
                    <a:lnTo>
                      <a:pt x="28" y="860"/>
                    </a:lnTo>
                    <a:lnTo>
                      <a:pt x="39" y="857"/>
                    </a:lnTo>
                    <a:lnTo>
                      <a:pt x="46" y="857"/>
                    </a:lnTo>
                    <a:lnTo>
                      <a:pt x="30" y="869"/>
                    </a:lnTo>
                    <a:lnTo>
                      <a:pt x="32" y="872"/>
                    </a:lnTo>
                    <a:lnTo>
                      <a:pt x="21" y="876"/>
                    </a:lnTo>
                    <a:lnTo>
                      <a:pt x="18" y="879"/>
                    </a:lnTo>
                    <a:lnTo>
                      <a:pt x="18" y="886"/>
                    </a:lnTo>
                    <a:lnTo>
                      <a:pt x="19" y="892"/>
                    </a:lnTo>
                    <a:lnTo>
                      <a:pt x="21" y="897"/>
                    </a:lnTo>
                    <a:lnTo>
                      <a:pt x="33" y="890"/>
                    </a:lnTo>
                    <a:lnTo>
                      <a:pt x="32" y="897"/>
                    </a:lnTo>
                    <a:lnTo>
                      <a:pt x="35" y="907"/>
                    </a:lnTo>
                    <a:lnTo>
                      <a:pt x="30" y="907"/>
                    </a:lnTo>
                    <a:lnTo>
                      <a:pt x="21" y="911"/>
                    </a:lnTo>
                    <a:lnTo>
                      <a:pt x="21" y="914"/>
                    </a:lnTo>
                    <a:lnTo>
                      <a:pt x="23" y="920"/>
                    </a:lnTo>
                    <a:lnTo>
                      <a:pt x="33" y="916"/>
                    </a:lnTo>
                    <a:lnTo>
                      <a:pt x="40" y="907"/>
                    </a:lnTo>
                    <a:lnTo>
                      <a:pt x="42" y="899"/>
                    </a:lnTo>
                    <a:lnTo>
                      <a:pt x="49" y="895"/>
                    </a:lnTo>
                    <a:lnTo>
                      <a:pt x="70" y="872"/>
                    </a:lnTo>
                    <a:lnTo>
                      <a:pt x="79" y="869"/>
                    </a:lnTo>
                    <a:lnTo>
                      <a:pt x="82" y="872"/>
                    </a:lnTo>
                    <a:lnTo>
                      <a:pt x="82" y="876"/>
                    </a:lnTo>
                    <a:lnTo>
                      <a:pt x="91" y="876"/>
                    </a:lnTo>
                    <a:lnTo>
                      <a:pt x="98" y="878"/>
                    </a:lnTo>
                    <a:lnTo>
                      <a:pt x="84" y="881"/>
                    </a:lnTo>
                    <a:lnTo>
                      <a:pt x="79" y="893"/>
                    </a:lnTo>
                    <a:lnTo>
                      <a:pt x="79" y="885"/>
                    </a:lnTo>
                    <a:lnTo>
                      <a:pt x="75" y="883"/>
                    </a:lnTo>
                    <a:lnTo>
                      <a:pt x="58" y="900"/>
                    </a:lnTo>
                    <a:lnTo>
                      <a:pt x="61" y="904"/>
                    </a:lnTo>
                    <a:lnTo>
                      <a:pt x="61" y="907"/>
                    </a:lnTo>
                    <a:lnTo>
                      <a:pt x="53" y="911"/>
                    </a:lnTo>
                    <a:lnTo>
                      <a:pt x="32" y="927"/>
                    </a:lnTo>
                    <a:lnTo>
                      <a:pt x="37" y="932"/>
                    </a:lnTo>
                    <a:lnTo>
                      <a:pt x="53" y="934"/>
                    </a:lnTo>
                    <a:lnTo>
                      <a:pt x="58" y="932"/>
                    </a:lnTo>
                    <a:lnTo>
                      <a:pt x="58" y="935"/>
                    </a:lnTo>
                    <a:lnTo>
                      <a:pt x="40" y="939"/>
                    </a:lnTo>
                    <a:lnTo>
                      <a:pt x="35" y="942"/>
                    </a:lnTo>
                    <a:lnTo>
                      <a:pt x="33" y="946"/>
                    </a:lnTo>
                    <a:lnTo>
                      <a:pt x="26" y="942"/>
                    </a:lnTo>
                    <a:lnTo>
                      <a:pt x="23" y="944"/>
                    </a:lnTo>
                    <a:lnTo>
                      <a:pt x="18" y="942"/>
                    </a:lnTo>
                    <a:lnTo>
                      <a:pt x="4" y="956"/>
                    </a:lnTo>
                    <a:lnTo>
                      <a:pt x="2" y="963"/>
                    </a:lnTo>
                    <a:lnTo>
                      <a:pt x="5" y="965"/>
                    </a:lnTo>
                    <a:lnTo>
                      <a:pt x="5" y="969"/>
                    </a:lnTo>
                    <a:lnTo>
                      <a:pt x="12" y="969"/>
                    </a:lnTo>
                    <a:lnTo>
                      <a:pt x="18" y="962"/>
                    </a:lnTo>
                    <a:lnTo>
                      <a:pt x="18" y="970"/>
                    </a:lnTo>
                    <a:lnTo>
                      <a:pt x="23" y="970"/>
                    </a:lnTo>
                    <a:lnTo>
                      <a:pt x="26" y="967"/>
                    </a:lnTo>
                    <a:lnTo>
                      <a:pt x="26" y="962"/>
                    </a:lnTo>
                    <a:lnTo>
                      <a:pt x="30" y="967"/>
                    </a:lnTo>
                    <a:lnTo>
                      <a:pt x="44" y="962"/>
                    </a:lnTo>
                    <a:lnTo>
                      <a:pt x="49" y="958"/>
                    </a:lnTo>
                    <a:lnTo>
                      <a:pt x="53" y="962"/>
                    </a:lnTo>
                    <a:lnTo>
                      <a:pt x="39" y="974"/>
                    </a:lnTo>
                    <a:lnTo>
                      <a:pt x="42" y="974"/>
                    </a:lnTo>
                    <a:lnTo>
                      <a:pt x="40" y="983"/>
                    </a:lnTo>
                    <a:lnTo>
                      <a:pt x="32" y="993"/>
                    </a:lnTo>
                    <a:lnTo>
                      <a:pt x="26" y="997"/>
                    </a:lnTo>
                    <a:lnTo>
                      <a:pt x="26" y="1004"/>
                    </a:lnTo>
                    <a:lnTo>
                      <a:pt x="25" y="1007"/>
                    </a:lnTo>
                    <a:lnTo>
                      <a:pt x="19" y="1005"/>
                    </a:lnTo>
                    <a:lnTo>
                      <a:pt x="16" y="1005"/>
                    </a:lnTo>
                    <a:lnTo>
                      <a:pt x="14" y="1000"/>
                    </a:lnTo>
                    <a:lnTo>
                      <a:pt x="11" y="998"/>
                    </a:lnTo>
                    <a:lnTo>
                      <a:pt x="0" y="1023"/>
                    </a:lnTo>
                    <a:lnTo>
                      <a:pt x="32" y="1068"/>
                    </a:lnTo>
                    <a:lnTo>
                      <a:pt x="40" y="1070"/>
                    </a:lnTo>
                    <a:lnTo>
                      <a:pt x="49" y="1061"/>
                    </a:lnTo>
                    <a:lnTo>
                      <a:pt x="42" y="1086"/>
                    </a:lnTo>
                    <a:lnTo>
                      <a:pt x="47" y="1084"/>
                    </a:lnTo>
                    <a:lnTo>
                      <a:pt x="54" y="1089"/>
                    </a:lnTo>
                    <a:lnTo>
                      <a:pt x="60" y="1082"/>
                    </a:lnTo>
                    <a:lnTo>
                      <a:pt x="72" y="1086"/>
                    </a:lnTo>
                    <a:lnTo>
                      <a:pt x="65" y="1091"/>
                    </a:lnTo>
                    <a:lnTo>
                      <a:pt x="77" y="1100"/>
                    </a:lnTo>
                    <a:lnTo>
                      <a:pt x="88" y="1096"/>
                    </a:lnTo>
                    <a:lnTo>
                      <a:pt x="100" y="1089"/>
                    </a:lnTo>
                    <a:lnTo>
                      <a:pt x="105" y="1079"/>
                    </a:lnTo>
                    <a:lnTo>
                      <a:pt x="110" y="1089"/>
                    </a:lnTo>
                    <a:lnTo>
                      <a:pt x="128" y="1081"/>
                    </a:lnTo>
                    <a:lnTo>
                      <a:pt x="149" y="1061"/>
                    </a:lnTo>
                    <a:lnTo>
                      <a:pt x="159" y="1058"/>
                    </a:lnTo>
                    <a:lnTo>
                      <a:pt x="163" y="1049"/>
                    </a:lnTo>
                    <a:lnTo>
                      <a:pt x="170" y="1046"/>
                    </a:lnTo>
                    <a:lnTo>
                      <a:pt x="171" y="1042"/>
                    </a:lnTo>
                    <a:lnTo>
                      <a:pt x="187" y="1030"/>
                    </a:lnTo>
                    <a:lnTo>
                      <a:pt x="187" y="1021"/>
                    </a:lnTo>
                    <a:lnTo>
                      <a:pt x="196" y="1030"/>
                    </a:lnTo>
                    <a:lnTo>
                      <a:pt x="206" y="1032"/>
                    </a:lnTo>
                    <a:lnTo>
                      <a:pt x="213" y="1028"/>
                    </a:lnTo>
                    <a:lnTo>
                      <a:pt x="219" y="1014"/>
                    </a:lnTo>
                    <a:lnTo>
                      <a:pt x="226" y="1009"/>
                    </a:lnTo>
                    <a:lnTo>
                      <a:pt x="227" y="1000"/>
                    </a:lnTo>
                    <a:lnTo>
                      <a:pt x="222" y="993"/>
                    </a:lnTo>
                    <a:lnTo>
                      <a:pt x="220" y="986"/>
                    </a:lnTo>
                    <a:lnTo>
                      <a:pt x="222" y="986"/>
                    </a:lnTo>
                    <a:lnTo>
                      <a:pt x="224" y="981"/>
                    </a:lnTo>
                    <a:lnTo>
                      <a:pt x="224" y="972"/>
                    </a:lnTo>
                    <a:lnTo>
                      <a:pt x="227" y="976"/>
                    </a:lnTo>
                    <a:lnTo>
                      <a:pt x="229" y="983"/>
                    </a:lnTo>
                    <a:lnTo>
                      <a:pt x="227" y="988"/>
                    </a:lnTo>
                    <a:lnTo>
                      <a:pt x="233" y="988"/>
                    </a:lnTo>
                    <a:lnTo>
                      <a:pt x="236" y="983"/>
                    </a:lnTo>
                    <a:lnTo>
                      <a:pt x="233" y="976"/>
                    </a:lnTo>
                    <a:lnTo>
                      <a:pt x="233" y="963"/>
                    </a:lnTo>
                    <a:lnTo>
                      <a:pt x="234" y="960"/>
                    </a:lnTo>
                    <a:lnTo>
                      <a:pt x="238" y="962"/>
                    </a:lnTo>
                    <a:lnTo>
                      <a:pt x="243" y="958"/>
                    </a:lnTo>
                    <a:lnTo>
                      <a:pt x="247" y="962"/>
                    </a:lnTo>
                    <a:lnTo>
                      <a:pt x="245" y="967"/>
                    </a:lnTo>
                    <a:lnTo>
                      <a:pt x="240" y="969"/>
                    </a:lnTo>
                    <a:lnTo>
                      <a:pt x="238" y="1018"/>
                    </a:lnTo>
                    <a:lnTo>
                      <a:pt x="245" y="1016"/>
                    </a:lnTo>
                    <a:lnTo>
                      <a:pt x="252" y="1025"/>
                    </a:lnTo>
                    <a:lnTo>
                      <a:pt x="257" y="1025"/>
                    </a:lnTo>
                    <a:lnTo>
                      <a:pt x="260" y="1033"/>
                    </a:lnTo>
                    <a:lnTo>
                      <a:pt x="259" y="1053"/>
                    </a:lnTo>
                    <a:lnTo>
                      <a:pt x="262" y="1042"/>
                    </a:lnTo>
                    <a:lnTo>
                      <a:pt x="264" y="1049"/>
                    </a:lnTo>
                    <a:lnTo>
                      <a:pt x="271" y="1046"/>
                    </a:lnTo>
                    <a:lnTo>
                      <a:pt x="281" y="1016"/>
                    </a:lnTo>
                    <a:lnTo>
                      <a:pt x="280" y="991"/>
                    </a:lnTo>
                    <a:lnTo>
                      <a:pt x="292" y="976"/>
                    </a:lnTo>
                    <a:lnTo>
                      <a:pt x="294" y="965"/>
                    </a:lnTo>
                    <a:lnTo>
                      <a:pt x="316" y="960"/>
                    </a:lnTo>
                    <a:lnTo>
                      <a:pt x="322" y="951"/>
                    </a:lnTo>
                    <a:lnTo>
                      <a:pt x="325" y="939"/>
                    </a:lnTo>
                    <a:lnTo>
                      <a:pt x="322" y="932"/>
                    </a:lnTo>
                    <a:lnTo>
                      <a:pt x="330" y="909"/>
                    </a:lnTo>
                    <a:lnTo>
                      <a:pt x="327" y="883"/>
                    </a:lnTo>
                    <a:lnTo>
                      <a:pt x="320" y="872"/>
                    </a:lnTo>
                    <a:lnTo>
                      <a:pt x="323" y="867"/>
                    </a:lnTo>
                    <a:lnTo>
                      <a:pt x="336" y="865"/>
                    </a:lnTo>
                    <a:lnTo>
                      <a:pt x="344" y="857"/>
                    </a:lnTo>
                    <a:lnTo>
                      <a:pt x="350" y="843"/>
                    </a:lnTo>
                    <a:lnTo>
                      <a:pt x="350" y="827"/>
                    </a:lnTo>
                    <a:lnTo>
                      <a:pt x="336" y="815"/>
                    </a:lnTo>
                    <a:lnTo>
                      <a:pt x="329" y="802"/>
                    </a:lnTo>
                    <a:lnTo>
                      <a:pt x="336" y="755"/>
                    </a:lnTo>
                    <a:lnTo>
                      <a:pt x="334" y="743"/>
                    </a:lnTo>
                    <a:lnTo>
                      <a:pt x="330" y="741"/>
                    </a:lnTo>
                    <a:lnTo>
                      <a:pt x="343" y="696"/>
                    </a:lnTo>
                    <a:lnTo>
                      <a:pt x="348" y="691"/>
                    </a:lnTo>
                    <a:lnTo>
                      <a:pt x="344" y="685"/>
                    </a:lnTo>
                    <a:lnTo>
                      <a:pt x="341" y="675"/>
                    </a:lnTo>
                    <a:lnTo>
                      <a:pt x="341" y="663"/>
                    </a:lnTo>
                    <a:lnTo>
                      <a:pt x="351" y="638"/>
                    </a:lnTo>
                    <a:lnTo>
                      <a:pt x="371" y="619"/>
                    </a:lnTo>
                    <a:lnTo>
                      <a:pt x="383" y="614"/>
                    </a:lnTo>
                    <a:lnTo>
                      <a:pt x="398" y="610"/>
                    </a:lnTo>
                    <a:lnTo>
                      <a:pt x="421" y="615"/>
                    </a:lnTo>
                    <a:lnTo>
                      <a:pt x="428" y="607"/>
                    </a:lnTo>
                    <a:lnTo>
                      <a:pt x="432" y="586"/>
                    </a:lnTo>
                    <a:lnTo>
                      <a:pt x="419" y="566"/>
                    </a:lnTo>
                    <a:lnTo>
                      <a:pt x="419" y="559"/>
                    </a:lnTo>
                    <a:lnTo>
                      <a:pt x="447" y="516"/>
                    </a:lnTo>
                    <a:lnTo>
                      <a:pt x="460" y="440"/>
                    </a:lnTo>
                    <a:lnTo>
                      <a:pt x="465" y="437"/>
                    </a:lnTo>
                    <a:lnTo>
                      <a:pt x="472" y="439"/>
                    </a:lnTo>
                    <a:lnTo>
                      <a:pt x="484" y="430"/>
                    </a:lnTo>
                    <a:lnTo>
                      <a:pt x="495" y="400"/>
                    </a:lnTo>
                    <a:lnTo>
                      <a:pt x="531" y="353"/>
                    </a:lnTo>
                    <a:lnTo>
                      <a:pt x="531" y="344"/>
                    </a:lnTo>
                    <a:lnTo>
                      <a:pt x="524" y="330"/>
                    </a:lnTo>
                    <a:lnTo>
                      <a:pt x="526" y="323"/>
                    </a:lnTo>
                    <a:lnTo>
                      <a:pt x="538" y="306"/>
                    </a:lnTo>
                    <a:lnTo>
                      <a:pt x="543" y="288"/>
                    </a:lnTo>
                    <a:lnTo>
                      <a:pt x="561" y="271"/>
                    </a:lnTo>
                    <a:lnTo>
                      <a:pt x="568" y="269"/>
                    </a:lnTo>
                    <a:lnTo>
                      <a:pt x="575" y="274"/>
                    </a:lnTo>
                    <a:lnTo>
                      <a:pt x="582" y="281"/>
                    </a:lnTo>
                    <a:lnTo>
                      <a:pt x="584" y="283"/>
                    </a:lnTo>
                    <a:lnTo>
                      <a:pt x="589" y="272"/>
                    </a:lnTo>
                    <a:lnTo>
                      <a:pt x="594" y="255"/>
                    </a:lnTo>
                    <a:lnTo>
                      <a:pt x="594" y="241"/>
                    </a:lnTo>
                    <a:lnTo>
                      <a:pt x="596" y="236"/>
                    </a:lnTo>
                    <a:lnTo>
                      <a:pt x="599" y="232"/>
                    </a:lnTo>
                    <a:lnTo>
                      <a:pt x="605" y="232"/>
                    </a:lnTo>
                    <a:lnTo>
                      <a:pt x="650" y="245"/>
                    </a:lnTo>
                    <a:lnTo>
                      <a:pt x="654" y="243"/>
                    </a:lnTo>
                    <a:lnTo>
                      <a:pt x="659" y="238"/>
                    </a:lnTo>
                    <a:lnTo>
                      <a:pt x="652" y="232"/>
                    </a:lnTo>
                    <a:lnTo>
                      <a:pt x="652" y="227"/>
                    </a:lnTo>
                    <a:lnTo>
                      <a:pt x="655" y="220"/>
                    </a:lnTo>
                    <a:lnTo>
                      <a:pt x="657" y="211"/>
                    </a:lnTo>
                    <a:lnTo>
                      <a:pt x="660" y="208"/>
                    </a:lnTo>
                    <a:lnTo>
                      <a:pt x="660" y="203"/>
                    </a:lnTo>
                    <a:lnTo>
                      <a:pt x="660" y="197"/>
                    </a:lnTo>
                    <a:lnTo>
                      <a:pt x="657" y="194"/>
                    </a:lnTo>
                    <a:lnTo>
                      <a:pt x="657" y="189"/>
                    </a:lnTo>
                    <a:lnTo>
                      <a:pt x="660" y="187"/>
                    </a:lnTo>
                    <a:lnTo>
                      <a:pt x="673" y="187"/>
                    </a:lnTo>
                    <a:lnTo>
                      <a:pt x="674" y="182"/>
                    </a:lnTo>
                    <a:lnTo>
                      <a:pt x="680" y="180"/>
                    </a:lnTo>
                    <a:lnTo>
                      <a:pt x="685" y="183"/>
                    </a:lnTo>
                    <a:lnTo>
                      <a:pt x="690" y="182"/>
                    </a:lnTo>
                    <a:lnTo>
                      <a:pt x="687" y="168"/>
                    </a:lnTo>
                    <a:lnTo>
                      <a:pt x="694" y="164"/>
                    </a:lnTo>
                    <a:lnTo>
                      <a:pt x="702" y="166"/>
                    </a:lnTo>
                    <a:lnTo>
                      <a:pt x="727" y="197"/>
                    </a:lnTo>
                    <a:lnTo>
                      <a:pt x="730" y="208"/>
                    </a:lnTo>
                    <a:lnTo>
                      <a:pt x="734" y="213"/>
                    </a:lnTo>
                    <a:lnTo>
                      <a:pt x="750" y="215"/>
                    </a:lnTo>
                    <a:lnTo>
                      <a:pt x="758" y="218"/>
                    </a:lnTo>
                    <a:lnTo>
                      <a:pt x="765" y="217"/>
                    </a:lnTo>
                    <a:lnTo>
                      <a:pt x="774" y="211"/>
                    </a:lnTo>
                    <a:lnTo>
                      <a:pt x="783" y="201"/>
                    </a:lnTo>
                    <a:lnTo>
                      <a:pt x="788" y="204"/>
                    </a:lnTo>
                    <a:lnTo>
                      <a:pt x="797" y="215"/>
                    </a:lnTo>
                    <a:lnTo>
                      <a:pt x="804" y="217"/>
                    </a:lnTo>
                    <a:lnTo>
                      <a:pt x="819" y="206"/>
                    </a:lnTo>
                    <a:lnTo>
                      <a:pt x="823" y="197"/>
                    </a:lnTo>
                    <a:lnTo>
                      <a:pt x="837" y="185"/>
                    </a:lnTo>
                    <a:lnTo>
                      <a:pt x="835" y="134"/>
                    </a:lnTo>
                    <a:lnTo>
                      <a:pt x="840" y="117"/>
                    </a:lnTo>
                    <a:lnTo>
                      <a:pt x="846" y="108"/>
                    </a:lnTo>
                    <a:lnTo>
                      <a:pt x="853" y="105"/>
                    </a:lnTo>
                    <a:lnTo>
                      <a:pt x="865" y="101"/>
                    </a:lnTo>
                    <a:lnTo>
                      <a:pt x="898" y="85"/>
                    </a:lnTo>
                    <a:lnTo>
                      <a:pt x="902" y="87"/>
                    </a:lnTo>
                    <a:lnTo>
                      <a:pt x="909" y="98"/>
                    </a:lnTo>
                    <a:lnTo>
                      <a:pt x="916" y="103"/>
                    </a:lnTo>
                    <a:lnTo>
                      <a:pt x="926" y="105"/>
                    </a:lnTo>
                    <a:lnTo>
                      <a:pt x="936" y="113"/>
                    </a:lnTo>
                    <a:lnTo>
                      <a:pt x="945" y="136"/>
                    </a:lnTo>
                    <a:lnTo>
                      <a:pt x="936" y="152"/>
                    </a:lnTo>
                    <a:lnTo>
                      <a:pt x="935" y="159"/>
                    </a:lnTo>
                    <a:lnTo>
                      <a:pt x="936" y="164"/>
                    </a:lnTo>
                    <a:lnTo>
                      <a:pt x="942" y="168"/>
                    </a:lnTo>
                    <a:lnTo>
                      <a:pt x="943" y="168"/>
                    </a:lnTo>
                    <a:lnTo>
                      <a:pt x="947" y="162"/>
                    </a:lnTo>
                    <a:lnTo>
                      <a:pt x="949" y="159"/>
                    </a:lnTo>
                    <a:lnTo>
                      <a:pt x="949" y="154"/>
                    </a:lnTo>
                    <a:lnTo>
                      <a:pt x="949" y="150"/>
                    </a:lnTo>
                    <a:lnTo>
                      <a:pt x="964" y="138"/>
                    </a:lnTo>
                    <a:lnTo>
                      <a:pt x="968" y="133"/>
                    </a:lnTo>
                    <a:lnTo>
                      <a:pt x="970" y="115"/>
                    </a:lnTo>
                    <a:lnTo>
                      <a:pt x="982" y="122"/>
                    </a:lnTo>
                    <a:lnTo>
                      <a:pt x="989" y="119"/>
                    </a:lnTo>
                    <a:lnTo>
                      <a:pt x="991" y="108"/>
                    </a:lnTo>
                    <a:lnTo>
                      <a:pt x="991" y="101"/>
                    </a:lnTo>
                    <a:lnTo>
                      <a:pt x="989" y="9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7" name="Group 40"/>
            <p:cNvGrpSpPr>
              <a:grpSpLocks/>
            </p:cNvGrpSpPr>
            <p:nvPr/>
          </p:nvGrpSpPr>
          <p:grpSpPr bwMode="auto">
            <a:xfrm>
              <a:off x="8504586" y="1872880"/>
              <a:ext cx="1284587" cy="2748256"/>
              <a:chOff x="4107" y="962"/>
              <a:chExt cx="465" cy="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4295" y="1819"/>
                <a:ext cx="30" cy="81"/>
              </a:xfrm>
              <a:custGeom>
                <a:avLst/>
                <a:gdLst>
                  <a:gd name="T0" fmla="*/ 0 w 36"/>
                  <a:gd name="T1" fmla="*/ 12 h 95"/>
                  <a:gd name="T2" fmla="*/ 2 w 36"/>
                  <a:gd name="T3" fmla="*/ 10 h 95"/>
                  <a:gd name="T4" fmla="*/ 3 w 36"/>
                  <a:gd name="T5" fmla="*/ 3 h 95"/>
                  <a:gd name="T6" fmla="*/ 3 w 36"/>
                  <a:gd name="T7" fmla="*/ 3 h 95"/>
                  <a:gd name="T8" fmla="*/ 3 w 36"/>
                  <a:gd name="T9" fmla="*/ 0 h 95"/>
                  <a:gd name="T10" fmla="*/ 3 w 36"/>
                  <a:gd name="T11" fmla="*/ 3 h 95"/>
                  <a:gd name="T12" fmla="*/ 0 w 36"/>
                  <a:gd name="T13" fmla="*/ 12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95"/>
                  <a:gd name="T23" fmla="*/ 36 w 36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95">
                    <a:moveTo>
                      <a:pt x="0" y="95"/>
                    </a:moveTo>
                    <a:lnTo>
                      <a:pt x="7" y="86"/>
                    </a:lnTo>
                    <a:lnTo>
                      <a:pt x="33" y="9"/>
                    </a:lnTo>
                    <a:lnTo>
                      <a:pt x="36" y="4"/>
                    </a:lnTo>
                    <a:lnTo>
                      <a:pt x="36" y="0"/>
                    </a:lnTo>
                    <a:lnTo>
                      <a:pt x="33" y="5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4368" y="1781"/>
                <a:ext cx="36" cy="71"/>
              </a:xfrm>
              <a:custGeom>
                <a:avLst/>
                <a:gdLst>
                  <a:gd name="T0" fmla="*/ 0 w 42"/>
                  <a:gd name="T1" fmla="*/ 9 h 84"/>
                  <a:gd name="T2" fmla="*/ 3 w 42"/>
                  <a:gd name="T3" fmla="*/ 9 h 84"/>
                  <a:gd name="T4" fmla="*/ 3 w 42"/>
                  <a:gd name="T5" fmla="*/ 8 h 84"/>
                  <a:gd name="T6" fmla="*/ 3 w 42"/>
                  <a:gd name="T7" fmla="*/ 6 h 84"/>
                  <a:gd name="T8" fmla="*/ 3 w 42"/>
                  <a:gd name="T9" fmla="*/ 6 h 84"/>
                  <a:gd name="T10" fmla="*/ 5 w 42"/>
                  <a:gd name="T11" fmla="*/ 5 h 84"/>
                  <a:gd name="T12" fmla="*/ 5 w 42"/>
                  <a:gd name="T13" fmla="*/ 3 h 84"/>
                  <a:gd name="T14" fmla="*/ 5 w 42"/>
                  <a:gd name="T15" fmla="*/ 3 h 84"/>
                  <a:gd name="T16" fmla="*/ 6 w 42"/>
                  <a:gd name="T17" fmla="*/ 3 h 84"/>
                  <a:gd name="T18" fmla="*/ 6 w 42"/>
                  <a:gd name="T19" fmla="*/ 2 h 84"/>
                  <a:gd name="T20" fmla="*/ 5 w 42"/>
                  <a:gd name="T21" fmla="*/ 0 h 84"/>
                  <a:gd name="T22" fmla="*/ 4 w 42"/>
                  <a:gd name="T23" fmla="*/ 3 h 84"/>
                  <a:gd name="T24" fmla="*/ 3 w 42"/>
                  <a:gd name="T25" fmla="*/ 2 h 84"/>
                  <a:gd name="T26" fmla="*/ 3 w 42"/>
                  <a:gd name="T27" fmla="*/ 3 h 84"/>
                  <a:gd name="T28" fmla="*/ 0 w 42"/>
                  <a:gd name="T29" fmla="*/ 7 h 84"/>
                  <a:gd name="T30" fmla="*/ 2 w 42"/>
                  <a:gd name="T31" fmla="*/ 7 h 84"/>
                  <a:gd name="T32" fmla="*/ 2 w 42"/>
                  <a:gd name="T33" fmla="*/ 8 h 84"/>
                  <a:gd name="T34" fmla="*/ 3 w 42"/>
                  <a:gd name="T35" fmla="*/ 8 h 84"/>
                  <a:gd name="T36" fmla="*/ 3 w 42"/>
                  <a:gd name="T37" fmla="*/ 8 h 84"/>
                  <a:gd name="T38" fmla="*/ 0 w 42"/>
                  <a:gd name="T39" fmla="*/ 9 h 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2"/>
                  <a:gd name="T61" fmla="*/ 0 h 84"/>
                  <a:gd name="T62" fmla="*/ 42 w 42"/>
                  <a:gd name="T63" fmla="*/ 84 h 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2" h="84">
                    <a:moveTo>
                      <a:pt x="0" y="84"/>
                    </a:moveTo>
                    <a:lnTo>
                      <a:pt x="5" y="80"/>
                    </a:lnTo>
                    <a:lnTo>
                      <a:pt x="14" y="66"/>
                    </a:lnTo>
                    <a:lnTo>
                      <a:pt x="28" y="54"/>
                    </a:lnTo>
                    <a:lnTo>
                      <a:pt x="28" y="50"/>
                    </a:lnTo>
                    <a:lnTo>
                      <a:pt x="37" y="43"/>
                    </a:lnTo>
                    <a:lnTo>
                      <a:pt x="35" y="17"/>
                    </a:lnTo>
                    <a:lnTo>
                      <a:pt x="37" y="14"/>
                    </a:lnTo>
                    <a:lnTo>
                      <a:pt x="42" y="12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3" y="3"/>
                    </a:lnTo>
                    <a:lnTo>
                      <a:pt x="26" y="2"/>
                    </a:lnTo>
                    <a:lnTo>
                      <a:pt x="3" y="29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2" y="71"/>
                    </a:lnTo>
                    <a:lnTo>
                      <a:pt x="7" y="70"/>
                    </a:lnTo>
                    <a:lnTo>
                      <a:pt x="5" y="75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4107" y="962"/>
                <a:ext cx="465" cy="995"/>
              </a:xfrm>
              <a:custGeom>
                <a:avLst/>
                <a:gdLst>
                  <a:gd name="T0" fmla="*/ 3 w 550"/>
                  <a:gd name="T1" fmla="*/ 102 h 1177"/>
                  <a:gd name="T2" fmla="*/ 3 w 550"/>
                  <a:gd name="T3" fmla="*/ 102 h 1177"/>
                  <a:gd name="T4" fmla="*/ 3 w 550"/>
                  <a:gd name="T5" fmla="*/ 104 h 1177"/>
                  <a:gd name="T6" fmla="*/ 3 w 550"/>
                  <a:gd name="T7" fmla="*/ 108 h 1177"/>
                  <a:gd name="T8" fmla="*/ 3 w 550"/>
                  <a:gd name="T9" fmla="*/ 118 h 1177"/>
                  <a:gd name="T10" fmla="*/ 7 w 550"/>
                  <a:gd name="T11" fmla="*/ 122 h 1177"/>
                  <a:gd name="T12" fmla="*/ 5 w 550"/>
                  <a:gd name="T13" fmla="*/ 123 h 1177"/>
                  <a:gd name="T14" fmla="*/ 6 w 550"/>
                  <a:gd name="T15" fmla="*/ 131 h 1177"/>
                  <a:gd name="T16" fmla="*/ 9 w 550"/>
                  <a:gd name="T17" fmla="*/ 132 h 1177"/>
                  <a:gd name="T18" fmla="*/ 13 w 550"/>
                  <a:gd name="T19" fmla="*/ 128 h 1177"/>
                  <a:gd name="T20" fmla="*/ 18 w 550"/>
                  <a:gd name="T21" fmla="*/ 124 h 1177"/>
                  <a:gd name="T22" fmla="*/ 25 w 550"/>
                  <a:gd name="T23" fmla="*/ 121 h 1177"/>
                  <a:gd name="T24" fmla="*/ 27 w 550"/>
                  <a:gd name="T25" fmla="*/ 111 h 1177"/>
                  <a:gd name="T26" fmla="*/ 27 w 550"/>
                  <a:gd name="T27" fmla="*/ 108 h 1177"/>
                  <a:gd name="T28" fmla="*/ 28 w 550"/>
                  <a:gd name="T29" fmla="*/ 107 h 1177"/>
                  <a:gd name="T30" fmla="*/ 27 w 550"/>
                  <a:gd name="T31" fmla="*/ 104 h 1177"/>
                  <a:gd name="T32" fmla="*/ 25 w 550"/>
                  <a:gd name="T33" fmla="*/ 101 h 1177"/>
                  <a:gd name="T34" fmla="*/ 31 w 550"/>
                  <a:gd name="T35" fmla="*/ 100 h 1177"/>
                  <a:gd name="T36" fmla="*/ 35 w 550"/>
                  <a:gd name="T37" fmla="*/ 100 h 1177"/>
                  <a:gd name="T38" fmla="*/ 37 w 550"/>
                  <a:gd name="T39" fmla="*/ 96 h 1177"/>
                  <a:gd name="T40" fmla="*/ 39 w 550"/>
                  <a:gd name="T41" fmla="*/ 90 h 1177"/>
                  <a:gd name="T42" fmla="*/ 38 w 550"/>
                  <a:gd name="T43" fmla="*/ 86 h 1177"/>
                  <a:gd name="T44" fmla="*/ 34 w 550"/>
                  <a:gd name="T45" fmla="*/ 85 h 1177"/>
                  <a:gd name="T46" fmla="*/ 31 w 550"/>
                  <a:gd name="T47" fmla="*/ 79 h 1177"/>
                  <a:gd name="T48" fmla="*/ 33 w 550"/>
                  <a:gd name="T49" fmla="*/ 72 h 1177"/>
                  <a:gd name="T50" fmla="*/ 33 w 550"/>
                  <a:gd name="T51" fmla="*/ 63 h 1177"/>
                  <a:gd name="T52" fmla="*/ 35 w 550"/>
                  <a:gd name="T53" fmla="*/ 63 h 1177"/>
                  <a:gd name="T54" fmla="*/ 35 w 550"/>
                  <a:gd name="T55" fmla="*/ 61 h 1177"/>
                  <a:gd name="T56" fmla="*/ 38 w 550"/>
                  <a:gd name="T57" fmla="*/ 61 h 1177"/>
                  <a:gd name="T58" fmla="*/ 38 w 550"/>
                  <a:gd name="T59" fmla="*/ 57 h 1177"/>
                  <a:gd name="T60" fmla="*/ 40 w 550"/>
                  <a:gd name="T61" fmla="*/ 57 h 1177"/>
                  <a:gd name="T62" fmla="*/ 44 w 550"/>
                  <a:gd name="T63" fmla="*/ 54 h 1177"/>
                  <a:gd name="T64" fmla="*/ 46 w 550"/>
                  <a:gd name="T65" fmla="*/ 53 h 1177"/>
                  <a:gd name="T66" fmla="*/ 52 w 550"/>
                  <a:gd name="T67" fmla="*/ 46 h 1177"/>
                  <a:gd name="T68" fmla="*/ 52 w 550"/>
                  <a:gd name="T69" fmla="*/ 44 h 1177"/>
                  <a:gd name="T70" fmla="*/ 50 w 550"/>
                  <a:gd name="T71" fmla="*/ 41 h 1177"/>
                  <a:gd name="T72" fmla="*/ 52 w 550"/>
                  <a:gd name="T73" fmla="*/ 37 h 1177"/>
                  <a:gd name="T74" fmla="*/ 53 w 550"/>
                  <a:gd name="T75" fmla="*/ 35 h 1177"/>
                  <a:gd name="T76" fmla="*/ 53 w 550"/>
                  <a:gd name="T77" fmla="*/ 35 h 1177"/>
                  <a:gd name="T78" fmla="*/ 54 w 550"/>
                  <a:gd name="T79" fmla="*/ 34 h 1177"/>
                  <a:gd name="T80" fmla="*/ 54 w 550"/>
                  <a:gd name="T81" fmla="*/ 31 h 1177"/>
                  <a:gd name="T82" fmla="*/ 57 w 550"/>
                  <a:gd name="T83" fmla="*/ 31 h 1177"/>
                  <a:gd name="T84" fmla="*/ 57 w 550"/>
                  <a:gd name="T85" fmla="*/ 31 h 1177"/>
                  <a:gd name="T86" fmla="*/ 63 w 550"/>
                  <a:gd name="T87" fmla="*/ 31 h 1177"/>
                  <a:gd name="T88" fmla="*/ 59 w 550"/>
                  <a:gd name="T89" fmla="*/ 19 h 1177"/>
                  <a:gd name="T90" fmla="*/ 57 w 550"/>
                  <a:gd name="T91" fmla="*/ 13 h 1177"/>
                  <a:gd name="T92" fmla="*/ 48 w 550"/>
                  <a:gd name="T93" fmla="*/ 3 h 1177"/>
                  <a:gd name="T94" fmla="*/ 46 w 550"/>
                  <a:gd name="T95" fmla="*/ 3 h 1177"/>
                  <a:gd name="T96" fmla="*/ 45 w 550"/>
                  <a:gd name="T97" fmla="*/ 5 h 1177"/>
                  <a:gd name="T98" fmla="*/ 40 w 550"/>
                  <a:gd name="T99" fmla="*/ 5 h 1177"/>
                  <a:gd name="T100" fmla="*/ 38 w 550"/>
                  <a:gd name="T101" fmla="*/ 10 h 1177"/>
                  <a:gd name="T102" fmla="*/ 35 w 550"/>
                  <a:gd name="T103" fmla="*/ 9 h 1177"/>
                  <a:gd name="T104" fmla="*/ 31 w 550"/>
                  <a:gd name="T105" fmla="*/ 18 h 1177"/>
                  <a:gd name="T106" fmla="*/ 25 w 550"/>
                  <a:gd name="T107" fmla="*/ 28 h 1177"/>
                  <a:gd name="T108" fmla="*/ 21 w 550"/>
                  <a:gd name="T109" fmla="*/ 45 h 1177"/>
                  <a:gd name="T110" fmla="*/ 14 w 550"/>
                  <a:gd name="T111" fmla="*/ 48 h 1177"/>
                  <a:gd name="T112" fmla="*/ 11 w 550"/>
                  <a:gd name="T113" fmla="*/ 57 h 1177"/>
                  <a:gd name="T114" fmla="*/ 9 w 550"/>
                  <a:gd name="T115" fmla="*/ 68 h 1177"/>
                  <a:gd name="T116" fmla="*/ 9 w 550"/>
                  <a:gd name="T117" fmla="*/ 76 h 1177"/>
                  <a:gd name="T118" fmla="*/ 8 w 550"/>
                  <a:gd name="T119" fmla="*/ 85 h 1177"/>
                  <a:gd name="T120" fmla="*/ 5 w 550"/>
                  <a:gd name="T121" fmla="*/ 88 h 1177"/>
                  <a:gd name="T122" fmla="*/ 3 w 550"/>
                  <a:gd name="T123" fmla="*/ 96 h 11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0"/>
                  <a:gd name="T187" fmla="*/ 0 h 1177"/>
                  <a:gd name="T188" fmla="*/ 550 w 550"/>
                  <a:gd name="T189" fmla="*/ 1177 h 11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0" h="1177">
                    <a:moveTo>
                      <a:pt x="7" y="843"/>
                    </a:moveTo>
                    <a:lnTo>
                      <a:pt x="0" y="853"/>
                    </a:lnTo>
                    <a:lnTo>
                      <a:pt x="0" y="901"/>
                    </a:lnTo>
                    <a:lnTo>
                      <a:pt x="5" y="902"/>
                    </a:lnTo>
                    <a:lnTo>
                      <a:pt x="5" y="906"/>
                    </a:lnTo>
                    <a:lnTo>
                      <a:pt x="5" y="911"/>
                    </a:lnTo>
                    <a:lnTo>
                      <a:pt x="3" y="915"/>
                    </a:lnTo>
                    <a:lnTo>
                      <a:pt x="10" y="909"/>
                    </a:lnTo>
                    <a:lnTo>
                      <a:pt x="12" y="904"/>
                    </a:lnTo>
                    <a:lnTo>
                      <a:pt x="15" y="908"/>
                    </a:lnTo>
                    <a:lnTo>
                      <a:pt x="12" y="915"/>
                    </a:lnTo>
                    <a:lnTo>
                      <a:pt x="15" y="915"/>
                    </a:lnTo>
                    <a:lnTo>
                      <a:pt x="17" y="918"/>
                    </a:lnTo>
                    <a:lnTo>
                      <a:pt x="12" y="920"/>
                    </a:lnTo>
                    <a:lnTo>
                      <a:pt x="5" y="929"/>
                    </a:lnTo>
                    <a:lnTo>
                      <a:pt x="17" y="934"/>
                    </a:lnTo>
                    <a:lnTo>
                      <a:pt x="19" y="943"/>
                    </a:lnTo>
                    <a:lnTo>
                      <a:pt x="15" y="957"/>
                    </a:lnTo>
                    <a:lnTo>
                      <a:pt x="24" y="955"/>
                    </a:lnTo>
                    <a:lnTo>
                      <a:pt x="26" y="965"/>
                    </a:lnTo>
                    <a:lnTo>
                      <a:pt x="19" y="972"/>
                    </a:lnTo>
                    <a:lnTo>
                      <a:pt x="19" y="985"/>
                    </a:lnTo>
                    <a:lnTo>
                      <a:pt x="17" y="995"/>
                    </a:lnTo>
                    <a:lnTo>
                      <a:pt x="24" y="997"/>
                    </a:lnTo>
                    <a:lnTo>
                      <a:pt x="31" y="1035"/>
                    </a:lnTo>
                    <a:lnTo>
                      <a:pt x="40" y="1044"/>
                    </a:lnTo>
                    <a:lnTo>
                      <a:pt x="43" y="1054"/>
                    </a:lnTo>
                    <a:lnTo>
                      <a:pt x="54" y="1063"/>
                    </a:lnTo>
                    <a:lnTo>
                      <a:pt x="59" y="1072"/>
                    </a:lnTo>
                    <a:lnTo>
                      <a:pt x="57" y="1079"/>
                    </a:lnTo>
                    <a:lnTo>
                      <a:pt x="52" y="1082"/>
                    </a:lnTo>
                    <a:lnTo>
                      <a:pt x="45" y="1081"/>
                    </a:lnTo>
                    <a:lnTo>
                      <a:pt x="43" y="1082"/>
                    </a:lnTo>
                    <a:lnTo>
                      <a:pt x="49" y="1098"/>
                    </a:lnTo>
                    <a:lnTo>
                      <a:pt x="42" y="1096"/>
                    </a:lnTo>
                    <a:lnTo>
                      <a:pt x="36" y="1093"/>
                    </a:lnTo>
                    <a:lnTo>
                      <a:pt x="36" y="1098"/>
                    </a:lnTo>
                    <a:lnTo>
                      <a:pt x="54" y="1151"/>
                    </a:lnTo>
                    <a:lnTo>
                      <a:pt x="52" y="1156"/>
                    </a:lnTo>
                    <a:lnTo>
                      <a:pt x="49" y="1165"/>
                    </a:lnTo>
                    <a:lnTo>
                      <a:pt x="47" y="1166"/>
                    </a:lnTo>
                    <a:lnTo>
                      <a:pt x="45" y="1170"/>
                    </a:lnTo>
                    <a:lnTo>
                      <a:pt x="56" y="1172"/>
                    </a:lnTo>
                    <a:lnTo>
                      <a:pt x="66" y="1175"/>
                    </a:lnTo>
                    <a:lnTo>
                      <a:pt x="84" y="1170"/>
                    </a:lnTo>
                    <a:lnTo>
                      <a:pt x="98" y="1172"/>
                    </a:lnTo>
                    <a:lnTo>
                      <a:pt x="108" y="1177"/>
                    </a:lnTo>
                    <a:lnTo>
                      <a:pt x="112" y="1173"/>
                    </a:lnTo>
                    <a:lnTo>
                      <a:pt x="117" y="1161"/>
                    </a:lnTo>
                    <a:lnTo>
                      <a:pt x="115" y="1142"/>
                    </a:lnTo>
                    <a:lnTo>
                      <a:pt x="127" y="1121"/>
                    </a:lnTo>
                    <a:lnTo>
                      <a:pt x="136" y="1123"/>
                    </a:lnTo>
                    <a:lnTo>
                      <a:pt x="139" y="1114"/>
                    </a:lnTo>
                    <a:lnTo>
                      <a:pt x="150" y="1110"/>
                    </a:lnTo>
                    <a:lnTo>
                      <a:pt x="162" y="1110"/>
                    </a:lnTo>
                    <a:lnTo>
                      <a:pt x="169" y="1114"/>
                    </a:lnTo>
                    <a:lnTo>
                      <a:pt x="180" y="1112"/>
                    </a:lnTo>
                    <a:lnTo>
                      <a:pt x="190" y="1116"/>
                    </a:lnTo>
                    <a:lnTo>
                      <a:pt x="201" y="1117"/>
                    </a:lnTo>
                    <a:lnTo>
                      <a:pt x="223" y="1067"/>
                    </a:lnTo>
                    <a:lnTo>
                      <a:pt x="229" y="1025"/>
                    </a:lnTo>
                    <a:lnTo>
                      <a:pt x="239" y="1007"/>
                    </a:lnTo>
                    <a:lnTo>
                      <a:pt x="239" y="997"/>
                    </a:lnTo>
                    <a:lnTo>
                      <a:pt x="236" y="992"/>
                    </a:lnTo>
                    <a:lnTo>
                      <a:pt x="241" y="983"/>
                    </a:lnTo>
                    <a:lnTo>
                      <a:pt x="239" y="976"/>
                    </a:lnTo>
                    <a:lnTo>
                      <a:pt x="236" y="969"/>
                    </a:lnTo>
                    <a:lnTo>
                      <a:pt x="236" y="965"/>
                    </a:lnTo>
                    <a:lnTo>
                      <a:pt x="236" y="962"/>
                    </a:lnTo>
                    <a:lnTo>
                      <a:pt x="241" y="964"/>
                    </a:lnTo>
                    <a:lnTo>
                      <a:pt x="246" y="964"/>
                    </a:lnTo>
                    <a:lnTo>
                      <a:pt x="243" y="958"/>
                    </a:lnTo>
                    <a:lnTo>
                      <a:pt x="244" y="955"/>
                    </a:lnTo>
                    <a:lnTo>
                      <a:pt x="246" y="950"/>
                    </a:lnTo>
                    <a:lnTo>
                      <a:pt x="246" y="946"/>
                    </a:lnTo>
                    <a:lnTo>
                      <a:pt x="250" y="932"/>
                    </a:lnTo>
                    <a:lnTo>
                      <a:pt x="248" y="927"/>
                    </a:lnTo>
                    <a:lnTo>
                      <a:pt x="234" y="916"/>
                    </a:lnTo>
                    <a:lnTo>
                      <a:pt x="236" y="916"/>
                    </a:lnTo>
                    <a:lnTo>
                      <a:pt x="244" y="920"/>
                    </a:lnTo>
                    <a:lnTo>
                      <a:pt x="251" y="918"/>
                    </a:lnTo>
                    <a:lnTo>
                      <a:pt x="253" y="915"/>
                    </a:lnTo>
                    <a:lnTo>
                      <a:pt x="246" y="908"/>
                    </a:lnTo>
                    <a:lnTo>
                      <a:pt x="223" y="902"/>
                    </a:lnTo>
                    <a:lnTo>
                      <a:pt x="225" y="901"/>
                    </a:lnTo>
                    <a:lnTo>
                      <a:pt x="244" y="899"/>
                    </a:lnTo>
                    <a:lnTo>
                      <a:pt x="255" y="902"/>
                    </a:lnTo>
                    <a:lnTo>
                      <a:pt x="260" y="901"/>
                    </a:lnTo>
                    <a:lnTo>
                      <a:pt x="262" y="894"/>
                    </a:lnTo>
                    <a:lnTo>
                      <a:pt x="272" y="894"/>
                    </a:lnTo>
                    <a:lnTo>
                      <a:pt x="288" y="878"/>
                    </a:lnTo>
                    <a:lnTo>
                      <a:pt x="288" y="869"/>
                    </a:lnTo>
                    <a:lnTo>
                      <a:pt x="295" y="871"/>
                    </a:lnTo>
                    <a:lnTo>
                      <a:pt x="293" y="880"/>
                    </a:lnTo>
                    <a:lnTo>
                      <a:pt x="304" y="880"/>
                    </a:lnTo>
                    <a:lnTo>
                      <a:pt x="311" y="869"/>
                    </a:lnTo>
                    <a:lnTo>
                      <a:pt x="323" y="860"/>
                    </a:lnTo>
                    <a:lnTo>
                      <a:pt x="319" y="850"/>
                    </a:lnTo>
                    <a:lnTo>
                      <a:pt x="325" y="853"/>
                    </a:lnTo>
                    <a:lnTo>
                      <a:pt x="330" y="853"/>
                    </a:lnTo>
                    <a:lnTo>
                      <a:pt x="330" y="848"/>
                    </a:lnTo>
                    <a:lnTo>
                      <a:pt x="335" y="845"/>
                    </a:lnTo>
                    <a:lnTo>
                      <a:pt x="333" y="834"/>
                    </a:lnTo>
                    <a:lnTo>
                      <a:pt x="330" y="827"/>
                    </a:lnTo>
                    <a:lnTo>
                      <a:pt x="346" y="810"/>
                    </a:lnTo>
                    <a:lnTo>
                      <a:pt x="347" y="796"/>
                    </a:lnTo>
                    <a:lnTo>
                      <a:pt x="344" y="783"/>
                    </a:lnTo>
                    <a:lnTo>
                      <a:pt x="333" y="776"/>
                    </a:lnTo>
                    <a:lnTo>
                      <a:pt x="326" y="764"/>
                    </a:lnTo>
                    <a:lnTo>
                      <a:pt x="333" y="764"/>
                    </a:lnTo>
                    <a:lnTo>
                      <a:pt x="332" y="762"/>
                    </a:lnTo>
                    <a:lnTo>
                      <a:pt x="316" y="754"/>
                    </a:lnTo>
                    <a:lnTo>
                      <a:pt x="314" y="747"/>
                    </a:lnTo>
                    <a:lnTo>
                      <a:pt x="312" y="738"/>
                    </a:lnTo>
                    <a:lnTo>
                      <a:pt x="298" y="740"/>
                    </a:lnTo>
                    <a:lnTo>
                      <a:pt x="284" y="726"/>
                    </a:lnTo>
                    <a:lnTo>
                      <a:pt x="277" y="724"/>
                    </a:lnTo>
                    <a:lnTo>
                      <a:pt x="281" y="719"/>
                    </a:lnTo>
                    <a:lnTo>
                      <a:pt x="281" y="710"/>
                    </a:lnTo>
                    <a:lnTo>
                      <a:pt x="279" y="703"/>
                    </a:lnTo>
                    <a:lnTo>
                      <a:pt x="277" y="650"/>
                    </a:lnTo>
                    <a:lnTo>
                      <a:pt x="281" y="640"/>
                    </a:lnTo>
                    <a:lnTo>
                      <a:pt x="279" y="635"/>
                    </a:lnTo>
                    <a:lnTo>
                      <a:pt x="291" y="642"/>
                    </a:lnTo>
                    <a:lnTo>
                      <a:pt x="291" y="636"/>
                    </a:lnTo>
                    <a:lnTo>
                      <a:pt x="290" y="619"/>
                    </a:lnTo>
                    <a:lnTo>
                      <a:pt x="298" y="591"/>
                    </a:lnTo>
                    <a:lnTo>
                      <a:pt x="293" y="584"/>
                    </a:lnTo>
                    <a:lnTo>
                      <a:pt x="291" y="577"/>
                    </a:lnTo>
                    <a:lnTo>
                      <a:pt x="291" y="566"/>
                    </a:lnTo>
                    <a:lnTo>
                      <a:pt x="304" y="573"/>
                    </a:lnTo>
                    <a:lnTo>
                      <a:pt x="304" y="572"/>
                    </a:lnTo>
                    <a:lnTo>
                      <a:pt x="307" y="570"/>
                    </a:lnTo>
                    <a:lnTo>
                      <a:pt x="312" y="563"/>
                    </a:lnTo>
                    <a:lnTo>
                      <a:pt x="312" y="561"/>
                    </a:lnTo>
                    <a:lnTo>
                      <a:pt x="311" y="559"/>
                    </a:lnTo>
                    <a:lnTo>
                      <a:pt x="314" y="547"/>
                    </a:lnTo>
                    <a:lnTo>
                      <a:pt x="311" y="538"/>
                    </a:lnTo>
                    <a:lnTo>
                      <a:pt x="311" y="533"/>
                    </a:lnTo>
                    <a:lnTo>
                      <a:pt x="312" y="540"/>
                    </a:lnTo>
                    <a:lnTo>
                      <a:pt x="319" y="545"/>
                    </a:lnTo>
                    <a:lnTo>
                      <a:pt x="323" y="545"/>
                    </a:lnTo>
                    <a:lnTo>
                      <a:pt x="326" y="537"/>
                    </a:lnTo>
                    <a:lnTo>
                      <a:pt x="332" y="540"/>
                    </a:lnTo>
                    <a:lnTo>
                      <a:pt x="332" y="535"/>
                    </a:lnTo>
                    <a:lnTo>
                      <a:pt x="335" y="532"/>
                    </a:lnTo>
                    <a:lnTo>
                      <a:pt x="326" y="526"/>
                    </a:lnTo>
                    <a:lnTo>
                      <a:pt x="333" y="528"/>
                    </a:lnTo>
                    <a:lnTo>
                      <a:pt x="339" y="523"/>
                    </a:lnTo>
                    <a:lnTo>
                      <a:pt x="339" y="521"/>
                    </a:lnTo>
                    <a:lnTo>
                      <a:pt x="344" y="518"/>
                    </a:lnTo>
                    <a:lnTo>
                      <a:pt x="346" y="511"/>
                    </a:lnTo>
                    <a:lnTo>
                      <a:pt x="349" y="509"/>
                    </a:lnTo>
                    <a:lnTo>
                      <a:pt x="351" y="500"/>
                    </a:lnTo>
                    <a:lnTo>
                      <a:pt x="354" y="500"/>
                    </a:lnTo>
                    <a:lnTo>
                      <a:pt x="363" y="502"/>
                    </a:lnTo>
                    <a:lnTo>
                      <a:pt x="370" y="495"/>
                    </a:lnTo>
                    <a:lnTo>
                      <a:pt x="374" y="486"/>
                    </a:lnTo>
                    <a:lnTo>
                      <a:pt x="384" y="479"/>
                    </a:lnTo>
                    <a:lnTo>
                      <a:pt x="389" y="484"/>
                    </a:lnTo>
                    <a:lnTo>
                      <a:pt x="396" y="479"/>
                    </a:lnTo>
                    <a:lnTo>
                      <a:pt x="398" y="472"/>
                    </a:lnTo>
                    <a:lnTo>
                      <a:pt x="403" y="467"/>
                    </a:lnTo>
                    <a:lnTo>
                      <a:pt x="408" y="469"/>
                    </a:lnTo>
                    <a:lnTo>
                      <a:pt x="412" y="465"/>
                    </a:lnTo>
                    <a:lnTo>
                      <a:pt x="421" y="460"/>
                    </a:lnTo>
                    <a:lnTo>
                      <a:pt x="424" y="455"/>
                    </a:lnTo>
                    <a:lnTo>
                      <a:pt x="429" y="453"/>
                    </a:lnTo>
                    <a:lnTo>
                      <a:pt x="456" y="404"/>
                    </a:lnTo>
                    <a:lnTo>
                      <a:pt x="456" y="407"/>
                    </a:lnTo>
                    <a:lnTo>
                      <a:pt x="456" y="414"/>
                    </a:lnTo>
                    <a:lnTo>
                      <a:pt x="463" y="402"/>
                    </a:lnTo>
                    <a:lnTo>
                      <a:pt x="459" y="399"/>
                    </a:lnTo>
                    <a:lnTo>
                      <a:pt x="459" y="395"/>
                    </a:lnTo>
                    <a:lnTo>
                      <a:pt x="449" y="385"/>
                    </a:lnTo>
                    <a:lnTo>
                      <a:pt x="447" y="379"/>
                    </a:lnTo>
                    <a:lnTo>
                      <a:pt x="449" y="379"/>
                    </a:lnTo>
                    <a:lnTo>
                      <a:pt x="447" y="374"/>
                    </a:lnTo>
                    <a:lnTo>
                      <a:pt x="443" y="371"/>
                    </a:lnTo>
                    <a:lnTo>
                      <a:pt x="445" y="367"/>
                    </a:lnTo>
                    <a:lnTo>
                      <a:pt x="447" y="365"/>
                    </a:lnTo>
                    <a:lnTo>
                      <a:pt x="449" y="360"/>
                    </a:lnTo>
                    <a:lnTo>
                      <a:pt x="454" y="357"/>
                    </a:lnTo>
                    <a:lnTo>
                      <a:pt x="461" y="336"/>
                    </a:lnTo>
                    <a:lnTo>
                      <a:pt x="454" y="325"/>
                    </a:lnTo>
                    <a:lnTo>
                      <a:pt x="454" y="323"/>
                    </a:lnTo>
                    <a:lnTo>
                      <a:pt x="463" y="318"/>
                    </a:lnTo>
                    <a:lnTo>
                      <a:pt x="463" y="313"/>
                    </a:lnTo>
                    <a:lnTo>
                      <a:pt x="464" y="313"/>
                    </a:lnTo>
                    <a:lnTo>
                      <a:pt x="471" y="315"/>
                    </a:lnTo>
                    <a:lnTo>
                      <a:pt x="473" y="315"/>
                    </a:lnTo>
                    <a:lnTo>
                      <a:pt x="473" y="309"/>
                    </a:lnTo>
                    <a:lnTo>
                      <a:pt x="471" y="306"/>
                    </a:lnTo>
                    <a:lnTo>
                      <a:pt x="478" y="306"/>
                    </a:lnTo>
                    <a:lnTo>
                      <a:pt x="478" y="302"/>
                    </a:lnTo>
                    <a:lnTo>
                      <a:pt x="471" y="292"/>
                    </a:lnTo>
                    <a:lnTo>
                      <a:pt x="471" y="288"/>
                    </a:lnTo>
                    <a:lnTo>
                      <a:pt x="478" y="295"/>
                    </a:lnTo>
                    <a:lnTo>
                      <a:pt x="482" y="299"/>
                    </a:lnTo>
                    <a:lnTo>
                      <a:pt x="485" y="299"/>
                    </a:lnTo>
                    <a:lnTo>
                      <a:pt x="484" y="288"/>
                    </a:lnTo>
                    <a:lnTo>
                      <a:pt x="484" y="290"/>
                    </a:lnTo>
                    <a:lnTo>
                      <a:pt x="487" y="288"/>
                    </a:lnTo>
                    <a:lnTo>
                      <a:pt x="487" y="274"/>
                    </a:lnTo>
                    <a:lnTo>
                      <a:pt x="489" y="274"/>
                    </a:lnTo>
                    <a:lnTo>
                      <a:pt x="492" y="274"/>
                    </a:lnTo>
                    <a:lnTo>
                      <a:pt x="492" y="278"/>
                    </a:lnTo>
                    <a:lnTo>
                      <a:pt x="494" y="281"/>
                    </a:lnTo>
                    <a:lnTo>
                      <a:pt x="498" y="283"/>
                    </a:lnTo>
                    <a:lnTo>
                      <a:pt x="501" y="273"/>
                    </a:lnTo>
                    <a:lnTo>
                      <a:pt x="505" y="276"/>
                    </a:lnTo>
                    <a:lnTo>
                      <a:pt x="508" y="283"/>
                    </a:lnTo>
                    <a:lnTo>
                      <a:pt x="512" y="283"/>
                    </a:lnTo>
                    <a:lnTo>
                      <a:pt x="515" y="285"/>
                    </a:lnTo>
                    <a:lnTo>
                      <a:pt x="517" y="278"/>
                    </a:lnTo>
                    <a:lnTo>
                      <a:pt x="534" y="276"/>
                    </a:lnTo>
                    <a:lnTo>
                      <a:pt x="541" y="278"/>
                    </a:lnTo>
                    <a:lnTo>
                      <a:pt x="545" y="283"/>
                    </a:lnTo>
                    <a:lnTo>
                      <a:pt x="548" y="278"/>
                    </a:lnTo>
                    <a:lnTo>
                      <a:pt x="550" y="276"/>
                    </a:lnTo>
                    <a:lnTo>
                      <a:pt x="534" y="234"/>
                    </a:lnTo>
                    <a:lnTo>
                      <a:pt x="536" y="224"/>
                    </a:lnTo>
                    <a:lnTo>
                      <a:pt x="541" y="213"/>
                    </a:lnTo>
                    <a:lnTo>
                      <a:pt x="541" y="199"/>
                    </a:lnTo>
                    <a:lnTo>
                      <a:pt x="526" y="173"/>
                    </a:lnTo>
                    <a:lnTo>
                      <a:pt x="524" y="162"/>
                    </a:lnTo>
                    <a:lnTo>
                      <a:pt x="527" y="148"/>
                    </a:lnTo>
                    <a:lnTo>
                      <a:pt x="526" y="140"/>
                    </a:lnTo>
                    <a:lnTo>
                      <a:pt x="522" y="136"/>
                    </a:lnTo>
                    <a:lnTo>
                      <a:pt x="519" y="115"/>
                    </a:lnTo>
                    <a:lnTo>
                      <a:pt x="522" y="98"/>
                    </a:lnTo>
                    <a:lnTo>
                      <a:pt x="499" y="61"/>
                    </a:lnTo>
                    <a:lnTo>
                      <a:pt x="489" y="51"/>
                    </a:lnTo>
                    <a:lnTo>
                      <a:pt x="468" y="45"/>
                    </a:lnTo>
                    <a:lnTo>
                      <a:pt x="424" y="3"/>
                    </a:lnTo>
                    <a:lnTo>
                      <a:pt x="422" y="0"/>
                    </a:lnTo>
                    <a:lnTo>
                      <a:pt x="408" y="0"/>
                    </a:lnTo>
                    <a:lnTo>
                      <a:pt x="405" y="2"/>
                    </a:lnTo>
                    <a:lnTo>
                      <a:pt x="405" y="7"/>
                    </a:lnTo>
                    <a:lnTo>
                      <a:pt x="408" y="10"/>
                    </a:lnTo>
                    <a:lnTo>
                      <a:pt x="408" y="16"/>
                    </a:lnTo>
                    <a:lnTo>
                      <a:pt x="408" y="21"/>
                    </a:lnTo>
                    <a:lnTo>
                      <a:pt x="405" y="24"/>
                    </a:lnTo>
                    <a:lnTo>
                      <a:pt x="403" y="33"/>
                    </a:lnTo>
                    <a:lnTo>
                      <a:pt x="400" y="40"/>
                    </a:lnTo>
                    <a:lnTo>
                      <a:pt x="400" y="45"/>
                    </a:lnTo>
                    <a:lnTo>
                      <a:pt x="407" y="51"/>
                    </a:lnTo>
                    <a:lnTo>
                      <a:pt x="403" y="56"/>
                    </a:lnTo>
                    <a:lnTo>
                      <a:pt x="398" y="58"/>
                    </a:lnTo>
                    <a:lnTo>
                      <a:pt x="353" y="45"/>
                    </a:lnTo>
                    <a:lnTo>
                      <a:pt x="347" y="45"/>
                    </a:lnTo>
                    <a:lnTo>
                      <a:pt x="346" y="49"/>
                    </a:lnTo>
                    <a:lnTo>
                      <a:pt x="342" y="54"/>
                    </a:lnTo>
                    <a:lnTo>
                      <a:pt x="342" y="68"/>
                    </a:lnTo>
                    <a:lnTo>
                      <a:pt x="337" y="85"/>
                    </a:lnTo>
                    <a:lnTo>
                      <a:pt x="332" y="96"/>
                    </a:lnTo>
                    <a:lnTo>
                      <a:pt x="330" y="94"/>
                    </a:lnTo>
                    <a:lnTo>
                      <a:pt x="323" y="87"/>
                    </a:lnTo>
                    <a:lnTo>
                      <a:pt x="316" y="82"/>
                    </a:lnTo>
                    <a:lnTo>
                      <a:pt x="309" y="84"/>
                    </a:lnTo>
                    <a:lnTo>
                      <a:pt x="291" y="101"/>
                    </a:lnTo>
                    <a:lnTo>
                      <a:pt x="288" y="119"/>
                    </a:lnTo>
                    <a:lnTo>
                      <a:pt x="274" y="136"/>
                    </a:lnTo>
                    <a:lnTo>
                      <a:pt x="272" y="143"/>
                    </a:lnTo>
                    <a:lnTo>
                      <a:pt x="279" y="157"/>
                    </a:lnTo>
                    <a:lnTo>
                      <a:pt x="279" y="166"/>
                    </a:lnTo>
                    <a:lnTo>
                      <a:pt x="243" y="213"/>
                    </a:lnTo>
                    <a:lnTo>
                      <a:pt x="232" y="243"/>
                    </a:lnTo>
                    <a:lnTo>
                      <a:pt x="220" y="252"/>
                    </a:lnTo>
                    <a:lnTo>
                      <a:pt x="213" y="250"/>
                    </a:lnTo>
                    <a:lnTo>
                      <a:pt x="208" y="253"/>
                    </a:lnTo>
                    <a:lnTo>
                      <a:pt x="195" y="329"/>
                    </a:lnTo>
                    <a:lnTo>
                      <a:pt x="167" y="372"/>
                    </a:lnTo>
                    <a:lnTo>
                      <a:pt x="167" y="379"/>
                    </a:lnTo>
                    <a:lnTo>
                      <a:pt x="180" y="399"/>
                    </a:lnTo>
                    <a:lnTo>
                      <a:pt x="176" y="421"/>
                    </a:lnTo>
                    <a:lnTo>
                      <a:pt x="169" y="428"/>
                    </a:lnTo>
                    <a:lnTo>
                      <a:pt x="146" y="423"/>
                    </a:lnTo>
                    <a:lnTo>
                      <a:pt x="131" y="427"/>
                    </a:lnTo>
                    <a:lnTo>
                      <a:pt x="119" y="432"/>
                    </a:lnTo>
                    <a:lnTo>
                      <a:pt x="99" y="451"/>
                    </a:lnTo>
                    <a:lnTo>
                      <a:pt x="89" y="476"/>
                    </a:lnTo>
                    <a:lnTo>
                      <a:pt x="89" y="488"/>
                    </a:lnTo>
                    <a:lnTo>
                      <a:pt x="92" y="498"/>
                    </a:lnTo>
                    <a:lnTo>
                      <a:pt x="96" y="504"/>
                    </a:lnTo>
                    <a:lnTo>
                      <a:pt x="91" y="509"/>
                    </a:lnTo>
                    <a:lnTo>
                      <a:pt x="80" y="554"/>
                    </a:lnTo>
                    <a:lnTo>
                      <a:pt x="82" y="556"/>
                    </a:lnTo>
                    <a:lnTo>
                      <a:pt x="84" y="568"/>
                    </a:lnTo>
                    <a:lnTo>
                      <a:pt x="78" y="615"/>
                    </a:lnTo>
                    <a:lnTo>
                      <a:pt x="84" y="628"/>
                    </a:lnTo>
                    <a:lnTo>
                      <a:pt x="98" y="640"/>
                    </a:lnTo>
                    <a:lnTo>
                      <a:pt x="98" y="656"/>
                    </a:lnTo>
                    <a:lnTo>
                      <a:pt x="92" y="670"/>
                    </a:lnTo>
                    <a:lnTo>
                      <a:pt x="84" y="678"/>
                    </a:lnTo>
                    <a:lnTo>
                      <a:pt x="71" y="680"/>
                    </a:lnTo>
                    <a:lnTo>
                      <a:pt x="68" y="685"/>
                    </a:lnTo>
                    <a:lnTo>
                      <a:pt x="75" y="696"/>
                    </a:lnTo>
                    <a:lnTo>
                      <a:pt x="78" y="722"/>
                    </a:lnTo>
                    <a:lnTo>
                      <a:pt x="70" y="745"/>
                    </a:lnTo>
                    <a:lnTo>
                      <a:pt x="73" y="752"/>
                    </a:lnTo>
                    <a:lnTo>
                      <a:pt x="70" y="764"/>
                    </a:lnTo>
                    <a:lnTo>
                      <a:pt x="64" y="773"/>
                    </a:lnTo>
                    <a:lnTo>
                      <a:pt x="42" y="778"/>
                    </a:lnTo>
                    <a:lnTo>
                      <a:pt x="40" y="789"/>
                    </a:lnTo>
                    <a:lnTo>
                      <a:pt x="28" y="804"/>
                    </a:lnTo>
                    <a:lnTo>
                      <a:pt x="29" y="829"/>
                    </a:lnTo>
                    <a:lnTo>
                      <a:pt x="19" y="859"/>
                    </a:lnTo>
                    <a:lnTo>
                      <a:pt x="14" y="862"/>
                    </a:lnTo>
                    <a:lnTo>
                      <a:pt x="10" y="855"/>
                    </a:lnTo>
                    <a:lnTo>
                      <a:pt x="7" y="866"/>
                    </a:lnTo>
                    <a:lnTo>
                      <a:pt x="8" y="846"/>
                    </a:lnTo>
                    <a:lnTo>
                      <a:pt x="7" y="84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8" name="Group 44"/>
            <p:cNvGrpSpPr>
              <a:grpSpLocks/>
            </p:cNvGrpSpPr>
            <p:nvPr/>
          </p:nvGrpSpPr>
          <p:grpSpPr bwMode="auto">
            <a:xfrm>
              <a:off x="9407941" y="1635343"/>
              <a:ext cx="1102258" cy="2104694"/>
              <a:chOff x="4434" y="876"/>
              <a:chExt cx="399" cy="7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68" name="Freeform 45"/>
              <p:cNvSpPr>
                <a:spLocks/>
              </p:cNvSpPr>
              <p:nvPr/>
            </p:nvSpPr>
            <p:spPr bwMode="auto">
              <a:xfrm>
                <a:off x="4434" y="1598"/>
                <a:ext cx="16" cy="29"/>
              </a:xfrm>
              <a:custGeom>
                <a:avLst/>
                <a:gdLst>
                  <a:gd name="T0" fmla="*/ 3 w 19"/>
                  <a:gd name="T1" fmla="*/ 2 h 35"/>
                  <a:gd name="T2" fmla="*/ 3 w 19"/>
                  <a:gd name="T3" fmla="*/ 2 h 35"/>
                  <a:gd name="T4" fmla="*/ 3 w 19"/>
                  <a:gd name="T5" fmla="*/ 0 h 35"/>
                  <a:gd name="T6" fmla="*/ 3 w 19"/>
                  <a:gd name="T7" fmla="*/ 2 h 35"/>
                  <a:gd name="T8" fmla="*/ 3 w 19"/>
                  <a:gd name="T9" fmla="*/ 2 h 35"/>
                  <a:gd name="T10" fmla="*/ 3 w 19"/>
                  <a:gd name="T11" fmla="*/ 2 h 35"/>
                  <a:gd name="T12" fmla="*/ 0 w 19"/>
                  <a:gd name="T13" fmla="*/ 2 h 35"/>
                  <a:gd name="T14" fmla="*/ 0 w 19"/>
                  <a:gd name="T15" fmla="*/ 2 h 35"/>
                  <a:gd name="T16" fmla="*/ 0 w 19"/>
                  <a:gd name="T17" fmla="*/ 2 h 35"/>
                  <a:gd name="T18" fmla="*/ 3 w 19"/>
                  <a:gd name="T19" fmla="*/ 2 h 35"/>
                  <a:gd name="T20" fmla="*/ 3 w 19"/>
                  <a:gd name="T21" fmla="*/ 3 h 35"/>
                  <a:gd name="T22" fmla="*/ 3 w 19"/>
                  <a:gd name="T23" fmla="*/ 2 h 35"/>
                  <a:gd name="T24" fmla="*/ 3 w 19"/>
                  <a:gd name="T25" fmla="*/ 2 h 35"/>
                  <a:gd name="T26" fmla="*/ 3 w 19"/>
                  <a:gd name="T27" fmla="*/ 2 h 35"/>
                  <a:gd name="T28" fmla="*/ 3 w 19"/>
                  <a:gd name="T29" fmla="*/ 2 h 35"/>
                  <a:gd name="T30" fmla="*/ 3 w 19"/>
                  <a:gd name="T31" fmla="*/ 2 h 35"/>
                  <a:gd name="T32" fmla="*/ 3 w 19"/>
                  <a:gd name="T33" fmla="*/ 2 h 35"/>
                  <a:gd name="T34" fmla="*/ 3 w 19"/>
                  <a:gd name="T35" fmla="*/ 2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35"/>
                  <a:gd name="T56" fmla="*/ 19 w 19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35">
                    <a:moveTo>
                      <a:pt x="16" y="3"/>
                    </a:moveTo>
                    <a:lnTo>
                      <a:pt x="10" y="2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5" y="7"/>
                    </a:lnTo>
                    <a:lnTo>
                      <a:pt x="5" y="12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10" y="30"/>
                    </a:lnTo>
                    <a:lnTo>
                      <a:pt x="17" y="35"/>
                    </a:lnTo>
                    <a:lnTo>
                      <a:pt x="19" y="30"/>
                    </a:lnTo>
                    <a:lnTo>
                      <a:pt x="14" y="26"/>
                    </a:lnTo>
                    <a:lnTo>
                      <a:pt x="12" y="21"/>
                    </a:lnTo>
                    <a:lnTo>
                      <a:pt x="17" y="19"/>
                    </a:lnTo>
                    <a:lnTo>
                      <a:pt x="19" y="14"/>
                    </a:lnTo>
                    <a:lnTo>
                      <a:pt x="19" y="9"/>
                    </a:lnTo>
                    <a:lnTo>
                      <a:pt x="16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46"/>
              <p:cNvSpPr>
                <a:spLocks/>
              </p:cNvSpPr>
              <p:nvPr/>
            </p:nvSpPr>
            <p:spPr bwMode="auto">
              <a:xfrm>
                <a:off x="4505" y="1610"/>
                <a:ext cx="8" cy="8"/>
              </a:xfrm>
              <a:custGeom>
                <a:avLst/>
                <a:gdLst>
                  <a:gd name="T0" fmla="*/ 4 w 9"/>
                  <a:gd name="T1" fmla="*/ 2 h 10"/>
                  <a:gd name="T2" fmla="*/ 4 w 9"/>
                  <a:gd name="T3" fmla="*/ 0 h 10"/>
                  <a:gd name="T4" fmla="*/ 2 w 9"/>
                  <a:gd name="T5" fmla="*/ 2 h 10"/>
                  <a:gd name="T6" fmla="*/ 0 w 9"/>
                  <a:gd name="T7" fmla="*/ 2 h 10"/>
                  <a:gd name="T8" fmla="*/ 4 w 9"/>
                  <a:gd name="T9" fmla="*/ 2 h 10"/>
                  <a:gd name="T10" fmla="*/ 4 w 9"/>
                  <a:gd name="T11" fmla="*/ 2 h 10"/>
                  <a:gd name="T12" fmla="*/ 4 w 9"/>
                  <a:gd name="T13" fmla="*/ 2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0"/>
                  <a:gd name="T23" fmla="*/ 9 w 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0">
                    <a:moveTo>
                      <a:pt x="9" y="3"/>
                    </a:move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4" y="10"/>
                    </a:lnTo>
                    <a:lnTo>
                      <a:pt x="9" y="1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47"/>
              <p:cNvSpPr>
                <a:spLocks/>
              </p:cNvSpPr>
              <p:nvPr/>
            </p:nvSpPr>
            <p:spPr bwMode="auto">
              <a:xfrm>
                <a:off x="4531" y="1605"/>
                <a:ext cx="16" cy="19"/>
              </a:xfrm>
              <a:custGeom>
                <a:avLst/>
                <a:gdLst>
                  <a:gd name="T0" fmla="*/ 3 w 19"/>
                  <a:gd name="T1" fmla="*/ 3 h 22"/>
                  <a:gd name="T2" fmla="*/ 3 w 19"/>
                  <a:gd name="T3" fmla="*/ 3 h 22"/>
                  <a:gd name="T4" fmla="*/ 3 w 19"/>
                  <a:gd name="T5" fmla="*/ 0 h 22"/>
                  <a:gd name="T6" fmla="*/ 3 w 19"/>
                  <a:gd name="T7" fmla="*/ 3 h 22"/>
                  <a:gd name="T8" fmla="*/ 3 w 19"/>
                  <a:gd name="T9" fmla="*/ 3 h 22"/>
                  <a:gd name="T10" fmla="*/ 3 w 19"/>
                  <a:gd name="T11" fmla="*/ 3 h 22"/>
                  <a:gd name="T12" fmla="*/ 2 w 19"/>
                  <a:gd name="T13" fmla="*/ 3 h 22"/>
                  <a:gd name="T14" fmla="*/ 0 w 19"/>
                  <a:gd name="T15" fmla="*/ 3 h 22"/>
                  <a:gd name="T16" fmla="*/ 3 w 19"/>
                  <a:gd name="T17" fmla="*/ 3 h 22"/>
                  <a:gd name="T18" fmla="*/ 3 w 19"/>
                  <a:gd name="T19" fmla="*/ 3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22"/>
                  <a:gd name="T32" fmla="*/ 19 w 19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22">
                    <a:moveTo>
                      <a:pt x="14" y="22"/>
                    </a:moveTo>
                    <a:lnTo>
                      <a:pt x="16" y="19"/>
                    </a:lnTo>
                    <a:lnTo>
                      <a:pt x="19" y="0"/>
                    </a:lnTo>
                    <a:lnTo>
                      <a:pt x="18" y="3"/>
                    </a:lnTo>
                    <a:lnTo>
                      <a:pt x="5" y="8"/>
                    </a:lnTo>
                    <a:lnTo>
                      <a:pt x="5" y="14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9" y="19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48"/>
              <p:cNvSpPr>
                <a:spLocks/>
              </p:cNvSpPr>
              <p:nvPr/>
            </p:nvSpPr>
            <p:spPr bwMode="auto">
              <a:xfrm>
                <a:off x="4463" y="876"/>
                <a:ext cx="370" cy="762"/>
              </a:xfrm>
              <a:custGeom>
                <a:avLst/>
                <a:gdLst>
                  <a:gd name="T0" fmla="*/ 5 w 438"/>
                  <a:gd name="T1" fmla="*/ 16 h 901"/>
                  <a:gd name="T2" fmla="*/ 11 w 438"/>
                  <a:gd name="T3" fmla="*/ 25 h 901"/>
                  <a:gd name="T4" fmla="*/ 12 w 438"/>
                  <a:gd name="T5" fmla="*/ 30 h 901"/>
                  <a:gd name="T6" fmla="*/ 13 w 438"/>
                  <a:gd name="T7" fmla="*/ 37 h 901"/>
                  <a:gd name="T8" fmla="*/ 15 w 438"/>
                  <a:gd name="T9" fmla="*/ 43 h 901"/>
                  <a:gd name="T10" fmla="*/ 17 w 438"/>
                  <a:gd name="T11" fmla="*/ 44 h 901"/>
                  <a:gd name="T12" fmla="*/ 20 w 438"/>
                  <a:gd name="T13" fmla="*/ 47 h 901"/>
                  <a:gd name="T14" fmla="*/ 20 w 438"/>
                  <a:gd name="T15" fmla="*/ 52 h 901"/>
                  <a:gd name="T16" fmla="*/ 18 w 438"/>
                  <a:gd name="T17" fmla="*/ 53 h 901"/>
                  <a:gd name="T18" fmla="*/ 8 w 438"/>
                  <a:gd name="T19" fmla="*/ 68 h 901"/>
                  <a:gd name="T20" fmla="*/ 6 w 438"/>
                  <a:gd name="T21" fmla="*/ 69 h 901"/>
                  <a:gd name="T22" fmla="*/ 4 w 438"/>
                  <a:gd name="T23" fmla="*/ 72 h 901"/>
                  <a:gd name="T24" fmla="*/ 3 w 438"/>
                  <a:gd name="T25" fmla="*/ 72 h 901"/>
                  <a:gd name="T26" fmla="*/ 3 w 438"/>
                  <a:gd name="T27" fmla="*/ 78 h 901"/>
                  <a:gd name="T28" fmla="*/ 5 w 438"/>
                  <a:gd name="T29" fmla="*/ 85 h 901"/>
                  <a:gd name="T30" fmla="*/ 5 w 438"/>
                  <a:gd name="T31" fmla="*/ 85 h 901"/>
                  <a:gd name="T32" fmla="*/ 4 w 438"/>
                  <a:gd name="T33" fmla="*/ 90 h 901"/>
                  <a:gd name="T34" fmla="*/ 4 w 438"/>
                  <a:gd name="T35" fmla="*/ 91 h 901"/>
                  <a:gd name="T36" fmla="*/ 4 w 438"/>
                  <a:gd name="T37" fmla="*/ 95 h 901"/>
                  <a:gd name="T38" fmla="*/ 7 w 438"/>
                  <a:gd name="T39" fmla="*/ 96 h 901"/>
                  <a:gd name="T40" fmla="*/ 10 w 438"/>
                  <a:gd name="T41" fmla="*/ 98 h 901"/>
                  <a:gd name="T42" fmla="*/ 13 w 438"/>
                  <a:gd name="T43" fmla="*/ 100 h 901"/>
                  <a:gd name="T44" fmla="*/ 12 w 438"/>
                  <a:gd name="T45" fmla="*/ 102 h 901"/>
                  <a:gd name="T46" fmla="*/ 14 w 438"/>
                  <a:gd name="T47" fmla="*/ 100 h 901"/>
                  <a:gd name="T48" fmla="*/ 18 w 438"/>
                  <a:gd name="T49" fmla="*/ 100 h 901"/>
                  <a:gd name="T50" fmla="*/ 21 w 438"/>
                  <a:gd name="T51" fmla="*/ 98 h 901"/>
                  <a:gd name="T52" fmla="*/ 24 w 438"/>
                  <a:gd name="T53" fmla="*/ 96 h 901"/>
                  <a:gd name="T54" fmla="*/ 26 w 438"/>
                  <a:gd name="T55" fmla="*/ 95 h 901"/>
                  <a:gd name="T56" fmla="*/ 28 w 438"/>
                  <a:gd name="T57" fmla="*/ 95 h 901"/>
                  <a:gd name="T58" fmla="*/ 35 w 438"/>
                  <a:gd name="T59" fmla="*/ 95 h 901"/>
                  <a:gd name="T60" fmla="*/ 48 w 438"/>
                  <a:gd name="T61" fmla="*/ 75 h 901"/>
                  <a:gd name="T62" fmla="*/ 48 w 438"/>
                  <a:gd name="T63" fmla="*/ 66 h 901"/>
                  <a:gd name="T64" fmla="*/ 43 w 438"/>
                  <a:gd name="T65" fmla="*/ 61 h 901"/>
                  <a:gd name="T66" fmla="*/ 43 w 438"/>
                  <a:gd name="T67" fmla="*/ 55 h 901"/>
                  <a:gd name="T68" fmla="*/ 41 w 438"/>
                  <a:gd name="T69" fmla="*/ 51 h 901"/>
                  <a:gd name="T70" fmla="*/ 39 w 438"/>
                  <a:gd name="T71" fmla="*/ 47 h 901"/>
                  <a:gd name="T72" fmla="*/ 35 w 438"/>
                  <a:gd name="T73" fmla="*/ 31 h 901"/>
                  <a:gd name="T74" fmla="*/ 33 w 438"/>
                  <a:gd name="T75" fmla="*/ 19 h 901"/>
                  <a:gd name="T76" fmla="*/ 30 w 438"/>
                  <a:gd name="T77" fmla="*/ 18 h 901"/>
                  <a:gd name="T78" fmla="*/ 30 w 438"/>
                  <a:gd name="T79" fmla="*/ 12 h 901"/>
                  <a:gd name="T80" fmla="*/ 30 w 438"/>
                  <a:gd name="T81" fmla="*/ 8 h 901"/>
                  <a:gd name="T82" fmla="*/ 27 w 438"/>
                  <a:gd name="T83" fmla="*/ 3 h 901"/>
                  <a:gd name="T84" fmla="*/ 21 w 438"/>
                  <a:gd name="T85" fmla="*/ 3 h 901"/>
                  <a:gd name="T86" fmla="*/ 18 w 438"/>
                  <a:gd name="T87" fmla="*/ 6 h 901"/>
                  <a:gd name="T88" fmla="*/ 15 w 438"/>
                  <a:gd name="T89" fmla="*/ 15 h 901"/>
                  <a:gd name="T90" fmla="*/ 12 w 438"/>
                  <a:gd name="T91" fmla="*/ 14 h 901"/>
                  <a:gd name="T92" fmla="*/ 7 w 438"/>
                  <a:gd name="T93" fmla="*/ 15 h 901"/>
                  <a:gd name="T94" fmla="*/ 3 w 438"/>
                  <a:gd name="T95" fmla="*/ 9 h 901"/>
                  <a:gd name="T96" fmla="*/ 3 w 438"/>
                  <a:gd name="T97" fmla="*/ 11 h 9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8"/>
                  <a:gd name="T148" fmla="*/ 0 h 901"/>
                  <a:gd name="T149" fmla="*/ 438 w 438"/>
                  <a:gd name="T150" fmla="*/ 901 h 9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8" h="901">
                    <a:moveTo>
                      <a:pt x="0" y="102"/>
                    </a:moveTo>
                    <a:lnTo>
                      <a:pt x="1" y="102"/>
                    </a:lnTo>
                    <a:lnTo>
                      <a:pt x="3" y="105"/>
                    </a:lnTo>
                    <a:lnTo>
                      <a:pt x="47" y="147"/>
                    </a:lnTo>
                    <a:lnTo>
                      <a:pt x="68" y="153"/>
                    </a:lnTo>
                    <a:lnTo>
                      <a:pt x="78" y="163"/>
                    </a:lnTo>
                    <a:lnTo>
                      <a:pt x="101" y="200"/>
                    </a:lnTo>
                    <a:lnTo>
                      <a:pt x="98" y="217"/>
                    </a:lnTo>
                    <a:lnTo>
                      <a:pt x="101" y="238"/>
                    </a:lnTo>
                    <a:lnTo>
                      <a:pt x="105" y="242"/>
                    </a:lnTo>
                    <a:lnTo>
                      <a:pt x="106" y="250"/>
                    </a:lnTo>
                    <a:lnTo>
                      <a:pt x="103" y="264"/>
                    </a:lnTo>
                    <a:lnTo>
                      <a:pt x="105" y="275"/>
                    </a:lnTo>
                    <a:lnTo>
                      <a:pt x="120" y="301"/>
                    </a:lnTo>
                    <a:lnTo>
                      <a:pt x="120" y="315"/>
                    </a:lnTo>
                    <a:lnTo>
                      <a:pt x="115" y="326"/>
                    </a:lnTo>
                    <a:lnTo>
                      <a:pt x="113" y="336"/>
                    </a:lnTo>
                    <a:lnTo>
                      <a:pt x="127" y="369"/>
                    </a:lnTo>
                    <a:lnTo>
                      <a:pt x="132" y="375"/>
                    </a:lnTo>
                    <a:lnTo>
                      <a:pt x="136" y="376"/>
                    </a:lnTo>
                    <a:lnTo>
                      <a:pt x="138" y="380"/>
                    </a:lnTo>
                    <a:lnTo>
                      <a:pt x="143" y="382"/>
                    </a:lnTo>
                    <a:lnTo>
                      <a:pt x="146" y="378"/>
                    </a:lnTo>
                    <a:lnTo>
                      <a:pt x="148" y="380"/>
                    </a:lnTo>
                    <a:lnTo>
                      <a:pt x="152" y="389"/>
                    </a:lnTo>
                    <a:lnTo>
                      <a:pt x="162" y="396"/>
                    </a:lnTo>
                    <a:lnTo>
                      <a:pt x="174" y="410"/>
                    </a:lnTo>
                    <a:lnTo>
                      <a:pt x="180" y="418"/>
                    </a:lnTo>
                    <a:lnTo>
                      <a:pt x="180" y="439"/>
                    </a:lnTo>
                    <a:lnTo>
                      <a:pt x="187" y="452"/>
                    </a:lnTo>
                    <a:lnTo>
                      <a:pt x="181" y="452"/>
                    </a:lnTo>
                    <a:lnTo>
                      <a:pt x="180" y="457"/>
                    </a:lnTo>
                    <a:lnTo>
                      <a:pt x="181" y="462"/>
                    </a:lnTo>
                    <a:lnTo>
                      <a:pt x="174" y="459"/>
                    </a:lnTo>
                    <a:lnTo>
                      <a:pt x="167" y="460"/>
                    </a:lnTo>
                    <a:lnTo>
                      <a:pt x="157" y="466"/>
                    </a:lnTo>
                    <a:lnTo>
                      <a:pt x="152" y="490"/>
                    </a:lnTo>
                    <a:lnTo>
                      <a:pt x="89" y="585"/>
                    </a:lnTo>
                    <a:lnTo>
                      <a:pt x="82" y="590"/>
                    </a:lnTo>
                    <a:lnTo>
                      <a:pt x="78" y="599"/>
                    </a:lnTo>
                    <a:lnTo>
                      <a:pt x="75" y="600"/>
                    </a:lnTo>
                    <a:lnTo>
                      <a:pt x="70" y="607"/>
                    </a:lnTo>
                    <a:lnTo>
                      <a:pt x="56" y="611"/>
                    </a:lnTo>
                    <a:lnTo>
                      <a:pt x="49" y="607"/>
                    </a:lnTo>
                    <a:lnTo>
                      <a:pt x="45" y="618"/>
                    </a:lnTo>
                    <a:lnTo>
                      <a:pt x="50" y="625"/>
                    </a:lnTo>
                    <a:lnTo>
                      <a:pt x="49" y="627"/>
                    </a:lnTo>
                    <a:lnTo>
                      <a:pt x="36" y="628"/>
                    </a:lnTo>
                    <a:lnTo>
                      <a:pt x="36" y="632"/>
                    </a:lnTo>
                    <a:lnTo>
                      <a:pt x="35" y="637"/>
                    </a:lnTo>
                    <a:lnTo>
                      <a:pt x="29" y="639"/>
                    </a:lnTo>
                    <a:lnTo>
                      <a:pt x="28" y="640"/>
                    </a:lnTo>
                    <a:lnTo>
                      <a:pt x="21" y="660"/>
                    </a:lnTo>
                    <a:lnTo>
                      <a:pt x="24" y="679"/>
                    </a:lnTo>
                    <a:lnTo>
                      <a:pt x="28" y="684"/>
                    </a:lnTo>
                    <a:lnTo>
                      <a:pt x="31" y="693"/>
                    </a:lnTo>
                    <a:lnTo>
                      <a:pt x="28" y="712"/>
                    </a:lnTo>
                    <a:lnTo>
                      <a:pt x="31" y="719"/>
                    </a:lnTo>
                    <a:lnTo>
                      <a:pt x="38" y="726"/>
                    </a:lnTo>
                    <a:lnTo>
                      <a:pt x="42" y="745"/>
                    </a:lnTo>
                    <a:lnTo>
                      <a:pt x="45" y="752"/>
                    </a:lnTo>
                    <a:lnTo>
                      <a:pt x="49" y="756"/>
                    </a:lnTo>
                    <a:lnTo>
                      <a:pt x="49" y="759"/>
                    </a:lnTo>
                    <a:lnTo>
                      <a:pt x="45" y="754"/>
                    </a:lnTo>
                    <a:lnTo>
                      <a:pt x="42" y="754"/>
                    </a:lnTo>
                    <a:lnTo>
                      <a:pt x="40" y="758"/>
                    </a:lnTo>
                    <a:lnTo>
                      <a:pt x="40" y="786"/>
                    </a:lnTo>
                    <a:lnTo>
                      <a:pt x="36" y="796"/>
                    </a:lnTo>
                    <a:lnTo>
                      <a:pt x="35" y="796"/>
                    </a:lnTo>
                    <a:lnTo>
                      <a:pt x="33" y="803"/>
                    </a:lnTo>
                    <a:lnTo>
                      <a:pt x="35" y="808"/>
                    </a:lnTo>
                    <a:lnTo>
                      <a:pt x="36" y="812"/>
                    </a:lnTo>
                    <a:lnTo>
                      <a:pt x="35" y="817"/>
                    </a:lnTo>
                    <a:lnTo>
                      <a:pt x="36" y="821"/>
                    </a:lnTo>
                    <a:lnTo>
                      <a:pt x="42" y="822"/>
                    </a:lnTo>
                    <a:lnTo>
                      <a:pt x="40" y="826"/>
                    </a:lnTo>
                    <a:lnTo>
                      <a:pt x="36" y="828"/>
                    </a:lnTo>
                    <a:lnTo>
                      <a:pt x="38" y="833"/>
                    </a:lnTo>
                    <a:lnTo>
                      <a:pt x="49" y="833"/>
                    </a:lnTo>
                    <a:lnTo>
                      <a:pt x="61" y="843"/>
                    </a:lnTo>
                    <a:lnTo>
                      <a:pt x="84" y="850"/>
                    </a:lnTo>
                    <a:lnTo>
                      <a:pt x="85" y="854"/>
                    </a:lnTo>
                    <a:lnTo>
                      <a:pt x="84" y="861"/>
                    </a:lnTo>
                    <a:lnTo>
                      <a:pt x="91" y="864"/>
                    </a:lnTo>
                    <a:lnTo>
                      <a:pt x="103" y="857"/>
                    </a:lnTo>
                    <a:lnTo>
                      <a:pt x="103" y="861"/>
                    </a:lnTo>
                    <a:lnTo>
                      <a:pt x="103" y="870"/>
                    </a:lnTo>
                    <a:lnTo>
                      <a:pt x="112" y="882"/>
                    </a:lnTo>
                    <a:lnTo>
                      <a:pt x="112" y="887"/>
                    </a:lnTo>
                    <a:lnTo>
                      <a:pt x="117" y="889"/>
                    </a:lnTo>
                    <a:lnTo>
                      <a:pt x="115" y="894"/>
                    </a:lnTo>
                    <a:lnTo>
                      <a:pt x="106" y="901"/>
                    </a:lnTo>
                    <a:lnTo>
                      <a:pt x="112" y="901"/>
                    </a:lnTo>
                    <a:lnTo>
                      <a:pt x="118" y="896"/>
                    </a:lnTo>
                    <a:lnTo>
                      <a:pt x="127" y="880"/>
                    </a:lnTo>
                    <a:lnTo>
                      <a:pt x="129" y="882"/>
                    </a:lnTo>
                    <a:lnTo>
                      <a:pt x="129" y="891"/>
                    </a:lnTo>
                    <a:lnTo>
                      <a:pt x="132" y="891"/>
                    </a:lnTo>
                    <a:lnTo>
                      <a:pt x="152" y="880"/>
                    </a:lnTo>
                    <a:lnTo>
                      <a:pt x="159" y="880"/>
                    </a:lnTo>
                    <a:lnTo>
                      <a:pt x="164" y="877"/>
                    </a:lnTo>
                    <a:lnTo>
                      <a:pt x="167" y="880"/>
                    </a:lnTo>
                    <a:lnTo>
                      <a:pt x="169" y="880"/>
                    </a:lnTo>
                    <a:lnTo>
                      <a:pt x="183" y="866"/>
                    </a:lnTo>
                    <a:lnTo>
                      <a:pt x="188" y="864"/>
                    </a:lnTo>
                    <a:lnTo>
                      <a:pt x="194" y="866"/>
                    </a:lnTo>
                    <a:lnTo>
                      <a:pt x="206" y="859"/>
                    </a:lnTo>
                    <a:lnTo>
                      <a:pt x="213" y="857"/>
                    </a:lnTo>
                    <a:lnTo>
                      <a:pt x="218" y="845"/>
                    </a:lnTo>
                    <a:lnTo>
                      <a:pt x="222" y="852"/>
                    </a:lnTo>
                    <a:lnTo>
                      <a:pt x="237" y="845"/>
                    </a:lnTo>
                    <a:lnTo>
                      <a:pt x="234" y="838"/>
                    </a:lnTo>
                    <a:lnTo>
                      <a:pt x="236" y="842"/>
                    </a:lnTo>
                    <a:lnTo>
                      <a:pt x="243" y="843"/>
                    </a:lnTo>
                    <a:lnTo>
                      <a:pt x="246" y="842"/>
                    </a:lnTo>
                    <a:lnTo>
                      <a:pt x="251" y="836"/>
                    </a:lnTo>
                    <a:lnTo>
                      <a:pt x="265" y="835"/>
                    </a:lnTo>
                    <a:lnTo>
                      <a:pt x="281" y="826"/>
                    </a:lnTo>
                    <a:lnTo>
                      <a:pt x="290" y="829"/>
                    </a:lnTo>
                    <a:lnTo>
                      <a:pt x="304" y="829"/>
                    </a:lnTo>
                    <a:lnTo>
                      <a:pt x="307" y="826"/>
                    </a:lnTo>
                    <a:lnTo>
                      <a:pt x="309" y="822"/>
                    </a:lnTo>
                    <a:lnTo>
                      <a:pt x="424" y="663"/>
                    </a:lnTo>
                    <a:lnTo>
                      <a:pt x="438" y="618"/>
                    </a:lnTo>
                    <a:lnTo>
                      <a:pt x="435" y="590"/>
                    </a:lnTo>
                    <a:lnTo>
                      <a:pt x="431" y="593"/>
                    </a:lnTo>
                    <a:lnTo>
                      <a:pt x="422" y="583"/>
                    </a:lnTo>
                    <a:lnTo>
                      <a:pt x="417" y="571"/>
                    </a:lnTo>
                    <a:lnTo>
                      <a:pt x="393" y="558"/>
                    </a:lnTo>
                    <a:lnTo>
                      <a:pt x="386" y="551"/>
                    </a:lnTo>
                    <a:lnTo>
                      <a:pt x="379" y="539"/>
                    </a:lnTo>
                    <a:lnTo>
                      <a:pt x="381" y="527"/>
                    </a:lnTo>
                    <a:lnTo>
                      <a:pt x="386" y="515"/>
                    </a:lnTo>
                    <a:lnTo>
                      <a:pt x="387" y="502"/>
                    </a:lnTo>
                    <a:lnTo>
                      <a:pt x="386" y="490"/>
                    </a:lnTo>
                    <a:lnTo>
                      <a:pt x="372" y="481"/>
                    </a:lnTo>
                    <a:lnTo>
                      <a:pt x="367" y="471"/>
                    </a:lnTo>
                    <a:lnTo>
                      <a:pt x="365" y="457"/>
                    </a:lnTo>
                    <a:lnTo>
                      <a:pt x="358" y="446"/>
                    </a:lnTo>
                    <a:lnTo>
                      <a:pt x="347" y="445"/>
                    </a:lnTo>
                    <a:lnTo>
                      <a:pt x="344" y="431"/>
                    </a:lnTo>
                    <a:lnTo>
                      <a:pt x="347" y="422"/>
                    </a:lnTo>
                    <a:lnTo>
                      <a:pt x="344" y="411"/>
                    </a:lnTo>
                    <a:lnTo>
                      <a:pt x="340" y="404"/>
                    </a:lnTo>
                    <a:lnTo>
                      <a:pt x="342" y="378"/>
                    </a:lnTo>
                    <a:lnTo>
                      <a:pt x="349" y="369"/>
                    </a:lnTo>
                    <a:lnTo>
                      <a:pt x="304" y="280"/>
                    </a:lnTo>
                    <a:lnTo>
                      <a:pt x="300" y="266"/>
                    </a:lnTo>
                    <a:lnTo>
                      <a:pt x="318" y="207"/>
                    </a:lnTo>
                    <a:lnTo>
                      <a:pt x="314" y="193"/>
                    </a:lnTo>
                    <a:lnTo>
                      <a:pt x="291" y="165"/>
                    </a:lnTo>
                    <a:lnTo>
                      <a:pt x="283" y="161"/>
                    </a:lnTo>
                    <a:lnTo>
                      <a:pt x="274" y="161"/>
                    </a:lnTo>
                    <a:lnTo>
                      <a:pt x="267" y="158"/>
                    </a:lnTo>
                    <a:lnTo>
                      <a:pt x="263" y="154"/>
                    </a:lnTo>
                    <a:lnTo>
                      <a:pt x="256" y="128"/>
                    </a:lnTo>
                    <a:lnTo>
                      <a:pt x="260" y="105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69" y="83"/>
                    </a:lnTo>
                    <a:lnTo>
                      <a:pt x="263" y="79"/>
                    </a:lnTo>
                    <a:lnTo>
                      <a:pt x="262" y="74"/>
                    </a:lnTo>
                    <a:lnTo>
                      <a:pt x="263" y="67"/>
                    </a:lnTo>
                    <a:lnTo>
                      <a:pt x="272" y="51"/>
                    </a:lnTo>
                    <a:lnTo>
                      <a:pt x="263" y="28"/>
                    </a:lnTo>
                    <a:lnTo>
                      <a:pt x="253" y="20"/>
                    </a:lnTo>
                    <a:lnTo>
                      <a:pt x="243" y="18"/>
                    </a:lnTo>
                    <a:lnTo>
                      <a:pt x="236" y="13"/>
                    </a:lnTo>
                    <a:lnTo>
                      <a:pt x="229" y="2"/>
                    </a:lnTo>
                    <a:lnTo>
                      <a:pt x="225" y="0"/>
                    </a:lnTo>
                    <a:lnTo>
                      <a:pt x="192" y="16"/>
                    </a:lnTo>
                    <a:lnTo>
                      <a:pt x="180" y="20"/>
                    </a:lnTo>
                    <a:lnTo>
                      <a:pt x="173" y="23"/>
                    </a:lnTo>
                    <a:lnTo>
                      <a:pt x="167" y="32"/>
                    </a:lnTo>
                    <a:lnTo>
                      <a:pt x="162" y="49"/>
                    </a:lnTo>
                    <a:lnTo>
                      <a:pt x="164" y="100"/>
                    </a:lnTo>
                    <a:lnTo>
                      <a:pt x="150" y="112"/>
                    </a:lnTo>
                    <a:lnTo>
                      <a:pt x="146" y="121"/>
                    </a:lnTo>
                    <a:lnTo>
                      <a:pt x="131" y="132"/>
                    </a:lnTo>
                    <a:lnTo>
                      <a:pt x="124" y="130"/>
                    </a:lnTo>
                    <a:lnTo>
                      <a:pt x="117" y="119"/>
                    </a:lnTo>
                    <a:lnTo>
                      <a:pt x="110" y="116"/>
                    </a:lnTo>
                    <a:lnTo>
                      <a:pt x="101" y="126"/>
                    </a:lnTo>
                    <a:lnTo>
                      <a:pt x="92" y="132"/>
                    </a:lnTo>
                    <a:lnTo>
                      <a:pt x="85" y="133"/>
                    </a:lnTo>
                    <a:lnTo>
                      <a:pt x="77" y="130"/>
                    </a:lnTo>
                    <a:lnTo>
                      <a:pt x="61" y="128"/>
                    </a:lnTo>
                    <a:lnTo>
                      <a:pt x="57" y="123"/>
                    </a:lnTo>
                    <a:lnTo>
                      <a:pt x="54" y="112"/>
                    </a:lnTo>
                    <a:lnTo>
                      <a:pt x="29" y="81"/>
                    </a:lnTo>
                    <a:lnTo>
                      <a:pt x="22" y="79"/>
                    </a:lnTo>
                    <a:lnTo>
                      <a:pt x="14" y="83"/>
                    </a:lnTo>
                    <a:lnTo>
                      <a:pt x="17" y="97"/>
                    </a:lnTo>
                    <a:lnTo>
                      <a:pt x="12" y="98"/>
                    </a:lnTo>
                    <a:lnTo>
                      <a:pt x="7" y="95"/>
                    </a:lnTo>
                    <a:lnTo>
                      <a:pt x="1" y="97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9" name="Group 49"/>
            <p:cNvGrpSpPr>
              <a:grpSpLocks/>
            </p:cNvGrpSpPr>
            <p:nvPr/>
          </p:nvGrpSpPr>
          <p:grpSpPr bwMode="auto">
            <a:xfrm>
              <a:off x="8079153" y="4110154"/>
              <a:ext cx="784565" cy="671182"/>
              <a:chOff x="3953" y="1772"/>
              <a:chExt cx="284" cy="24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10" name="Freeform 50"/>
              <p:cNvSpPr>
                <a:spLocks/>
              </p:cNvSpPr>
              <p:nvPr/>
            </p:nvSpPr>
            <p:spPr bwMode="auto">
              <a:xfrm>
                <a:off x="4220" y="1967"/>
                <a:ext cx="17" cy="21"/>
              </a:xfrm>
              <a:custGeom>
                <a:avLst/>
                <a:gdLst>
                  <a:gd name="T0" fmla="*/ 4 w 19"/>
                  <a:gd name="T1" fmla="*/ 3 h 25"/>
                  <a:gd name="T2" fmla="*/ 4 w 19"/>
                  <a:gd name="T3" fmla="*/ 3 h 25"/>
                  <a:gd name="T4" fmla="*/ 4 w 19"/>
                  <a:gd name="T5" fmla="*/ 3 h 25"/>
                  <a:gd name="T6" fmla="*/ 4 w 19"/>
                  <a:gd name="T7" fmla="*/ 0 h 25"/>
                  <a:gd name="T8" fmla="*/ 0 w 19"/>
                  <a:gd name="T9" fmla="*/ 3 h 25"/>
                  <a:gd name="T10" fmla="*/ 4 w 19"/>
                  <a:gd name="T11" fmla="*/ 3 h 25"/>
                  <a:gd name="T12" fmla="*/ 4 w 19"/>
                  <a:gd name="T13" fmla="*/ 3 h 25"/>
                  <a:gd name="T14" fmla="*/ 4 w 19"/>
                  <a:gd name="T15" fmla="*/ 3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25"/>
                  <a:gd name="T26" fmla="*/ 19 w 19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25">
                    <a:moveTo>
                      <a:pt x="19" y="25"/>
                    </a:moveTo>
                    <a:lnTo>
                      <a:pt x="18" y="11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16"/>
                    </a:lnTo>
                    <a:lnTo>
                      <a:pt x="4" y="21"/>
                    </a:lnTo>
                    <a:lnTo>
                      <a:pt x="9" y="25"/>
                    </a:lnTo>
                    <a:lnTo>
                      <a:pt x="19" y="25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51"/>
              <p:cNvSpPr>
                <a:spLocks/>
              </p:cNvSpPr>
              <p:nvPr/>
            </p:nvSpPr>
            <p:spPr bwMode="auto">
              <a:xfrm>
                <a:off x="4098" y="1985"/>
                <a:ext cx="15" cy="30"/>
              </a:xfrm>
              <a:custGeom>
                <a:avLst/>
                <a:gdLst>
                  <a:gd name="T0" fmla="*/ 2 w 18"/>
                  <a:gd name="T1" fmla="*/ 0 h 35"/>
                  <a:gd name="T2" fmla="*/ 2 w 18"/>
                  <a:gd name="T3" fmla="*/ 0 h 35"/>
                  <a:gd name="T4" fmla="*/ 2 w 18"/>
                  <a:gd name="T5" fmla="*/ 2 h 35"/>
                  <a:gd name="T6" fmla="*/ 2 w 18"/>
                  <a:gd name="T7" fmla="*/ 3 h 35"/>
                  <a:gd name="T8" fmla="*/ 2 w 18"/>
                  <a:gd name="T9" fmla="*/ 3 h 35"/>
                  <a:gd name="T10" fmla="*/ 2 w 18"/>
                  <a:gd name="T11" fmla="*/ 3 h 35"/>
                  <a:gd name="T12" fmla="*/ 2 w 18"/>
                  <a:gd name="T13" fmla="*/ 3 h 35"/>
                  <a:gd name="T14" fmla="*/ 2 w 18"/>
                  <a:gd name="T15" fmla="*/ 5 h 35"/>
                  <a:gd name="T16" fmla="*/ 2 w 18"/>
                  <a:gd name="T17" fmla="*/ 4 h 35"/>
                  <a:gd name="T18" fmla="*/ 2 w 18"/>
                  <a:gd name="T19" fmla="*/ 3 h 35"/>
                  <a:gd name="T20" fmla="*/ 2 w 18"/>
                  <a:gd name="T21" fmla="*/ 3 h 35"/>
                  <a:gd name="T22" fmla="*/ 2 w 18"/>
                  <a:gd name="T23" fmla="*/ 3 h 35"/>
                  <a:gd name="T24" fmla="*/ 2 w 18"/>
                  <a:gd name="T25" fmla="*/ 3 h 35"/>
                  <a:gd name="T26" fmla="*/ 0 w 18"/>
                  <a:gd name="T27" fmla="*/ 2 h 35"/>
                  <a:gd name="T28" fmla="*/ 0 w 18"/>
                  <a:gd name="T29" fmla="*/ 0 h 35"/>
                  <a:gd name="T30" fmla="*/ 2 w 18"/>
                  <a:gd name="T31" fmla="*/ 0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"/>
                  <a:gd name="T49" fmla="*/ 0 h 35"/>
                  <a:gd name="T50" fmla="*/ 18 w 18"/>
                  <a:gd name="T51" fmla="*/ 35 h 3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" h="35">
                    <a:moveTo>
                      <a:pt x="4" y="0"/>
                    </a:moveTo>
                    <a:lnTo>
                      <a:pt x="6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8" y="11"/>
                    </a:lnTo>
                    <a:lnTo>
                      <a:pt x="18" y="16"/>
                    </a:lnTo>
                    <a:lnTo>
                      <a:pt x="13" y="19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7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52"/>
              <p:cNvSpPr>
                <a:spLocks/>
              </p:cNvSpPr>
              <p:nvPr/>
            </p:nvSpPr>
            <p:spPr bwMode="auto">
              <a:xfrm>
                <a:off x="4061" y="1982"/>
                <a:ext cx="31" cy="25"/>
              </a:xfrm>
              <a:custGeom>
                <a:avLst/>
                <a:gdLst>
                  <a:gd name="T0" fmla="*/ 2 w 38"/>
                  <a:gd name="T1" fmla="*/ 0 h 29"/>
                  <a:gd name="T2" fmla="*/ 2 w 38"/>
                  <a:gd name="T3" fmla="*/ 1 h 29"/>
                  <a:gd name="T4" fmla="*/ 2 w 38"/>
                  <a:gd name="T5" fmla="*/ 3 h 29"/>
                  <a:gd name="T6" fmla="*/ 2 w 38"/>
                  <a:gd name="T7" fmla="*/ 3 h 29"/>
                  <a:gd name="T8" fmla="*/ 2 w 38"/>
                  <a:gd name="T9" fmla="*/ 3 h 29"/>
                  <a:gd name="T10" fmla="*/ 2 w 38"/>
                  <a:gd name="T11" fmla="*/ 3 h 29"/>
                  <a:gd name="T12" fmla="*/ 2 w 38"/>
                  <a:gd name="T13" fmla="*/ 3 h 29"/>
                  <a:gd name="T14" fmla="*/ 2 w 38"/>
                  <a:gd name="T15" fmla="*/ 3 h 29"/>
                  <a:gd name="T16" fmla="*/ 2 w 38"/>
                  <a:gd name="T17" fmla="*/ 3 h 29"/>
                  <a:gd name="T18" fmla="*/ 2 w 38"/>
                  <a:gd name="T19" fmla="*/ 3 h 29"/>
                  <a:gd name="T20" fmla="*/ 2 w 38"/>
                  <a:gd name="T21" fmla="*/ 3 h 29"/>
                  <a:gd name="T22" fmla="*/ 2 w 38"/>
                  <a:gd name="T23" fmla="*/ 3 h 29"/>
                  <a:gd name="T24" fmla="*/ 2 w 38"/>
                  <a:gd name="T25" fmla="*/ 4 h 29"/>
                  <a:gd name="T26" fmla="*/ 2 w 38"/>
                  <a:gd name="T27" fmla="*/ 4 h 29"/>
                  <a:gd name="T28" fmla="*/ 2 w 38"/>
                  <a:gd name="T29" fmla="*/ 3 h 29"/>
                  <a:gd name="T30" fmla="*/ 2 w 38"/>
                  <a:gd name="T31" fmla="*/ 4 h 29"/>
                  <a:gd name="T32" fmla="*/ 2 w 38"/>
                  <a:gd name="T33" fmla="*/ 4 h 29"/>
                  <a:gd name="T34" fmla="*/ 2 w 38"/>
                  <a:gd name="T35" fmla="*/ 3 h 29"/>
                  <a:gd name="T36" fmla="*/ 2 w 38"/>
                  <a:gd name="T37" fmla="*/ 3 h 29"/>
                  <a:gd name="T38" fmla="*/ 0 w 38"/>
                  <a:gd name="T39" fmla="*/ 3 h 29"/>
                  <a:gd name="T40" fmla="*/ 2 w 38"/>
                  <a:gd name="T41" fmla="*/ 3 h 29"/>
                  <a:gd name="T42" fmla="*/ 2 w 38"/>
                  <a:gd name="T43" fmla="*/ 3 h 29"/>
                  <a:gd name="T44" fmla="*/ 2 w 38"/>
                  <a:gd name="T45" fmla="*/ 3 h 29"/>
                  <a:gd name="T46" fmla="*/ 2 w 38"/>
                  <a:gd name="T47" fmla="*/ 3 h 29"/>
                  <a:gd name="T48" fmla="*/ 2 w 38"/>
                  <a:gd name="T49" fmla="*/ 1 h 29"/>
                  <a:gd name="T50" fmla="*/ 2 w 38"/>
                  <a:gd name="T51" fmla="*/ 1 h 29"/>
                  <a:gd name="T52" fmla="*/ 2 w 38"/>
                  <a:gd name="T53" fmla="*/ 0 h 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"/>
                  <a:gd name="T82" fmla="*/ 0 h 29"/>
                  <a:gd name="T83" fmla="*/ 38 w 38"/>
                  <a:gd name="T84" fmla="*/ 29 h 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" h="29">
                    <a:moveTo>
                      <a:pt x="14" y="0"/>
                    </a:moveTo>
                    <a:lnTo>
                      <a:pt x="16" y="1"/>
                    </a:lnTo>
                    <a:lnTo>
                      <a:pt x="17" y="5"/>
                    </a:lnTo>
                    <a:lnTo>
                      <a:pt x="21" y="7"/>
                    </a:lnTo>
                    <a:lnTo>
                      <a:pt x="23" y="10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3" y="8"/>
                    </a:lnTo>
                    <a:lnTo>
                      <a:pt x="33" y="12"/>
                    </a:lnTo>
                    <a:lnTo>
                      <a:pt x="37" y="17"/>
                    </a:lnTo>
                    <a:lnTo>
                      <a:pt x="38" y="28"/>
                    </a:lnTo>
                    <a:lnTo>
                      <a:pt x="35" y="29"/>
                    </a:lnTo>
                    <a:lnTo>
                      <a:pt x="26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0" y="21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3" y="7"/>
                    </a:lnTo>
                    <a:lnTo>
                      <a:pt x="2" y="3"/>
                    </a:lnTo>
                    <a:lnTo>
                      <a:pt x="7" y="1"/>
                    </a:lnTo>
                    <a:lnTo>
                      <a:pt x="12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53"/>
              <p:cNvSpPr>
                <a:spLocks/>
              </p:cNvSpPr>
              <p:nvPr/>
            </p:nvSpPr>
            <p:spPr bwMode="auto">
              <a:xfrm>
                <a:off x="4015" y="1929"/>
                <a:ext cx="47" cy="42"/>
              </a:xfrm>
              <a:custGeom>
                <a:avLst/>
                <a:gdLst>
                  <a:gd name="T0" fmla="*/ 3 w 55"/>
                  <a:gd name="T1" fmla="*/ 3 h 50"/>
                  <a:gd name="T2" fmla="*/ 3 w 55"/>
                  <a:gd name="T3" fmla="*/ 1 h 50"/>
                  <a:gd name="T4" fmla="*/ 4 w 55"/>
                  <a:gd name="T5" fmla="*/ 1 h 50"/>
                  <a:gd name="T6" fmla="*/ 5 w 55"/>
                  <a:gd name="T7" fmla="*/ 3 h 50"/>
                  <a:gd name="T8" fmla="*/ 6 w 55"/>
                  <a:gd name="T9" fmla="*/ 3 h 50"/>
                  <a:gd name="T10" fmla="*/ 6 w 55"/>
                  <a:gd name="T11" fmla="*/ 1 h 50"/>
                  <a:gd name="T12" fmla="*/ 6 w 55"/>
                  <a:gd name="T13" fmla="*/ 0 h 50"/>
                  <a:gd name="T14" fmla="*/ 7 w 55"/>
                  <a:gd name="T15" fmla="*/ 3 h 50"/>
                  <a:gd name="T16" fmla="*/ 7 w 55"/>
                  <a:gd name="T17" fmla="*/ 3 h 50"/>
                  <a:gd name="T18" fmla="*/ 7 w 55"/>
                  <a:gd name="T19" fmla="*/ 3 h 50"/>
                  <a:gd name="T20" fmla="*/ 7 w 55"/>
                  <a:gd name="T21" fmla="*/ 3 h 50"/>
                  <a:gd name="T22" fmla="*/ 7 w 55"/>
                  <a:gd name="T23" fmla="*/ 3 h 50"/>
                  <a:gd name="T24" fmla="*/ 7 w 55"/>
                  <a:gd name="T25" fmla="*/ 3 h 50"/>
                  <a:gd name="T26" fmla="*/ 7 w 55"/>
                  <a:gd name="T27" fmla="*/ 3 h 50"/>
                  <a:gd name="T28" fmla="*/ 7 w 55"/>
                  <a:gd name="T29" fmla="*/ 5 h 50"/>
                  <a:gd name="T30" fmla="*/ 6 w 55"/>
                  <a:gd name="T31" fmla="*/ 5 h 50"/>
                  <a:gd name="T32" fmla="*/ 4 w 55"/>
                  <a:gd name="T33" fmla="*/ 5 h 50"/>
                  <a:gd name="T34" fmla="*/ 4 w 55"/>
                  <a:gd name="T35" fmla="*/ 5 h 50"/>
                  <a:gd name="T36" fmla="*/ 3 w 55"/>
                  <a:gd name="T37" fmla="*/ 5 h 50"/>
                  <a:gd name="T38" fmla="*/ 3 w 55"/>
                  <a:gd name="T39" fmla="*/ 5 h 50"/>
                  <a:gd name="T40" fmla="*/ 3 w 55"/>
                  <a:gd name="T41" fmla="*/ 4 h 50"/>
                  <a:gd name="T42" fmla="*/ 3 w 55"/>
                  <a:gd name="T43" fmla="*/ 4 h 50"/>
                  <a:gd name="T44" fmla="*/ 3 w 55"/>
                  <a:gd name="T45" fmla="*/ 4 h 50"/>
                  <a:gd name="T46" fmla="*/ 3 w 55"/>
                  <a:gd name="T47" fmla="*/ 3 h 50"/>
                  <a:gd name="T48" fmla="*/ 3 w 55"/>
                  <a:gd name="T49" fmla="*/ 3 h 50"/>
                  <a:gd name="T50" fmla="*/ 2 w 55"/>
                  <a:gd name="T51" fmla="*/ 3 h 50"/>
                  <a:gd name="T52" fmla="*/ 3 w 55"/>
                  <a:gd name="T53" fmla="*/ 3 h 50"/>
                  <a:gd name="T54" fmla="*/ 0 w 55"/>
                  <a:gd name="T55" fmla="*/ 3 h 50"/>
                  <a:gd name="T56" fmla="*/ 2 w 55"/>
                  <a:gd name="T57" fmla="*/ 3 h 50"/>
                  <a:gd name="T58" fmla="*/ 2 w 55"/>
                  <a:gd name="T59" fmla="*/ 3 h 50"/>
                  <a:gd name="T60" fmla="*/ 0 w 55"/>
                  <a:gd name="T61" fmla="*/ 3 h 50"/>
                  <a:gd name="T62" fmla="*/ 0 w 55"/>
                  <a:gd name="T63" fmla="*/ 3 h 50"/>
                  <a:gd name="T64" fmla="*/ 3 w 55"/>
                  <a:gd name="T65" fmla="*/ 3 h 50"/>
                  <a:gd name="T66" fmla="*/ 3 w 55"/>
                  <a:gd name="T67" fmla="*/ 3 h 50"/>
                  <a:gd name="T68" fmla="*/ 3 w 55"/>
                  <a:gd name="T69" fmla="*/ 3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"/>
                  <a:gd name="T106" fmla="*/ 0 h 50"/>
                  <a:gd name="T107" fmla="*/ 55 w 55"/>
                  <a:gd name="T108" fmla="*/ 50 h 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" h="50">
                    <a:moveTo>
                      <a:pt x="16" y="3"/>
                    </a:moveTo>
                    <a:lnTo>
                      <a:pt x="20" y="1"/>
                    </a:lnTo>
                    <a:lnTo>
                      <a:pt x="32" y="1"/>
                    </a:lnTo>
                    <a:lnTo>
                      <a:pt x="37" y="7"/>
                    </a:lnTo>
                    <a:lnTo>
                      <a:pt x="41" y="7"/>
                    </a:lnTo>
                    <a:lnTo>
                      <a:pt x="41" y="1"/>
                    </a:lnTo>
                    <a:lnTo>
                      <a:pt x="44" y="0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55" y="29"/>
                    </a:lnTo>
                    <a:lnTo>
                      <a:pt x="53" y="31"/>
                    </a:lnTo>
                    <a:lnTo>
                      <a:pt x="51" y="31"/>
                    </a:lnTo>
                    <a:lnTo>
                      <a:pt x="48" y="47"/>
                    </a:lnTo>
                    <a:lnTo>
                      <a:pt x="41" y="47"/>
                    </a:lnTo>
                    <a:lnTo>
                      <a:pt x="34" y="50"/>
                    </a:lnTo>
                    <a:lnTo>
                      <a:pt x="30" y="49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14" y="40"/>
                    </a:lnTo>
                    <a:lnTo>
                      <a:pt x="18" y="36"/>
                    </a:lnTo>
                    <a:lnTo>
                      <a:pt x="14" y="36"/>
                    </a:lnTo>
                    <a:lnTo>
                      <a:pt x="6" y="31"/>
                    </a:lnTo>
                    <a:lnTo>
                      <a:pt x="6" y="24"/>
                    </a:lnTo>
                    <a:lnTo>
                      <a:pt x="2" y="19"/>
                    </a:lnTo>
                    <a:lnTo>
                      <a:pt x="4" y="15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9" y="7"/>
                    </a:lnTo>
                    <a:lnTo>
                      <a:pt x="16" y="3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54"/>
              <p:cNvSpPr>
                <a:spLocks/>
              </p:cNvSpPr>
              <p:nvPr/>
            </p:nvSpPr>
            <p:spPr bwMode="auto">
              <a:xfrm>
                <a:off x="4046" y="1965"/>
                <a:ext cx="16" cy="32"/>
              </a:xfrm>
              <a:custGeom>
                <a:avLst/>
                <a:gdLst>
                  <a:gd name="T0" fmla="*/ 3 w 19"/>
                  <a:gd name="T1" fmla="*/ 3 h 38"/>
                  <a:gd name="T2" fmla="*/ 3 w 19"/>
                  <a:gd name="T3" fmla="*/ 3 h 38"/>
                  <a:gd name="T4" fmla="*/ 3 w 19"/>
                  <a:gd name="T5" fmla="*/ 0 h 38"/>
                  <a:gd name="T6" fmla="*/ 3 w 19"/>
                  <a:gd name="T7" fmla="*/ 0 h 38"/>
                  <a:gd name="T8" fmla="*/ 3 w 19"/>
                  <a:gd name="T9" fmla="*/ 3 h 38"/>
                  <a:gd name="T10" fmla="*/ 3 w 19"/>
                  <a:gd name="T11" fmla="*/ 3 h 38"/>
                  <a:gd name="T12" fmla="*/ 3 w 19"/>
                  <a:gd name="T13" fmla="*/ 3 h 38"/>
                  <a:gd name="T14" fmla="*/ 3 w 19"/>
                  <a:gd name="T15" fmla="*/ 3 h 38"/>
                  <a:gd name="T16" fmla="*/ 3 w 19"/>
                  <a:gd name="T17" fmla="*/ 4 h 38"/>
                  <a:gd name="T18" fmla="*/ 2 w 19"/>
                  <a:gd name="T19" fmla="*/ 4 h 38"/>
                  <a:gd name="T20" fmla="*/ 3 w 19"/>
                  <a:gd name="T21" fmla="*/ 3 h 38"/>
                  <a:gd name="T22" fmla="*/ 0 w 19"/>
                  <a:gd name="T23" fmla="*/ 3 h 38"/>
                  <a:gd name="T24" fmla="*/ 2 w 19"/>
                  <a:gd name="T25" fmla="*/ 3 h 38"/>
                  <a:gd name="T26" fmla="*/ 3 w 19"/>
                  <a:gd name="T27" fmla="*/ 3 h 38"/>
                  <a:gd name="T28" fmla="*/ 3 w 19"/>
                  <a:gd name="T29" fmla="*/ 3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38"/>
                  <a:gd name="T47" fmla="*/ 19 w 19"/>
                  <a:gd name="T48" fmla="*/ 38 h 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38">
                    <a:moveTo>
                      <a:pt x="14" y="8"/>
                    </a:moveTo>
                    <a:lnTo>
                      <a:pt x="14" y="3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8" y="14"/>
                    </a:lnTo>
                    <a:lnTo>
                      <a:pt x="12" y="21"/>
                    </a:lnTo>
                    <a:lnTo>
                      <a:pt x="11" y="28"/>
                    </a:lnTo>
                    <a:lnTo>
                      <a:pt x="9" y="29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4" y="31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11" y="10"/>
                    </a:lnTo>
                    <a:lnTo>
                      <a:pt x="14" y="8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55"/>
              <p:cNvSpPr>
                <a:spLocks/>
              </p:cNvSpPr>
              <p:nvPr/>
            </p:nvSpPr>
            <p:spPr bwMode="auto">
              <a:xfrm>
                <a:off x="4062" y="1900"/>
                <a:ext cx="71" cy="83"/>
              </a:xfrm>
              <a:custGeom>
                <a:avLst/>
                <a:gdLst>
                  <a:gd name="T0" fmla="*/ 5 w 84"/>
                  <a:gd name="T1" fmla="*/ 3 h 98"/>
                  <a:gd name="T2" fmla="*/ 5 w 84"/>
                  <a:gd name="T3" fmla="*/ 3 h 98"/>
                  <a:gd name="T4" fmla="*/ 4 w 84"/>
                  <a:gd name="T5" fmla="*/ 3 h 98"/>
                  <a:gd name="T6" fmla="*/ 5 w 84"/>
                  <a:gd name="T7" fmla="*/ 3 h 98"/>
                  <a:gd name="T8" fmla="*/ 5 w 84"/>
                  <a:gd name="T9" fmla="*/ 4 h 98"/>
                  <a:gd name="T10" fmla="*/ 6 w 84"/>
                  <a:gd name="T11" fmla="*/ 3 h 98"/>
                  <a:gd name="T12" fmla="*/ 6 w 84"/>
                  <a:gd name="T13" fmla="*/ 3 h 98"/>
                  <a:gd name="T14" fmla="*/ 6 w 84"/>
                  <a:gd name="T15" fmla="*/ 3 h 98"/>
                  <a:gd name="T16" fmla="*/ 6 w 84"/>
                  <a:gd name="T17" fmla="*/ 4 h 98"/>
                  <a:gd name="T18" fmla="*/ 6 w 84"/>
                  <a:gd name="T19" fmla="*/ 4 h 98"/>
                  <a:gd name="T20" fmla="*/ 6 w 84"/>
                  <a:gd name="T21" fmla="*/ 4 h 98"/>
                  <a:gd name="T22" fmla="*/ 7 w 84"/>
                  <a:gd name="T23" fmla="*/ 3 h 98"/>
                  <a:gd name="T24" fmla="*/ 6 w 84"/>
                  <a:gd name="T25" fmla="*/ 3 h 98"/>
                  <a:gd name="T26" fmla="*/ 7 w 84"/>
                  <a:gd name="T27" fmla="*/ 3 h 98"/>
                  <a:gd name="T28" fmla="*/ 8 w 84"/>
                  <a:gd name="T29" fmla="*/ 0 h 98"/>
                  <a:gd name="T30" fmla="*/ 8 w 84"/>
                  <a:gd name="T31" fmla="*/ 3 h 98"/>
                  <a:gd name="T32" fmla="*/ 9 w 84"/>
                  <a:gd name="T33" fmla="*/ 3 h 98"/>
                  <a:gd name="T34" fmla="*/ 9 w 84"/>
                  <a:gd name="T35" fmla="*/ 3 h 98"/>
                  <a:gd name="T36" fmla="*/ 9 w 84"/>
                  <a:gd name="T37" fmla="*/ 4 h 98"/>
                  <a:gd name="T38" fmla="*/ 9 w 84"/>
                  <a:gd name="T39" fmla="*/ 5 h 98"/>
                  <a:gd name="T40" fmla="*/ 8 w 84"/>
                  <a:gd name="T41" fmla="*/ 5 h 98"/>
                  <a:gd name="T42" fmla="*/ 7 w 84"/>
                  <a:gd name="T43" fmla="*/ 7 h 98"/>
                  <a:gd name="T44" fmla="*/ 8 w 84"/>
                  <a:gd name="T45" fmla="*/ 8 h 98"/>
                  <a:gd name="T46" fmla="*/ 7 w 84"/>
                  <a:gd name="T47" fmla="*/ 9 h 98"/>
                  <a:gd name="T48" fmla="*/ 6 w 84"/>
                  <a:gd name="T49" fmla="*/ 10 h 98"/>
                  <a:gd name="T50" fmla="*/ 7 w 84"/>
                  <a:gd name="T51" fmla="*/ 10 h 98"/>
                  <a:gd name="T52" fmla="*/ 6 w 84"/>
                  <a:gd name="T53" fmla="*/ 11 h 98"/>
                  <a:gd name="T54" fmla="*/ 6 w 84"/>
                  <a:gd name="T55" fmla="*/ 11 h 98"/>
                  <a:gd name="T56" fmla="*/ 3 w 84"/>
                  <a:gd name="T57" fmla="*/ 11 h 98"/>
                  <a:gd name="T58" fmla="*/ 3 w 84"/>
                  <a:gd name="T59" fmla="*/ 10 h 98"/>
                  <a:gd name="T60" fmla="*/ 4 w 84"/>
                  <a:gd name="T61" fmla="*/ 9 h 98"/>
                  <a:gd name="T62" fmla="*/ 4 w 84"/>
                  <a:gd name="T63" fmla="*/ 9 h 98"/>
                  <a:gd name="T64" fmla="*/ 3 w 84"/>
                  <a:gd name="T65" fmla="*/ 8 h 98"/>
                  <a:gd name="T66" fmla="*/ 3 w 84"/>
                  <a:gd name="T67" fmla="*/ 8 h 98"/>
                  <a:gd name="T68" fmla="*/ 3 w 84"/>
                  <a:gd name="T69" fmla="*/ 7 h 98"/>
                  <a:gd name="T70" fmla="*/ 3 w 84"/>
                  <a:gd name="T71" fmla="*/ 5 h 98"/>
                  <a:gd name="T72" fmla="*/ 2 w 84"/>
                  <a:gd name="T73" fmla="*/ 4 h 98"/>
                  <a:gd name="T74" fmla="*/ 3 w 84"/>
                  <a:gd name="T75" fmla="*/ 3 h 98"/>
                  <a:gd name="T76" fmla="*/ 0 w 84"/>
                  <a:gd name="T77" fmla="*/ 3 h 98"/>
                  <a:gd name="T78" fmla="*/ 3 w 84"/>
                  <a:gd name="T79" fmla="*/ 3 h 98"/>
                  <a:gd name="T80" fmla="*/ 3 w 84"/>
                  <a:gd name="T81" fmla="*/ 3 h 98"/>
                  <a:gd name="T82" fmla="*/ 3 w 84"/>
                  <a:gd name="T83" fmla="*/ 3 h 98"/>
                  <a:gd name="T84" fmla="*/ 3 w 84"/>
                  <a:gd name="T85" fmla="*/ 3 h 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4"/>
                  <a:gd name="T130" fmla="*/ 0 h 98"/>
                  <a:gd name="T131" fmla="*/ 84 w 84"/>
                  <a:gd name="T132" fmla="*/ 98 h 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4" h="98">
                    <a:moveTo>
                      <a:pt x="25" y="9"/>
                    </a:moveTo>
                    <a:lnTo>
                      <a:pt x="44" y="13"/>
                    </a:lnTo>
                    <a:lnTo>
                      <a:pt x="44" y="16"/>
                    </a:lnTo>
                    <a:lnTo>
                      <a:pt x="41" y="18"/>
                    </a:lnTo>
                    <a:lnTo>
                      <a:pt x="41" y="25"/>
                    </a:lnTo>
                    <a:lnTo>
                      <a:pt x="37" y="25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1" y="37"/>
                    </a:lnTo>
                    <a:lnTo>
                      <a:pt x="44" y="34"/>
                    </a:lnTo>
                    <a:lnTo>
                      <a:pt x="48" y="27"/>
                    </a:lnTo>
                    <a:lnTo>
                      <a:pt x="49" y="25"/>
                    </a:lnTo>
                    <a:lnTo>
                      <a:pt x="49" y="20"/>
                    </a:lnTo>
                    <a:lnTo>
                      <a:pt x="49" y="18"/>
                    </a:lnTo>
                    <a:lnTo>
                      <a:pt x="51" y="18"/>
                    </a:lnTo>
                    <a:lnTo>
                      <a:pt x="55" y="28"/>
                    </a:lnTo>
                    <a:lnTo>
                      <a:pt x="53" y="34"/>
                    </a:lnTo>
                    <a:lnTo>
                      <a:pt x="51" y="35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55" y="39"/>
                    </a:lnTo>
                    <a:lnTo>
                      <a:pt x="56" y="18"/>
                    </a:lnTo>
                    <a:lnTo>
                      <a:pt x="56" y="14"/>
                    </a:lnTo>
                    <a:lnTo>
                      <a:pt x="51" y="14"/>
                    </a:lnTo>
                    <a:lnTo>
                      <a:pt x="51" y="9"/>
                    </a:lnTo>
                    <a:lnTo>
                      <a:pt x="58" y="4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77" y="7"/>
                    </a:lnTo>
                    <a:lnTo>
                      <a:pt x="81" y="18"/>
                    </a:lnTo>
                    <a:lnTo>
                      <a:pt x="82" y="20"/>
                    </a:lnTo>
                    <a:lnTo>
                      <a:pt x="81" y="23"/>
                    </a:lnTo>
                    <a:lnTo>
                      <a:pt x="82" y="28"/>
                    </a:lnTo>
                    <a:lnTo>
                      <a:pt x="84" y="28"/>
                    </a:lnTo>
                    <a:lnTo>
                      <a:pt x="82" y="34"/>
                    </a:lnTo>
                    <a:lnTo>
                      <a:pt x="84" y="42"/>
                    </a:lnTo>
                    <a:lnTo>
                      <a:pt x="79" y="42"/>
                    </a:lnTo>
                    <a:lnTo>
                      <a:pt x="75" y="46"/>
                    </a:lnTo>
                    <a:lnTo>
                      <a:pt x="70" y="44"/>
                    </a:lnTo>
                    <a:lnTo>
                      <a:pt x="63" y="55"/>
                    </a:lnTo>
                    <a:lnTo>
                      <a:pt x="61" y="62"/>
                    </a:lnTo>
                    <a:lnTo>
                      <a:pt x="67" y="62"/>
                    </a:lnTo>
                    <a:lnTo>
                      <a:pt x="70" y="69"/>
                    </a:lnTo>
                    <a:lnTo>
                      <a:pt x="68" y="77"/>
                    </a:lnTo>
                    <a:lnTo>
                      <a:pt x="56" y="79"/>
                    </a:lnTo>
                    <a:lnTo>
                      <a:pt x="55" y="83"/>
                    </a:lnTo>
                    <a:lnTo>
                      <a:pt x="53" y="86"/>
                    </a:lnTo>
                    <a:lnTo>
                      <a:pt x="55" y="86"/>
                    </a:lnTo>
                    <a:lnTo>
                      <a:pt x="56" y="90"/>
                    </a:lnTo>
                    <a:lnTo>
                      <a:pt x="55" y="90"/>
                    </a:lnTo>
                    <a:lnTo>
                      <a:pt x="53" y="91"/>
                    </a:lnTo>
                    <a:lnTo>
                      <a:pt x="53" y="98"/>
                    </a:lnTo>
                    <a:lnTo>
                      <a:pt x="48" y="98"/>
                    </a:lnTo>
                    <a:lnTo>
                      <a:pt x="44" y="95"/>
                    </a:lnTo>
                    <a:lnTo>
                      <a:pt x="32" y="91"/>
                    </a:lnTo>
                    <a:lnTo>
                      <a:pt x="28" y="90"/>
                    </a:lnTo>
                    <a:lnTo>
                      <a:pt x="28" y="88"/>
                    </a:lnTo>
                    <a:lnTo>
                      <a:pt x="34" y="90"/>
                    </a:lnTo>
                    <a:lnTo>
                      <a:pt x="34" y="84"/>
                    </a:lnTo>
                    <a:lnTo>
                      <a:pt x="35" y="84"/>
                    </a:lnTo>
                    <a:lnTo>
                      <a:pt x="35" y="81"/>
                    </a:lnTo>
                    <a:lnTo>
                      <a:pt x="23" y="76"/>
                    </a:lnTo>
                    <a:lnTo>
                      <a:pt x="11" y="76"/>
                    </a:lnTo>
                    <a:lnTo>
                      <a:pt x="13" y="69"/>
                    </a:lnTo>
                    <a:lnTo>
                      <a:pt x="7" y="65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7" y="60"/>
                    </a:lnTo>
                    <a:lnTo>
                      <a:pt x="11" y="41"/>
                    </a:lnTo>
                    <a:lnTo>
                      <a:pt x="9" y="37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4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4" y="27"/>
                    </a:lnTo>
                    <a:lnTo>
                      <a:pt x="16" y="28"/>
                    </a:lnTo>
                    <a:lnTo>
                      <a:pt x="21" y="28"/>
                    </a:lnTo>
                    <a:lnTo>
                      <a:pt x="23" y="21"/>
                    </a:lnTo>
                    <a:lnTo>
                      <a:pt x="28" y="21"/>
                    </a:lnTo>
                    <a:lnTo>
                      <a:pt x="30" y="20"/>
                    </a:lnTo>
                    <a:lnTo>
                      <a:pt x="32" y="16"/>
                    </a:lnTo>
                    <a:lnTo>
                      <a:pt x="25" y="9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56"/>
              <p:cNvSpPr>
                <a:spLocks/>
              </p:cNvSpPr>
              <p:nvPr/>
            </p:nvSpPr>
            <p:spPr bwMode="auto">
              <a:xfrm>
                <a:off x="3953" y="1772"/>
                <a:ext cx="121" cy="203"/>
              </a:xfrm>
              <a:custGeom>
                <a:avLst/>
                <a:gdLst>
                  <a:gd name="T0" fmla="*/ 3 w 143"/>
                  <a:gd name="T1" fmla="*/ 26 h 240"/>
                  <a:gd name="T2" fmla="*/ 7 w 143"/>
                  <a:gd name="T3" fmla="*/ 26 h 240"/>
                  <a:gd name="T4" fmla="*/ 7 w 143"/>
                  <a:gd name="T5" fmla="*/ 26 h 240"/>
                  <a:gd name="T6" fmla="*/ 8 w 143"/>
                  <a:gd name="T7" fmla="*/ 27 h 240"/>
                  <a:gd name="T8" fmla="*/ 8 w 143"/>
                  <a:gd name="T9" fmla="*/ 26 h 240"/>
                  <a:gd name="T10" fmla="*/ 7 w 143"/>
                  <a:gd name="T11" fmla="*/ 25 h 240"/>
                  <a:gd name="T12" fmla="*/ 8 w 143"/>
                  <a:gd name="T13" fmla="*/ 25 h 240"/>
                  <a:gd name="T14" fmla="*/ 8 w 143"/>
                  <a:gd name="T15" fmla="*/ 23 h 240"/>
                  <a:gd name="T16" fmla="*/ 8 w 143"/>
                  <a:gd name="T17" fmla="*/ 21 h 240"/>
                  <a:gd name="T18" fmla="*/ 9 w 143"/>
                  <a:gd name="T19" fmla="*/ 21 h 240"/>
                  <a:gd name="T20" fmla="*/ 8 w 143"/>
                  <a:gd name="T21" fmla="*/ 19 h 240"/>
                  <a:gd name="T22" fmla="*/ 11 w 143"/>
                  <a:gd name="T23" fmla="*/ 19 h 240"/>
                  <a:gd name="T24" fmla="*/ 10 w 143"/>
                  <a:gd name="T25" fmla="*/ 18 h 240"/>
                  <a:gd name="T26" fmla="*/ 12 w 143"/>
                  <a:gd name="T27" fmla="*/ 18 h 240"/>
                  <a:gd name="T28" fmla="*/ 13 w 143"/>
                  <a:gd name="T29" fmla="*/ 15 h 240"/>
                  <a:gd name="T30" fmla="*/ 14 w 143"/>
                  <a:gd name="T31" fmla="*/ 15 h 240"/>
                  <a:gd name="T32" fmla="*/ 14 w 143"/>
                  <a:gd name="T33" fmla="*/ 15 h 240"/>
                  <a:gd name="T34" fmla="*/ 15 w 143"/>
                  <a:gd name="T35" fmla="*/ 15 h 240"/>
                  <a:gd name="T36" fmla="*/ 16 w 143"/>
                  <a:gd name="T37" fmla="*/ 13 h 240"/>
                  <a:gd name="T38" fmla="*/ 16 w 143"/>
                  <a:gd name="T39" fmla="*/ 13 h 240"/>
                  <a:gd name="T40" fmla="*/ 14 w 143"/>
                  <a:gd name="T41" fmla="*/ 13 h 240"/>
                  <a:gd name="T42" fmla="*/ 13 w 143"/>
                  <a:gd name="T43" fmla="*/ 12 h 240"/>
                  <a:gd name="T44" fmla="*/ 13 w 143"/>
                  <a:gd name="T45" fmla="*/ 12 h 240"/>
                  <a:gd name="T46" fmla="*/ 13 w 143"/>
                  <a:gd name="T47" fmla="*/ 11 h 240"/>
                  <a:gd name="T48" fmla="*/ 13 w 143"/>
                  <a:gd name="T49" fmla="*/ 11 h 240"/>
                  <a:gd name="T50" fmla="*/ 13 w 143"/>
                  <a:gd name="T51" fmla="*/ 10 h 240"/>
                  <a:gd name="T52" fmla="*/ 14 w 143"/>
                  <a:gd name="T53" fmla="*/ 9 h 240"/>
                  <a:gd name="T54" fmla="*/ 15 w 143"/>
                  <a:gd name="T55" fmla="*/ 5 h 240"/>
                  <a:gd name="T56" fmla="*/ 15 w 143"/>
                  <a:gd name="T57" fmla="*/ 3 h 240"/>
                  <a:gd name="T58" fmla="*/ 15 w 143"/>
                  <a:gd name="T59" fmla="*/ 0 h 240"/>
                  <a:gd name="T60" fmla="*/ 11 w 143"/>
                  <a:gd name="T61" fmla="*/ 3 h 240"/>
                  <a:gd name="T62" fmla="*/ 9 w 143"/>
                  <a:gd name="T63" fmla="*/ 4 h 240"/>
                  <a:gd name="T64" fmla="*/ 4 w 143"/>
                  <a:gd name="T65" fmla="*/ 6 h 240"/>
                  <a:gd name="T66" fmla="*/ 3 w 143"/>
                  <a:gd name="T67" fmla="*/ 15 h 240"/>
                  <a:gd name="T68" fmla="*/ 0 w 143"/>
                  <a:gd name="T69" fmla="*/ 19 h 240"/>
                  <a:gd name="T70" fmla="*/ 3 w 143"/>
                  <a:gd name="T71" fmla="*/ 19 h 240"/>
                  <a:gd name="T72" fmla="*/ 3 w 143"/>
                  <a:gd name="T73" fmla="*/ 21 h 240"/>
                  <a:gd name="T74" fmla="*/ 3 w 143"/>
                  <a:gd name="T75" fmla="*/ 26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3"/>
                  <a:gd name="T115" fmla="*/ 0 h 240"/>
                  <a:gd name="T116" fmla="*/ 143 w 143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3" h="240">
                    <a:moveTo>
                      <a:pt x="19" y="231"/>
                    </a:moveTo>
                    <a:lnTo>
                      <a:pt x="28" y="231"/>
                    </a:lnTo>
                    <a:lnTo>
                      <a:pt x="47" y="240"/>
                    </a:lnTo>
                    <a:lnTo>
                      <a:pt x="59" y="236"/>
                    </a:lnTo>
                    <a:lnTo>
                      <a:pt x="61" y="235"/>
                    </a:lnTo>
                    <a:lnTo>
                      <a:pt x="63" y="235"/>
                    </a:lnTo>
                    <a:lnTo>
                      <a:pt x="65" y="238"/>
                    </a:lnTo>
                    <a:lnTo>
                      <a:pt x="68" y="238"/>
                    </a:lnTo>
                    <a:lnTo>
                      <a:pt x="68" y="235"/>
                    </a:lnTo>
                    <a:lnTo>
                      <a:pt x="66" y="231"/>
                    </a:lnTo>
                    <a:lnTo>
                      <a:pt x="65" y="226"/>
                    </a:lnTo>
                    <a:lnTo>
                      <a:pt x="58" y="226"/>
                    </a:lnTo>
                    <a:lnTo>
                      <a:pt x="59" y="214"/>
                    </a:lnTo>
                    <a:lnTo>
                      <a:pt x="68" y="208"/>
                    </a:lnTo>
                    <a:lnTo>
                      <a:pt x="70" y="205"/>
                    </a:lnTo>
                    <a:lnTo>
                      <a:pt x="66" y="205"/>
                    </a:lnTo>
                    <a:lnTo>
                      <a:pt x="68" y="198"/>
                    </a:lnTo>
                    <a:lnTo>
                      <a:pt x="72" y="189"/>
                    </a:lnTo>
                    <a:lnTo>
                      <a:pt x="70" y="186"/>
                    </a:lnTo>
                    <a:lnTo>
                      <a:pt x="79" y="177"/>
                    </a:lnTo>
                    <a:lnTo>
                      <a:pt x="79" y="173"/>
                    </a:lnTo>
                    <a:lnTo>
                      <a:pt x="73" y="166"/>
                    </a:lnTo>
                    <a:lnTo>
                      <a:pt x="80" y="166"/>
                    </a:lnTo>
                    <a:lnTo>
                      <a:pt x="91" y="168"/>
                    </a:lnTo>
                    <a:lnTo>
                      <a:pt x="93" y="163"/>
                    </a:lnTo>
                    <a:lnTo>
                      <a:pt x="89" y="156"/>
                    </a:lnTo>
                    <a:lnTo>
                      <a:pt x="93" y="152"/>
                    </a:lnTo>
                    <a:lnTo>
                      <a:pt x="105" y="156"/>
                    </a:lnTo>
                    <a:lnTo>
                      <a:pt x="110" y="151"/>
                    </a:lnTo>
                    <a:lnTo>
                      <a:pt x="108" y="138"/>
                    </a:lnTo>
                    <a:lnTo>
                      <a:pt x="114" y="128"/>
                    </a:lnTo>
                    <a:lnTo>
                      <a:pt x="119" y="128"/>
                    </a:lnTo>
                    <a:lnTo>
                      <a:pt x="119" y="131"/>
                    </a:lnTo>
                    <a:lnTo>
                      <a:pt x="121" y="138"/>
                    </a:lnTo>
                    <a:lnTo>
                      <a:pt x="128" y="131"/>
                    </a:lnTo>
                    <a:lnTo>
                      <a:pt x="128" y="135"/>
                    </a:lnTo>
                    <a:lnTo>
                      <a:pt x="142" y="124"/>
                    </a:lnTo>
                    <a:lnTo>
                      <a:pt x="143" y="116"/>
                    </a:lnTo>
                    <a:lnTo>
                      <a:pt x="143" y="109"/>
                    </a:lnTo>
                    <a:lnTo>
                      <a:pt x="140" y="107"/>
                    </a:lnTo>
                    <a:lnTo>
                      <a:pt x="131" y="107"/>
                    </a:lnTo>
                    <a:lnTo>
                      <a:pt x="124" y="109"/>
                    </a:lnTo>
                    <a:lnTo>
                      <a:pt x="121" y="103"/>
                    </a:lnTo>
                    <a:lnTo>
                      <a:pt x="115" y="102"/>
                    </a:lnTo>
                    <a:lnTo>
                      <a:pt x="110" y="107"/>
                    </a:lnTo>
                    <a:lnTo>
                      <a:pt x="110" y="102"/>
                    </a:lnTo>
                    <a:lnTo>
                      <a:pt x="110" y="98"/>
                    </a:lnTo>
                    <a:lnTo>
                      <a:pt x="117" y="91"/>
                    </a:lnTo>
                    <a:lnTo>
                      <a:pt x="115" y="89"/>
                    </a:lnTo>
                    <a:lnTo>
                      <a:pt x="108" y="91"/>
                    </a:lnTo>
                    <a:lnTo>
                      <a:pt x="108" y="88"/>
                    </a:lnTo>
                    <a:lnTo>
                      <a:pt x="115" y="86"/>
                    </a:lnTo>
                    <a:lnTo>
                      <a:pt x="117" y="79"/>
                    </a:lnTo>
                    <a:lnTo>
                      <a:pt x="119" y="77"/>
                    </a:lnTo>
                    <a:lnTo>
                      <a:pt x="119" y="67"/>
                    </a:lnTo>
                    <a:lnTo>
                      <a:pt x="135" y="40"/>
                    </a:lnTo>
                    <a:lnTo>
                      <a:pt x="136" y="34"/>
                    </a:lnTo>
                    <a:lnTo>
                      <a:pt x="133" y="16"/>
                    </a:lnTo>
                    <a:lnTo>
                      <a:pt x="140" y="2"/>
                    </a:lnTo>
                    <a:lnTo>
                      <a:pt x="138" y="0"/>
                    </a:lnTo>
                    <a:lnTo>
                      <a:pt x="112" y="11"/>
                    </a:lnTo>
                    <a:lnTo>
                      <a:pt x="96" y="25"/>
                    </a:lnTo>
                    <a:lnTo>
                      <a:pt x="93" y="32"/>
                    </a:lnTo>
                    <a:lnTo>
                      <a:pt x="82" y="39"/>
                    </a:lnTo>
                    <a:lnTo>
                      <a:pt x="46" y="40"/>
                    </a:lnTo>
                    <a:lnTo>
                      <a:pt x="37" y="47"/>
                    </a:lnTo>
                    <a:lnTo>
                      <a:pt x="11" y="98"/>
                    </a:lnTo>
                    <a:lnTo>
                      <a:pt x="5" y="133"/>
                    </a:lnTo>
                    <a:lnTo>
                      <a:pt x="7" y="144"/>
                    </a:lnTo>
                    <a:lnTo>
                      <a:pt x="0" y="170"/>
                    </a:lnTo>
                    <a:lnTo>
                      <a:pt x="5" y="170"/>
                    </a:lnTo>
                    <a:lnTo>
                      <a:pt x="9" y="168"/>
                    </a:lnTo>
                    <a:lnTo>
                      <a:pt x="16" y="175"/>
                    </a:lnTo>
                    <a:lnTo>
                      <a:pt x="21" y="184"/>
                    </a:lnTo>
                    <a:lnTo>
                      <a:pt x="25" y="193"/>
                    </a:lnTo>
                    <a:lnTo>
                      <a:pt x="19" y="231"/>
                    </a:lnTo>
                    <a:close/>
                  </a:path>
                </a:pathLst>
              </a:custGeom>
              <a:grpFill/>
              <a:ln w="6350" cap="rnd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8" name="Line 104"/>
          <p:cNvSpPr>
            <a:spLocks noChangeShapeType="1"/>
          </p:cNvSpPr>
          <p:nvPr/>
        </p:nvSpPr>
        <p:spPr bwMode="auto">
          <a:xfrm>
            <a:off x="8472265" y="4365105"/>
            <a:ext cx="0" cy="36004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 type="oval" w="med" len="med"/>
            <a:tailEnd type="oval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79" name="Line 105"/>
          <p:cNvSpPr>
            <a:spLocks noChangeShapeType="1"/>
          </p:cNvSpPr>
          <p:nvPr/>
        </p:nvSpPr>
        <p:spPr bwMode="auto">
          <a:xfrm flipH="1">
            <a:off x="8760295" y="4365104"/>
            <a:ext cx="144016" cy="504056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 type="oval" w="med" len="med"/>
            <a:tailEnd type="oval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0" name="Line 106"/>
          <p:cNvSpPr>
            <a:spLocks noChangeShapeType="1"/>
          </p:cNvSpPr>
          <p:nvPr/>
        </p:nvSpPr>
        <p:spPr bwMode="auto">
          <a:xfrm flipH="1">
            <a:off x="8094132" y="3789040"/>
            <a:ext cx="317558" cy="1028493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 type="oval" w="med" len="med"/>
            <a:tailEnd type="oval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1" name="Line 107"/>
          <p:cNvSpPr>
            <a:spLocks noChangeShapeType="1"/>
          </p:cNvSpPr>
          <p:nvPr/>
        </p:nvSpPr>
        <p:spPr bwMode="auto">
          <a:xfrm>
            <a:off x="9048692" y="4293096"/>
            <a:ext cx="143652" cy="504056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 type="oval" w="med" len="med"/>
            <a:tailEnd type="oval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2" name="Text Box 163"/>
          <p:cNvSpPr txBox="1">
            <a:spLocks noChangeArrowheads="1"/>
          </p:cNvSpPr>
          <p:nvPr/>
        </p:nvSpPr>
        <p:spPr bwMode="auto">
          <a:xfrm>
            <a:off x="7752232" y="4060186"/>
            <a:ext cx="432000" cy="432000"/>
          </a:xfrm>
          <a:prstGeom prst="ellipse">
            <a:avLst/>
          </a:prstGeom>
          <a:solidFill>
            <a:srgbClr val="003C79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723</a:t>
            </a:r>
            <a:endParaRPr lang="en-US" sz="1200" dirty="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3" name="Text Box 164"/>
          <p:cNvSpPr txBox="1">
            <a:spLocks noChangeArrowheads="1"/>
          </p:cNvSpPr>
          <p:nvPr/>
        </p:nvSpPr>
        <p:spPr bwMode="auto">
          <a:xfrm>
            <a:off x="8129158" y="4797152"/>
            <a:ext cx="432000" cy="432000"/>
          </a:xfrm>
          <a:prstGeom prst="ellipse">
            <a:avLst/>
          </a:prstGeom>
          <a:solidFill>
            <a:srgbClr val="003C79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>
            <a:defPPr>
              <a:defRPr lang="fi-FI"/>
            </a:defPPr>
            <a:lvl1pPr>
              <a:defRPr sz="1600">
                <a:solidFill>
                  <a:srgbClr val="FFFFFF"/>
                </a:solidFill>
                <a:ea typeface="ＭＳ Ｐゴシック"/>
                <a:cs typeface="ＭＳ Ｐゴシック"/>
              </a:defRPr>
            </a:lvl1pPr>
          </a:lstStyle>
          <a:p>
            <a:pPr algn="ctr"/>
            <a:r>
              <a:rPr lang="en-US" sz="1200" dirty="0"/>
              <a:t>2,225</a:t>
            </a:r>
          </a:p>
        </p:txBody>
      </p:sp>
      <p:sp>
        <p:nvSpPr>
          <p:cNvPr id="84" name="Text Box 165"/>
          <p:cNvSpPr txBox="1">
            <a:spLocks noChangeArrowheads="1"/>
          </p:cNvSpPr>
          <p:nvPr/>
        </p:nvSpPr>
        <p:spPr bwMode="auto">
          <a:xfrm>
            <a:off x="8590927" y="4987823"/>
            <a:ext cx="432000" cy="432000"/>
          </a:xfrm>
          <a:prstGeom prst="ellipse">
            <a:avLst/>
          </a:prstGeom>
          <a:solidFill>
            <a:srgbClr val="003C79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>
            <a:defPPr>
              <a:defRPr lang="fi-FI"/>
            </a:defPPr>
            <a:lvl1pPr>
              <a:defRPr sz="1600">
                <a:solidFill>
                  <a:srgbClr val="FFFFFF"/>
                </a:solidFill>
                <a:ea typeface="ＭＳ Ｐゴシック"/>
                <a:cs typeface="ＭＳ Ｐゴシック"/>
              </a:defRPr>
            </a:lvl1pPr>
          </a:lstStyle>
          <a:p>
            <a:pPr algn="ctr"/>
            <a:r>
              <a:rPr lang="en-US" sz="1200" dirty="0"/>
              <a:t>615</a:t>
            </a:r>
          </a:p>
        </p:txBody>
      </p:sp>
      <p:sp>
        <p:nvSpPr>
          <p:cNvPr id="85" name="Text Box 166"/>
          <p:cNvSpPr txBox="1">
            <a:spLocks noChangeArrowheads="1"/>
          </p:cNvSpPr>
          <p:nvPr/>
        </p:nvSpPr>
        <p:spPr bwMode="auto">
          <a:xfrm>
            <a:off x="9154252" y="4890414"/>
            <a:ext cx="432000" cy="432000"/>
          </a:xfrm>
          <a:prstGeom prst="ellipse">
            <a:avLst/>
          </a:prstGeom>
          <a:solidFill>
            <a:srgbClr val="003C79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>
            <a:defPPr>
              <a:defRPr lang="fi-FI"/>
            </a:defPPr>
            <a:lvl1pPr>
              <a:defRPr sz="1600">
                <a:solidFill>
                  <a:srgbClr val="FFFFFF"/>
                </a:solidFill>
                <a:ea typeface="ＭＳ Ｐゴシック"/>
                <a:cs typeface="ＭＳ Ｐゴシック"/>
              </a:defRPr>
            </a:lvl1pPr>
          </a:lstStyle>
          <a:p>
            <a:pPr algn="ctr"/>
            <a:r>
              <a:rPr lang="en-US" sz="1200" dirty="0"/>
              <a:t>600</a:t>
            </a:r>
          </a:p>
        </p:txBody>
      </p:sp>
      <p:sp>
        <p:nvSpPr>
          <p:cNvPr id="86" name="Line 107"/>
          <p:cNvSpPr>
            <a:spLocks noChangeShapeType="1"/>
          </p:cNvSpPr>
          <p:nvPr/>
        </p:nvSpPr>
        <p:spPr bwMode="auto">
          <a:xfrm>
            <a:off x="9942140" y="3568486"/>
            <a:ext cx="114300" cy="361915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 type="oval" w="med" len="med"/>
            <a:tailEnd type="oval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7" name="Text Box 166"/>
          <p:cNvSpPr txBox="1">
            <a:spLocks noChangeArrowheads="1"/>
          </p:cNvSpPr>
          <p:nvPr/>
        </p:nvSpPr>
        <p:spPr bwMode="auto">
          <a:xfrm>
            <a:off x="10136915" y="3573016"/>
            <a:ext cx="432000" cy="432000"/>
          </a:xfrm>
          <a:prstGeom prst="ellipse">
            <a:avLst/>
          </a:prstGeom>
          <a:solidFill>
            <a:srgbClr val="003C79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>
            <a:defPPr>
              <a:defRPr lang="fi-FI"/>
            </a:defPPr>
            <a:lvl1pPr>
              <a:defRPr sz="1600">
                <a:solidFill>
                  <a:srgbClr val="FFFFFF"/>
                </a:solidFill>
                <a:ea typeface="ＭＳ Ｐゴシック"/>
                <a:cs typeface="ＭＳ Ｐゴシック"/>
              </a:defRPr>
            </a:lvl1pPr>
          </a:lstStyle>
          <a:p>
            <a:pPr algn="ctr"/>
            <a:r>
              <a:rPr lang="en-US" sz="1200" dirty="0"/>
              <a:t>1,016</a:t>
            </a:r>
          </a:p>
        </p:txBody>
      </p:sp>
      <p:sp>
        <p:nvSpPr>
          <p:cNvPr id="88" name="Line 104"/>
          <p:cNvSpPr>
            <a:spLocks noChangeShapeType="1"/>
          </p:cNvSpPr>
          <p:nvPr/>
        </p:nvSpPr>
        <p:spPr bwMode="auto">
          <a:xfrm>
            <a:off x="10295050" y="3344146"/>
            <a:ext cx="193438" cy="84854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 type="oval" w="med" len="med"/>
            <a:tailEnd type="oval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9" name="Text Box 166"/>
          <p:cNvSpPr txBox="1">
            <a:spLocks noChangeArrowheads="1"/>
          </p:cNvSpPr>
          <p:nvPr/>
        </p:nvSpPr>
        <p:spPr bwMode="auto">
          <a:xfrm>
            <a:off x="10573235" y="3085894"/>
            <a:ext cx="432000" cy="432000"/>
          </a:xfrm>
          <a:prstGeom prst="ellipse">
            <a:avLst/>
          </a:prstGeom>
          <a:solidFill>
            <a:srgbClr val="003C79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>
            <a:defPPr>
              <a:defRPr lang="fi-FI"/>
            </a:defPPr>
            <a:lvl1pPr>
              <a:defRPr sz="1600">
                <a:solidFill>
                  <a:srgbClr val="FFFFFF"/>
                </a:solidFill>
                <a:ea typeface="ＭＳ Ｐゴシック"/>
                <a:cs typeface="ＭＳ Ｐゴシック"/>
              </a:defRPr>
            </a:lvl1pPr>
          </a:lstStyle>
          <a:p>
            <a:pPr algn="ctr"/>
            <a:r>
              <a:rPr lang="en-US" sz="1200" dirty="0"/>
              <a:t>320</a:t>
            </a:r>
          </a:p>
        </p:txBody>
      </p:sp>
      <p:sp>
        <p:nvSpPr>
          <p:cNvPr id="90" name="Line 107"/>
          <p:cNvSpPr>
            <a:spLocks noChangeShapeType="1"/>
          </p:cNvSpPr>
          <p:nvPr/>
        </p:nvSpPr>
        <p:spPr bwMode="auto">
          <a:xfrm>
            <a:off x="9120336" y="4221088"/>
            <a:ext cx="648072" cy="243395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 type="oval" w="med" len="med"/>
            <a:tailEnd type="oval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1" name="Text Box 166"/>
          <p:cNvSpPr txBox="1">
            <a:spLocks noChangeArrowheads="1"/>
          </p:cNvSpPr>
          <p:nvPr/>
        </p:nvSpPr>
        <p:spPr bwMode="auto">
          <a:xfrm>
            <a:off x="9327421" y="3861048"/>
            <a:ext cx="432000" cy="432000"/>
          </a:xfrm>
          <a:prstGeom prst="ellipse">
            <a:avLst/>
          </a:prstGeom>
          <a:solidFill>
            <a:srgbClr val="003C79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>
            <a:defPPr>
              <a:defRPr lang="fi-FI"/>
            </a:defPPr>
            <a:lvl1pPr>
              <a:defRPr sz="1600">
                <a:solidFill>
                  <a:srgbClr val="FFFFFF"/>
                </a:solidFill>
                <a:ea typeface="ＭＳ Ｐゴシック"/>
                <a:cs typeface="ＭＳ Ｐゴシック"/>
              </a:defRPr>
            </a:lvl1pPr>
          </a:lstStyle>
          <a:p>
            <a:pPr algn="ctr"/>
            <a:r>
              <a:rPr lang="en-US" sz="1200" dirty="0"/>
              <a:t>700</a:t>
            </a:r>
          </a:p>
        </p:txBody>
      </p:sp>
      <p:graphicFrame>
        <p:nvGraphicFramePr>
          <p:cNvPr id="77" name="Content Placeholder 76"/>
          <p:cNvGraphicFramePr>
            <a:graphicFrameLocks noGrp="1"/>
          </p:cNvGraphicFramePr>
          <p:nvPr>
            <p:ph idx="1"/>
            <p:extLst/>
          </p:nvPr>
        </p:nvGraphicFramePr>
        <p:xfrm>
          <a:off x="550863" y="1484313"/>
          <a:ext cx="597718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395"/>
                <a:gridCol w="1992395"/>
                <a:gridCol w="1992395"/>
              </a:tblGrid>
              <a:tr h="25207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COUNTRIES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TRANSMISSION CAPACITY</a:t>
                      </a:r>
                      <a:r>
                        <a:rPr lang="en-GB" sz="1200" baseline="0" dirty="0" smtClean="0">
                          <a:solidFill>
                            <a:schemeClr val="bg1"/>
                          </a:solidFill>
                        </a:rPr>
                        <a:t> MW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52075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From Nordics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To Nordics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Denmark - Germany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2,225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2,100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Sweden - Germany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615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615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Sweden - Poland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  <a:cs typeface="ＭＳ Ｐゴシック"/>
                        </a:rPr>
                        <a:t>Sweden - Lithuania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smtClean="0">
                          <a:solidFill>
                            <a:schemeClr val="tx1"/>
                          </a:solidFill>
                        </a:rPr>
                        <a:t>700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smtClean="0">
                          <a:solidFill>
                            <a:schemeClr val="tx1"/>
                          </a:solidFill>
                        </a:rPr>
                        <a:t>700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Norway - Netherlands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723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723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7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Finland - Estonia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1,016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1,016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7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Finland -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Russia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 dirty="0" smtClean="0">
                          <a:solidFill>
                            <a:schemeClr val="tx1"/>
                          </a:solidFill>
                        </a:rPr>
                        <a:t>320</a:t>
                      </a:r>
                      <a:endParaRPr lang="en-GB" sz="1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1,300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75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6,199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7,054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2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/>
          <p:cNvSpPr/>
          <p:nvPr/>
        </p:nvSpPr>
        <p:spPr>
          <a:xfrm>
            <a:off x="550863" y="1484313"/>
            <a:ext cx="11090275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31F-43BC-448A-AD6C-E231CB82A260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Nordic, Baltic, Continental and UK markets are integrating</a:t>
            </a:r>
            <a:br>
              <a:rPr lang="en-US" smtClean="0"/>
            </a:br>
            <a:r>
              <a:rPr lang="en-US" smtClean="0"/>
              <a:t>– Interconnection capacity will double by 2023</a:t>
            </a:r>
            <a:endParaRPr lang="fi-FI" dirty="0"/>
          </a:p>
        </p:txBody>
      </p:sp>
      <p:grpSp>
        <p:nvGrpSpPr>
          <p:cNvPr id="10" name="Group 9"/>
          <p:cNvGrpSpPr/>
          <p:nvPr/>
        </p:nvGrpSpPr>
        <p:grpSpPr>
          <a:xfrm>
            <a:off x="695400" y="1628800"/>
            <a:ext cx="10801200" cy="4337582"/>
            <a:chOff x="695400" y="1628800"/>
            <a:chExt cx="10801200" cy="4337582"/>
          </a:xfrm>
        </p:grpSpPr>
        <p:sp>
          <p:nvSpPr>
            <p:cNvPr id="32789" name="Rectangle 3"/>
            <p:cNvSpPr>
              <a:spLocks noChangeArrowheads="1"/>
            </p:cNvSpPr>
            <p:nvPr/>
          </p:nvSpPr>
          <p:spPr bwMode="auto">
            <a:xfrm>
              <a:off x="983432" y="2784410"/>
              <a:ext cx="331236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Two </a:t>
              </a:r>
              <a:r>
                <a:rPr lang="en-US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1,400 MW NO-UK links as EU Projects of Common Interest: NSL to England </a:t>
              </a:r>
              <a:r>
                <a:rPr lang="en-US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due </a:t>
              </a:r>
              <a:r>
                <a:rPr lang="en-US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to be </a:t>
              </a:r>
              <a:r>
                <a:rPr lang="en-US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ready in </a:t>
              </a:r>
              <a:r>
                <a:rPr lang="en-US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2021, NorthConnect to Scotland still requiring Norwegian permission  </a:t>
              </a:r>
              <a:endParaRPr lang="en-GB" sz="1200" dirty="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2790" name="Rectangle 1"/>
            <p:cNvSpPr>
              <a:spLocks noChangeArrowheads="1"/>
            </p:cNvSpPr>
            <p:nvPr/>
          </p:nvSpPr>
          <p:spPr bwMode="auto">
            <a:xfrm>
              <a:off x="983432" y="3667090"/>
              <a:ext cx="33123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1,400 MW </a:t>
              </a:r>
              <a:r>
                <a:rPr lang="en-GB" sz="1200" dirty="0" err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NordLink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 as first direct NO-DE link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is being built 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by end-2019</a:t>
              </a:r>
            </a:p>
          </p:txBody>
        </p:sp>
        <p:sp>
          <p:nvSpPr>
            <p:cNvPr id="32791" name="Rectangle 2"/>
            <p:cNvSpPr>
              <a:spLocks noChangeArrowheads="1"/>
            </p:cNvSpPr>
            <p:nvPr/>
          </p:nvSpPr>
          <p:spPr bwMode="auto">
            <a:xfrm>
              <a:off x="983432" y="4881934"/>
              <a:ext cx="33123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700 MW </a:t>
              </a:r>
              <a:r>
                <a:rPr lang="en-US" sz="1200" dirty="0" err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COBRAcable</a:t>
              </a:r>
              <a:r>
                <a:rPr lang="en-US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 from DK to NL due to be ready </a:t>
              </a:r>
              <a:r>
                <a:rPr lang="en-US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in February 2019</a:t>
              </a:r>
              <a:endParaRPr lang="en-GB" sz="1200" dirty="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2792" name="Rectangle 6"/>
            <p:cNvSpPr>
              <a:spLocks noChangeArrowheads="1"/>
            </p:cNvSpPr>
            <p:nvPr/>
          </p:nvSpPr>
          <p:spPr bwMode="auto">
            <a:xfrm>
              <a:off x="977670" y="5395282"/>
              <a:ext cx="346214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Jutland – DE capacity planned to grow by 860 MW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in 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2020, with further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1,000 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MW increase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in 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2022</a:t>
              </a:r>
            </a:p>
          </p:txBody>
        </p:sp>
        <p:sp>
          <p:nvSpPr>
            <p:cNvPr id="32793" name="Rectangle 9"/>
            <p:cNvSpPr>
              <a:spLocks noChangeArrowheads="1"/>
            </p:cNvSpPr>
            <p:nvPr/>
          </p:nvSpPr>
          <p:spPr bwMode="auto">
            <a:xfrm>
              <a:off x="8048754" y="4797152"/>
              <a:ext cx="34478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New 400 MW Zealand – DE connection via  </a:t>
              </a:r>
              <a:r>
                <a:rPr lang="en-GB" sz="1200" dirty="0" err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Kriegers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 Flak offshore wind area by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2/2019 </a:t>
              </a:r>
              <a:endParaRPr lang="en-GB" sz="1200" dirty="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2794" name="Rectangle 30"/>
            <p:cNvSpPr>
              <a:spLocks noChangeArrowheads="1"/>
            </p:cNvSpPr>
            <p:nvPr/>
          </p:nvSpPr>
          <p:spPr bwMode="auto">
            <a:xfrm>
              <a:off x="695400" y="1631122"/>
              <a:ext cx="43211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GB" sz="1400" b="1" dirty="0">
                  <a:solidFill>
                    <a:schemeClr val="accent2"/>
                  </a:solidFill>
                  <a:ea typeface="ＭＳ Ｐゴシック"/>
                  <a:cs typeface="ＭＳ Ｐゴシック"/>
                </a:rPr>
                <a:t>The Northern Seas Offshore Grid and the Baltic Energy Market Integration Plan are included as priority electricity corridors in EU’s Infrastructure Guidelines, approved in April 2013</a:t>
              </a:r>
            </a:p>
          </p:txBody>
        </p:sp>
        <p:sp>
          <p:nvSpPr>
            <p:cNvPr id="32805" name="Rectangle 61"/>
            <p:cNvSpPr>
              <a:spLocks noChangeArrowheads="1"/>
            </p:cNvSpPr>
            <p:nvPr/>
          </p:nvSpPr>
          <p:spPr bwMode="auto">
            <a:xfrm>
              <a:off x="7752184" y="1630541"/>
              <a:ext cx="374441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GB" sz="1400" b="1" dirty="0">
                  <a:solidFill>
                    <a:schemeClr val="accent2"/>
                  </a:solidFill>
                  <a:ea typeface="ＭＳ Ｐゴシック"/>
                  <a:cs typeface="ＭＳ Ｐゴシック"/>
                </a:rPr>
                <a:t>New interconnections will double </a:t>
              </a:r>
              <a:r>
                <a:rPr lang="en-GB" sz="1400" b="1" dirty="0" smtClean="0">
                  <a:solidFill>
                    <a:schemeClr val="accent2"/>
                  </a:solidFill>
                  <a:ea typeface="ＭＳ Ｐゴシック"/>
                  <a:cs typeface="ＭＳ Ｐゴシック"/>
                </a:rPr>
                <a:t>the</a:t>
              </a:r>
              <a:br>
                <a:rPr lang="en-GB" sz="1400" b="1" dirty="0" smtClean="0">
                  <a:solidFill>
                    <a:schemeClr val="accent2"/>
                  </a:solidFill>
                  <a:ea typeface="ＭＳ Ｐゴシック"/>
                  <a:cs typeface="ＭＳ Ｐゴシック"/>
                </a:rPr>
              </a:br>
              <a:r>
                <a:rPr lang="en-GB" sz="1400" b="1" dirty="0" smtClean="0">
                  <a:solidFill>
                    <a:schemeClr val="accent2"/>
                  </a:solidFill>
                  <a:ea typeface="ＭＳ Ｐゴシック"/>
                  <a:cs typeface="ＭＳ Ｐゴシック"/>
                </a:rPr>
                <a:t>export </a:t>
              </a:r>
              <a:r>
                <a:rPr lang="en-GB" sz="1400" b="1" dirty="0">
                  <a:solidFill>
                    <a:schemeClr val="accent2"/>
                  </a:solidFill>
                  <a:ea typeface="ＭＳ Ｐゴシック"/>
                  <a:cs typeface="ＭＳ Ｐゴシック"/>
                </a:rPr>
                <a:t>capacity to over 12,000 MW by 2023</a:t>
              </a:r>
            </a:p>
          </p:txBody>
        </p:sp>
        <p:sp>
          <p:nvSpPr>
            <p:cNvPr id="32808" name="Rectangle 64"/>
            <p:cNvSpPr>
              <a:spLocks noChangeArrowheads="1"/>
            </p:cNvSpPr>
            <p:nvPr/>
          </p:nvSpPr>
          <p:spPr bwMode="auto">
            <a:xfrm>
              <a:off x="8055924" y="2780928"/>
              <a:ext cx="344067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New internal Nordic grid investments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provide</a:t>
              </a:r>
              <a:b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</a:b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for 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increased available capacity for export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to</a:t>
              </a:r>
              <a:b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</a:b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the 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Continent and Baltics </a:t>
              </a:r>
            </a:p>
          </p:txBody>
        </p:sp>
        <p:sp>
          <p:nvSpPr>
            <p:cNvPr id="152" name="Rectangle 63"/>
            <p:cNvSpPr>
              <a:spLocks noChangeArrowheads="1"/>
            </p:cNvSpPr>
            <p:nvPr/>
          </p:nvSpPr>
          <p:spPr bwMode="auto">
            <a:xfrm>
              <a:off x="8040216" y="3429000"/>
              <a:ext cx="345638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EU’s Connecting Europe Facility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 co-financing 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3</a:t>
              </a:r>
              <a:r>
                <a:rPr lang="en-GB" sz="1200" baseline="300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rd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 EE-LV transmission line, due to be ready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in 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2020</a:t>
              </a:r>
            </a:p>
          </p:txBody>
        </p:sp>
        <p:sp>
          <p:nvSpPr>
            <p:cNvPr id="150" name="Rectangle 1"/>
            <p:cNvSpPr>
              <a:spLocks noChangeArrowheads="1"/>
            </p:cNvSpPr>
            <p:nvPr/>
          </p:nvSpPr>
          <p:spPr bwMode="auto">
            <a:xfrm>
              <a:off x="983432" y="4171146"/>
              <a:ext cx="331236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1,400 MW DK-UK Viking Link under final permitting in the UK, with commissioning timetable to be determined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during 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2018</a:t>
              </a:r>
            </a:p>
          </p:txBody>
        </p:sp>
        <p:sp>
          <p:nvSpPr>
            <p:cNvPr id="149" name="Rectangle 9"/>
            <p:cNvSpPr>
              <a:spLocks noChangeArrowheads="1"/>
            </p:cNvSpPr>
            <p:nvPr/>
          </p:nvSpPr>
          <p:spPr bwMode="auto">
            <a:xfrm>
              <a:off x="8043206" y="3933056"/>
              <a:ext cx="345339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GB" sz="1200" dirty="0" err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Svenska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Kraftnät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 and 50Hertz signed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1/2017</a:t>
              </a:r>
              <a:b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</a:b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a 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cooperation agreement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on building the 700 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MW Hansa </a:t>
              </a:r>
              <a:r>
                <a:rPr lang="en-GB" sz="1200" dirty="0" err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PowerBridge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 DC link between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Sweden</a:t>
              </a:r>
              <a:b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</a:b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and </a:t>
              </a:r>
              <a:r>
                <a:rPr lang="en-GB" sz="1200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Germany by </a:t>
              </a:r>
              <a:r>
                <a:rPr lang="en-GB" sz="1200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2025/26</a:t>
              </a:r>
              <a:endParaRPr lang="en-GB" sz="1200" dirty="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6" name="Text Box 163"/>
            <p:cNvSpPr txBox="1">
              <a:spLocks noChangeArrowheads="1"/>
            </p:cNvSpPr>
            <p:nvPr/>
          </p:nvSpPr>
          <p:spPr bwMode="auto">
            <a:xfrm>
              <a:off x="695400" y="2780928"/>
              <a:ext cx="216718" cy="216718"/>
            </a:xfrm>
            <a:prstGeom prst="ellipse">
              <a:avLst/>
            </a:prstGeom>
            <a:solidFill>
              <a:srgbClr val="EB643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1</a:t>
              </a:r>
              <a:endParaRPr lang="en-US" sz="1200" dirty="0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7" name="Text Box 163"/>
            <p:cNvSpPr txBox="1">
              <a:spLocks noChangeArrowheads="1"/>
            </p:cNvSpPr>
            <p:nvPr/>
          </p:nvSpPr>
          <p:spPr bwMode="auto">
            <a:xfrm>
              <a:off x="695400" y="3644330"/>
              <a:ext cx="216718" cy="216718"/>
            </a:xfrm>
            <a:prstGeom prst="ellipse">
              <a:avLst/>
            </a:prstGeom>
            <a:solidFill>
              <a:srgbClr val="EB643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2</a:t>
              </a:r>
              <a:endParaRPr lang="en-US" sz="1200" dirty="0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8" name="Text Box 163"/>
            <p:cNvSpPr txBox="1">
              <a:spLocks noChangeArrowheads="1"/>
            </p:cNvSpPr>
            <p:nvPr/>
          </p:nvSpPr>
          <p:spPr bwMode="auto">
            <a:xfrm>
              <a:off x="695400" y="4149080"/>
              <a:ext cx="216718" cy="216718"/>
            </a:xfrm>
            <a:prstGeom prst="ellipse">
              <a:avLst/>
            </a:prstGeom>
            <a:solidFill>
              <a:srgbClr val="EB643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3</a:t>
              </a:r>
              <a:endParaRPr lang="en-US" sz="1200" dirty="0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" name="Text Box 163"/>
            <p:cNvSpPr txBox="1">
              <a:spLocks noChangeArrowheads="1"/>
            </p:cNvSpPr>
            <p:nvPr/>
          </p:nvSpPr>
          <p:spPr bwMode="auto">
            <a:xfrm>
              <a:off x="695400" y="4869160"/>
              <a:ext cx="216718" cy="216718"/>
            </a:xfrm>
            <a:prstGeom prst="ellipse">
              <a:avLst/>
            </a:prstGeom>
            <a:solidFill>
              <a:srgbClr val="EB643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4</a:t>
              </a:r>
              <a:endParaRPr lang="en-US" sz="1200" dirty="0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0" name="Text Box 163"/>
            <p:cNvSpPr txBox="1">
              <a:spLocks noChangeArrowheads="1"/>
            </p:cNvSpPr>
            <p:nvPr/>
          </p:nvSpPr>
          <p:spPr bwMode="auto">
            <a:xfrm>
              <a:off x="695400" y="5373216"/>
              <a:ext cx="216718" cy="216718"/>
            </a:xfrm>
            <a:prstGeom prst="ellipse">
              <a:avLst/>
            </a:prstGeom>
            <a:solidFill>
              <a:srgbClr val="EB643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5</a:t>
              </a:r>
              <a:endParaRPr lang="en-US" sz="1200" dirty="0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3" name="Text Box 163"/>
            <p:cNvSpPr txBox="1">
              <a:spLocks noChangeArrowheads="1"/>
            </p:cNvSpPr>
            <p:nvPr/>
          </p:nvSpPr>
          <p:spPr bwMode="auto">
            <a:xfrm>
              <a:off x="7752184" y="2780928"/>
              <a:ext cx="216718" cy="21671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" name="Text Box 163"/>
            <p:cNvSpPr txBox="1">
              <a:spLocks noChangeArrowheads="1"/>
            </p:cNvSpPr>
            <p:nvPr/>
          </p:nvSpPr>
          <p:spPr bwMode="auto">
            <a:xfrm>
              <a:off x="7752184" y="3411819"/>
              <a:ext cx="216718" cy="216718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6</a:t>
              </a:r>
              <a:endParaRPr lang="en-US" sz="1200" dirty="0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7" name="Text Box 163"/>
            <p:cNvSpPr txBox="1">
              <a:spLocks noChangeArrowheads="1"/>
            </p:cNvSpPr>
            <p:nvPr/>
          </p:nvSpPr>
          <p:spPr bwMode="auto">
            <a:xfrm>
              <a:off x="7752184" y="3916122"/>
              <a:ext cx="216718" cy="216718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7</a:t>
              </a:r>
              <a:endParaRPr lang="en-US" sz="1200" dirty="0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53" name="Text Box 163"/>
            <p:cNvSpPr txBox="1">
              <a:spLocks noChangeArrowheads="1"/>
            </p:cNvSpPr>
            <p:nvPr/>
          </p:nvSpPr>
          <p:spPr bwMode="auto">
            <a:xfrm>
              <a:off x="7752184" y="4779524"/>
              <a:ext cx="216718" cy="216718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8</a:t>
              </a:r>
              <a:endParaRPr lang="en-US" sz="1200" dirty="0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955080" y="5812494"/>
              <a:ext cx="4541520" cy="153888"/>
              <a:chOff x="6955080" y="5812494"/>
              <a:chExt cx="4541520" cy="153888"/>
            </a:xfrm>
          </p:grpSpPr>
          <p:sp>
            <p:nvSpPr>
              <p:cNvPr id="154" name="Rectangle 503"/>
              <p:cNvSpPr>
                <a:spLocks noChangeArrowheads="1"/>
              </p:cNvSpPr>
              <p:nvPr/>
            </p:nvSpPr>
            <p:spPr bwMode="auto">
              <a:xfrm>
                <a:off x="7171625" y="5812494"/>
                <a:ext cx="23042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000" dirty="0"/>
                  <a:t>New interconnectors</a:t>
                </a: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955080" y="5817430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503"/>
              <p:cNvSpPr>
                <a:spLocks noChangeArrowheads="1"/>
              </p:cNvSpPr>
              <p:nvPr/>
            </p:nvSpPr>
            <p:spPr bwMode="auto">
              <a:xfrm>
                <a:off x="8696673" y="5812494"/>
                <a:ext cx="2304255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1000" dirty="0"/>
                  <a:t>New Nordic lines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8480128" y="5817430"/>
                <a:ext cx="144016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503"/>
              <p:cNvSpPr>
                <a:spLocks noChangeArrowheads="1"/>
              </p:cNvSpPr>
              <p:nvPr/>
            </p:nvSpPr>
            <p:spPr bwMode="auto">
              <a:xfrm>
                <a:off x="10056961" y="5812494"/>
                <a:ext cx="1439639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000" dirty="0"/>
                  <a:t>Existing interconnectors</a:t>
                </a: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840416" y="5817430"/>
                <a:ext cx="144016" cy="14401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439816" y="1628800"/>
              <a:ext cx="3003840" cy="4320480"/>
              <a:chOff x="4439816" y="1628800"/>
              <a:chExt cx="3003840" cy="4320480"/>
            </a:xfrm>
          </p:grpSpPr>
          <p:grpSp>
            <p:nvGrpSpPr>
              <p:cNvPr id="202" name="Group 6"/>
              <p:cNvGrpSpPr>
                <a:grpSpLocks/>
              </p:cNvGrpSpPr>
              <p:nvPr/>
            </p:nvGrpSpPr>
            <p:grpSpPr bwMode="auto">
              <a:xfrm>
                <a:off x="4546994" y="1628800"/>
                <a:ext cx="2896662" cy="4320480"/>
                <a:chOff x="2130" y="811"/>
                <a:chExt cx="2027" cy="2975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45" name="Freeform 7"/>
                <p:cNvSpPr>
                  <a:spLocks/>
                </p:cNvSpPr>
                <p:nvPr/>
              </p:nvSpPr>
              <p:spPr bwMode="auto">
                <a:xfrm>
                  <a:off x="2130" y="3189"/>
                  <a:ext cx="259" cy="255"/>
                </a:xfrm>
                <a:custGeom>
                  <a:avLst/>
                  <a:gdLst>
                    <a:gd name="T0" fmla="*/ 20195 w 176"/>
                    <a:gd name="T1" fmla="*/ 23392 h 175"/>
                    <a:gd name="T2" fmla="*/ 18786 w 176"/>
                    <a:gd name="T3" fmla="*/ 23392 h 175"/>
                    <a:gd name="T4" fmla="*/ 17082 w 176"/>
                    <a:gd name="T5" fmla="*/ 22545 h 175"/>
                    <a:gd name="T6" fmla="*/ 14838 w 176"/>
                    <a:gd name="T7" fmla="*/ 20228 h 175"/>
                    <a:gd name="T8" fmla="*/ 15352 w 176"/>
                    <a:gd name="T9" fmla="*/ 19642 h 175"/>
                    <a:gd name="T10" fmla="*/ 14542 w 176"/>
                    <a:gd name="T11" fmla="*/ 19071 h 175"/>
                    <a:gd name="T12" fmla="*/ 15352 w 176"/>
                    <a:gd name="T13" fmla="*/ 16053 h 175"/>
                    <a:gd name="T14" fmla="*/ 14542 w 176"/>
                    <a:gd name="T15" fmla="*/ 15858 h 175"/>
                    <a:gd name="T16" fmla="*/ 12494 w 176"/>
                    <a:gd name="T17" fmla="*/ 17477 h 175"/>
                    <a:gd name="T18" fmla="*/ 10718 w 176"/>
                    <a:gd name="T19" fmla="*/ 17212 h 175"/>
                    <a:gd name="T20" fmla="*/ 9605 w 176"/>
                    <a:gd name="T21" fmla="*/ 16600 h 175"/>
                    <a:gd name="T22" fmla="*/ 9605 w 176"/>
                    <a:gd name="T23" fmla="*/ 13088 h 175"/>
                    <a:gd name="T24" fmla="*/ 8675 w 176"/>
                    <a:gd name="T25" fmla="*/ 12262 h 175"/>
                    <a:gd name="T26" fmla="*/ 3920 w 176"/>
                    <a:gd name="T27" fmla="*/ 9065 h 175"/>
                    <a:gd name="T28" fmla="*/ 3232 w 176"/>
                    <a:gd name="T29" fmla="*/ 6221 h 175"/>
                    <a:gd name="T30" fmla="*/ 1523 w 176"/>
                    <a:gd name="T31" fmla="*/ 6221 h 175"/>
                    <a:gd name="T32" fmla="*/ 0 w 176"/>
                    <a:gd name="T33" fmla="*/ 5030 h 175"/>
                    <a:gd name="T34" fmla="*/ 0 w 176"/>
                    <a:gd name="T35" fmla="*/ 3837 h 175"/>
                    <a:gd name="T36" fmla="*/ 414 w 176"/>
                    <a:gd name="T37" fmla="*/ 1380 h 175"/>
                    <a:gd name="T38" fmla="*/ 6094 w 176"/>
                    <a:gd name="T39" fmla="*/ 0 h 175"/>
                    <a:gd name="T40" fmla="*/ 7142 w 176"/>
                    <a:gd name="T41" fmla="*/ 0 h 175"/>
                    <a:gd name="T42" fmla="*/ 7142 w 176"/>
                    <a:gd name="T43" fmla="*/ 270 h 175"/>
                    <a:gd name="T44" fmla="*/ 9220 w 176"/>
                    <a:gd name="T45" fmla="*/ 1807 h 175"/>
                    <a:gd name="T46" fmla="*/ 12494 w 176"/>
                    <a:gd name="T47" fmla="*/ 1550 h 175"/>
                    <a:gd name="T48" fmla="*/ 14838 w 176"/>
                    <a:gd name="T49" fmla="*/ 650 h 175"/>
                    <a:gd name="T50" fmla="*/ 19072 w 176"/>
                    <a:gd name="T51" fmla="*/ 947 h 175"/>
                    <a:gd name="T52" fmla="*/ 19622 w 176"/>
                    <a:gd name="T53" fmla="*/ 1807 h 175"/>
                    <a:gd name="T54" fmla="*/ 20195 w 176"/>
                    <a:gd name="T55" fmla="*/ 2011 h 175"/>
                    <a:gd name="T56" fmla="*/ 20195 w 176"/>
                    <a:gd name="T57" fmla="*/ 2930 h 175"/>
                    <a:gd name="T58" fmla="*/ 21132 w 176"/>
                    <a:gd name="T59" fmla="*/ 3765 h 175"/>
                    <a:gd name="T60" fmla="*/ 22496 w 176"/>
                    <a:gd name="T61" fmla="*/ 4143 h 175"/>
                    <a:gd name="T62" fmla="*/ 23543 w 176"/>
                    <a:gd name="T63" fmla="*/ 5030 h 175"/>
                    <a:gd name="T64" fmla="*/ 22760 w 176"/>
                    <a:gd name="T65" fmla="*/ 9065 h 175"/>
                    <a:gd name="T66" fmla="*/ 23825 w 176"/>
                    <a:gd name="T67" fmla="*/ 10279 h 175"/>
                    <a:gd name="T68" fmla="*/ 25666 w 176"/>
                    <a:gd name="T69" fmla="*/ 10445 h 175"/>
                    <a:gd name="T70" fmla="*/ 26294 w 176"/>
                    <a:gd name="T71" fmla="*/ 11392 h 175"/>
                    <a:gd name="T72" fmla="*/ 26294 w 176"/>
                    <a:gd name="T73" fmla="*/ 12818 h 175"/>
                    <a:gd name="T74" fmla="*/ 26740 w 176"/>
                    <a:gd name="T75" fmla="*/ 14064 h 175"/>
                    <a:gd name="T76" fmla="*/ 26442 w 176"/>
                    <a:gd name="T77" fmla="*/ 15100 h 175"/>
                    <a:gd name="T78" fmla="*/ 24246 w 176"/>
                    <a:gd name="T79" fmla="*/ 17212 h 175"/>
                    <a:gd name="T80" fmla="*/ 23211 w 176"/>
                    <a:gd name="T81" fmla="*/ 16973 h 175"/>
                    <a:gd name="T82" fmla="*/ 21687 w 176"/>
                    <a:gd name="T83" fmla="*/ 17761 h 175"/>
                    <a:gd name="T84" fmla="*/ 20326 w 176"/>
                    <a:gd name="T85" fmla="*/ 19288 h 175"/>
                    <a:gd name="T86" fmla="*/ 20605 w 176"/>
                    <a:gd name="T87" fmla="*/ 21255 h 175"/>
                    <a:gd name="T88" fmla="*/ 20195 w 176"/>
                    <a:gd name="T89" fmla="*/ 23392 h 17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6"/>
                    <a:gd name="T136" fmla="*/ 0 h 175"/>
                    <a:gd name="T137" fmla="*/ 176 w 176"/>
                    <a:gd name="T138" fmla="*/ 175 h 17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6" h="175">
                      <a:moveTo>
                        <a:pt x="133" y="175"/>
                      </a:moveTo>
                      <a:lnTo>
                        <a:pt x="124" y="175"/>
                      </a:lnTo>
                      <a:lnTo>
                        <a:pt x="113" y="169"/>
                      </a:lnTo>
                      <a:lnTo>
                        <a:pt x="98" y="152"/>
                      </a:lnTo>
                      <a:lnTo>
                        <a:pt x="101" y="147"/>
                      </a:lnTo>
                      <a:lnTo>
                        <a:pt x="96" y="143"/>
                      </a:lnTo>
                      <a:lnTo>
                        <a:pt x="101" y="120"/>
                      </a:lnTo>
                      <a:lnTo>
                        <a:pt x="96" y="119"/>
                      </a:lnTo>
                      <a:lnTo>
                        <a:pt x="82" y="131"/>
                      </a:lnTo>
                      <a:lnTo>
                        <a:pt x="71" y="129"/>
                      </a:lnTo>
                      <a:lnTo>
                        <a:pt x="63" y="124"/>
                      </a:lnTo>
                      <a:lnTo>
                        <a:pt x="63" y="98"/>
                      </a:lnTo>
                      <a:lnTo>
                        <a:pt x="57" y="92"/>
                      </a:lnTo>
                      <a:lnTo>
                        <a:pt x="26" y="68"/>
                      </a:lnTo>
                      <a:lnTo>
                        <a:pt x="21" y="47"/>
                      </a:lnTo>
                      <a:lnTo>
                        <a:pt x="10" y="47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3" y="10"/>
                      </a:lnTo>
                      <a:lnTo>
                        <a:pt x="40" y="0"/>
                      </a:lnTo>
                      <a:lnTo>
                        <a:pt x="47" y="0"/>
                      </a:lnTo>
                      <a:lnTo>
                        <a:pt x="47" y="2"/>
                      </a:lnTo>
                      <a:lnTo>
                        <a:pt x="61" y="14"/>
                      </a:lnTo>
                      <a:lnTo>
                        <a:pt x="82" y="12"/>
                      </a:lnTo>
                      <a:lnTo>
                        <a:pt x="98" y="5"/>
                      </a:lnTo>
                      <a:lnTo>
                        <a:pt x="126" y="7"/>
                      </a:lnTo>
                      <a:lnTo>
                        <a:pt x="129" y="14"/>
                      </a:lnTo>
                      <a:lnTo>
                        <a:pt x="133" y="15"/>
                      </a:lnTo>
                      <a:lnTo>
                        <a:pt x="133" y="22"/>
                      </a:lnTo>
                      <a:lnTo>
                        <a:pt x="139" y="28"/>
                      </a:lnTo>
                      <a:lnTo>
                        <a:pt x="148" y="31"/>
                      </a:lnTo>
                      <a:lnTo>
                        <a:pt x="155" y="38"/>
                      </a:lnTo>
                      <a:lnTo>
                        <a:pt x="150" y="68"/>
                      </a:lnTo>
                      <a:lnTo>
                        <a:pt x="157" y="77"/>
                      </a:lnTo>
                      <a:lnTo>
                        <a:pt x="169" y="78"/>
                      </a:lnTo>
                      <a:lnTo>
                        <a:pt x="173" y="85"/>
                      </a:lnTo>
                      <a:lnTo>
                        <a:pt x="173" y="96"/>
                      </a:lnTo>
                      <a:lnTo>
                        <a:pt x="176" y="106"/>
                      </a:lnTo>
                      <a:lnTo>
                        <a:pt x="174" y="113"/>
                      </a:lnTo>
                      <a:lnTo>
                        <a:pt x="160" y="129"/>
                      </a:lnTo>
                      <a:lnTo>
                        <a:pt x="153" y="127"/>
                      </a:lnTo>
                      <a:lnTo>
                        <a:pt x="143" y="133"/>
                      </a:lnTo>
                      <a:lnTo>
                        <a:pt x="134" y="145"/>
                      </a:lnTo>
                      <a:lnTo>
                        <a:pt x="136" y="159"/>
                      </a:lnTo>
                      <a:lnTo>
                        <a:pt x="133" y="17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fi-FI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" name="Freeform 8"/>
                <p:cNvSpPr>
                  <a:spLocks/>
                </p:cNvSpPr>
                <p:nvPr/>
              </p:nvSpPr>
              <p:spPr bwMode="auto">
                <a:xfrm>
                  <a:off x="2199" y="2975"/>
                  <a:ext cx="317" cy="328"/>
                </a:xfrm>
                <a:custGeom>
                  <a:avLst/>
                  <a:gdLst>
                    <a:gd name="T0" fmla="*/ 14345 w 218"/>
                    <a:gd name="T1" fmla="*/ 30128 h 225"/>
                    <a:gd name="T2" fmla="*/ 14037 w 218"/>
                    <a:gd name="T3" fmla="*/ 24878 h 225"/>
                    <a:gd name="T4" fmla="*/ 12013 w 218"/>
                    <a:gd name="T5" fmla="*/ 23498 h 225"/>
                    <a:gd name="T6" fmla="*/ 11194 w 218"/>
                    <a:gd name="T7" fmla="*/ 21702 h 225"/>
                    <a:gd name="T8" fmla="*/ 10259 w 218"/>
                    <a:gd name="T9" fmla="*/ 20667 h 225"/>
                    <a:gd name="T10" fmla="*/ 4565 w 218"/>
                    <a:gd name="T11" fmla="*/ 21370 h 225"/>
                    <a:gd name="T12" fmla="*/ 0 w 218"/>
                    <a:gd name="T13" fmla="*/ 19993 h 225"/>
                    <a:gd name="T14" fmla="*/ 391 w 218"/>
                    <a:gd name="T15" fmla="*/ 19474 h 225"/>
                    <a:gd name="T16" fmla="*/ 2543 w 218"/>
                    <a:gd name="T17" fmla="*/ 20805 h 225"/>
                    <a:gd name="T18" fmla="*/ 4852 w 218"/>
                    <a:gd name="T19" fmla="*/ 20667 h 225"/>
                    <a:gd name="T20" fmla="*/ 4306 w 218"/>
                    <a:gd name="T21" fmla="*/ 19993 h 225"/>
                    <a:gd name="T22" fmla="*/ 2543 w 218"/>
                    <a:gd name="T23" fmla="*/ 19474 h 225"/>
                    <a:gd name="T24" fmla="*/ 10417 w 218"/>
                    <a:gd name="T25" fmla="*/ 17906 h 225"/>
                    <a:gd name="T26" fmla="*/ 8498 w 218"/>
                    <a:gd name="T27" fmla="*/ 17297 h 225"/>
                    <a:gd name="T28" fmla="*/ 5844 w 218"/>
                    <a:gd name="T29" fmla="*/ 15728 h 225"/>
                    <a:gd name="T30" fmla="*/ 9778 w 218"/>
                    <a:gd name="T31" fmla="*/ 11057 h 225"/>
                    <a:gd name="T32" fmla="*/ 14037 w 218"/>
                    <a:gd name="T33" fmla="*/ 4155 h 225"/>
                    <a:gd name="T34" fmla="*/ 14617 w 218"/>
                    <a:gd name="T35" fmla="*/ 6057 h 225"/>
                    <a:gd name="T36" fmla="*/ 14617 w 218"/>
                    <a:gd name="T37" fmla="*/ 6815 h 225"/>
                    <a:gd name="T38" fmla="*/ 13134 w 218"/>
                    <a:gd name="T39" fmla="*/ 7882 h 225"/>
                    <a:gd name="T40" fmla="*/ 12859 w 218"/>
                    <a:gd name="T41" fmla="*/ 10056 h 225"/>
                    <a:gd name="T42" fmla="*/ 14598 w 218"/>
                    <a:gd name="T43" fmla="*/ 11707 h 225"/>
                    <a:gd name="T44" fmla="*/ 15465 w 218"/>
                    <a:gd name="T45" fmla="*/ 11490 h 225"/>
                    <a:gd name="T46" fmla="*/ 14918 w 218"/>
                    <a:gd name="T47" fmla="*/ 9665 h 225"/>
                    <a:gd name="T48" fmla="*/ 15550 w 218"/>
                    <a:gd name="T49" fmla="*/ 8830 h 225"/>
                    <a:gd name="T50" fmla="*/ 17711 w 218"/>
                    <a:gd name="T51" fmla="*/ 5653 h 225"/>
                    <a:gd name="T52" fmla="*/ 16533 w 218"/>
                    <a:gd name="T53" fmla="*/ 5077 h 225"/>
                    <a:gd name="T54" fmla="*/ 16776 w 218"/>
                    <a:gd name="T55" fmla="*/ 2592 h 225"/>
                    <a:gd name="T56" fmla="*/ 17711 w 218"/>
                    <a:gd name="T57" fmla="*/ 1220 h 225"/>
                    <a:gd name="T58" fmla="*/ 21800 w 218"/>
                    <a:gd name="T59" fmla="*/ 0 h 225"/>
                    <a:gd name="T60" fmla="*/ 24592 w 218"/>
                    <a:gd name="T61" fmla="*/ 270 h 225"/>
                    <a:gd name="T62" fmla="*/ 26974 w 218"/>
                    <a:gd name="T63" fmla="*/ 967 h 225"/>
                    <a:gd name="T64" fmla="*/ 26129 w 218"/>
                    <a:gd name="T65" fmla="*/ 8445 h 225"/>
                    <a:gd name="T66" fmla="*/ 24041 w 218"/>
                    <a:gd name="T67" fmla="*/ 10789 h 225"/>
                    <a:gd name="T68" fmla="*/ 25585 w 218"/>
                    <a:gd name="T69" fmla="*/ 13533 h 225"/>
                    <a:gd name="T70" fmla="*/ 23425 w 218"/>
                    <a:gd name="T71" fmla="*/ 15320 h 225"/>
                    <a:gd name="T72" fmla="*/ 22027 w 218"/>
                    <a:gd name="T73" fmla="*/ 18120 h 225"/>
                    <a:gd name="T74" fmla="*/ 19466 w 218"/>
                    <a:gd name="T75" fmla="*/ 17246 h 225"/>
                    <a:gd name="T76" fmla="*/ 16952 w 218"/>
                    <a:gd name="T77" fmla="*/ 25393 h 225"/>
                    <a:gd name="T78" fmla="*/ 15550 w 218"/>
                    <a:gd name="T79" fmla="*/ 26962 h 225"/>
                    <a:gd name="T80" fmla="*/ 15803 w 218"/>
                    <a:gd name="T81" fmla="*/ 30204 h 2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18"/>
                    <a:gd name="T124" fmla="*/ 0 h 225"/>
                    <a:gd name="T125" fmla="*/ 218 w 218"/>
                    <a:gd name="T126" fmla="*/ 225 h 2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18" h="225">
                      <a:moveTo>
                        <a:pt x="122" y="225"/>
                      </a:moveTo>
                      <a:lnTo>
                        <a:pt x="110" y="224"/>
                      </a:lnTo>
                      <a:lnTo>
                        <a:pt x="105" y="215"/>
                      </a:lnTo>
                      <a:lnTo>
                        <a:pt x="108" y="185"/>
                      </a:lnTo>
                      <a:lnTo>
                        <a:pt x="103" y="178"/>
                      </a:lnTo>
                      <a:lnTo>
                        <a:pt x="92" y="175"/>
                      </a:lnTo>
                      <a:lnTo>
                        <a:pt x="86" y="169"/>
                      </a:lnTo>
                      <a:lnTo>
                        <a:pt x="86" y="162"/>
                      </a:lnTo>
                      <a:lnTo>
                        <a:pt x="82" y="161"/>
                      </a:lnTo>
                      <a:lnTo>
                        <a:pt x="79" y="154"/>
                      </a:lnTo>
                      <a:lnTo>
                        <a:pt x="51" y="152"/>
                      </a:lnTo>
                      <a:lnTo>
                        <a:pt x="35" y="159"/>
                      </a:lnTo>
                      <a:lnTo>
                        <a:pt x="14" y="161"/>
                      </a:lnTo>
                      <a:lnTo>
                        <a:pt x="0" y="149"/>
                      </a:lnTo>
                      <a:lnTo>
                        <a:pt x="0" y="147"/>
                      </a:lnTo>
                      <a:lnTo>
                        <a:pt x="3" y="145"/>
                      </a:lnTo>
                      <a:lnTo>
                        <a:pt x="10" y="147"/>
                      </a:lnTo>
                      <a:lnTo>
                        <a:pt x="19" y="155"/>
                      </a:lnTo>
                      <a:lnTo>
                        <a:pt x="28" y="152"/>
                      </a:lnTo>
                      <a:lnTo>
                        <a:pt x="37" y="154"/>
                      </a:lnTo>
                      <a:lnTo>
                        <a:pt x="40" y="152"/>
                      </a:lnTo>
                      <a:lnTo>
                        <a:pt x="33" y="149"/>
                      </a:lnTo>
                      <a:lnTo>
                        <a:pt x="24" y="149"/>
                      </a:lnTo>
                      <a:lnTo>
                        <a:pt x="19" y="145"/>
                      </a:lnTo>
                      <a:lnTo>
                        <a:pt x="24" y="138"/>
                      </a:lnTo>
                      <a:lnTo>
                        <a:pt x="80" y="133"/>
                      </a:lnTo>
                      <a:lnTo>
                        <a:pt x="77" y="128"/>
                      </a:lnTo>
                      <a:lnTo>
                        <a:pt x="65" y="129"/>
                      </a:lnTo>
                      <a:lnTo>
                        <a:pt x="49" y="122"/>
                      </a:lnTo>
                      <a:lnTo>
                        <a:pt x="45" y="117"/>
                      </a:lnTo>
                      <a:lnTo>
                        <a:pt x="49" y="103"/>
                      </a:lnTo>
                      <a:lnTo>
                        <a:pt x="75" y="82"/>
                      </a:lnTo>
                      <a:lnTo>
                        <a:pt x="98" y="33"/>
                      </a:lnTo>
                      <a:lnTo>
                        <a:pt x="108" y="31"/>
                      </a:lnTo>
                      <a:lnTo>
                        <a:pt x="110" y="40"/>
                      </a:lnTo>
                      <a:lnTo>
                        <a:pt x="113" y="45"/>
                      </a:lnTo>
                      <a:lnTo>
                        <a:pt x="113" y="49"/>
                      </a:lnTo>
                      <a:lnTo>
                        <a:pt x="113" y="51"/>
                      </a:lnTo>
                      <a:lnTo>
                        <a:pt x="105" y="52"/>
                      </a:lnTo>
                      <a:lnTo>
                        <a:pt x="101" y="59"/>
                      </a:lnTo>
                      <a:lnTo>
                        <a:pt x="99" y="72"/>
                      </a:lnTo>
                      <a:lnTo>
                        <a:pt x="99" y="75"/>
                      </a:lnTo>
                      <a:lnTo>
                        <a:pt x="103" y="82"/>
                      </a:lnTo>
                      <a:lnTo>
                        <a:pt x="112" y="87"/>
                      </a:lnTo>
                      <a:lnTo>
                        <a:pt x="117" y="89"/>
                      </a:lnTo>
                      <a:lnTo>
                        <a:pt x="119" y="86"/>
                      </a:lnTo>
                      <a:lnTo>
                        <a:pt x="119" y="79"/>
                      </a:lnTo>
                      <a:lnTo>
                        <a:pt x="115" y="72"/>
                      </a:lnTo>
                      <a:lnTo>
                        <a:pt x="115" y="68"/>
                      </a:lnTo>
                      <a:lnTo>
                        <a:pt x="120" y="66"/>
                      </a:lnTo>
                      <a:lnTo>
                        <a:pt x="127" y="63"/>
                      </a:lnTo>
                      <a:lnTo>
                        <a:pt x="136" y="42"/>
                      </a:lnTo>
                      <a:lnTo>
                        <a:pt x="134" y="40"/>
                      </a:lnTo>
                      <a:lnTo>
                        <a:pt x="127" y="38"/>
                      </a:lnTo>
                      <a:lnTo>
                        <a:pt x="127" y="35"/>
                      </a:lnTo>
                      <a:lnTo>
                        <a:pt x="129" y="19"/>
                      </a:lnTo>
                      <a:lnTo>
                        <a:pt x="131" y="16"/>
                      </a:lnTo>
                      <a:lnTo>
                        <a:pt x="136" y="9"/>
                      </a:lnTo>
                      <a:lnTo>
                        <a:pt x="157" y="0"/>
                      </a:lnTo>
                      <a:lnTo>
                        <a:pt x="168" y="0"/>
                      </a:lnTo>
                      <a:lnTo>
                        <a:pt x="178" y="5"/>
                      </a:lnTo>
                      <a:lnTo>
                        <a:pt x="189" y="2"/>
                      </a:lnTo>
                      <a:lnTo>
                        <a:pt x="201" y="3"/>
                      </a:lnTo>
                      <a:lnTo>
                        <a:pt x="208" y="7"/>
                      </a:lnTo>
                      <a:lnTo>
                        <a:pt x="218" y="21"/>
                      </a:lnTo>
                      <a:lnTo>
                        <a:pt x="201" y="63"/>
                      </a:lnTo>
                      <a:lnTo>
                        <a:pt x="185" y="70"/>
                      </a:lnTo>
                      <a:lnTo>
                        <a:pt x="185" y="80"/>
                      </a:lnTo>
                      <a:lnTo>
                        <a:pt x="201" y="91"/>
                      </a:lnTo>
                      <a:lnTo>
                        <a:pt x="197" y="101"/>
                      </a:lnTo>
                      <a:lnTo>
                        <a:pt x="189" y="110"/>
                      </a:lnTo>
                      <a:lnTo>
                        <a:pt x="180" y="114"/>
                      </a:lnTo>
                      <a:lnTo>
                        <a:pt x="175" y="126"/>
                      </a:lnTo>
                      <a:lnTo>
                        <a:pt x="169" y="135"/>
                      </a:lnTo>
                      <a:lnTo>
                        <a:pt x="161" y="135"/>
                      </a:lnTo>
                      <a:lnTo>
                        <a:pt x="150" y="128"/>
                      </a:lnTo>
                      <a:lnTo>
                        <a:pt x="140" y="126"/>
                      </a:lnTo>
                      <a:lnTo>
                        <a:pt x="131" y="189"/>
                      </a:lnTo>
                      <a:lnTo>
                        <a:pt x="124" y="194"/>
                      </a:lnTo>
                      <a:lnTo>
                        <a:pt x="120" y="201"/>
                      </a:lnTo>
                      <a:lnTo>
                        <a:pt x="122" y="220"/>
                      </a:lnTo>
                      <a:lnTo>
                        <a:pt x="122" y="22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fi-FI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9"/>
                <p:cNvSpPr>
                  <a:spLocks/>
                </p:cNvSpPr>
                <p:nvPr/>
              </p:nvSpPr>
              <p:spPr bwMode="auto">
                <a:xfrm>
                  <a:off x="2327" y="3374"/>
                  <a:ext cx="50" cy="82"/>
                </a:xfrm>
                <a:custGeom>
                  <a:avLst/>
                  <a:gdLst>
                    <a:gd name="T0" fmla="*/ 1666 w 35"/>
                    <a:gd name="T1" fmla="*/ 7884 h 56"/>
                    <a:gd name="T2" fmla="*/ 2877 w 35"/>
                    <a:gd name="T3" fmla="*/ 7999 h 56"/>
                    <a:gd name="T4" fmla="*/ 3400 w 35"/>
                    <a:gd name="T5" fmla="*/ 7319 h 56"/>
                    <a:gd name="T6" fmla="*/ 3570 w 35"/>
                    <a:gd name="T7" fmla="*/ 5538 h 56"/>
                    <a:gd name="T8" fmla="*/ 3070 w 35"/>
                    <a:gd name="T9" fmla="*/ 3011 h 56"/>
                    <a:gd name="T10" fmla="*/ 3070 w 35"/>
                    <a:gd name="T11" fmla="*/ 2056 h 56"/>
                    <a:gd name="T12" fmla="*/ 3400 w 35"/>
                    <a:gd name="T13" fmla="*/ 999 h 56"/>
                    <a:gd name="T14" fmla="*/ 2713 w 35"/>
                    <a:gd name="T15" fmla="*/ 277 h 56"/>
                    <a:gd name="T16" fmla="*/ 1981 w 35"/>
                    <a:gd name="T17" fmla="*/ 0 h 56"/>
                    <a:gd name="T18" fmla="*/ 971 w 35"/>
                    <a:gd name="T19" fmla="*/ 871 h 56"/>
                    <a:gd name="T20" fmla="*/ 0 w 35"/>
                    <a:gd name="T21" fmla="*/ 2548 h 56"/>
                    <a:gd name="T22" fmla="*/ 233 w 35"/>
                    <a:gd name="T23" fmla="*/ 4593 h 56"/>
                    <a:gd name="T24" fmla="*/ 0 w 35"/>
                    <a:gd name="T25" fmla="*/ 6843 h 56"/>
                    <a:gd name="T26" fmla="*/ 1666 w 35"/>
                    <a:gd name="T27" fmla="*/ 7884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5"/>
                    <a:gd name="T43" fmla="*/ 0 h 56"/>
                    <a:gd name="T44" fmla="*/ 35 w 35"/>
                    <a:gd name="T45" fmla="*/ 56 h 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5" h="56">
                      <a:moveTo>
                        <a:pt x="16" y="55"/>
                      </a:moveTo>
                      <a:lnTo>
                        <a:pt x="28" y="56"/>
                      </a:lnTo>
                      <a:lnTo>
                        <a:pt x="33" y="51"/>
                      </a:lnTo>
                      <a:lnTo>
                        <a:pt x="35" y="39"/>
                      </a:lnTo>
                      <a:lnTo>
                        <a:pt x="30" y="21"/>
                      </a:lnTo>
                      <a:lnTo>
                        <a:pt x="30" y="14"/>
                      </a:lnTo>
                      <a:lnTo>
                        <a:pt x="33" y="7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9" y="6"/>
                      </a:lnTo>
                      <a:lnTo>
                        <a:pt x="0" y="18"/>
                      </a:lnTo>
                      <a:lnTo>
                        <a:pt x="2" y="32"/>
                      </a:lnTo>
                      <a:lnTo>
                        <a:pt x="0" y="48"/>
                      </a:lnTo>
                      <a:lnTo>
                        <a:pt x="16" y="5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fi-FI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48" name="Group 10"/>
                <p:cNvGrpSpPr>
                  <a:grpSpLocks/>
                </p:cNvGrpSpPr>
                <p:nvPr/>
              </p:nvGrpSpPr>
              <p:grpSpPr bwMode="auto">
                <a:xfrm>
                  <a:off x="3615" y="2261"/>
                  <a:ext cx="428" cy="257"/>
                  <a:chOff x="4519" y="1644"/>
                  <a:chExt cx="248" cy="149"/>
                </a:xfrm>
                <a:grpFill/>
              </p:grpSpPr>
              <p:sp>
                <p:nvSpPr>
                  <p:cNvPr id="296" name="Freeform 11"/>
                  <p:cNvSpPr>
                    <a:spLocks/>
                  </p:cNvSpPr>
                  <p:nvPr/>
                </p:nvSpPr>
                <p:spPr bwMode="auto">
                  <a:xfrm>
                    <a:off x="4519" y="1728"/>
                    <a:ext cx="51" cy="49"/>
                  </a:xfrm>
                  <a:custGeom>
                    <a:avLst/>
                    <a:gdLst>
                      <a:gd name="T0" fmla="*/ 6 w 61"/>
                      <a:gd name="T1" fmla="*/ 0 h 58"/>
                      <a:gd name="T2" fmla="*/ 3 w 61"/>
                      <a:gd name="T3" fmla="*/ 0 h 58"/>
                      <a:gd name="T4" fmla="*/ 3 w 61"/>
                      <a:gd name="T5" fmla="*/ 3 h 58"/>
                      <a:gd name="T6" fmla="*/ 3 w 61"/>
                      <a:gd name="T7" fmla="*/ 3 h 58"/>
                      <a:gd name="T8" fmla="*/ 3 w 61"/>
                      <a:gd name="T9" fmla="*/ 3 h 58"/>
                      <a:gd name="T10" fmla="*/ 0 w 61"/>
                      <a:gd name="T11" fmla="*/ 3 h 58"/>
                      <a:gd name="T12" fmla="*/ 0 w 61"/>
                      <a:gd name="T13" fmla="*/ 3 h 58"/>
                      <a:gd name="T14" fmla="*/ 3 w 61"/>
                      <a:gd name="T15" fmla="*/ 4 h 58"/>
                      <a:gd name="T16" fmla="*/ 3 w 61"/>
                      <a:gd name="T17" fmla="*/ 4 h 58"/>
                      <a:gd name="T18" fmla="*/ 3 w 61"/>
                      <a:gd name="T19" fmla="*/ 5 h 58"/>
                      <a:gd name="T20" fmla="*/ 3 w 61"/>
                      <a:gd name="T21" fmla="*/ 6 h 58"/>
                      <a:gd name="T22" fmla="*/ 3 w 61"/>
                      <a:gd name="T23" fmla="*/ 7 h 58"/>
                      <a:gd name="T24" fmla="*/ 3 w 61"/>
                      <a:gd name="T25" fmla="*/ 4 h 58"/>
                      <a:gd name="T26" fmla="*/ 3 w 61"/>
                      <a:gd name="T27" fmla="*/ 3 h 58"/>
                      <a:gd name="T28" fmla="*/ 3 w 61"/>
                      <a:gd name="T29" fmla="*/ 3 h 58"/>
                      <a:gd name="T30" fmla="*/ 3 w 61"/>
                      <a:gd name="T31" fmla="*/ 3 h 58"/>
                      <a:gd name="T32" fmla="*/ 4 w 61"/>
                      <a:gd name="T33" fmla="*/ 3 h 58"/>
                      <a:gd name="T34" fmla="*/ 4 w 61"/>
                      <a:gd name="T35" fmla="*/ 3 h 58"/>
                      <a:gd name="T36" fmla="*/ 6 w 61"/>
                      <a:gd name="T37" fmla="*/ 3 h 58"/>
                      <a:gd name="T38" fmla="*/ 6 w 61"/>
                      <a:gd name="T39" fmla="*/ 3 h 58"/>
                      <a:gd name="T40" fmla="*/ 7 w 61"/>
                      <a:gd name="T41" fmla="*/ 3 h 58"/>
                      <a:gd name="T42" fmla="*/ 7 w 61"/>
                      <a:gd name="T43" fmla="*/ 3 h 58"/>
                      <a:gd name="T44" fmla="*/ 6 w 61"/>
                      <a:gd name="T45" fmla="*/ 2 h 58"/>
                      <a:gd name="T46" fmla="*/ 6 w 61"/>
                      <a:gd name="T47" fmla="*/ 2 h 58"/>
                      <a:gd name="T48" fmla="*/ 6 w 61"/>
                      <a:gd name="T49" fmla="*/ 0 h 5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1"/>
                      <a:gd name="T76" fmla="*/ 0 h 58"/>
                      <a:gd name="T77" fmla="*/ 61 w 61"/>
                      <a:gd name="T78" fmla="*/ 58 h 5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1" h="58">
                        <a:moveTo>
                          <a:pt x="51" y="0"/>
                        </a:moveTo>
                        <a:lnTo>
                          <a:pt x="21" y="0"/>
                        </a:lnTo>
                        <a:lnTo>
                          <a:pt x="16" y="10"/>
                        </a:lnTo>
                        <a:lnTo>
                          <a:pt x="12" y="9"/>
                        </a:lnTo>
                        <a:lnTo>
                          <a:pt x="7" y="12"/>
                        </a:lnTo>
                        <a:lnTo>
                          <a:pt x="0" y="9"/>
                        </a:lnTo>
                        <a:lnTo>
                          <a:pt x="0" y="30"/>
                        </a:lnTo>
                        <a:lnTo>
                          <a:pt x="5" y="35"/>
                        </a:lnTo>
                        <a:lnTo>
                          <a:pt x="11" y="38"/>
                        </a:lnTo>
                        <a:lnTo>
                          <a:pt x="11" y="44"/>
                        </a:lnTo>
                        <a:lnTo>
                          <a:pt x="7" y="52"/>
                        </a:lnTo>
                        <a:lnTo>
                          <a:pt x="7" y="58"/>
                        </a:lnTo>
                        <a:lnTo>
                          <a:pt x="19" y="38"/>
                        </a:lnTo>
                        <a:lnTo>
                          <a:pt x="21" y="28"/>
                        </a:lnTo>
                        <a:lnTo>
                          <a:pt x="32" y="31"/>
                        </a:lnTo>
                        <a:lnTo>
                          <a:pt x="35" y="31"/>
                        </a:lnTo>
                        <a:lnTo>
                          <a:pt x="39" y="30"/>
                        </a:lnTo>
                        <a:lnTo>
                          <a:pt x="42" y="23"/>
                        </a:lnTo>
                        <a:lnTo>
                          <a:pt x="51" y="19"/>
                        </a:lnTo>
                        <a:lnTo>
                          <a:pt x="54" y="14"/>
                        </a:lnTo>
                        <a:lnTo>
                          <a:pt x="61" y="12"/>
                        </a:lnTo>
                        <a:lnTo>
                          <a:pt x="61" y="9"/>
                        </a:lnTo>
                        <a:lnTo>
                          <a:pt x="52" y="2"/>
                        </a:lnTo>
                        <a:lnTo>
                          <a:pt x="51" y="2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defRPr/>
                    </a:pPr>
                    <a:endParaRPr lang="fi-FI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7" name="Freeform 12"/>
                  <p:cNvSpPr>
                    <a:spLocks/>
                  </p:cNvSpPr>
                  <p:nvPr/>
                </p:nvSpPr>
                <p:spPr bwMode="auto">
                  <a:xfrm>
                    <a:off x="4523" y="1694"/>
                    <a:ext cx="36" cy="26"/>
                  </a:xfrm>
                  <a:custGeom>
                    <a:avLst/>
                    <a:gdLst>
                      <a:gd name="T0" fmla="*/ 3 w 42"/>
                      <a:gd name="T1" fmla="*/ 3 h 31"/>
                      <a:gd name="T2" fmla="*/ 3 w 42"/>
                      <a:gd name="T3" fmla="*/ 3 h 31"/>
                      <a:gd name="T4" fmla="*/ 0 w 42"/>
                      <a:gd name="T5" fmla="*/ 3 h 31"/>
                      <a:gd name="T6" fmla="*/ 3 w 42"/>
                      <a:gd name="T7" fmla="*/ 3 h 31"/>
                      <a:gd name="T8" fmla="*/ 3 w 42"/>
                      <a:gd name="T9" fmla="*/ 3 h 31"/>
                      <a:gd name="T10" fmla="*/ 3 w 42"/>
                      <a:gd name="T11" fmla="*/ 3 h 31"/>
                      <a:gd name="T12" fmla="*/ 3 w 42"/>
                      <a:gd name="T13" fmla="*/ 3 h 31"/>
                      <a:gd name="T14" fmla="*/ 3 w 42"/>
                      <a:gd name="T15" fmla="*/ 3 h 31"/>
                      <a:gd name="T16" fmla="*/ 6 w 42"/>
                      <a:gd name="T17" fmla="*/ 3 h 31"/>
                      <a:gd name="T18" fmla="*/ 6 w 42"/>
                      <a:gd name="T19" fmla="*/ 3 h 31"/>
                      <a:gd name="T20" fmla="*/ 5 w 42"/>
                      <a:gd name="T21" fmla="*/ 3 h 31"/>
                      <a:gd name="T22" fmla="*/ 4 w 42"/>
                      <a:gd name="T23" fmla="*/ 3 h 31"/>
                      <a:gd name="T24" fmla="*/ 3 w 42"/>
                      <a:gd name="T25" fmla="*/ 0 h 31"/>
                      <a:gd name="T26" fmla="*/ 3 w 42"/>
                      <a:gd name="T27" fmla="*/ 0 h 31"/>
                      <a:gd name="T28" fmla="*/ 3 w 42"/>
                      <a:gd name="T29" fmla="*/ 3 h 31"/>
                      <a:gd name="T30" fmla="*/ 3 w 42"/>
                      <a:gd name="T31" fmla="*/ 3 h 3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2"/>
                      <a:gd name="T49" fmla="*/ 0 h 31"/>
                      <a:gd name="T50" fmla="*/ 42 w 42"/>
                      <a:gd name="T51" fmla="*/ 31 h 31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2" h="31">
                        <a:moveTo>
                          <a:pt x="14" y="10"/>
                        </a:moveTo>
                        <a:lnTo>
                          <a:pt x="4" y="12"/>
                        </a:lnTo>
                        <a:lnTo>
                          <a:pt x="0" y="15"/>
                        </a:lnTo>
                        <a:lnTo>
                          <a:pt x="4" y="17"/>
                        </a:lnTo>
                        <a:lnTo>
                          <a:pt x="13" y="17"/>
                        </a:lnTo>
                        <a:lnTo>
                          <a:pt x="20" y="31"/>
                        </a:lnTo>
                        <a:lnTo>
                          <a:pt x="25" y="31"/>
                        </a:lnTo>
                        <a:lnTo>
                          <a:pt x="28" y="22"/>
                        </a:lnTo>
                        <a:lnTo>
                          <a:pt x="42" y="17"/>
                        </a:lnTo>
                        <a:lnTo>
                          <a:pt x="42" y="10"/>
                        </a:lnTo>
                        <a:lnTo>
                          <a:pt x="37" y="5"/>
                        </a:lnTo>
                        <a:lnTo>
                          <a:pt x="34" y="3"/>
                        </a:lnTo>
                        <a:lnTo>
                          <a:pt x="28" y="0"/>
                        </a:lnTo>
                        <a:lnTo>
                          <a:pt x="23" y="0"/>
                        </a:lnTo>
                        <a:lnTo>
                          <a:pt x="20" y="7"/>
                        </a:lnTo>
                        <a:lnTo>
                          <a:pt x="14" y="1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defRPr/>
                    </a:pPr>
                    <a:endParaRPr lang="fi-FI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8" name="Freeform 13"/>
                  <p:cNvSpPr>
                    <a:spLocks/>
                  </p:cNvSpPr>
                  <p:nvPr/>
                </p:nvSpPr>
                <p:spPr bwMode="auto">
                  <a:xfrm>
                    <a:off x="4577" y="1644"/>
                    <a:ext cx="190" cy="149"/>
                  </a:xfrm>
                  <a:custGeom>
                    <a:avLst/>
                    <a:gdLst>
                      <a:gd name="T0" fmla="*/ 10 w 226"/>
                      <a:gd name="T1" fmla="*/ 0 h 177"/>
                      <a:gd name="T2" fmla="*/ 12 w 226"/>
                      <a:gd name="T3" fmla="*/ 3 h 177"/>
                      <a:gd name="T4" fmla="*/ 15 w 226"/>
                      <a:gd name="T5" fmla="*/ 3 h 177"/>
                      <a:gd name="T6" fmla="*/ 20 w 226"/>
                      <a:gd name="T7" fmla="*/ 3 h 177"/>
                      <a:gd name="T8" fmla="*/ 21 w 226"/>
                      <a:gd name="T9" fmla="*/ 2 h 177"/>
                      <a:gd name="T10" fmla="*/ 23 w 226"/>
                      <a:gd name="T11" fmla="*/ 3 h 177"/>
                      <a:gd name="T12" fmla="*/ 23 w 226"/>
                      <a:gd name="T13" fmla="*/ 3 h 177"/>
                      <a:gd name="T14" fmla="*/ 20 w 226"/>
                      <a:gd name="T15" fmla="*/ 6 h 177"/>
                      <a:gd name="T16" fmla="*/ 20 w 226"/>
                      <a:gd name="T17" fmla="*/ 8 h 177"/>
                      <a:gd name="T18" fmla="*/ 21 w 226"/>
                      <a:gd name="T19" fmla="*/ 10 h 177"/>
                      <a:gd name="T20" fmla="*/ 20 w 226"/>
                      <a:gd name="T21" fmla="*/ 12 h 177"/>
                      <a:gd name="T22" fmla="*/ 20 w 226"/>
                      <a:gd name="T23" fmla="*/ 13 h 177"/>
                      <a:gd name="T24" fmla="*/ 24 w 226"/>
                      <a:gd name="T25" fmla="*/ 14 h 177"/>
                      <a:gd name="T26" fmla="*/ 24 w 226"/>
                      <a:gd name="T27" fmla="*/ 16 h 177"/>
                      <a:gd name="T28" fmla="*/ 21 w 226"/>
                      <a:gd name="T29" fmla="*/ 16 h 177"/>
                      <a:gd name="T30" fmla="*/ 20 w 226"/>
                      <a:gd name="T31" fmla="*/ 19 h 177"/>
                      <a:gd name="T32" fmla="*/ 20 w 226"/>
                      <a:gd name="T33" fmla="*/ 18 h 177"/>
                      <a:gd name="T34" fmla="*/ 17 w 226"/>
                      <a:gd name="T35" fmla="*/ 19 h 177"/>
                      <a:gd name="T36" fmla="*/ 14 w 226"/>
                      <a:gd name="T37" fmla="*/ 17 h 177"/>
                      <a:gd name="T38" fmla="*/ 12 w 226"/>
                      <a:gd name="T39" fmla="*/ 16 h 177"/>
                      <a:gd name="T40" fmla="*/ 10 w 226"/>
                      <a:gd name="T41" fmla="*/ 15 h 177"/>
                      <a:gd name="T42" fmla="*/ 6 w 226"/>
                      <a:gd name="T43" fmla="*/ 17 h 177"/>
                      <a:gd name="T44" fmla="*/ 5 w 226"/>
                      <a:gd name="T45" fmla="*/ 17 h 177"/>
                      <a:gd name="T46" fmla="*/ 6 w 226"/>
                      <a:gd name="T47" fmla="*/ 12 h 177"/>
                      <a:gd name="T48" fmla="*/ 4 w 226"/>
                      <a:gd name="T49" fmla="*/ 13 h 177"/>
                      <a:gd name="T50" fmla="*/ 3 w 226"/>
                      <a:gd name="T51" fmla="*/ 13 h 177"/>
                      <a:gd name="T52" fmla="*/ 3 w 226"/>
                      <a:gd name="T53" fmla="*/ 13 h 177"/>
                      <a:gd name="T54" fmla="*/ 3 w 226"/>
                      <a:gd name="T55" fmla="*/ 11 h 177"/>
                      <a:gd name="T56" fmla="*/ 3 w 226"/>
                      <a:gd name="T57" fmla="*/ 9 h 177"/>
                      <a:gd name="T58" fmla="*/ 3 w 226"/>
                      <a:gd name="T59" fmla="*/ 8 h 177"/>
                      <a:gd name="T60" fmla="*/ 3 w 226"/>
                      <a:gd name="T61" fmla="*/ 7 h 177"/>
                      <a:gd name="T62" fmla="*/ 3 w 226"/>
                      <a:gd name="T63" fmla="*/ 7 h 177"/>
                      <a:gd name="T64" fmla="*/ 2 w 226"/>
                      <a:gd name="T65" fmla="*/ 5 h 177"/>
                      <a:gd name="T66" fmla="*/ 3 w 226"/>
                      <a:gd name="T67" fmla="*/ 3 h 177"/>
                      <a:gd name="T68" fmla="*/ 3 w 226"/>
                      <a:gd name="T69" fmla="*/ 3 h 177"/>
                      <a:gd name="T70" fmla="*/ 4 w 226"/>
                      <a:gd name="T71" fmla="*/ 3 h 177"/>
                      <a:gd name="T72" fmla="*/ 6 w 226"/>
                      <a:gd name="T73" fmla="*/ 3 h 177"/>
                      <a:gd name="T74" fmla="*/ 9 w 226"/>
                      <a:gd name="T75" fmla="*/ 3 h 177"/>
                      <a:gd name="T76" fmla="*/ 9 w 226"/>
                      <a:gd name="T77" fmla="*/ 3 h 177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226"/>
                      <a:gd name="T118" fmla="*/ 0 h 177"/>
                      <a:gd name="T119" fmla="*/ 226 w 226"/>
                      <a:gd name="T120" fmla="*/ 177 h 177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226" h="177">
                        <a:moveTo>
                          <a:pt x="95" y="5"/>
                        </a:moveTo>
                        <a:lnTo>
                          <a:pt x="96" y="0"/>
                        </a:lnTo>
                        <a:lnTo>
                          <a:pt x="103" y="7"/>
                        </a:lnTo>
                        <a:lnTo>
                          <a:pt x="110" y="4"/>
                        </a:lnTo>
                        <a:lnTo>
                          <a:pt x="142" y="9"/>
                        </a:lnTo>
                        <a:lnTo>
                          <a:pt x="147" y="12"/>
                        </a:lnTo>
                        <a:lnTo>
                          <a:pt x="157" y="16"/>
                        </a:lnTo>
                        <a:lnTo>
                          <a:pt x="192" y="12"/>
                        </a:lnTo>
                        <a:lnTo>
                          <a:pt x="201" y="7"/>
                        </a:lnTo>
                        <a:lnTo>
                          <a:pt x="203" y="2"/>
                        </a:lnTo>
                        <a:lnTo>
                          <a:pt x="208" y="2"/>
                        </a:lnTo>
                        <a:lnTo>
                          <a:pt x="213" y="7"/>
                        </a:lnTo>
                        <a:lnTo>
                          <a:pt x="215" y="12"/>
                        </a:lnTo>
                        <a:lnTo>
                          <a:pt x="213" y="19"/>
                        </a:lnTo>
                        <a:lnTo>
                          <a:pt x="205" y="30"/>
                        </a:lnTo>
                        <a:lnTo>
                          <a:pt x="196" y="54"/>
                        </a:lnTo>
                        <a:lnTo>
                          <a:pt x="199" y="65"/>
                        </a:lnTo>
                        <a:lnTo>
                          <a:pt x="199" y="81"/>
                        </a:lnTo>
                        <a:lnTo>
                          <a:pt x="205" y="89"/>
                        </a:lnTo>
                        <a:lnTo>
                          <a:pt x="205" y="95"/>
                        </a:lnTo>
                        <a:lnTo>
                          <a:pt x="203" y="100"/>
                        </a:lnTo>
                        <a:lnTo>
                          <a:pt x="192" y="112"/>
                        </a:lnTo>
                        <a:lnTo>
                          <a:pt x="191" y="117"/>
                        </a:lnTo>
                        <a:lnTo>
                          <a:pt x="194" y="124"/>
                        </a:lnTo>
                        <a:lnTo>
                          <a:pt x="213" y="121"/>
                        </a:lnTo>
                        <a:lnTo>
                          <a:pt x="224" y="135"/>
                        </a:lnTo>
                        <a:lnTo>
                          <a:pt x="226" y="149"/>
                        </a:lnTo>
                        <a:lnTo>
                          <a:pt x="217" y="149"/>
                        </a:lnTo>
                        <a:lnTo>
                          <a:pt x="201" y="135"/>
                        </a:lnTo>
                        <a:lnTo>
                          <a:pt x="203" y="147"/>
                        </a:lnTo>
                        <a:lnTo>
                          <a:pt x="196" y="168"/>
                        </a:lnTo>
                        <a:lnTo>
                          <a:pt x="198" y="173"/>
                        </a:lnTo>
                        <a:lnTo>
                          <a:pt x="196" y="173"/>
                        </a:lnTo>
                        <a:lnTo>
                          <a:pt x="182" y="170"/>
                        </a:lnTo>
                        <a:lnTo>
                          <a:pt x="168" y="173"/>
                        </a:lnTo>
                        <a:lnTo>
                          <a:pt x="163" y="177"/>
                        </a:lnTo>
                        <a:lnTo>
                          <a:pt x="156" y="177"/>
                        </a:lnTo>
                        <a:lnTo>
                          <a:pt x="136" y="163"/>
                        </a:lnTo>
                        <a:lnTo>
                          <a:pt x="131" y="156"/>
                        </a:lnTo>
                        <a:lnTo>
                          <a:pt x="117" y="151"/>
                        </a:lnTo>
                        <a:lnTo>
                          <a:pt x="107" y="144"/>
                        </a:lnTo>
                        <a:lnTo>
                          <a:pt x="91" y="142"/>
                        </a:lnTo>
                        <a:lnTo>
                          <a:pt x="70" y="147"/>
                        </a:lnTo>
                        <a:lnTo>
                          <a:pt x="60" y="156"/>
                        </a:lnTo>
                        <a:lnTo>
                          <a:pt x="53" y="158"/>
                        </a:lnTo>
                        <a:lnTo>
                          <a:pt x="49" y="163"/>
                        </a:lnTo>
                        <a:lnTo>
                          <a:pt x="54" y="121"/>
                        </a:lnTo>
                        <a:lnTo>
                          <a:pt x="53" y="117"/>
                        </a:lnTo>
                        <a:lnTo>
                          <a:pt x="40" y="116"/>
                        </a:lnTo>
                        <a:lnTo>
                          <a:pt x="39" y="123"/>
                        </a:lnTo>
                        <a:lnTo>
                          <a:pt x="32" y="128"/>
                        </a:lnTo>
                        <a:lnTo>
                          <a:pt x="26" y="121"/>
                        </a:lnTo>
                        <a:lnTo>
                          <a:pt x="21" y="121"/>
                        </a:lnTo>
                        <a:lnTo>
                          <a:pt x="16" y="119"/>
                        </a:lnTo>
                        <a:lnTo>
                          <a:pt x="12" y="110"/>
                        </a:lnTo>
                        <a:lnTo>
                          <a:pt x="7" y="103"/>
                        </a:lnTo>
                        <a:lnTo>
                          <a:pt x="5" y="95"/>
                        </a:lnTo>
                        <a:lnTo>
                          <a:pt x="7" y="86"/>
                        </a:lnTo>
                        <a:lnTo>
                          <a:pt x="16" y="84"/>
                        </a:lnTo>
                        <a:lnTo>
                          <a:pt x="14" y="82"/>
                        </a:lnTo>
                        <a:lnTo>
                          <a:pt x="4" y="81"/>
                        </a:lnTo>
                        <a:lnTo>
                          <a:pt x="4" y="70"/>
                        </a:lnTo>
                        <a:lnTo>
                          <a:pt x="5" y="67"/>
                        </a:lnTo>
                        <a:lnTo>
                          <a:pt x="4" y="63"/>
                        </a:lnTo>
                        <a:lnTo>
                          <a:pt x="0" y="63"/>
                        </a:lnTo>
                        <a:lnTo>
                          <a:pt x="2" y="46"/>
                        </a:lnTo>
                        <a:lnTo>
                          <a:pt x="5" y="42"/>
                        </a:lnTo>
                        <a:lnTo>
                          <a:pt x="28" y="35"/>
                        </a:lnTo>
                        <a:lnTo>
                          <a:pt x="28" y="32"/>
                        </a:lnTo>
                        <a:lnTo>
                          <a:pt x="30" y="28"/>
                        </a:lnTo>
                        <a:lnTo>
                          <a:pt x="37" y="26"/>
                        </a:lnTo>
                        <a:lnTo>
                          <a:pt x="42" y="21"/>
                        </a:lnTo>
                        <a:lnTo>
                          <a:pt x="58" y="21"/>
                        </a:lnTo>
                        <a:lnTo>
                          <a:pt x="60" y="12"/>
                        </a:lnTo>
                        <a:lnTo>
                          <a:pt x="68" y="18"/>
                        </a:lnTo>
                        <a:lnTo>
                          <a:pt x="86" y="14"/>
                        </a:lnTo>
                        <a:lnTo>
                          <a:pt x="89" y="11"/>
                        </a:lnTo>
                        <a:lnTo>
                          <a:pt x="88" y="5"/>
                        </a:lnTo>
                        <a:lnTo>
                          <a:pt x="95" y="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defRPr/>
                    </a:pPr>
                    <a:endParaRPr lang="fi-FI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49" name="Group 14"/>
                <p:cNvGrpSpPr>
                  <a:grpSpLocks/>
                </p:cNvGrpSpPr>
                <p:nvPr/>
              </p:nvGrpSpPr>
              <p:grpSpPr bwMode="auto">
                <a:xfrm>
                  <a:off x="2363" y="2818"/>
                  <a:ext cx="723" cy="968"/>
                  <a:chOff x="3793" y="1967"/>
                  <a:chExt cx="419" cy="561"/>
                </a:xfrm>
                <a:grpFill/>
              </p:grpSpPr>
              <p:sp>
                <p:nvSpPr>
                  <p:cNvPr id="294" name="Freeform 15"/>
                  <p:cNvSpPr>
                    <a:spLocks/>
                  </p:cNvSpPr>
                  <p:nvPr/>
                </p:nvSpPr>
                <p:spPr bwMode="auto">
                  <a:xfrm>
                    <a:off x="3793" y="1967"/>
                    <a:ext cx="419" cy="561"/>
                  </a:xfrm>
                  <a:custGeom>
                    <a:avLst/>
                    <a:gdLst>
                      <a:gd name="T0" fmla="*/ 35 w 495"/>
                      <a:gd name="T1" fmla="*/ 9 h 663"/>
                      <a:gd name="T2" fmla="*/ 36 w 495"/>
                      <a:gd name="T3" fmla="*/ 7 h 663"/>
                      <a:gd name="T4" fmla="*/ 34 w 495"/>
                      <a:gd name="T5" fmla="*/ 7 h 663"/>
                      <a:gd name="T6" fmla="*/ 31 w 495"/>
                      <a:gd name="T7" fmla="*/ 7 h 663"/>
                      <a:gd name="T8" fmla="*/ 30 w 495"/>
                      <a:gd name="T9" fmla="*/ 6 h 663"/>
                      <a:gd name="T10" fmla="*/ 30 w 495"/>
                      <a:gd name="T11" fmla="*/ 3 h 663"/>
                      <a:gd name="T12" fmla="*/ 27 w 495"/>
                      <a:gd name="T13" fmla="*/ 3 h 663"/>
                      <a:gd name="T14" fmla="*/ 25 w 495"/>
                      <a:gd name="T15" fmla="*/ 0 h 663"/>
                      <a:gd name="T16" fmla="*/ 25 w 495"/>
                      <a:gd name="T17" fmla="*/ 4 h 663"/>
                      <a:gd name="T18" fmla="*/ 22 w 495"/>
                      <a:gd name="T19" fmla="*/ 6 h 663"/>
                      <a:gd name="T20" fmla="*/ 24 w 495"/>
                      <a:gd name="T21" fmla="*/ 7 h 663"/>
                      <a:gd name="T22" fmla="*/ 25 w 495"/>
                      <a:gd name="T23" fmla="*/ 8 h 663"/>
                      <a:gd name="T24" fmla="*/ 25 w 495"/>
                      <a:gd name="T25" fmla="*/ 11 h 663"/>
                      <a:gd name="T26" fmla="*/ 21 w 495"/>
                      <a:gd name="T27" fmla="*/ 12 h 663"/>
                      <a:gd name="T28" fmla="*/ 21 w 495"/>
                      <a:gd name="T29" fmla="*/ 13 h 663"/>
                      <a:gd name="T30" fmla="*/ 18 w 495"/>
                      <a:gd name="T31" fmla="*/ 14 h 663"/>
                      <a:gd name="T32" fmla="*/ 16 w 495"/>
                      <a:gd name="T33" fmla="*/ 11 h 663"/>
                      <a:gd name="T34" fmla="*/ 13 w 495"/>
                      <a:gd name="T35" fmla="*/ 12 h 663"/>
                      <a:gd name="T36" fmla="*/ 13 w 495"/>
                      <a:gd name="T37" fmla="*/ 14 h 663"/>
                      <a:gd name="T38" fmla="*/ 14 w 495"/>
                      <a:gd name="T39" fmla="*/ 15 h 663"/>
                      <a:gd name="T40" fmla="*/ 10 w 495"/>
                      <a:gd name="T41" fmla="*/ 19 h 663"/>
                      <a:gd name="T42" fmla="*/ 10 w 495"/>
                      <a:gd name="T43" fmla="*/ 22 h 663"/>
                      <a:gd name="T44" fmla="*/ 8 w 495"/>
                      <a:gd name="T45" fmla="*/ 25 h 663"/>
                      <a:gd name="T46" fmla="*/ 6 w 495"/>
                      <a:gd name="T47" fmla="*/ 27 h 663"/>
                      <a:gd name="T48" fmla="*/ 3 w 495"/>
                      <a:gd name="T49" fmla="*/ 34 h 663"/>
                      <a:gd name="T50" fmla="*/ 3 w 495"/>
                      <a:gd name="T51" fmla="*/ 37 h 663"/>
                      <a:gd name="T52" fmla="*/ 3 w 495"/>
                      <a:gd name="T53" fmla="*/ 40 h 663"/>
                      <a:gd name="T54" fmla="*/ 0 w 495"/>
                      <a:gd name="T55" fmla="*/ 44 h 663"/>
                      <a:gd name="T56" fmla="*/ 3 w 495"/>
                      <a:gd name="T57" fmla="*/ 45 h 663"/>
                      <a:gd name="T58" fmla="*/ 2 w 495"/>
                      <a:gd name="T59" fmla="*/ 49 h 663"/>
                      <a:gd name="T60" fmla="*/ 11 w 495"/>
                      <a:gd name="T61" fmla="*/ 58 h 663"/>
                      <a:gd name="T62" fmla="*/ 6 w 495"/>
                      <a:gd name="T63" fmla="*/ 65 h 663"/>
                      <a:gd name="T64" fmla="*/ 6 w 495"/>
                      <a:gd name="T65" fmla="*/ 72 h 663"/>
                      <a:gd name="T66" fmla="*/ 19 w 495"/>
                      <a:gd name="T67" fmla="*/ 73 h 663"/>
                      <a:gd name="T68" fmla="*/ 21 w 495"/>
                      <a:gd name="T69" fmla="*/ 75 h 663"/>
                      <a:gd name="T70" fmla="*/ 25 w 495"/>
                      <a:gd name="T71" fmla="*/ 74 h 663"/>
                      <a:gd name="T72" fmla="*/ 28 w 495"/>
                      <a:gd name="T73" fmla="*/ 75 h 663"/>
                      <a:gd name="T74" fmla="*/ 36 w 495"/>
                      <a:gd name="T75" fmla="*/ 74 h 663"/>
                      <a:gd name="T76" fmla="*/ 40 w 495"/>
                      <a:gd name="T77" fmla="*/ 74 h 663"/>
                      <a:gd name="T78" fmla="*/ 41 w 495"/>
                      <a:gd name="T79" fmla="*/ 74 h 663"/>
                      <a:gd name="T80" fmla="*/ 41 w 495"/>
                      <a:gd name="T81" fmla="*/ 69 h 663"/>
                      <a:gd name="T82" fmla="*/ 47 w 495"/>
                      <a:gd name="T83" fmla="*/ 65 h 663"/>
                      <a:gd name="T84" fmla="*/ 40 w 495"/>
                      <a:gd name="T85" fmla="*/ 52 h 663"/>
                      <a:gd name="T86" fmla="*/ 37 w 495"/>
                      <a:gd name="T87" fmla="*/ 48 h 663"/>
                      <a:gd name="T88" fmla="*/ 40 w 495"/>
                      <a:gd name="T89" fmla="*/ 49 h 663"/>
                      <a:gd name="T90" fmla="*/ 47 w 495"/>
                      <a:gd name="T91" fmla="*/ 45 h 663"/>
                      <a:gd name="T92" fmla="*/ 53 w 495"/>
                      <a:gd name="T93" fmla="*/ 41 h 663"/>
                      <a:gd name="T94" fmla="*/ 57 w 495"/>
                      <a:gd name="T95" fmla="*/ 38 h 663"/>
                      <a:gd name="T96" fmla="*/ 54 w 495"/>
                      <a:gd name="T97" fmla="*/ 25 h 663"/>
                      <a:gd name="T98" fmla="*/ 54 w 495"/>
                      <a:gd name="T99" fmla="*/ 21 h 663"/>
                      <a:gd name="T100" fmla="*/ 52 w 495"/>
                      <a:gd name="T101" fmla="*/ 14 h 663"/>
                      <a:gd name="T102" fmla="*/ 49 w 495"/>
                      <a:gd name="T103" fmla="*/ 11 h 663"/>
                      <a:gd name="T104" fmla="*/ 49 w 495"/>
                      <a:gd name="T105" fmla="*/ 9 h 663"/>
                      <a:gd name="T106" fmla="*/ 45 w 495"/>
                      <a:gd name="T107" fmla="*/ 8 h 663"/>
                      <a:gd name="T108" fmla="*/ 46 w 495"/>
                      <a:gd name="T109" fmla="*/ 7 h 663"/>
                      <a:gd name="T110" fmla="*/ 43 w 495"/>
                      <a:gd name="T111" fmla="*/ 9 h 663"/>
                      <a:gd name="T112" fmla="*/ 41 w 495"/>
                      <a:gd name="T113" fmla="*/ 9 h 663"/>
                      <a:gd name="T114" fmla="*/ 38 w 495"/>
                      <a:gd name="T115" fmla="*/ 12 h 663"/>
                      <a:gd name="T116" fmla="*/ 35 w 495"/>
                      <a:gd name="T117" fmla="*/ 12 h 663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495"/>
                      <a:gd name="T178" fmla="*/ 0 h 663"/>
                      <a:gd name="T179" fmla="*/ 495 w 495"/>
                      <a:gd name="T180" fmla="*/ 663 h 663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495" h="663">
                        <a:moveTo>
                          <a:pt x="299" y="95"/>
                        </a:moveTo>
                        <a:lnTo>
                          <a:pt x="299" y="89"/>
                        </a:lnTo>
                        <a:lnTo>
                          <a:pt x="303" y="82"/>
                        </a:lnTo>
                        <a:lnTo>
                          <a:pt x="310" y="77"/>
                        </a:lnTo>
                        <a:lnTo>
                          <a:pt x="317" y="72"/>
                        </a:lnTo>
                        <a:lnTo>
                          <a:pt x="317" y="63"/>
                        </a:lnTo>
                        <a:lnTo>
                          <a:pt x="313" y="60"/>
                        </a:lnTo>
                        <a:lnTo>
                          <a:pt x="297" y="63"/>
                        </a:lnTo>
                        <a:lnTo>
                          <a:pt x="292" y="63"/>
                        </a:lnTo>
                        <a:lnTo>
                          <a:pt x="289" y="56"/>
                        </a:lnTo>
                        <a:lnTo>
                          <a:pt x="278" y="51"/>
                        </a:lnTo>
                        <a:lnTo>
                          <a:pt x="273" y="56"/>
                        </a:lnTo>
                        <a:lnTo>
                          <a:pt x="268" y="54"/>
                        </a:lnTo>
                        <a:lnTo>
                          <a:pt x="269" y="47"/>
                        </a:lnTo>
                        <a:lnTo>
                          <a:pt x="262" y="47"/>
                        </a:lnTo>
                        <a:lnTo>
                          <a:pt x="259" y="44"/>
                        </a:lnTo>
                        <a:lnTo>
                          <a:pt x="266" y="37"/>
                        </a:lnTo>
                        <a:lnTo>
                          <a:pt x="268" y="28"/>
                        </a:lnTo>
                        <a:lnTo>
                          <a:pt x="264" y="18"/>
                        </a:lnTo>
                        <a:lnTo>
                          <a:pt x="250" y="11"/>
                        </a:lnTo>
                        <a:lnTo>
                          <a:pt x="243" y="11"/>
                        </a:lnTo>
                        <a:lnTo>
                          <a:pt x="245" y="7"/>
                        </a:lnTo>
                        <a:lnTo>
                          <a:pt x="236" y="9"/>
                        </a:lnTo>
                        <a:lnTo>
                          <a:pt x="217" y="0"/>
                        </a:lnTo>
                        <a:lnTo>
                          <a:pt x="208" y="0"/>
                        </a:lnTo>
                        <a:lnTo>
                          <a:pt x="207" y="9"/>
                        </a:lnTo>
                        <a:lnTo>
                          <a:pt x="219" y="37"/>
                        </a:lnTo>
                        <a:lnTo>
                          <a:pt x="205" y="42"/>
                        </a:lnTo>
                        <a:lnTo>
                          <a:pt x="203" y="46"/>
                        </a:lnTo>
                        <a:lnTo>
                          <a:pt x="200" y="49"/>
                        </a:lnTo>
                        <a:lnTo>
                          <a:pt x="205" y="51"/>
                        </a:lnTo>
                        <a:lnTo>
                          <a:pt x="208" y="54"/>
                        </a:lnTo>
                        <a:lnTo>
                          <a:pt x="207" y="60"/>
                        </a:lnTo>
                        <a:lnTo>
                          <a:pt x="208" y="65"/>
                        </a:lnTo>
                        <a:lnTo>
                          <a:pt x="212" y="70"/>
                        </a:lnTo>
                        <a:lnTo>
                          <a:pt x="210" y="74"/>
                        </a:lnTo>
                        <a:lnTo>
                          <a:pt x="207" y="74"/>
                        </a:lnTo>
                        <a:lnTo>
                          <a:pt x="205" y="81"/>
                        </a:lnTo>
                        <a:lnTo>
                          <a:pt x="215" y="91"/>
                        </a:lnTo>
                        <a:lnTo>
                          <a:pt x="214" y="93"/>
                        </a:lnTo>
                        <a:lnTo>
                          <a:pt x="193" y="89"/>
                        </a:lnTo>
                        <a:lnTo>
                          <a:pt x="186" y="100"/>
                        </a:lnTo>
                        <a:lnTo>
                          <a:pt x="182" y="116"/>
                        </a:lnTo>
                        <a:lnTo>
                          <a:pt x="186" y="137"/>
                        </a:lnTo>
                        <a:lnTo>
                          <a:pt x="179" y="116"/>
                        </a:lnTo>
                        <a:lnTo>
                          <a:pt x="172" y="112"/>
                        </a:lnTo>
                        <a:lnTo>
                          <a:pt x="170" y="123"/>
                        </a:lnTo>
                        <a:lnTo>
                          <a:pt x="163" y="123"/>
                        </a:lnTo>
                        <a:lnTo>
                          <a:pt x="163" y="110"/>
                        </a:lnTo>
                        <a:lnTo>
                          <a:pt x="159" y="100"/>
                        </a:lnTo>
                        <a:lnTo>
                          <a:pt x="145" y="95"/>
                        </a:lnTo>
                        <a:lnTo>
                          <a:pt x="119" y="96"/>
                        </a:lnTo>
                        <a:lnTo>
                          <a:pt x="116" y="103"/>
                        </a:lnTo>
                        <a:lnTo>
                          <a:pt x="110" y="105"/>
                        </a:lnTo>
                        <a:lnTo>
                          <a:pt x="107" y="112"/>
                        </a:lnTo>
                        <a:lnTo>
                          <a:pt x="107" y="114"/>
                        </a:lnTo>
                        <a:lnTo>
                          <a:pt x="116" y="119"/>
                        </a:lnTo>
                        <a:lnTo>
                          <a:pt x="124" y="130"/>
                        </a:lnTo>
                        <a:lnTo>
                          <a:pt x="124" y="138"/>
                        </a:lnTo>
                        <a:lnTo>
                          <a:pt x="123" y="137"/>
                        </a:lnTo>
                        <a:lnTo>
                          <a:pt x="121" y="128"/>
                        </a:lnTo>
                        <a:lnTo>
                          <a:pt x="105" y="128"/>
                        </a:lnTo>
                        <a:lnTo>
                          <a:pt x="88" y="170"/>
                        </a:lnTo>
                        <a:lnTo>
                          <a:pt x="72" y="177"/>
                        </a:lnTo>
                        <a:lnTo>
                          <a:pt x="72" y="187"/>
                        </a:lnTo>
                        <a:lnTo>
                          <a:pt x="88" y="198"/>
                        </a:lnTo>
                        <a:lnTo>
                          <a:pt x="84" y="208"/>
                        </a:lnTo>
                        <a:lnTo>
                          <a:pt x="76" y="217"/>
                        </a:lnTo>
                        <a:lnTo>
                          <a:pt x="67" y="221"/>
                        </a:lnTo>
                        <a:lnTo>
                          <a:pt x="62" y="233"/>
                        </a:lnTo>
                        <a:lnTo>
                          <a:pt x="56" y="242"/>
                        </a:lnTo>
                        <a:lnTo>
                          <a:pt x="48" y="242"/>
                        </a:lnTo>
                        <a:lnTo>
                          <a:pt x="37" y="235"/>
                        </a:lnTo>
                        <a:lnTo>
                          <a:pt x="27" y="233"/>
                        </a:lnTo>
                        <a:lnTo>
                          <a:pt x="18" y="296"/>
                        </a:lnTo>
                        <a:lnTo>
                          <a:pt x="11" y="301"/>
                        </a:lnTo>
                        <a:lnTo>
                          <a:pt x="7" y="308"/>
                        </a:lnTo>
                        <a:lnTo>
                          <a:pt x="9" y="327"/>
                        </a:lnTo>
                        <a:lnTo>
                          <a:pt x="9" y="332"/>
                        </a:lnTo>
                        <a:lnTo>
                          <a:pt x="13" y="339"/>
                        </a:lnTo>
                        <a:lnTo>
                          <a:pt x="13" y="350"/>
                        </a:lnTo>
                        <a:lnTo>
                          <a:pt x="16" y="360"/>
                        </a:lnTo>
                        <a:lnTo>
                          <a:pt x="14" y="367"/>
                        </a:lnTo>
                        <a:lnTo>
                          <a:pt x="0" y="383"/>
                        </a:lnTo>
                        <a:lnTo>
                          <a:pt x="7" y="388"/>
                        </a:lnTo>
                        <a:lnTo>
                          <a:pt x="4" y="395"/>
                        </a:lnTo>
                        <a:lnTo>
                          <a:pt x="4" y="402"/>
                        </a:lnTo>
                        <a:lnTo>
                          <a:pt x="9" y="420"/>
                        </a:lnTo>
                        <a:lnTo>
                          <a:pt x="7" y="432"/>
                        </a:lnTo>
                        <a:lnTo>
                          <a:pt x="2" y="437"/>
                        </a:lnTo>
                        <a:lnTo>
                          <a:pt x="18" y="458"/>
                        </a:lnTo>
                        <a:lnTo>
                          <a:pt x="23" y="471"/>
                        </a:lnTo>
                        <a:lnTo>
                          <a:pt x="95" y="504"/>
                        </a:lnTo>
                        <a:lnTo>
                          <a:pt x="90" y="516"/>
                        </a:lnTo>
                        <a:lnTo>
                          <a:pt x="69" y="537"/>
                        </a:lnTo>
                        <a:lnTo>
                          <a:pt x="51" y="574"/>
                        </a:lnTo>
                        <a:lnTo>
                          <a:pt x="44" y="612"/>
                        </a:lnTo>
                        <a:lnTo>
                          <a:pt x="46" y="616"/>
                        </a:lnTo>
                        <a:lnTo>
                          <a:pt x="53" y="625"/>
                        </a:lnTo>
                        <a:lnTo>
                          <a:pt x="119" y="623"/>
                        </a:lnTo>
                        <a:lnTo>
                          <a:pt x="156" y="644"/>
                        </a:lnTo>
                        <a:lnTo>
                          <a:pt x="168" y="642"/>
                        </a:lnTo>
                        <a:lnTo>
                          <a:pt x="179" y="642"/>
                        </a:lnTo>
                        <a:lnTo>
                          <a:pt x="187" y="646"/>
                        </a:lnTo>
                        <a:lnTo>
                          <a:pt x="191" y="656"/>
                        </a:lnTo>
                        <a:lnTo>
                          <a:pt x="201" y="663"/>
                        </a:lnTo>
                        <a:lnTo>
                          <a:pt x="207" y="660"/>
                        </a:lnTo>
                        <a:lnTo>
                          <a:pt x="212" y="653"/>
                        </a:lnTo>
                        <a:lnTo>
                          <a:pt x="219" y="647"/>
                        </a:lnTo>
                        <a:lnTo>
                          <a:pt x="231" y="649"/>
                        </a:lnTo>
                        <a:lnTo>
                          <a:pt x="245" y="660"/>
                        </a:lnTo>
                        <a:lnTo>
                          <a:pt x="259" y="661"/>
                        </a:lnTo>
                        <a:lnTo>
                          <a:pt x="280" y="651"/>
                        </a:lnTo>
                        <a:lnTo>
                          <a:pt x="317" y="649"/>
                        </a:lnTo>
                        <a:lnTo>
                          <a:pt x="322" y="646"/>
                        </a:lnTo>
                        <a:lnTo>
                          <a:pt x="332" y="649"/>
                        </a:lnTo>
                        <a:lnTo>
                          <a:pt x="348" y="651"/>
                        </a:lnTo>
                        <a:lnTo>
                          <a:pt x="352" y="660"/>
                        </a:lnTo>
                        <a:lnTo>
                          <a:pt x="360" y="658"/>
                        </a:lnTo>
                        <a:lnTo>
                          <a:pt x="362" y="649"/>
                        </a:lnTo>
                        <a:lnTo>
                          <a:pt x="355" y="632"/>
                        </a:lnTo>
                        <a:lnTo>
                          <a:pt x="357" y="614"/>
                        </a:lnTo>
                        <a:lnTo>
                          <a:pt x="362" y="602"/>
                        </a:lnTo>
                        <a:lnTo>
                          <a:pt x="386" y="595"/>
                        </a:lnTo>
                        <a:lnTo>
                          <a:pt x="395" y="577"/>
                        </a:lnTo>
                        <a:lnTo>
                          <a:pt x="414" y="570"/>
                        </a:lnTo>
                        <a:lnTo>
                          <a:pt x="416" y="563"/>
                        </a:lnTo>
                        <a:lnTo>
                          <a:pt x="343" y="478"/>
                        </a:lnTo>
                        <a:lnTo>
                          <a:pt x="345" y="448"/>
                        </a:lnTo>
                        <a:lnTo>
                          <a:pt x="332" y="441"/>
                        </a:lnTo>
                        <a:lnTo>
                          <a:pt x="325" y="429"/>
                        </a:lnTo>
                        <a:lnTo>
                          <a:pt x="325" y="420"/>
                        </a:lnTo>
                        <a:lnTo>
                          <a:pt x="327" y="416"/>
                        </a:lnTo>
                        <a:lnTo>
                          <a:pt x="343" y="432"/>
                        </a:lnTo>
                        <a:lnTo>
                          <a:pt x="345" y="432"/>
                        </a:lnTo>
                        <a:lnTo>
                          <a:pt x="352" y="418"/>
                        </a:lnTo>
                        <a:lnTo>
                          <a:pt x="404" y="402"/>
                        </a:lnTo>
                        <a:lnTo>
                          <a:pt x="411" y="392"/>
                        </a:lnTo>
                        <a:lnTo>
                          <a:pt x="451" y="381"/>
                        </a:lnTo>
                        <a:lnTo>
                          <a:pt x="456" y="359"/>
                        </a:lnTo>
                        <a:lnTo>
                          <a:pt x="465" y="362"/>
                        </a:lnTo>
                        <a:lnTo>
                          <a:pt x="477" y="383"/>
                        </a:lnTo>
                        <a:lnTo>
                          <a:pt x="484" y="385"/>
                        </a:lnTo>
                        <a:lnTo>
                          <a:pt x="495" y="339"/>
                        </a:lnTo>
                        <a:lnTo>
                          <a:pt x="495" y="334"/>
                        </a:lnTo>
                        <a:lnTo>
                          <a:pt x="481" y="315"/>
                        </a:lnTo>
                        <a:lnTo>
                          <a:pt x="477" y="224"/>
                        </a:lnTo>
                        <a:lnTo>
                          <a:pt x="465" y="212"/>
                        </a:lnTo>
                        <a:lnTo>
                          <a:pt x="465" y="205"/>
                        </a:lnTo>
                        <a:lnTo>
                          <a:pt x="476" y="182"/>
                        </a:lnTo>
                        <a:lnTo>
                          <a:pt x="479" y="156"/>
                        </a:lnTo>
                        <a:lnTo>
                          <a:pt x="472" y="130"/>
                        </a:lnTo>
                        <a:lnTo>
                          <a:pt x="451" y="121"/>
                        </a:lnTo>
                        <a:lnTo>
                          <a:pt x="449" y="109"/>
                        </a:lnTo>
                        <a:lnTo>
                          <a:pt x="444" y="95"/>
                        </a:lnTo>
                        <a:lnTo>
                          <a:pt x="434" y="96"/>
                        </a:lnTo>
                        <a:lnTo>
                          <a:pt x="428" y="89"/>
                        </a:lnTo>
                        <a:lnTo>
                          <a:pt x="427" y="89"/>
                        </a:lnTo>
                        <a:lnTo>
                          <a:pt x="425" y="82"/>
                        </a:lnTo>
                        <a:lnTo>
                          <a:pt x="418" y="77"/>
                        </a:lnTo>
                        <a:lnTo>
                          <a:pt x="413" y="70"/>
                        </a:lnTo>
                        <a:lnTo>
                          <a:pt x="392" y="74"/>
                        </a:lnTo>
                        <a:lnTo>
                          <a:pt x="385" y="77"/>
                        </a:lnTo>
                        <a:lnTo>
                          <a:pt x="388" y="74"/>
                        </a:lnTo>
                        <a:lnTo>
                          <a:pt x="402" y="63"/>
                        </a:lnTo>
                        <a:lnTo>
                          <a:pt x="397" y="61"/>
                        </a:lnTo>
                        <a:lnTo>
                          <a:pt x="388" y="63"/>
                        </a:lnTo>
                        <a:lnTo>
                          <a:pt x="374" y="77"/>
                        </a:lnTo>
                        <a:lnTo>
                          <a:pt x="369" y="86"/>
                        </a:lnTo>
                        <a:lnTo>
                          <a:pt x="366" y="88"/>
                        </a:lnTo>
                        <a:lnTo>
                          <a:pt x="366" y="81"/>
                        </a:lnTo>
                        <a:lnTo>
                          <a:pt x="348" y="84"/>
                        </a:lnTo>
                        <a:lnTo>
                          <a:pt x="332" y="95"/>
                        </a:lnTo>
                        <a:lnTo>
                          <a:pt x="334" y="100"/>
                        </a:lnTo>
                        <a:lnTo>
                          <a:pt x="325" y="98"/>
                        </a:lnTo>
                        <a:lnTo>
                          <a:pt x="315" y="93"/>
                        </a:lnTo>
                        <a:lnTo>
                          <a:pt x="301" y="100"/>
                        </a:lnTo>
                        <a:lnTo>
                          <a:pt x="299" y="95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defRPr/>
                    </a:pPr>
                    <a:endParaRPr lang="fi-FI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5" name="Freeform 16"/>
                  <p:cNvSpPr>
                    <a:spLocks/>
                  </p:cNvSpPr>
                  <p:nvPr/>
                </p:nvSpPr>
                <p:spPr bwMode="auto">
                  <a:xfrm>
                    <a:off x="4149" y="2007"/>
                    <a:ext cx="24" cy="30"/>
                  </a:xfrm>
                  <a:custGeom>
                    <a:avLst/>
                    <a:gdLst>
                      <a:gd name="T0" fmla="*/ 3 w 28"/>
                      <a:gd name="T1" fmla="*/ 3 h 35"/>
                      <a:gd name="T2" fmla="*/ 3 w 28"/>
                      <a:gd name="T3" fmla="*/ 3 h 35"/>
                      <a:gd name="T4" fmla="*/ 3 w 28"/>
                      <a:gd name="T5" fmla="*/ 4 h 35"/>
                      <a:gd name="T6" fmla="*/ 3 w 28"/>
                      <a:gd name="T7" fmla="*/ 5 h 35"/>
                      <a:gd name="T8" fmla="*/ 3 w 28"/>
                      <a:gd name="T9" fmla="*/ 4 h 35"/>
                      <a:gd name="T10" fmla="*/ 3 w 28"/>
                      <a:gd name="T11" fmla="*/ 4 h 35"/>
                      <a:gd name="T12" fmla="*/ 3 w 28"/>
                      <a:gd name="T13" fmla="*/ 5 h 35"/>
                      <a:gd name="T14" fmla="*/ 3 w 28"/>
                      <a:gd name="T15" fmla="*/ 4 h 35"/>
                      <a:gd name="T16" fmla="*/ 0 w 28"/>
                      <a:gd name="T17" fmla="*/ 3 h 35"/>
                      <a:gd name="T18" fmla="*/ 3 w 28"/>
                      <a:gd name="T19" fmla="*/ 3 h 35"/>
                      <a:gd name="T20" fmla="*/ 3 w 28"/>
                      <a:gd name="T21" fmla="*/ 3 h 35"/>
                      <a:gd name="T22" fmla="*/ 3 w 28"/>
                      <a:gd name="T23" fmla="*/ 3 h 35"/>
                      <a:gd name="T24" fmla="*/ 3 w 28"/>
                      <a:gd name="T25" fmla="*/ 3 h 35"/>
                      <a:gd name="T26" fmla="*/ 3 w 28"/>
                      <a:gd name="T27" fmla="*/ 3 h 35"/>
                      <a:gd name="T28" fmla="*/ 3 w 28"/>
                      <a:gd name="T29" fmla="*/ 3 h 35"/>
                      <a:gd name="T30" fmla="*/ 3 w 28"/>
                      <a:gd name="T31" fmla="*/ 3 h 35"/>
                      <a:gd name="T32" fmla="*/ 3 w 28"/>
                      <a:gd name="T33" fmla="*/ 3 h 35"/>
                      <a:gd name="T34" fmla="*/ 3 w 28"/>
                      <a:gd name="T35" fmla="*/ 0 h 35"/>
                      <a:gd name="T36" fmla="*/ 3 w 28"/>
                      <a:gd name="T37" fmla="*/ 2 h 35"/>
                      <a:gd name="T38" fmla="*/ 3 w 28"/>
                      <a:gd name="T39" fmla="*/ 3 h 35"/>
                      <a:gd name="T40" fmla="*/ 3 w 28"/>
                      <a:gd name="T41" fmla="*/ 3 h 35"/>
                      <a:gd name="T42" fmla="*/ 3 w 28"/>
                      <a:gd name="T43" fmla="*/ 3 h 35"/>
                      <a:gd name="T44" fmla="*/ 3 w 28"/>
                      <a:gd name="T45" fmla="*/ 3 h 35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8"/>
                      <a:gd name="T70" fmla="*/ 0 h 35"/>
                      <a:gd name="T71" fmla="*/ 28 w 28"/>
                      <a:gd name="T72" fmla="*/ 35 h 35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8" h="35">
                        <a:moveTo>
                          <a:pt x="25" y="20"/>
                        </a:moveTo>
                        <a:lnTo>
                          <a:pt x="25" y="27"/>
                        </a:lnTo>
                        <a:lnTo>
                          <a:pt x="28" y="32"/>
                        </a:lnTo>
                        <a:lnTo>
                          <a:pt x="27" y="35"/>
                        </a:lnTo>
                        <a:lnTo>
                          <a:pt x="23" y="32"/>
                        </a:lnTo>
                        <a:lnTo>
                          <a:pt x="18" y="32"/>
                        </a:lnTo>
                        <a:lnTo>
                          <a:pt x="14" y="35"/>
                        </a:lnTo>
                        <a:lnTo>
                          <a:pt x="6" y="32"/>
                        </a:lnTo>
                        <a:lnTo>
                          <a:pt x="0" y="27"/>
                        </a:lnTo>
                        <a:lnTo>
                          <a:pt x="4" y="23"/>
                        </a:lnTo>
                        <a:lnTo>
                          <a:pt x="4" y="20"/>
                        </a:lnTo>
                        <a:lnTo>
                          <a:pt x="4" y="11"/>
                        </a:lnTo>
                        <a:lnTo>
                          <a:pt x="7" y="11"/>
                        </a:lnTo>
                        <a:lnTo>
                          <a:pt x="18" y="18"/>
                        </a:lnTo>
                        <a:lnTo>
                          <a:pt x="18" y="13"/>
                        </a:lnTo>
                        <a:lnTo>
                          <a:pt x="13" y="9"/>
                        </a:lnTo>
                        <a:lnTo>
                          <a:pt x="9" y="4"/>
                        </a:lnTo>
                        <a:lnTo>
                          <a:pt x="11" y="0"/>
                        </a:lnTo>
                        <a:lnTo>
                          <a:pt x="16" y="2"/>
                        </a:lnTo>
                        <a:lnTo>
                          <a:pt x="18" y="7"/>
                        </a:lnTo>
                        <a:lnTo>
                          <a:pt x="25" y="7"/>
                        </a:lnTo>
                        <a:lnTo>
                          <a:pt x="28" y="11"/>
                        </a:lnTo>
                        <a:lnTo>
                          <a:pt x="25" y="20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chemeClr val="bg2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defRPr/>
                    </a:pPr>
                    <a:endParaRPr lang="fi-FI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50" name="Freeform 17"/>
                <p:cNvSpPr>
                  <a:spLocks/>
                </p:cNvSpPr>
                <p:nvPr/>
              </p:nvSpPr>
              <p:spPr bwMode="auto">
                <a:xfrm>
                  <a:off x="3562" y="2664"/>
                  <a:ext cx="421" cy="332"/>
                </a:xfrm>
                <a:custGeom>
                  <a:avLst/>
                  <a:gdLst>
                    <a:gd name="T0" fmla="*/ 832 w 289"/>
                    <a:gd name="T1" fmla="*/ 11686 h 226"/>
                    <a:gd name="T2" fmla="*/ 1468 w 289"/>
                    <a:gd name="T3" fmla="*/ 15870 h 226"/>
                    <a:gd name="T4" fmla="*/ 2139 w 289"/>
                    <a:gd name="T5" fmla="*/ 16844 h 226"/>
                    <a:gd name="T6" fmla="*/ 3994 w 289"/>
                    <a:gd name="T7" fmla="*/ 17167 h 226"/>
                    <a:gd name="T8" fmla="*/ 5584 w 289"/>
                    <a:gd name="T9" fmla="*/ 18279 h 226"/>
                    <a:gd name="T10" fmla="*/ 10547 w 289"/>
                    <a:gd name="T11" fmla="*/ 18350 h 226"/>
                    <a:gd name="T12" fmla="*/ 12799 w 289"/>
                    <a:gd name="T13" fmla="*/ 22154 h 226"/>
                    <a:gd name="T14" fmla="*/ 12614 w 289"/>
                    <a:gd name="T15" fmla="*/ 27754 h 226"/>
                    <a:gd name="T16" fmla="*/ 17261 w 289"/>
                    <a:gd name="T17" fmla="*/ 32248 h 226"/>
                    <a:gd name="T18" fmla="*/ 19229 w 289"/>
                    <a:gd name="T19" fmla="*/ 33560 h 226"/>
                    <a:gd name="T20" fmla="*/ 23229 w 289"/>
                    <a:gd name="T21" fmla="*/ 33235 h 226"/>
                    <a:gd name="T22" fmla="*/ 24848 w 289"/>
                    <a:gd name="T23" fmla="*/ 31712 h 226"/>
                    <a:gd name="T24" fmla="*/ 26768 w 289"/>
                    <a:gd name="T25" fmla="*/ 31922 h 226"/>
                    <a:gd name="T26" fmla="*/ 27034 w 289"/>
                    <a:gd name="T27" fmla="*/ 29740 h 226"/>
                    <a:gd name="T28" fmla="*/ 28583 w 289"/>
                    <a:gd name="T29" fmla="*/ 28715 h 226"/>
                    <a:gd name="T30" fmla="*/ 30510 w 289"/>
                    <a:gd name="T31" fmla="*/ 28399 h 226"/>
                    <a:gd name="T32" fmla="*/ 31967 w 289"/>
                    <a:gd name="T33" fmla="*/ 29740 h 226"/>
                    <a:gd name="T34" fmla="*/ 32603 w 289"/>
                    <a:gd name="T35" fmla="*/ 28044 h 226"/>
                    <a:gd name="T36" fmla="*/ 31425 w 289"/>
                    <a:gd name="T37" fmla="*/ 26253 h 226"/>
                    <a:gd name="T38" fmla="*/ 32603 w 289"/>
                    <a:gd name="T39" fmla="*/ 23136 h 226"/>
                    <a:gd name="T40" fmla="*/ 33523 w 289"/>
                    <a:gd name="T41" fmla="*/ 17940 h 226"/>
                    <a:gd name="T42" fmla="*/ 35819 w 289"/>
                    <a:gd name="T43" fmla="*/ 16371 h 226"/>
                    <a:gd name="T44" fmla="*/ 38436 w 289"/>
                    <a:gd name="T45" fmla="*/ 13794 h 226"/>
                    <a:gd name="T46" fmla="*/ 36365 w 289"/>
                    <a:gd name="T47" fmla="*/ 13186 h 226"/>
                    <a:gd name="T48" fmla="*/ 36946 w 289"/>
                    <a:gd name="T49" fmla="*/ 10721 h 226"/>
                    <a:gd name="T50" fmla="*/ 37577 w 289"/>
                    <a:gd name="T51" fmla="*/ 9659 h 226"/>
                    <a:gd name="T52" fmla="*/ 35819 w 289"/>
                    <a:gd name="T53" fmla="*/ 8600 h 226"/>
                    <a:gd name="T54" fmla="*/ 30051 w 289"/>
                    <a:gd name="T55" fmla="*/ 3686 h 226"/>
                    <a:gd name="T56" fmla="*/ 27310 w 289"/>
                    <a:gd name="T57" fmla="*/ 3686 h 226"/>
                    <a:gd name="T58" fmla="*/ 25145 w 289"/>
                    <a:gd name="T59" fmla="*/ 0 h 226"/>
                    <a:gd name="T60" fmla="*/ 23012 w 289"/>
                    <a:gd name="T61" fmla="*/ 2171 h 226"/>
                    <a:gd name="T62" fmla="*/ 17720 w 289"/>
                    <a:gd name="T63" fmla="*/ 1629 h 226"/>
                    <a:gd name="T64" fmla="*/ 13979 w 289"/>
                    <a:gd name="T65" fmla="*/ 1629 h 226"/>
                    <a:gd name="T66" fmla="*/ 12164 w 289"/>
                    <a:gd name="T67" fmla="*/ 1770 h 226"/>
                    <a:gd name="T68" fmla="*/ 10207 w 289"/>
                    <a:gd name="T69" fmla="*/ 1629 h 226"/>
                    <a:gd name="T70" fmla="*/ 3116 w 289"/>
                    <a:gd name="T71" fmla="*/ 3819 h 226"/>
                    <a:gd name="T72" fmla="*/ 1468 w 289"/>
                    <a:gd name="T73" fmla="*/ 6273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9"/>
                    <a:gd name="T112" fmla="*/ 0 h 226"/>
                    <a:gd name="T113" fmla="*/ 289 w 289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9" h="226">
                      <a:moveTo>
                        <a:pt x="0" y="40"/>
                      </a:moveTo>
                      <a:lnTo>
                        <a:pt x="6" y="79"/>
                      </a:lnTo>
                      <a:lnTo>
                        <a:pt x="4" y="58"/>
                      </a:lnTo>
                      <a:lnTo>
                        <a:pt x="11" y="107"/>
                      </a:lnTo>
                      <a:lnTo>
                        <a:pt x="14" y="107"/>
                      </a:lnTo>
                      <a:lnTo>
                        <a:pt x="16" y="114"/>
                      </a:lnTo>
                      <a:lnTo>
                        <a:pt x="25" y="110"/>
                      </a:lnTo>
                      <a:lnTo>
                        <a:pt x="30" y="116"/>
                      </a:lnTo>
                      <a:lnTo>
                        <a:pt x="37" y="117"/>
                      </a:lnTo>
                      <a:lnTo>
                        <a:pt x="42" y="123"/>
                      </a:lnTo>
                      <a:lnTo>
                        <a:pt x="65" y="128"/>
                      </a:lnTo>
                      <a:lnTo>
                        <a:pt x="79" y="124"/>
                      </a:lnTo>
                      <a:lnTo>
                        <a:pt x="86" y="130"/>
                      </a:lnTo>
                      <a:lnTo>
                        <a:pt x="96" y="149"/>
                      </a:lnTo>
                      <a:lnTo>
                        <a:pt x="91" y="163"/>
                      </a:lnTo>
                      <a:lnTo>
                        <a:pt x="95" y="187"/>
                      </a:lnTo>
                      <a:lnTo>
                        <a:pt x="126" y="207"/>
                      </a:lnTo>
                      <a:lnTo>
                        <a:pt x="130" y="217"/>
                      </a:lnTo>
                      <a:lnTo>
                        <a:pt x="131" y="222"/>
                      </a:lnTo>
                      <a:lnTo>
                        <a:pt x="145" y="226"/>
                      </a:lnTo>
                      <a:lnTo>
                        <a:pt x="159" y="222"/>
                      </a:lnTo>
                      <a:lnTo>
                        <a:pt x="175" y="224"/>
                      </a:lnTo>
                      <a:lnTo>
                        <a:pt x="182" y="221"/>
                      </a:lnTo>
                      <a:lnTo>
                        <a:pt x="187" y="214"/>
                      </a:lnTo>
                      <a:lnTo>
                        <a:pt x="194" y="217"/>
                      </a:lnTo>
                      <a:lnTo>
                        <a:pt x="201" y="215"/>
                      </a:lnTo>
                      <a:lnTo>
                        <a:pt x="198" y="203"/>
                      </a:lnTo>
                      <a:lnTo>
                        <a:pt x="203" y="200"/>
                      </a:lnTo>
                      <a:lnTo>
                        <a:pt x="210" y="200"/>
                      </a:lnTo>
                      <a:lnTo>
                        <a:pt x="215" y="193"/>
                      </a:lnTo>
                      <a:lnTo>
                        <a:pt x="222" y="189"/>
                      </a:lnTo>
                      <a:lnTo>
                        <a:pt x="229" y="191"/>
                      </a:lnTo>
                      <a:lnTo>
                        <a:pt x="233" y="196"/>
                      </a:lnTo>
                      <a:lnTo>
                        <a:pt x="240" y="200"/>
                      </a:lnTo>
                      <a:lnTo>
                        <a:pt x="247" y="196"/>
                      </a:lnTo>
                      <a:lnTo>
                        <a:pt x="245" y="189"/>
                      </a:lnTo>
                      <a:lnTo>
                        <a:pt x="240" y="184"/>
                      </a:lnTo>
                      <a:lnTo>
                        <a:pt x="236" y="177"/>
                      </a:lnTo>
                      <a:lnTo>
                        <a:pt x="238" y="170"/>
                      </a:lnTo>
                      <a:lnTo>
                        <a:pt x="245" y="156"/>
                      </a:lnTo>
                      <a:lnTo>
                        <a:pt x="245" y="126"/>
                      </a:lnTo>
                      <a:lnTo>
                        <a:pt x="252" y="121"/>
                      </a:lnTo>
                      <a:lnTo>
                        <a:pt x="259" y="119"/>
                      </a:lnTo>
                      <a:lnTo>
                        <a:pt x="269" y="110"/>
                      </a:lnTo>
                      <a:lnTo>
                        <a:pt x="282" y="109"/>
                      </a:lnTo>
                      <a:lnTo>
                        <a:pt x="289" y="93"/>
                      </a:lnTo>
                      <a:lnTo>
                        <a:pt x="282" y="89"/>
                      </a:lnTo>
                      <a:lnTo>
                        <a:pt x="273" y="89"/>
                      </a:lnTo>
                      <a:lnTo>
                        <a:pt x="273" y="75"/>
                      </a:lnTo>
                      <a:lnTo>
                        <a:pt x="278" y="72"/>
                      </a:lnTo>
                      <a:lnTo>
                        <a:pt x="283" y="67"/>
                      </a:lnTo>
                      <a:lnTo>
                        <a:pt x="282" y="65"/>
                      </a:lnTo>
                      <a:lnTo>
                        <a:pt x="282" y="63"/>
                      </a:lnTo>
                      <a:lnTo>
                        <a:pt x="269" y="58"/>
                      </a:lnTo>
                      <a:lnTo>
                        <a:pt x="250" y="39"/>
                      </a:lnTo>
                      <a:lnTo>
                        <a:pt x="226" y="25"/>
                      </a:lnTo>
                      <a:lnTo>
                        <a:pt x="212" y="26"/>
                      </a:lnTo>
                      <a:lnTo>
                        <a:pt x="205" y="25"/>
                      </a:lnTo>
                      <a:lnTo>
                        <a:pt x="194" y="5"/>
                      </a:lnTo>
                      <a:lnTo>
                        <a:pt x="189" y="0"/>
                      </a:lnTo>
                      <a:lnTo>
                        <a:pt x="184" y="4"/>
                      </a:lnTo>
                      <a:lnTo>
                        <a:pt x="173" y="14"/>
                      </a:lnTo>
                      <a:lnTo>
                        <a:pt x="159" y="19"/>
                      </a:lnTo>
                      <a:lnTo>
                        <a:pt x="133" y="11"/>
                      </a:lnTo>
                      <a:lnTo>
                        <a:pt x="110" y="9"/>
                      </a:lnTo>
                      <a:lnTo>
                        <a:pt x="105" y="11"/>
                      </a:lnTo>
                      <a:lnTo>
                        <a:pt x="98" y="11"/>
                      </a:lnTo>
                      <a:lnTo>
                        <a:pt x="91" y="12"/>
                      </a:lnTo>
                      <a:lnTo>
                        <a:pt x="84" y="14"/>
                      </a:lnTo>
                      <a:lnTo>
                        <a:pt x="77" y="11"/>
                      </a:lnTo>
                      <a:lnTo>
                        <a:pt x="56" y="11"/>
                      </a:lnTo>
                      <a:lnTo>
                        <a:pt x="23" y="26"/>
                      </a:lnTo>
                      <a:lnTo>
                        <a:pt x="16" y="39"/>
                      </a:lnTo>
                      <a:lnTo>
                        <a:pt x="11" y="4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fi-FI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18"/>
                <p:cNvSpPr>
                  <a:spLocks/>
                </p:cNvSpPr>
                <p:nvPr/>
              </p:nvSpPr>
              <p:spPr bwMode="auto">
                <a:xfrm>
                  <a:off x="3460" y="2778"/>
                  <a:ext cx="242" cy="180"/>
                </a:xfrm>
                <a:custGeom>
                  <a:avLst/>
                  <a:gdLst>
                    <a:gd name="T0" fmla="*/ 0 w 165"/>
                    <a:gd name="T1" fmla="*/ 15392 h 123"/>
                    <a:gd name="T2" fmla="*/ 1 w 165"/>
                    <a:gd name="T3" fmla="*/ 14798 h 123"/>
                    <a:gd name="T4" fmla="*/ 1470 w 165"/>
                    <a:gd name="T5" fmla="*/ 13799 h 123"/>
                    <a:gd name="T6" fmla="*/ 2753 w 165"/>
                    <a:gd name="T7" fmla="*/ 11483 h 123"/>
                    <a:gd name="T8" fmla="*/ 2753 w 165"/>
                    <a:gd name="T9" fmla="*/ 9820 h 123"/>
                    <a:gd name="T10" fmla="*/ 3162 w 165"/>
                    <a:gd name="T11" fmla="*/ 9155 h 123"/>
                    <a:gd name="T12" fmla="*/ 5922 w 165"/>
                    <a:gd name="T13" fmla="*/ 8906 h 123"/>
                    <a:gd name="T14" fmla="*/ 9976 w 165"/>
                    <a:gd name="T15" fmla="*/ 4256 h 123"/>
                    <a:gd name="T16" fmla="*/ 10859 w 165"/>
                    <a:gd name="T17" fmla="*/ 0 h 123"/>
                    <a:gd name="T18" fmla="*/ 10330 w 165"/>
                    <a:gd name="T19" fmla="*/ 3577 h 123"/>
                    <a:gd name="T20" fmla="*/ 7517 w 165"/>
                    <a:gd name="T21" fmla="*/ 8164 h 123"/>
                    <a:gd name="T22" fmla="*/ 8071 w 165"/>
                    <a:gd name="T23" fmla="*/ 9155 h 123"/>
                    <a:gd name="T24" fmla="*/ 8856 w 165"/>
                    <a:gd name="T25" fmla="*/ 9155 h 123"/>
                    <a:gd name="T26" fmla="*/ 9976 w 165"/>
                    <a:gd name="T27" fmla="*/ 9629 h 123"/>
                    <a:gd name="T28" fmla="*/ 11620 w 165"/>
                    <a:gd name="T29" fmla="*/ 9629 h 123"/>
                    <a:gd name="T30" fmla="*/ 11865 w 165"/>
                    <a:gd name="T31" fmla="*/ 6443 h 123"/>
                    <a:gd name="T32" fmla="*/ 12115 w 165"/>
                    <a:gd name="T33" fmla="*/ 5662 h 123"/>
                    <a:gd name="T34" fmla="*/ 12332 w 165"/>
                    <a:gd name="T35" fmla="*/ 5235 h 123"/>
                    <a:gd name="T36" fmla="*/ 13636 w 165"/>
                    <a:gd name="T37" fmla="*/ 4585 h 123"/>
                    <a:gd name="T38" fmla="*/ 14395 w 165"/>
                    <a:gd name="T39" fmla="*/ 5450 h 123"/>
                    <a:gd name="T40" fmla="*/ 15331 w 165"/>
                    <a:gd name="T41" fmla="*/ 5662 h 123"/>
                    <a:gd name="T42" fmla="*/ 16170 w 165"/>
                    <a:gd name="T43" fmla="*/ 6443 h 123"/>
                    <a:gd name="T44" fmla="*/ 19532 w 165"/>
                    <a:gd name="T45" fmla="*/ 7256 h 123"/>
                    <a:gd name="T46" fmla="*/ 21459 w 165"/>
                    <a:gd name="T47" fmla="*/ 6679 h 123"/>
                    <a:gd name="T48" fmla="*/ 22485 w 165"/>
                    <a:gd name="T49" fmla="*/ 7501 h 123"/>
                    <a:gd name="T50" fmla="*/ 23996 w 165"/>
                    <a:gd name="T51" fmla="*/ 10112 h 123"/>
                    <a:gd name="T52" fmla="*/ 23298 w 165"/>
                    <a:gd name="T53" fmla="*/ 12126 h 123"/>
                    <a:gd name="T54" fmla="*/ 23867 w 165"/>
                    <a:gd name="T55" fmla="*/ 15540 h 123"/>
                    <a:gd name="T56" fmla="*/ 10582 w 165"/>
                    <a:gd name="T57" fmla="*/ 17339 h 123"/>
                    <a:gd name="T58" fmla="*/ 0 w 165"/>
                    <a:gd name="T59" fmla="*/ 15392 h 12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65"/>
                    <a:gd name="T91" fmla="*/ 0 h 123"/>
                    <a:gd name="T92" fmla="*/ 165 w 165"/>
                    <a:gd name="T93" fmla="*/ 123 h 12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65" h="123">
                      <a:moveTo>
                        <a:pt x="0" y="109"/>
                      </a:moveTo>
                      <a:lnTo>
                        <a:pt x="1" y="105"/>
                      </a:lnTo>
                      <a:lnTo>
                        <a:pt x="10" y="98"/>
                      </a:lnTo>
                      <a:lnTo>
                        <a:pt x="19" y="81"/>
                      </a:lnTo>
                      <a:lnTo>
                        <a:pt x="19" y="70"/>
                      </a:lnTo>
                      <a:lnTo>
                        <a:pt x="22" y="65"/>
                      </a:lnTo>
                      <a:lnTo>
                        <a:pt x="41" y="63"/>
                      </a:lnTo>
                      <a:lnTo>
                        <a:pt x="69" y="30"/>
                      </a:lnTo>
                      <a:lnTo>
                        <a:pt x="75" y="0"/>
                      </a:lnTo>
                      <a:lnTo>
                        <a:pt x="71" y="25"/>
                      </a:lnTo>
                      <a:lnTo>
                        <a:pt x="52" y="58"/>
                      </a:lnTo>
                      <a:lnTo>
                        <a:pt x="55" y="65"/>
                      </a:lnTo>
                      <a:lnTo>
                        <a:pt x="61" y="65"/>
                      </a:lnTo>
                      <a:lnTo>
                        <a:pt x="69" y="68"/>
                      </a:lnTo>
                      <a:lnTo>
                        <a:pt x="80" y="68"/>
                      </a:lnTo>
                      <a:lnTo>
                        <a:pt x="82" y="46"/>
                      </a:lnTo>
                      <a:lnTo>
                        <a:pt x="83" y="40"/>
                      </a:lnTo>
                      <a:lnTo>
                        <a:pt x="85" y="37"/>
                      </a:lnTo>
                      <a:lnTo>
                        <a:pt x="94" y="33"/>
                      </a:lnTo>
                      <a:lnTo>
                        <a:pt x="99" y="39"/>
                      </a:lnTo>
                      <a:lnTo>
                        <a:pt x="106" y="40"/>
                      </a:lnTo>
                      <a:lnTo>
                        <a:pt x="111" y="46"/>
                      </a:lnTo>
                      <a:lnTo>
                        <a:pt x="134" y="51"/>
                      </a:lnTo>
                      <a:lnTo>
                        <a:pt x="148" y="47"/>
                      </a:lnTo>
                      <a:lnTo>
                        <a:pt x="155" y="53"/>
                      </a:lnTo>
                      <a:lnTo>
                        <a:pt x="165" y="72"/>
                      </a:lnTo>
                      <a:lnTo>
                        <a:pt x="160" y="86"/>
                      </a:lnTo>
                      <a:lnTo>
                        <a:pt x="164" y="110"/>
                      </a:lnTo>
                      <a:lnTo>
                        <a:pt x="73" y="123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fi-FI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19"/>
                <p:cNvSpPr>
                  <a:spLocks/>
                </p:cNvSpPr>
                <p:nvPr/>
              </p:nvSpPr>
              <p:spPr bwMode="auto">
                <a:xfrm>
                  <a:off x="3043" y="2885"/>
                  <a:ext cx="774" cy="727"/>
                </a:xfrm>
                <a:custGeom>
                  <a:avLst/>
                  <a:gdLst>
                    <a:gd name="T0" fmla="*/ 68941 w 531"/>
                    <a:gd name="T1" fmla="*/ 44668 h 498"/>
                    <a:gd name="T2" fmla="*/ 70301 w 531"/>
                    <a:gd name="T3" fmla="*/ 47597 h 498"/>
                    <a:gd name="T4" fmla="*/ 70797 w 531"/>
                    <a:gd name="T5" fmla="*/ 51528 h 498"/>
                    <a:gd name="T6" fmla="*/ 61528 w 531"/>
                    <a:gd name="T7" fmla="*/ 63970 h 498"/>
                    <a:gd name="T8" fmla="*/ 61802 w 531"/>
                    <a:gd name="T9" fmla="*/ 67840 h 498"/>
                    <a:gd name="T10" fmla="*/ 58291 w 531"/>
                    <a:gd name="T11" fmla="*/ 67696 h 498"/>
                    <a:gd name="T12" fmla="*/ 50622 w 531"/>
                    <a:gd name="T13" fmla="*/ 64226 h 498"/>
                    <a:gd name="T14" fmla="*/ 46858 w 531"/>
                    <a:gd name="T15" fmla="*/ 64915 h 498"/>
                    <a:gd name="T16" fmla="*/ 42859 w 531"/>
                    <a:gd name="T17" fmla="*/ 66255 h 498"/>
                    <a:gd name="T18" fmla="*/ 40388 w 531"/>
                    <a:gd name="T19" fmla="*/ 66704 h 498"/>
                    <a:gd name="T20" fmla="*/ 33947 w 531"/>
                    <a:gd name="T21" fmla="*/ 63970 h 498"/>
                    <a:gd name="T22" fmla="*/ 27333 w 531"/>
                    <a:gd name="T23" fmla="*/ 58053 h 498"/>
                    <a:gd name="T24" fmla="*/ 25508 w 531"/>
                    <a:gd name="T25" fmla="*/ 57338 h 498"/>
                    <a:gd name="T26" fmla="*/ 24128 w 531"/>
                    <a:gd name="T27" fmla="*/ 54329 h 498"/>
                    <a:gd name="T28" fmla="*/ 18089 w 531"/>
                    <a:gd name="T29" fmla="*/ 53321 h 498"/>
                    <a:gd name="T30" fmla="*/ 16927 w 531"/>
                    <a:gd name="T31" fmla="*/ 55253 h 498"/>
                    <a:gd name="T32" fmla="*/ 13435 w 531"/>
                    <a:gd name="T33" fmla="*/ 52110 h 498"/>
                    <a:gd name="T34" fmla="*/ 14078 w 531"/>
                    <a:gd name="T35" fmla="*/ 50202 h 498"/>
                    <a:gd name="T36" fmla="*/ 12514 w 531"/>
                    <a:gd name="T37" fmla="*/ 49510 h 498"/>
                    <a:gd name="T38" fmla="*/ 7578 w 531"/>
                    <a:gd name="T39" fmla="*/ 47021 h 498"/>
                    <a:gd name="T40" fmla="*/ 5380 w 531"/>
                    <a:gd name="T41" fmla="*/ 44854 h 498"/>
                    <a:gd name="T42" fmla="*/ 2592 w 531"/>
                    <a:gd name="T43" fmla="*/ 46372 h 498"/>
                    <a:gd name="T44" fmla="*/ 4041 w 531"/>
                    <a:gd name="T45" fmla="*/ 39357 h 498"/>
                    <a:gd name="T46" fmla="*/ 1551 w 531"/>
                    <a:gd name="T47" fmla="*/ 24395 h 498"/>
                    <a:gd name="T48" fmla="*/ 0 w 531"/>
                    <a:gd name="T49" fmla="*/ 21759 h 498"/>
                    <a:gd name="T50" fmla="*/ 1812 w 531"/>
                    <a:gd name="T51" fmla="*/ 15080 h 498"/>
                    <a:gd name="T52" fmla="*/ 2850 w 531"/>
                    <a:gd name="T53" fmla="*/ 12591 h 498"/>
                    <a:gd name="T54" fmla="*/ 3296 w 531"/>
                    <a:gd name="T55" fmla="*/ 10993 h 498"/>
                    <a:gd name="T56" fmla="*/ 2850 w 531"/>
                    <a:gd name="T57" fmla="*/ 9560 h 498"/>
                    <a:gd name="T58" fmla="*/ 4360 w 531"/>
                    <a:gd name="T59" fmla="*/ 9765 h 498"/>
                    <a:gd name="T60" fmla="*/ 13812 w 531"/>
                    <a:gd name="T61" fmla="*/ 6144 h 498"/>
                    <a:gd name="T62" fmla="*/ 29790 w 531"/>
                    <a:gd name="T63" fmla="*/ 0 h 498"/>
                    <a:gd name="T64" fmla="*/ 32996 w 531"/>
                    <a:gd name="T65" fmla="*/ 1835 h 498"/>
                    <a:gd name="T66" fmla="*/ 30759 w 531"/>
                    <a:gd name="T67" fmla="*/ 1426 h 498"/>
                    <a:gd name="T68" fmla="*/ 32996 w 531"/>
                    <a:gd name="T69" fmla="*/ 6730 h 498"/>
                    <a:gd name="T70" fmla="*/ 33763 w 531"/>
                    <a:gd name="T71" fmla="*/ 5709 h 498"/>
                    <a:gd name="T72" fmla="*/ 37267 w 531"/>
                    <a:gd name="T73" fmla="*/ 5435 h 498"/>
                    <a:gd name="T74" fmla="*/ 48271 w 531"/>
                    <a:gd name="T75" fmla="*/ 6730 h 498"/>
                    <a:gd name="T76" fmla="*/ 64703 w 531"/>
                    <a:gd name="T77" fmla="*/ 7674 h 498"/>
                    <a:gd name="T78" fmla="*/ 68370 w 531"/>
                    <a:gd name="T79" fmla="*/ 24673 h 498"/>
                    <a:gd name="T80" fmla="*/ 65105 w 531"/>
                    <a:gd name="T81" fmla="*/ 27903 h 498"/>
                    <a:gd name="T82" fmla="*/ 64703 w 531"/>
                    <a:gd name="T83" fmla="*/ 31300 h 498"/>
                    <a:gd name="T84" fmla="*/ 66517 w 531"/>
                    <a:gd name="T85" fmla="*/ 38124 h 49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31"/>
                    <a:gd name="T130" fmla="*/ 0 h 498"/>
                    <a:gd name="T131" fmla="*/ 531 w 531"/>
                    <a:gd name="T132" fmla="*/ 498 h 49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31" h="498">
                      <a:moveTo>
                        <a:pt x="496" y="279"/>
                      </a:moveTo>
                      <a:lnTo>
                        <a:pt x="514" y="327"/>
                      </a:lnTo>
                      <a:lnTo>
                        <a:pt x="526" y="337"/>
                      </a:lnTo>
                      <a:lnTo>
                        <a:pt x="524" y="348"/>
                      </a:lnTo>
                      <a:lnTo>
                        <a:pt x="531" y="363"/>
                      </a:lnTo>
                      <a:lnTo>
                        <a:pt x="528" y="377"/>
                      </a:lnTo>
                      <a:lnTo>
                        <a:pt x="491" y="407"/>
                      </a:lnTo>
                      <a:lnTo>
                        <a:pt x="459" y="468"/>
                      </a:lnTo>
                      <a:lnTo>
                        <a:pt x="458" y="482"/>
                      </a:lnTo>
                      <a:lnTo>
                        <a:pt x="461" y="496"/>
                      </a:lnTo>
                      <a:lnTo>
                        <a:pt x="451" y="498"/>
                      </a:lnTo>
                      <a:lnTo>
                        <a:pt x="435" y="495"/>
                      </a:lnTo>
                      <a:lnTo>
                        <a:pt x="404" y="470"/>
                      </a:lnTo>
                      <a:lnTo>
                        <a:pt x="377" y="470"/>
                      </a:lnTo>
                      <a:lnTo>
                        <a:pt x="360" y="482"/>
                      </a:lnTo>
                      <a:lnTo>
                        <a:pt x="349" y="475"/>
                      </a:lnTo>
                      <a:lnTo>
                        <a:pt x="328" y="475"/>
                      </a:lnTo>
                      <a:lnTo>
                        <a:pt x="320" y="484"/>
                      </a:lnTo>
                      <a:lnTo>
                        <a:pt x="309" y="489"/>
                      </a:lnTo>
                      <a:lnTo>
                        <a:pt x="301" y="488"/>
                      </a:lnTo>
                      <a:lnTo>
                        <a:pt x="276" y="461"/>
                      </a:lnTo>
                      <a:lnTo>
                        <a:pt x="253" y="468"/>
                      </a:lnTo>
                      <a:lnTo>
                        <a:pt x="224" y="453"/>
                      </a:lnTo>
                      <a:lnTo>
                        <a:pt x="204" y="425"/>
                      </a:lnTo>
                      <a:lnTo>
                        <a:pt x="194" y="419"/>
                      </a:lnTo>
                      <a:lnTo>
                        <a:pt x="190" y="419"/>
                      </a:lnTo>
                      <a:lnTo>
                        <a:pt x="180" y="412"/>
                      </a:lnTo>
                      <a:lnTo>
                        <a:pt x="180" y="397"/>
                      </a:lnTo>
                      <a:lnTo>
                        <a:pt x="136" y="384"/>
                      </a:lnTo>
                      <a:lnTo>
                        <a:pt x="135" y="390"/>
                      </a:lnTo>
                      <a:lnTo>
                        <a:pt x="138" y="395"/>
                      </a:lnTo>
                      <a:lnTo>
                        <a:pt x="126" y="404"/>
                      </a:lnTo>
                      <a:lnTo>
                        <a:pt x="119" y="400"/>
                      </a:lnTo>
                      <a:lnTo>
                        <a:pt x="100" y="381"/>
                      </a:lnTo>
                      <a:lnTo>
                        <a:pt x="105" y="370"/>
                      </a:lnTo>
                      <a:lnTo>
                        <a:pt x="105" y="367"/>
                      </a:lnTo>
                      <a:lnTo>
                        <a:pt x="105" y="365"/>
                      </a:lnTo>
                      <a:lnTo>
                        <a:pt x="93" y="362"/>
                      </a:lnTo>
                      <a:lnTo>
                        <a:pt x="84" y="349"/>
                      </a:lnTo>
                      <a:lnTo>
                        <a:pt x="56" y="344"/>
                      </a:lnTo>
                      <a:lnTo>
                        <a:pt x="51" y="335"/>
                      </a:lnTo>
                      <a:lnTo>
                        <a:pt x="40" y="328"/>
                      </a:lnTo>
                      <a:lnTo>
                        <a:pt x="25" y="342"/>
                      </a:lnTo>
                      <a:lnTo>
                        <a:pt x="19" y="339"/>
                      </a:lnTo>
                      <a:lnTo>
                        <a:pt x="30" y="293"/>
                      </a:lnTo>
                      <a:lnTo>
                        <a:pt x="30" y="288"/>
                      </a:lnTo>
                      <a:lnTo>
                        <a:pt x="16" y="269"/>
                      </a:lnTo>
                      <a:lnTo>
                        <a:pt x="12" y="178"/>
                      </a:lnTo>
                      <a:lnTo>
                        <a:pt x="0" y="166"/>
                      </a:lnTo>
                      <a:lnTo>
                        <a:pt x="0" y="159"/>
                      </a:lnTo>
                      <a:lnTo>
                        <a:pt x="11" y="136"/>
                      </a:lnTo>
                      <a:lnTo>
                        <a:pt x="14" y="110"/>
                      </a:lnTo>
                      <a:lnTo>
                        <a:pt x="7" y="84"/>
                      </a:lnTo>
                      <a:lnTo>
                        <a:pt x="21" y="92"/>
                      </a:lnTo>
                      <a:lnTo>
                        <a:pt x="25" y="87"/>
                      </a:lnTo>
                      <a:lnTo>
                        <a:pt x="25" y="80"/>
                      </a:lnTo>
                      <a:lnTo>
                        <a:pt x="12" y="75"/>
                      </a:lnTo>
                      <a:lnTo>
                        <a:pt x="21" y="70"/>
                      </a:lnTo>
                      <a:lnTo>
                        <a:pt x="32" y="68"/>
                      </a:lnTo>
                      <a:lnTo>
                        <a:pt x="32" y="71"/>
                      </a:lnTo>
                      <a:lnTo>
                        <a:pt x="44" y="61"/>
                      </a:lnTo>
                      <a:lnTo>
                        <a:pt x="103" y="45"/>
                      </a:lnTo>
                      <a:lnTo>
                        <a:pt x="135" y="21"/>
                      </a:lnTo>
                      <a:lnTo>
                        <a:pt x="222" y="0"/>
                      </a:lnTo>
                      <a:lnTo>
                        <a:pt x="239" y="7"/>
                      </a:lnTo>
                      <a:lnTo>
                        <a:pt x="246" y="14"/>
                      </a:lnTo>
                      <a:lnTo>
                        <a:pt x="245" y="21"/>
                      </a:lnTo>
                      <a:lnTo>
                        <a:pt x="229" y="10"/>
                      </a:lnTo>
                      <a:lnTo>
                        <a:pt x="241" y="45"/>
                      </a:lnTo>
                      <a:lnTo>
                        <a:pt x="246" y="49"/>
                      </a:lnTo>
                      <a:lnTo>
                        <a:pt x="248" y="45"/>
                      </a:lnTo>
                      <a:lnTo>
                        <a:pt x="252" y="42"/>
                      </a:lnTo>
                      <a:lnTo>
                        <a:pt x="255" y="45"/>
                      </a:lnTo>
                      <a:lnTo>
                        <a:pt x="278" y="40"/>
                      </a:lnTo>
                      <a:lnTo>
                        <a:pt x="287" y="35"/>
                      </a:lnTo>
                      <a:lnTo>
                        <a:pt x="360" y="49"/>
                      </a:lnTo>
                      <a:lnTo>
                        <a:pt x="451" y="36"/>
                      </a:lnTo>
                      <a:lnTo>
                        <a:pt x="482" y="56"/>
                      </a:lnTo>
                      <a:lnTo>
                        <a:pt x="510" y="162"/>
                      </a:lnTo>
                      <a:lnTo>
                        <a:pt x="510" y="180"/>
                      </a:lnTo>
                      <a:lnTo>
                        <a:pt x="500" y="196"/>
                      </a:lnTo>
                      <a:lnTo>
                        <a:pt x="486" y="204"/>
                      </a:lnTo>
                      <a:lnTo>
                        <a:pt x="477" y="218"/>
                      </a:lnTo>
                      <a:lnTo>
                        <a:pt x="482" y="229"/>
                      </a:lnTo>
                      <a:lnTo>
                        <a:pt x="498" y="241"/>
                      </a:lnTo>
                      <a:lnTo>
                        <a:pt x="496" y="27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fi-FI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20"/>
                <p:cNvSpPr>
                  <a:spLocks/>
                </p:cNvSpPr>
                <p:nvPr/>
              </p:nvSpPr>
              <p:spPr bwMode="auto">
                <a:xfrm>
                  <a:off x="3560" y="2468"/>
                  <a:ext cx="519" cy="291"/>
                </a:xfrm>
                <a:custGeom>
                  <a:avLst/>
                  <a:gdLst>
                    <a:gd name="T0" fmla="*/ 0 w 356"/>
                    <a:gd name="T1" fmla="*/ 20607 h 201"/>
                    <a:gd name="T2" fmla="*/ 2056 w 356"/>
                    <a:gd name="T3" fmla="*/ 12031 h 201"/>
                    <a:gd name="T4" fmla="*/ 4675 w 356"/>
                    <a:gd name="T5" fmla="*/ 6124 h 201"/>
                    <a:gd name="T6" fmla="*/ 9411 w 356"/>
                    <a:gd name="T7" fmla="*/ 4317 h 201"/>
                    <a:gd name="T8" fmla="*/ 13271 w 356"/>
                    <a:gd name="T9" fmla="*/ 9597 h 201"/>
                    <a:gd name="T10" fmla="*/ 14284 w 356"/>
                    <a:gd name="T11" fmla="*/ 10056 h 201"/>
                    <a:gd name="T12" fmla="*/ 16754 w 356"/>
                    <a:gd name="T13" fmla="*/ 11765 h 201"/>
                    <a:gd name="T14" fmla="*/ 19477 w 356"/>
                    <a:gd name="T15" fmla="*/ 10958 h 201"/>
                    <a:gd name="T16" fmla="*/ 19891 w 356"/>
                    <a:gd name="T17" fmla="*/ 12118 h 201"/>
                    <a:gd name="T18" fmla="*/ 21120 w 356"/>
                    <a:gd name="T19" fmla="*/ 8967 h 201"/>
                    <a:gd name="T20" fmla="*/ 21390 w 356"/>
                    <a:gd name="T21" fmla="*/ 1933 h 201"/>
                    <a:gd name="T22" fmla="*/ 23715 w 356"/>
                    <a:gd name="T23" fmla="*/ 557 h 201"/>
                    <a:gd name="T24" fmla="*/ 28608 w 356"/>
                    <a:gd name="T25" fmla="*/ 258 h 201"/>
                    <a:gd name="T26" fmla="*/ 31894 w 356"/>
                    <a:gd name="T27" fmla="*/ 1690 h 201"/>
                    <a:gd name="T28" fmla="*/ 35210 w 356"/>
                    <a:gd name="T29" fmla="*/ 4317 h 201"/>
                    <a:gd name="T30" fmla="*/ 36773 w 356"/>
                    <a:gd name="T31" fmla="*/ 3805 h 201"/>
                    <a:gd name="T32" fmla="*/ 40529 w 356"/>
                    <a:gd name="T33" fmla="*/ 3805 h 201"/>
                    <a:gd name="T34" fmla="*/ 42831 w 356"/>
                    <a:gd name="T35" fmla="*/ 5509 h 201"/>
                    <a:gd name="T36" fmla="*/ 43676 w 356"/>
                    <a:gd name="T37" fmla="*/ 7035 h 201"/>
                    <a:gd name="T38" fmla="*/ 44057 w 356"/>
                    <a:gd name="T39" fmla="*/ 10654 h 201"/>
                    <a:gd name="T40" fmla="*/ 44975 w 356"/>
                    <a:gd name="T41" fmla="*/ 12031 h 201"/>
                    <a:gd name="T42" fmla="*/ 47869 w 356"/>
                    <a:gd name="T43" fmla="*/ 18158 h 201"/>
                    <a:gd name="T44" fmla="*/ 44703 w 356"/>
                    <a:gd name="T45" fmla="*/ 20312 h 201"/>
                    <a:gd name="T46" fmla="*/ 43676 w 356"/>
                    <a:gd name="T47" fmla="*/ 22726 h 201"/>
                    <a:gd name="T48" fmla="*/ 40529 w 356"/>
                    <a:gd name="T49" fmla="*/ 22487 h 201"/>
                    <a:gd name="T50" fmla="*/ 39887 w 356"/>
                    <a:gd name="T51" fmla="*/ 24060 h 201"/>
                    <a:gd name="T52" fmla="*/ 36314 w 356"/>
                    <a:gd name="T53" fmla="*/ 23840 h 201"/>
                    <a:gd name="T54" fmla="*/ 30534 w 356"/>
                    <a:gd name="T55" fmla="*/ 19769 h 201"/>
                    <a:gd name="T56" fmla="*/ 27632 w 356"/>
                    <a:gd name="T57" fmla="*/ 19769 h 201"/>
                    <a:gd name="T58" fmla="*/ 25545 w 356"/>
                    <a:gd name="T59" fmla="*/ 16717 h 201"/>
                    <a:gd name="T60" fmla="*/ 23386 w 356"/>
                    <a:gd name="T61" fmla="*/ 18407 h 201"/>
                    <a:gd name="T62" fmla="*/ 17974 w 356"/>
                    <a:gd name="T63" fmla="*/ 18054 h 201"/>
                    <a:gd name="T64" fmla="*/ 14284 w 356"/>
                    <a:gd name="T65" fmla="*/ 18054 h 201"/>
                    <a:gd name="T66" fmla="*/ 12329 w 356"/>
                    <a:gd name="T67" fmla="*/ 18158 h 201"/>
                    <a:gd name="T68" fmla="*/ 10510 w 356"/>
                    <a:gd name="T69" fmla="*/ 18054 h 201"/>
                    <a:gd name="T70" fmla="*/ 3207 w 356"/>
                    <a:gd name="T71" fmla="*/ 19905 h 201"/>
                    <a:gd name="T72" fmla="*/ 1556 w 356"/>
                    <a:gd name="T73" fmla="*/ 21889 h 20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6"/>
                    <a:gd name="T112" fmla="*/ 0 h 201"/>
                    <a:gd name="T113" fmla="*/ 356 w 356"/>
                    <a:gd name="T114" fmla="*/ 201 h 20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6" h="201">
                      <a:moveTo>
                        <a:pt x="1" y="176"/>
                      </a:moveTo>
                      <a:lnTo>
                        <a:pt x="0" y="168"/>
                      </a:lnTo>
                      <a:lnTo>
                        <a:pt x="3" y="122"/>
                      </a:lnTo>
                      <a:lnTo>
                        <a:pt x="15" y="98"/>
                      </a:lnTo>
                      <a:lnTo>
                        <a:pt x="21" y="73"/>
                      </a:lnTo>
                      <a:lnTo>
                        <a:pt x="35" y="50"/>
                      </a:lnTo>
                      <a:lnTo>
                        <a:pt x="42" y="45"/>
                      </a:lnTo>
                      <a:lnTo>
                        <a:pt x="70" y="35"/>
                      </a:lnTo>
                      <a:lnTo>
                        <a:pt x="94" y="63"/>
                      </a:lnTo>
                      <a:lnTo>
                        <a:pt x="99" y="78"/>
                      </a:lnTo>
                      <a:lnTo>
                        <a:pt x="101" y="68"/>
                      </a:lnTo>
                      <a:lnTo>
                        <a:pt x="106" y="82"/>
                      </a:lnTo>
                      <a:lnTo>
                        <a:pt x="111" y="89"/>
                      </a:lnTo>
                      <a:lnTo>
                        <a:pt x="125" y="96"/>
                      </a:lnTo>
                      <a:lnTo>
                        <a:pt x="131" y="96"/>
                      </a:lnTo>
                      <a:lnTo>
                        <a:pt x="145" y="89"/>
                      </a:lnTo>
                      <a:lnTo>
                        <a:pt x="145" y="94"/>
                      </a:lnTo>
                      <a:lnTo>
                        <a:pt x="148" y="99"/>
                      </a:lnTo>
                      <a:lnTo>
                        <a:pt x="150" y="87"/>
                      </a:lnTo>
                      <a:lnTo>
                        <a:pt x="157" y="73"/>
                      </a:lnTo>
                      <a:lnTo>
                        <a:pt x="155" y="21"/>
                      </a:lnTo>
                      <a:lnTo>
                        <a:pt x="159" y="16"/>
                      </a:lnTo>
                      <a:lnTo>
                        <a:pt x="166" y="14"/>
                      </a:lnTo>
                      <a:lnTo>
                        <a:pt x="176" y="5"/>
                      </a:lnTo>
                      <a:lnTo>
                        <a:pt x="197" y="0"/>
                      </a:lnTo>
                      <a:lnTo>
                        <a:pt x="213" y="2"/>
                      </a:lnTo>
                      <a:lnTo>
                        <a:pt x="223" y="9"/>
                      </a:lnTo>
                      <a:lnTo>
                        <a:pt x="237" y="14"/>
                      </a:lnTo>
                      <a:lnTo>
                        <a:pt x="242" y="21"/>
                      </a:lnTo>
                      <a:lnTo>
                        <a:pt x="262" y="35"/>
                      </a:lnTo>
                      <a:lnTo>
                        <a:pt x="269" y="35"/>
                      </a:lnTo>
                      <a:lnTo>
                        <a:pt x="274" y="31"/>
                      </a:lnTo>
                      <a:lnTo>
                        <a:pt x="288" y="28"/>
                      </a:lnTo>
                      <a:lnTo>
                        <a:pt x="302" y="31"/>
                      </a:lnTo>
                      <a:lnTo>
                        <a:pt x="312" y="42"/>
                      </a:lnTo>
                      <a:lnTo>
                        <a:pt x="319" y="45"/>
                      </a:lnTo>
                      <a:lnTo>
                        <a:pt x="323" y="50"/>
                      </a:lnTo>
                      <a:lnTo>
                        <a:pt x="325" y="57"/>
                      </a:lnTo>
                      <a:lnTo>
                        <a:pt x="321" y="85"/>
                      </a:lnTo>
                      <a:lnTo>
                        <a:pt x="328" y="87"/>
                      </a:lnTo>
                      <a:lnTo>
                        <a:pt x="333" y="91"/>
                      </a:lnTo>
                      <a:lnTo>
                        <a:pt x="335" y="98"/>
                      </a:lnTo>
                      <a:lnTo>
                        <a:pt x="354" y="127"/>
                      </a:lnTo>
                      <a:lnTo>
                        <a:pt x="356" y="148"/>
                      </a:lnTo>
                      <a:lnTo>
                        <a:pt x="347" y="150"/>
                      </a:lnTo>
                      <a:lnTo>
                        <a:pt x="333" y="166"/>
                      </a:lnTo>
                      <a:lnTo>
                        <a:pt x="332" y="173"/>
                      </a:lnTo>
                      <a:lnTo>
                        <a:pt x="325" y="185"/>
                      </a:lnTo>
                      <a:lnTo>
                        <a:pt x="318" y="189"/>
                      </a:lnTo>
                      <a:lnTo>
                        <a:pt x="302" y="183"/>
                      </a:lnTo>
                      <a:lnTo>
                        <a:pt x="297" y="189"/>
                      </a:lnTo>
                      <a:lnTo>
                        <a:pt x="297" y="196"/>
                      </a:lnTo>
                      <a:lnTo>
                        <a:pt x="290" y="201"/>
                      </a:lnTo>
                      <a:lnTo>
                        <a:pt x="270" y="194"/>
                      </a:lnTo>
                      <a:lnTo>
                        <a:pt x="251" y="175"/>
                      </a:lnTo>
                      <a:lnTo>
                        <a:pt x="227" y="161"/>
                      </a:lnTo>
                      <a:lnTo>
                        <a:pt x="213" y="162"/>
                      </a:lnTo>
                      <a:lnTo>
                        <a:pt x="206" y="161"/>
                      </a:lnTo>
                      <a:lnTo>
                        <a:pt x="195" y="141"/>
                      </a:lnTo>
                      <a:lnTo>
                        <a:pt x="190" y="136"/>
                      </a:lnTo>
                      <a:lnTo>
                        <a:pt x="185" y="140"/>
                      </a:lnTo>
                      <a:lnTo>
                        <a:pt x="174" y="150"/>
                      </a:lnTo>
                      <a:lnTo>
                        <a:pt x="160" y="155"/>
                      </a:lnTo>
                      <a:lnTo>
                        <a:pt x="134" y="147"/>
                      </a:lnTo>
                      <a:lnTo>
                        <a:pt x="111" y="145"/>
                      </a:lnTo>
                      <a:lnTo>
                        <a:pt x="106" y="147"/>
                      </a:lnTo>
                      <a:lnTo>
                        <a:pt x="99" y="147"/>
                      </a:lnTo>
                      <a:lnTo>
                        <a:pt x="92" y="148"/>
                      </a:lnTo>
                      <a:lnTo>
                        <a:pt x="85" y="150"/>
                      </a:lnTo>
                      <a:lnTo>
                        <a:pt x="78" y="147"/>
                      </a:lnTo>
                      <a:lnTo>
                        <a:pt x="57" y="147"/>
                      </a:lnTo>
                      <a:lnTo>
                        <a:pt x="24" y="162"/>
                      </a:lnTo>
                      <a:lnTo>
                        <a:pt x="17" y="175"/>
                      </a:lnTo>
                      <a:lnTo>
                        <a:pt x="12" y="178"/>
                      </a:lnTo>
                      <a:lnTo>
                        <a:pt x="1" y="17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fi-FI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54" name="Group 21"/>
                <p:cNvGrpSpPr>
                  <a:grpSpLocks/>
                </p:cNvGrpSpPr>
                <p:nvPr/>
              </p:nvGrpSpPr>
              <p:grpSpPr bwMode="auto">
                <a:xfrm>
                  <a:off x="2530" y="811"/>
                  <a:ext cx="1627" cy="2090"/>
                  <a:chOff x="3890" y="804"/>
                  <a:chExt cx="943" cy="1211"/>
                </a:xfrm>
                <a:grpFill/>
              </p:grpSpPr>
              <p:grpSp>
                <p:nvGrpSpPr>
                  <p:cNvPr id="255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890" y="804"/>
                    <a:ext cx="842" cy="930"/>
                    <a:chOff x="3890" y="804"/>
                    <a:chExt cx="842" cy="930"/>
                  </a:xfrm>
                  <a:grpFill/>
                </p:grpSpPr>
                <p:sp>
                  <p:nvSpPr>
                    <p:cNvPr id="273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4289" y="968"/>
                      <a:ext cx="64" cy="53"/>
                    </a:xfrm>
                    <a:custGeom>
                      <a:avLst/>
                      <a:gdLst>
                        <a:gd name="T0" fmla="*/ 5 w 76"/>
                        <a:gd name="T1" fmla="*/ 0 h 63"/>
                        <a:gd name="T2" fmla="*/ 6 w 76"/>
                        <a:gd name="T3" fmla="*/ 0 h 63"/>
                        <a:gd name="T4" fmla="*/ 6 w 76"/>
                        <a:gd name="T5" fmla="*/ 3 h 63"/>
                        <a:gd name="T6" fmla="*/ 6 w 76"/>
                        <a:gd name="T7" fmla="*/ 3 h 63"/>
                        <a:gd name="T8" fmla="*/ 6 w 76"/>
                        <a:gd name="T9" fmla="*/ 3 h 63"/>
                        <a:gd name="T10" fmla="*/ 6 w 76"/>
                        <a:gd name="T11" fmla="*/ 3 h 63"/>
                        <a:gd name="T12" fmla="*/ 5 w 76"/>
                        <a:gd name="T13" fmla="*/ 3 h 63"/>
                        <a:gd name="T14" fmla="*/ 6 w 76"/>
                        <a:gd name="T15" fmla="*/ 3 h 63"/>
                        <a:gd name="T16" fmla="*/ 6 w 76"/>
                        <a:gd name="T17" fmla="*/ 3 h 63"/>
                        <a:gd name="T18" fmla="*/ 6 w 76"/>
                        <a:gd name="T19" fmla="*/ 3 h 63"/>
                        <a:gd name="T20" fmla="*/ 7 w 76"/>
                        <a:gd name="T21" fmla="*/ 3 h 63"/>
                        <a:gd name="T22" fmla="*/ 7 w 76"/>
                        <a:gd name="T23" fmla="*/ 3 h 63"/>
                        <a:gd name="T24" fmla="*/ 7 w 76"/>
                        <a:gd name="T25" fmla="*/ 3 h 63"/>
                        <a:gd name="T26" fmla="*/ 8 w 76"/>
                        <a:gd name="T27" fmla="*/ 3 h 63"/>
                        <a:gd name="T28" fmla="*/ 8 w 76"/>
                        <a:gd name="T29" fmla="*/ 3 h 63"/>
                        <a:gd name="T30" fmla="*/ 8 w 76"/>
                        <a:gd name="T31" fmla="*/ 3 h 63"/>
                        <a:gd name="T32" fmla="*/ 8 w 76"/>
                        <a:gd name="T33" fmla="*/ 3 h 63"/>
                        <a:gd name="T34" fmla="*/ 8 w 76"/>
                        <a:gd name="T35" fmla="*/ 3 h 63"/>
                        <a:gd name="T36" fmla="*/ 7 w 76"/>
                        <a:gd name="T37" fmla="*/ 3 h 63"/>
                        <a:gd name="T38" fmla="*/ 7 w 76"/>
                        <a:gd name="T39" fmla="*/ 4 h 63"/>
                        <a:gd name="T40" fmla="*/ 6 w 76"/>
                        <a:gd name="T41" fmla="*/ 5 h 63"/>
                        <a:gd name="T42" fmla="*/ 6 w 76"/>
                        <a:gd name="T43" fmla="*/ 4 h 63"/>
                        <a:gd name="T44" fmla="*/ 5 w 76"/>
                        <a:gd name="T45" fmla="*/ 5 h 63"/>
                        <a:gd name="T46" fmla="*/ 5 w 76"/>
                        <a:gd name="T47" fmla="*/ 6 h 63"/>
                        <a:gd name="T48" fmla="*/ 5 w 76"/>
                        <a:gd name="T49" fmla="*/ 6 h 63"/>
                        <a:gd name="T50" fmla="*/ 4 w 76"/>
                        <a:gd name="T51" fmla="*/ 5 h 63"/>
                        <a:gd name="T52" fmla="*/ 4 w 76"/>
                        <a:gd name="T53" fmla="*/ 5 h 63"/>
                        <a:gd name="T54" fmla="*/ 5 w 76"/>
                        <a:gd name="T55" fmla="*/ 4 h 63"/>
                        <a:gd name="T56" fmla="*/ 3 w 76"/>
                        <a:gd name="T57" fmla="*/ 6 h 63"/>
                        <a:gd name="T58" fmla="*/ 3 w 76"/>
                        <a:gd name="T59" fmla="*/ 7 h 63"/>
                        <a:gd name="T60" fmla="*/ 3 w 76"/>
                        <a:gd name="T61" fmla="*/ 6 h 63"/>
                        <a:gd name="T62" fmla="*/ 3 w 76"/>
                        <a:gd name="T63" fmla="*/ 6 h 63"/>
                        <a:gd name="T64" fmla="*/ 3 w 76"/>
                        <a:gd name="T65" fmla="*/ 6 h 63"/>
                        <a:gd name="T66" fmla="*/ 0 w 76"/>
                        <a:gd name="T67" fmla="*/ 7 h 63"/>
                        <a:gd name="T68" fmla="*/ 0 w 76"/>
                        <a:gd name="T69" fmla="*/ 6 h 63"/>
                        <a:gd name="T70" fmla="*/ 1 w 76"/>
                        <a:gd name="T71" fmla="*/ 6 h 63"/>
                        <a:gd name="T72" fmla="*/ 3 w 76"/>
                        <a:gd name="T73" fmla="*/ 6 h 63"/>
                        <a:gd name="T74" fmla="*/ 3 w 76"/>
                        <a:gd name="T75" fmla="*/ 5 h 63"/>
                        <a:gd name="T76" fmla="*/ 3 w 76"/>
                        <a:gd name="T77" fmla="*/ 5 h 63"/>
                        <a:gd name="T78" fmla="*/ 3 w 76"/>
                        <a:gd name="T79" fmla="*/ 5 h 63"/>
                        <a:gd name="T80" fmla="*/ 3 w 76"/>
                        <a:gd name="T81" fmla="*/ 5 h 63"/>
                        <a:gd name="T82" fmla="*/ 3 w 76"/>
                        <a:gd name="T83" fmla="*/ 4 h 63"/>
                        <a:gd name="T84" fmla="*/ 3 w 76"/>
                        <a:gd name="T85" fmla="*/ 4 h 63"/>
                        <a:gd name="T86" fmla="*/ 3 w 76"/>
                        <a:gd name="T87" fmla="*/ 3 h 63"/>
                        <a:gd name="T88" fmla="*/ 4 w 76"/>
                        <a:gd name="T89" fmla="*/ 3 h 63"/>
                        <a:gd name="T90" fmla="*/ 4 w 76"/>
                        <a:gd name="T91" fmla="*/ 3 h 63"/>
                        <a:gd name="T92" fmla="*/ 5 w 76"/>
                        <a:gd name="T93" fmla="*/ 3 h 63"/>
                        <a:gd name="T94" fmla="*/ 5 w 76"/>
                        <a:gd name="T95" fmla="*/ 3 h 63"/>
                        <a:gd name="T96" fmla="*/ 5 w 76"/>
                        <a:gd name="T97" fmla="*/ 0 h 63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76"/>
                        <a:gd name="T148" fmla="*/ 0 h 63"/>
                        <a:gd name="T149" fmla="*/ 76 w 76"/>
                        <a:gd name="T150" fmla="*/ 63 h 63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76" h="63">
                          <a:moveTo>
                            <a:pt x="49" y="0"/>
                          </a:moveTo>
                          <a:lnTo>
                            <a:pt x="54" y="0"/>
                          </a:lnTo>
                          <a:lnTo>
                            <a:pt x="56" y="9"/>
                          </a:lnTo>
                          <a:lnTo>
                            <a:pt x="54" y="14"/>
                          </a:lnTo>
                          <a:lnTo>
                            <a:pt x="56" y="12"/>
                          </a:lnTo>
                          <a:lnTo>
                            <a:pt x="57" y="17"/>
                          </a:lnTo>
                          <a:lnTo>
                            <a:pt x="50" y="31"/>
                          </a:lnTo>
                          <a:lnTo>
                            <a:pt x="52" y="28"/>
                          </a:lnTo>
                          <a:lnTo>
                            <a:pt x="57" y="26"/>
                          </a:lnTo>
                          <a:lnTo>
                            <a:pt x="59" y="17"/>
                          </a:lnTo>
                          <a:lnTo>
                            <a:pt x="64" y="17"/>
                          </a:lnTo>
                          <a:lnTo>
                            <a:pt x="64" y="12"/>
                          </a:lnTo>
                          <a:lnTo>
                            <a:pt x="66" y="7"/>
                          </a:lnTo>
                          <a:lnTo>
                            <a:pt x="73" y="10"/>
                          </a:lnTo>
                          <a:lnTo>
                            <a:pt x="76" y="16"/>
                          </a:lnTo>
                          <a:lnTo>
                            <a:pt x="76" y="23"/>
                          </a:lnTo>
                          <a:lnTo>
                            <a:pt x="75" y="30"/>
                          </a:lnTo>
                          <a:lnTo>
                            <a:pt x="71" y="33"/>
                          </a:lnTo>
                          <a:lnTo>
                            <a:pt x="66" y="35"/>
                          </a:lnTo>
                          <a:lnTo>
                            <a:pt x="61" y="38"/>
                          </a:lnTo>
                          <a:lnTo>
                            <a:pt x="57" y="45"/>
                          </a:lnTo>
                          <a:lnTo>
                            <a:pt x="56" y="40"/>
                          </a:lnTo>
                          <a:lnTo>
                            <a:pt x="47" y="47"/>
                          </a:lnTo>
                          <a:lnTo>
                            <a:pt x="47" y="51"/>
                          </a:lnTo>
                          <a:lnTo>
                            <a:pt x="43" y="54"/>
                          </a:lnTo>
                          <a:lnTo>
                            <a:pt x="42" y="49"/>
                          </a:lnTo>
                          <a:lnTo>
                            <a:pt x="42" y="44"/>
                          </a:lnTo>
                          <a:lnTo>
                            <a:pt x="43" y="40"/>
                          </a:lnTo>
                          <a:lnTo>
                            <a:pt x="31" y="54"/>
                          </a:lnTo>
                          <a:lnTo>
                            <a:pt x="19" y="61"/>
                          </a:lnTo>
                          <a:lnTo>
                            <a:pt x="19" y="56"/>
                          </a:lnTo>
                          <a:lnTo>
                            <a:pt x="15" y="54"/>
                          </a:lnTo>
                          <a:lnTo>
                            <a:pt x="12" y="59"/>
                          </a:lnTo>
                          <a:lnTo>
                            <a:pt x="0" y="63"/>
                          </a:lnTo>
                          <a:lnTo>
                            <a:pt x="0" y="59"/>
                          </a:lnTo>
                          <a:lnTo>
                            <a:pt x="1" y="52"/>
                          </a:lnTo>
                          <a:lnTo>
                            <a:pt x="5" y="51"/>
                          </a:lnTo>
                          <a:lnTo>
                            <a:pt x="7" y="47"/>
                          </a:lnTo>
                          <a:lnTo>
                            <a:pt x="10" y="47"/>
                          </a:lnTo>
                          <a:lnTo>
                            <a:pt x="15" y="45"/>
                          </a:lnTo>
                          <a:lnTo>
                            <a:pt x="19" y="45"/>
                          </a:lnTo>
                          <a:lnTo>
                            <a:pt x="22" y="42"/>
                          </a:lnTo>
                          <a:lnTo>
                            <a:pt x="33" y="38"/>
                          </a:lnTo>
                          <a:lnTo>
                            <a:pt x="33" y="33"/>
                          </a:lnTo>
                          <a:lnTo>
                            <a:pt x="42" y="26"/>
                          </a:lnTo>
                          <a:lnTo>
                            <a:pt x="42" y="19"/>
                          </a:lnTo>
                          <a:lnTo>
                            <a:pt x="43" y="19"/>
                          </a:lnTo>
                          <a:lnTo>
                            <a:pt x="47" y="7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4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4296" y="965"/>
                      <a:ext cx="23" cy="29"/>
                    </a:xfrm>
                    <a:custGeom>
                      <a:avLst/>
                      <a:gdLst>
                        <a:gd name="T0" fmla="*/ 2 w 28"/>
                        <a:gd name="T1" fmla="*/ 3 h 34"/>
                        <a:gd name="T2" fmla="*/ 2 w 28"/>
                        <a:gd name="T3" fmla="*/ 3 h 34"/>
                        <a:gd name="T4" fmla="*/ 2 w 28"/>
                        <a:gd name="T5" fmla="*/ 3 h 34"/>
                        <a:gd name="T6" fmla="*/ 2 w 28"/>
                        <a:gd name="T7" fmla="*/ 3 h 34"/>
                        <a:gd name="T8" fmla="*/ 2 w 28"/>
                        <a:gd name="T9" fmla="*/ 3 h 34"/>
                        <a:gd name="T10" fmla="*/ 2 w 28"/>
                        <a:gd name="T11" fmla="*/ 3 h 34"/>
                        <a:gd name="T12" fmla="*/ 2 w 28"/>
                        <a:gd name="T13" fmla="*/ 3 h 34"/>
                        <a:gd name="T14" fmla="*/ 2 w 28"/>
                        <a:gd name="T15" fmla="*/ 3 h 34"/>
                        <a:gd name="T16" fmla="*/ 2 w 28"/>
                        <a:gd name="T17" fmla="*/ 3 h 34"/>
                        <a:gd name="T18" fmla="*/ 2 w 28"/>
                        <a:gd name="T19" fmla="*/ 3 h 34"/>
                        <a:gd name="T20" fmla="*/ 2 w 28"/>
                        <a:gd name="T21" fmla="*/ 3 h 34"/>
                        <a:gd name="T22" fmla="*/ 2 w 28"/>
                        <a:gd name="T23" fmla="*/ 0 h 34"/>
                        <a:gd name="T24" fmla="*/ 2 w 28"/>
                        <a:gd name="T25" fmla="*/ 3 h 34"/>
                        <a:gd name="T26" fmla="*/ 2 w 28"/>
                        <a:gd name="T27" fmla="*/ 3 h 34"/>
                        <a:gd name="T28" fmla="*/ 2 w 28"/>
                        <a:gd name="T29" fmla="*/ 4 h 34"/>
                        <a:gd name="T30" fmla="*/ 2 w 28"/>
                        <a:gd name="T31" fmla="*/ 4 h 34"/>
                        <a:gd name="T32" fmla="*/ 2 w 28"/>
                        <a:gd name="T33" fmla="*/ 4 h 34"/>
                        <a:gd name="T34" fmla="*/ 2 w 28"/>
                        <a:gd name="T35" fmla="*/ 3 h 34"/>
                        <a:gd name="T36" fmla="*/ 2 w 28"/>
                        <a:gd name="T37" fmla="*/ 3 h 34"/>
                        <a:gd name="T38" fmla="*/ 2 w 28"/>
                        <a:gd name="T39" fmla="*/ 3 h 34"/>
                        <a:gd name="T40" fmla="*/ 2 w 28"/>
                        <a:gd name="T41" fmla="*/ 3 h 34"/>
                        <a:gd name="T42" fmla="*/ 2 w 28"/>
                        <a:gd name="T43" fmla="*/ 3 h 34"/>
                        <a:gd name="T44" fmla="*/ 2 w 28"/>
                        <a:gd name="T45" fmla="*/ 4 h 34"/>
                        <a:gd name="T46" fmla="*/ 0 w 28"/>
                        <a:gd name="T47" fmla="*/ 3 h 34"/>
                        <a:gd name="T48" fmla="*/ 2 w 28"/>
                        <a:gd name="T49" fmla="*/ 3 h 3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"/>
                        <a:gd name="T76" fmla="*/ 0 h 34"/>
                        <a:gd name="T77" fmla="*/ 28 w 28"/>
                        <a:gd name="T78" fmla="*/ 34 h 3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" h="34">
                          <a:moveTo>
                            <a:pt x="2" y="23"/>
                          </a:moveTo>
                          <a:lnTo>
                            <a:pt x="4" y="21"/>
                          </a:lnTo>
                          <a:lnTo>
                            <a:pt x="2" y="20"/>
                          </a:lnTo>
                          <a:lnTo>
                            <a:pt x="4" y="16"/>
                          </a:lnTo>
                          <a:lnTo>
                            <a:pt x="6" y="18"/>
                          </a:lnTo>
                          <a:lnTo>
                            <a:pt x="7" y="16"/>
                          </a:lnTo>
                          <a:lnTo>
                            <a:pt x="11" y="18"/>
                          </a:lnTo>
                          <a:lnTo>
                            <a:pt x="13" y="14"/>
                          </a:lnTo>
                          <a:lnTo>
                            <a:pt x="14" y="7"/>
                          </a:lnTo>
                          <a:lnTo>
                            <a:pt x="18" y="13"/>
                          </a:lnTo>
                          <a:lnTo>
                            <a:pt x="21" y="13"/>
                          </a:lnTo>
                          <a:lnTo>
                            <a:pt x="23" y="0"/>
                          </a:lnTo>
                          <a:lnTo>
                            <a:pt x="28" y="13"/>
                          </a:lnTo>
                          <a:lnTo>
                            <a:pt x="28" y="28"/>
                          </a:lnTo>
                          <a:lnTo>
                            <a:pt x="25" y="30"/>
                          </a:lnTo>
                          <a:lnTo>
                            <a:pt x="20" y="32"/>
                          </a:lnTo>
                          <a:lnTo>
                            <a:pt x="16" y="34"/>
                          </a:lnTo>
                          <a:lnTo>
                            <a:pt x="14" y="28"/>
                          </a:lnTo>
                          <a:lnTo>
                            <a:pt x="18" y="25"/>
                          </a:lnTo>
                          <a:lnTo>
                            <a:pt x="21" y="21"/>
                          </a:lnTo>
                          <a:lnTo>
                            <a:pt x="16" y="25"/>
                          </a:lnTo>
                          <a:lnTo>
                            <a:pt x="13" y="25"/>
                          </a:lnTo>
                          <a:lnTo>
                            <a:pt x="2" y="32"/>
                          </a:lnTo>
                          <a:lnTo>
                            <a:pt x="0" y="28"/>
                          </a:lnTo>
                          <a:lnTo>
                            <a:pt x="2" y="23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5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4329" y="941"/>
                      <a:ext cx="17" cy="24"/>
                    </a:xfrm>
                    <a:custGeom>
                      <a:avLst/>
                      <a:gdLst>
                        <a:gd name="T0" fmla="*/ 2 w 21"/>
                        <a:gd name="T1" fmla="*/ 3 h 28"/>
                        <a:gd name="T2" fmla="*/ 2 w 21"/>
                        <a:gd name="T3" fmla="*/ 3 h 28"/>
                        <a:gd name="T4" fmla="*/ 2 w 21"/>
                        <a:gd name="T5" fmla="*/ 0 h 28"/>
                        <a:gd name="T6" fmla="*/ 2 w 21"/>
                        <a:gd name="T7" fmla="*/ 0 h 28"/>
                        <a:gd name="T8" fmla="*/ 2 w 21"/>
                        <a:gd name="T9" fmla="*/ 3 h 28"/>
                        <a:gd name="T10" fmla="*/ 2 w 21"/>
                        <a:gd name="T11" fmla="*/ 3 h 28"/>
                        <a:gd name="T12" fmla="*/ 2 w 21"/>
                        <a:gd name="T13" fmla="*/ 3 h 28"/>
                        <a:gd name="T14" fmla="*/ 0 w 21"/>
                        <a:gd name="T15" fmla="*/ 3 h 28"/>
                        <a:gd name="T16" fmla="*/ 0 w 21"/>
                        <a:gd name="T17" fmla="*/ 3 h 28"/>
                        <a:gd name="T18" fmla="*/ 0 w 21"/>
                        <a:gd name="T19" fmla="*/ 3 h 28"/>
                        <a:gd name="T20" fmla="*/ 2 w 21"/>
                        <a:gd name="T21" fmla="*/ 3 h 28"/>
                        <a:gd name="T22" fmla="*/ 2 w 21"/>
                        <a:gd name="T23" fmla="*/ 3 h 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1"/>
                        <a:gd name="T37" fmla="*/ 0 h 28"/>
                        <a:gd name="T38" fmla="*/ 21 w 21"/>
                        <a:gd name="T39" fmla="*/ 28 h 2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1" h="28">
                          <a:moveTo>
                            <a:pt x="9" y="9"/>
                          </a:moveTo>
                          <a:lnTo>
                            <a:pt x="10" y="9"/>
                          </a:lnTo>
                          <a:lnTo>
                            <a:pt x="14" y="0"/>
                          </a:lnTo>
                          <a:lnTo>
                            <a:pt x="15" y="0"/>
                          </a:lnTo>
                          <a:lnTo>
                            <a:pt x="21" y="4"/>
                          </a:lnTo>
                          <a:lnTo>
                            <a:pt x="14" y="23"/>
                          </a:lnTo>
                          <a:lnTo>
                            <a:pt x="3" y="28"/>
                          </a:lnTo>
                          <a:lnTo>
                            <a:pt x="0" y="27"/>
                          </a:lnTo>
                          <a:lnTo>
                            <a:pt x="0" y="23"/>
                          </a:lnTo>
                          <a:lnTo>
                            <a:pt x="0" y="16"/>
                          </a:lnTo>
                          <a:lnTo>
                            <a:pt x="7" y="13"/>
                          </a:lnTo>
                          <a:lnTo>
                            <a:pt x="9" y="9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6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297" y="1043"/>
                      <a:ext cx="20" cy="16"/>
                    </a:xfrm>
                    <a:custGeom>
                      <a:avLst/>
                      <a:gdLst>
                        <a:gd name="T0" fmla="*/ 3 w 23"/>
                        <a:gd name="T1" fmla="*/ 3 h 19"/>
                        <a:gd name="T2" fmla="*/ 3 w 23"/>
                        <a:gd name="T3" fmla="*/ 3 h 19"/>
                        <a:gd name="T4" fmla="*/ 3 w 23"/>
                        <a:gd name="T5" fmla="*/ 2 h 19"/>
                        <a:gd name="T6" fmla="*/ 3 w 23"/>
                        <a:gd name="T7" fmla="*/ 3 h 19"/>
                        <a:gd name="T8" fmla="*/ 3 w 23"/>
                        <a:gd name="T9" fmla="*/ 3 h 19"/>
                        <a:gd name="T10" fmla="*/ 3 w 23"/>
                        <a:gd name="T11" fmla="*/ 0 h 19"/>
                        <a:gd name="T12" fmla="*/ 3 w 23"/>
                        <a:gd name="T13" fmla="*/ 3 h 19"/>
                        <a:gd name="T14" fmla="*/ 3 w 23"/>
                        <a:gd name="T15" fmla="*/ 3 h 19"/>
                        <a:gd name="T16" fmla="*/ 3 w 23"/>
                        <a:gd name="T17" fmla="*/ 3 h 19"/>
                        <a:gd name="T18" fmla="*/ 3 w 23"/>
                        <a:gd name="T19" fmla="*/ 3 h 19"/>
                        <a:gd name="T20" fmla="*/ 3 w 23"/>
                        <a:gd name="T21" fmla="*/ 3 h 19"/>
                        <a:gd name="T22" fmla="*/ 3 w 23"/>
                        <a:gd name="T23" fmla="*/ 3 h 19"/>
                        <a:gd name="T24" fmla="*/ 0 w 23"/>
                        <a:gd name="T25" fmla="*/ 3 h 19"/>
                        <a:gd name="T26" fmla="*/ 3 w 23"/>
                        <a:gd name="T27" fmla="*/ 3 h 19"/>
                        <a:gd name="T28" fmla="*/ 3 w 23"/>
                        <a:gd name="T29" fmla="*/ 3 h 19"/>
                        <a:gd name="T30" fmla="*/ 3 w 23"/>
                        <a:gd name="T31" fmla="*/ 3 h 1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3"/>
                        <a:gd name="T49" fmla="*/ 0 h 19"/>
                        <a:gd name="T50" fmla="*/ 23 w 23"/>
                        <a:gd name="T51" fmla="*/ 19 h 1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3" h="19">
                          <a:moveTo>
                            <a:pt x="9" y="9"/>
                          </a:moveTo>
                          <a:lnTo>
                            <a:pt x="7" y="9"/>
                          </a:lnTo>
                          <a:lnTo>
                            <a:pt x="5" y="2"/>
                          </a:lnTo>
                          <a:lnTo>
                            <a:pt x="11" y="3"/>
                          </a:lnTo>
                          <a:lnTo>
                            <a:pt x="14" y="3"/>
                          </a:lnTo>
                          <a:lnTo>
                            <a:pt x="21" y="0"/>
                          </a:lnTo>
                          <a:lnTo>
                            <a:pt x="23" y="3"/>
                          </a:lnTo>
                          <a:lnTo>
                            <a:pt x="21" y="9"/>
                          </a:lnTo>
                          <a:lnTo>
                            <a:pt x="16" y="10"/>
                          </a:lnTo>
                          <a:lnTo>
                            <a:pt x="12" y="14"/>
                          </a:lnTo>
                          <a:lnTo>
                            <a:pt x="7" y="17"/>
                          </a:lnTo>
                          <a:lnTo>
                            <a:pt x="4" y="19"/>
                          </a:lnTo>
                          <a:lnTo>
                            <a:pt x="0" y="16"/>
                          </a:lnTo>
                          <a:lnTo>
                            <a:pt x="5" y="10"/>
                          </a:lnTo>
                          <a:lnTo>
                            <a:pt x="9" y="10"/>
                          </a:lnTo>
                          <a:lnTo>
                            <a:pt x="9" y="9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7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4363" y="923"/>
                      <a:ext cx="32" cy="39"/>
                    </a:xfrm>
                    <a:custGeom>
                      <a:avLst/>
                      <a:gdLst>
                        <a:gd name="T0" fmla="*/ 3 w 38"/>
                        <a:gd name="T1" fmla="*/ 3 h 46"/>
                        <a:gd name="T2" fmla="*/ 2 w 38"/>
                        <a:gd name="T3" fmla="*/ 3 h 46"/>
                        <a:gd name="T4" fmla="*/ 3 w 38"/>
                        <a:gd name="T5" fmla="*/ 3 h 46"/>
                        <a:gd name="T6" fmla="*/ 3 w 38"/>
                        <a:gd name="T7" fmla="*/ 3 h 46"/>
                        <a:gd name="T8" fmla="*/ 3 w 38"/>
                        <a:gd name="T9" fmla="*/ 3 h 46"/>
                        <a:gd name="T10" fmla="*/ 3 w 38"/>
                        <a:gd name="T11" fmla="*/ 3 h 46"/>
                        <a:gd name="T12" fmla="*/ 3 w 38"/>
                        <a:gd name="T13" fmla="*/ 3 h 46"/>
                        <a:gd name="T14" fmla="*/ 3 w 38"/>
                        <a:gd name="T15" fmla="*/ 3 h 46"/>
                        <a:gd name="T16" fmla="*/ 3 w 38"/>
                        <a:gd name="T17" fmla="*/ 3 h 46"/>
                        <a:gd name="T18" fmla="*/ 3 w 38"/>
                        <a:gd name="T19" fmla="*/ 3 h 46"/>
                        <a:gd name="T20" fmla="*/ 3 w 38"/>
                        <a:gd name="T21" fmla="*/ 3 h 46"/>
                        <a:gd name="T22" fmla="*/ 3 w 38"/>
                        <a:gd name="T23" fmla="*/ 3 h 46"/>
                        <a:gd name="T24" fmla="*/ 3 w 38"/>
                        <a:gd name="T25" fmla="*/ 3 h 46"/>
                        <a:gd name="T26" fmla="*/ 3 w 38"/>
                        <a:gd name="T27" fmla="*/ 3 h 46"/>
                        <a:gd name="T28" fmla="*/ 3 w 38"/>
                        <a:gd name="T29" fmla="*/ 3 h 46"/>
                        <a:gd name="T30" fmla="*/ 3 w 38"/>
                        <a:gd name="T31" fmla="*/ 0 h 46"/>
                        <a:gd name="T32" fmla="*/ 3 w 38"/>
                        <a:gd name="T33" fmla="*/ 3 h 46"/>
                        <a:gd name="T34" fmla="*/ 3 w 38"/>
                        <a:gd name="T35" fmla="*/ 2 h 46"/>
                        <a:gd name="T36" fmla="*/ 3 w 38"/>
                        <a:gd name="T37" fmla="*/ 0 h 46"/>
                        <a:gd name="T38" fmla="*/ 3 w 38"/>
                        <a:gd name="T39" fmla="*/ 3 h 46"/>
                        <a:gd name="T40" fmla="*/ 4 w 38"/>
                        <a:gd name="T41" fmla="*/ 3 h 46"/>
                        <a:gd name="T42" fmla="*/ 4 w 38"/>
                        <a:gd name="T43" fmla="*/ 3 h 46"/>
                        <a:gd name="T44" fmla="*/ 3 w 38"/>
                        <a:gd name="T45" fmla="*/ 3 h 46"/>
                        <a:gd name="T46" fmla="*/ 3 w 38"/>
                        <a:gd name="T47" fmla="*/ 4 h 46"/>
                        <a:gd name="T48" fmla="*/ 3 w 38"/>
                        <a:gd name="T49" fmla="*/ 4 h 46"/>
                        <a:gd name="T50" fmla="*/ 3 w 38"/>
                        <a:gd name="T51" fmla="*/ 4 h 46"/>
                        <a:gd name="T52" fmla="*/ 3 w 38"/>
                        <a:gd name="T53" fmla="*/ 4 h 46"/>
                        <a:gd name="T54" fmla="*/ 3 w 38"/>
                        <a:gd name="T55" fmla="*/ 5 h 46"/>
                        <a:gd name="T56" fmla="*/ 3 w 38"/>
                        <a:gd name="T57" fmla="*/ 5 h 46"/>
                        <a:gd name="T58" fmla="*/ 2 w 38"/>
                        <a:gd name="T59" fmla="*/ 5 h 46"/>
                        <a:gd name="T60" fmla="*/ 0 w 38"/>
                        <a:gd name="T61" fmla="*/ 5 h 46"/>
                        <a:gd name="T62" fmla="*/ 3 w 38"/>
                        <a:gd name="T63" fmla="*/ 4 h 46"/>
                        <a:gd name="T64" fmla="*/ 3 w 38"/>
                        <a:gd name="T65" fmla="*/ 4 h 46"/>
                        <a:gd name="T66" fmla="*/ 3 w 38"/>
                        <a:gd name="T67" fmla="*/ 3 h 4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8"/>
                        <a:gd name="T103" fmla="*/ 0 h 46"/>
                        <a:gd name="T104" fmla="*/ 38 w 38"/>
                        <a:gd name="T105" fmla="*/ 46 h 4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8" h="46">
                          <a:moveTo>
                            <a:pt x="5" y="32"/>
                          </a:moveTo>
                          <a:lnTo>
                            <a:pt x="2" y="30"/>
                          </a:lnTo>
                          <a:lnTo>
                            <a:pt x="5" y="30"/>
                          </a:lnTo>
                          <a:lnTo>
                            <a:pt x="7" y="28"/>
                          </a:lnTo>
                          <a:lnTo>
                            <a:pt x="7" y="25"/>
                          </a:lnTo>
                          <a:lnTo>
                            <a:pt x="3" y="23"/>
                          </a:lnTo>
                          <a:lnTo>
                            <a:pt x="7" y="21"/>
                          </a:lnTo>
                          <a:lnTo>
                            <a:pt x="5" y="20"/>
                          </a:lnTo>
                          <a:lnTo>
                            <a:pt x="10" y="14"/>
                          </a:lnTo>
                          <a:lnTo>
                            <a:pt x="14" y="18"/>
                          </a:lnTo>
                          <a:lnTo>
                            <a:pt x="17" y="14"/>
                          </a:lnTo>
                          <a:lnTo>
                            <a:pt x="14" y="9"/>
                          </a:lnTo>
                          <a:lnTo>
                            <a:pt x="17" y="7"/>
                          </a:lnTo>
                          <a:lnTo>
                            <a:pt x="23" y="11"/>
                          </a:lnTo>
                          <a:lnTo>
                            <a:pt x="24" y="7"/>
                          </a:lnTo>
                          <a:lnTo>
                            <a:pt x="23" y="0"/>
                          </a:lnTo>
                          <a:lnTo>
                            <a:pt x="26" y="6"/>
                          </a:lnTo>
                          <a:lnTo>
                            <a:pt x="26" y="2"/>
                          </a:lnTo>
                          <a:lnTo>
                            <a:pt x="31" y="0"/>
                          </a:lnTo>
                          <a:lnTo>
                            <a:pt x="33" y="9"/>
                          </a:lnTo>
                          <a:lnTo>
                            <a:pt x="37" y="13"/>
                          </a:lnTo>
                          <a:lnTo>
                            <a:pt x="38" y="20"/>
                          </a:lnTo>
                          <a:lnTo>
                            <a:pt x="35" y="25"/>
                          </a:lnTo>
                          <a:lnTo>
                            <a:pt x="33" y="37"/>
                          </a:lnTo>
                          <a:lnTo>
                            <a:pt x="24" y="37"/>
                          </a:lnTo>
                          <a:lnTo>
                            <a:pt x="24" y="34"/>
                          </a:lnTo>
                          <a:lnTo>
                            <a:pt x="19" y="35"/>
                          </a:lnTo>
                          <a:lnTo>
                            <a:pt x="16" y="42"/>
                          </a:lnTo>
                          <a:lnTo>
                            <a:pt x="5" y="44"/>
                          </a:lnTo>
                          <a:lnTo>
                            <a:pt x="2" y="46"/>
                          </a:lnTo>
                          <a:lnTo>
                            <a:pt x="0" y="42"/>
                          </a:lnTo>
                          <a:lnTo>
                            <a:pt x="5" y="37"/>
                          </a:lnTo>
                          <a:lnTo>
                            <a:pt x="7" y="35"/>
                          </a:lnTo>
                          <a:lnTo>
                            <a:pt x="5" y="32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8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398" y="905"/>
                      <a:ext cx="24" cy="22"/>
                    </a:xfrm>
                    <a:custGeom>
                      <a:avLst/>
                      <a:gdLst>
                        <a:gd name="T0" fmla="*/ 3 w 28"/>
                        <a:gd name="T1" fmla="*/ 3 h 26"/>
                        <a:gd name="T2" fmla="*/ 3 w 28"/>
                        <a:gd name="T3" fmla="*/ 3 h 26"/>
                        <a:gd name="T4" fmla="*/ 3 w 28"/>
                        <a:gd name="T5" fmla="*/ 3 h 26"/>
                        <a:gd name="T6" fmla="*/ 3 w 28"/>
                        <a:gd name="T7" fmla="*/ 3 h 26"/>
                        <a:gd name="T8" fmla="*/ 3 w 28"/>
                        <a:gd name="T9" fmla="*/ 3 h 26"/>
                        <a:gd name="T10" fmla="*/ 3 w 28"/>
                        <a:gd name="T11" fmla="*/ 3 h 26"/>
                        <a:gd name="T12" fmla="*/ 3 w 28"/>
                        <a:gd name="T13" fmla="*/ 0 h 26"/>
                        <a:gd name="T14" fmla="*/ 3 w 28"/>
                        <a:gd name="T15" fmla="*/ 1 h 26"/>
                        <a:gd name="T16" fmla="*/ 3 w 28"/>
                        <a:gd name="T17" fmla="*/ 3 h 26"/>
                        <a:gd name="T18" fmla="*/ 3 w 28"/>
                        <a:gd name="T19" fmla="*/ 3 h 26"/>
                        <a:gd name="T20" fmla="*/ 3 w 28"/>
                        <a:gd name="T21" fmla="*/ 3 h 26"/>
                        <a:gd name="T22" fmla="*/ 3 w 28"/>
                        <a:gd name="T23" fmla="*/ 3 h 26"/>
                        <a:gd name="T24" fmla="*/ 0 w 28"/>
                        <a:gd name="T25" fmla="*/ 3 h 26"/>
                        <a:gd name="T26" fmla="*/ 0 w 28"/>
                        <a:gd name="T27" fmla="*/ 3 h 26"/>
                        <a:gd name="T28" fmla="*/ 3 w 28"/>
                        <a:gd name="T29" fmla="*/ 3 h 26"/>
                        <a:gd name="T30" fmla="*/ 3 w 28"/>
                        <a:gd name="T31" fmla="*/ 3 h 26"/>
                        <a:gd name="T32" fmla="*/ 3 w 28"/>
                        <a:gd name="T33" fmla="*/ 3 h 2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28"/>
                        <a:gd name="T52" fmla="*/ 0 h 26"/>
                        <a:gd name="T53" fmla="*/ 28 w 28"/>
                        <a:gd name="T54" fmla="*/ 26 h 2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28" h="26">
                          <a:moveTo>
                            <a:pt x="5" y="12"/>
                          </a:moveTo>
                          <a:lnTo>
                            <a:pt x="12" y="12"/>
                          </a:lnTo>
                          <a:lnTo>
                            <a:pt x="14" y="12"/>
                          </a:lnTo>
                          <a:lnTo>
                            <a:pt x="14" y="5"/>
                          </a:lnTo>
                          <a:lnTo>
                            <a:pt x="17" y="10"/>
                          </a:lnTo>
                          <a:lnTo>
                            <a:pt x="19" y="10"/>
                          </a:lnTo>
                          <a:lnTo>
                            <a:pt x="21" y="0"/>
                          </a:lnTo>
                          <a:lnTo>
                            <a:pt x="26" y="1"/>
                          </a:lnTo>
                          <a:lnTo>
                            <a:pt x="28" y="7"/>
                          </a:lnTo>
                          <a:lnTo>
                            <a:pt x="23" y="15"/>
                          </a:lnTo>
                          <a:lnTo>
                            <a:pt x="23" y="21"/>
                          </a:lnTo>
                          <a:lnTo>
                            <a:pt x="9" y="26"/>
                          </a:lnTo>
                          <a:lnTo>
                            <a:pt x="0" y="22"/>
                          </a:lnTo>
                          <a:lnTo>
                            <a:pt x="0" y="21"/>
                          </a:lnTo>
                          <a:lnTo>
                            <a:pt x="3" y="21"/>
                          </a:lnTo>
                          <a:lnTo>
                            <a:pt x="5" y="19"/>
                          </a:lnTo>
                          <a:lnTo>
                            <a:pt x="5" y="12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4414" y="887"/>
                      <a:ext cx="22" cy="20"/>
                    </a:xfrm>
                    <a:custGeom>
                      <a:avLst/>
                      <a:gdLst>
                        <a:gd name="T0" fmla="*/ 3 w 26"/>
                        <a:gd name="T1" fmla="*/ 3 h 24"/>
                        <a:gd name="T2" fmla="*/ 3 w 26"/>
                        <a:gd name="T3" fmla="*/ 3 h 24"/>
                        <a:gd name="T4" fmla="*/ 2 w 26"/>
                        <a:gd name="T5" fmla="*/ 3 h 24"/>
                        <a:gd name="T6" fmla="*/ 0 w 26"/>
                        <a:gd name="T7" fmla="*/ 3 h 24"/>
                        <a:gd name="T8" fmla="*/ 2 w 26"/>
                        <a:gd name="T9" fmla="*/ 0 h 24"/>
                        <a:gd name="T10" fmla="*/ 3 w 26"/>
                        <a:gd name="T11" fmla="*/ 1 h 24"/>
                        <a:gd name="T12" fmla="*/ 3 w 26"/>
                        <a:gd name="T13" fmla="*/ 1 h 24"/>
                        <a:gd name="T14" fmla="*/ 3 w 26"/>
                        <a:gd name="T15" fmla="*/ 3 h 24"/>
                        <a:gd name="T16" fmla="*/ 3 w 26"/>
                        <a:gd name="T17" fmla="*/ 3 h 24"/>
                        <a:gd name="T18" fmla="*/ 3 w 26"/>
                        <a:gd name="T19" fmla="*/ 3 h 24"/>
                        <a:gd name="T20" fmla="*/ 3 w 26"/>
                        <a:gd name="T21" fmla="*/ 3 h 24"/>
                        <a:gd name="T22" fmla="*/ 3 w 26"/>
                        <a:gd name="T23" fmla="*/ 3 h 24"/>
                        <a:gd name="T24" fmla="*/ 3 w 26"/>
                        <a:gd name="T25" fmla="*/ 3 h 24"/>
                        <a:gd name="T26" fmla="*/ 3 w 26"/>
                        <a:gd name="T27" fmla="*/ 3 h 24"/>
                        <a:gd name="T28" fmla="*/ 3 w 26"/>
                        <a:gd name="T29" fmla="*/ 3 h 24"/>
                        <a:gd name="T30" fmla="*/ 3 w 26"/>
                        <a:gd name="T31" fmla="*/ 3 h 24"/>
                        <a:gd name="T32" fmla="*/ 3 w 26"/>
                        <a:gd name="T33" fmla="*/ 3 h 24"/>
                        <a:gd name="T34" fmla="*/ 3 w 26"/>
                        <a:gd name="T35" fmla="*/ 3 h 24"/>
                        <a:gd name="T36" fmla="*/ 3 w 26"/>
                        <a:gd name="T37" fmla="*/ 3 h 24"/>
                        <a:gd name="T38" fmla="*/ 3 w 26"/>
                        <a:gd name="T39" fmla="*/ 3 h 24"/>
                        <a:gd name="T40" fmla="*/ 3 w 26"/>
                        <a:gd name="T41" fmla="*/ 3 h 2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6"/>
                        <a:gd name="T64" fmla="*/ 0 h 24"/>
                        <a:gd name="T65" fmla="*/ 26 w 26"/>
                        <a:gd name="T66" fmla="*/ 24 h 2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6" h="24">
                          <a:moveTo>
                            <a:pt x="5" y="5"/>
                          </a:moveTo>
                          <a:lnTo>
                            <a:pt x="4" y="8"/>
                          </a:lnTo>
                          <a:lnTo>
                            <a:pt x="2" y="7"/>
                          </a:lnTo>
                          <a:lnTo>
                            <a:pt x="0" y="3"/>
                          </a:lnTo>
                          <a:lnTo>
                            <a:pt x="2" y="0"/>
                          </a:lnTo>
                          <a:lnTo>
                            <a:pt x="5" y="1"/>
                          </a:lnTo>
                          <a:lnTo>
                            <a:pt x="11" y="1"/>
                          </a:lnTo>
                          <a:lnTo>
                            <a:pt x="14" y="3"/>
                          </a:lnTo>
                          <a:lnTo>
                            <a:pt x="14" y="5"/>
                          </a:lnTo>
                          <a:lnTo>
                            <a:pt x="14" y="12"/>
                          </a:lnTo>
                          <a:lnTo>
                            <a:pt x="16" y="12"/>
                          </a:lnTo>
                          <a:lnTo>
                            <a:pt x="16" y="8"/>
                          </a:lnTo>
                          <a:lnTo>
                            <a:pt x="21" y="7"/>
                          </a:lnTo>
                          <a:lnTo>
                            <a:pt x="26" y="10"/>
                          </a:lnTo>
                          <a:lnTo>
                            <a:pt x="19" y="22"/>
                          </a:lnTo>
                          <a:lnTo>
                            <a:pt x="16" y="24"/>
                          </a:lnTo>
                          <a:lnTo>
                            <a:pt x="5" y="15"/>
                          </a:lnTo>
                          <a:lnTo>
                            <a:pt x="4" y="12"/>
                          </a:lnTo>
                          <a:lnTo>
                            <a:pt x="5" y="14"/>
                          </a:lnTo>
                          <a:lnTo>
                            <a:pt x="7" y="5"/>
                          </a:lnTo>
                          <a:lnTo>
                            <a:pt x="5" y="5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0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436" y="876"/>
                      <a:ext cx="14" cy="15"/>
                    </a:xfrm>
                    <a:custGeom>
                      <a:avLst/>
                      <a:gdLst>
                        <a:gd name="T0" fmla="*/ 4 w 16"/>
                        <a:gd name="T1" fmla="*/ 2 h 18"/>
                        <a:gd name="T2" fmla="*/ 4 w 16"/>
                        <a:gd name="T3" fmla="*/ 2 h 18"/>
                        <a:gd name="T4" fmla="*/ 4 w 16"/>
                        <a:gd name="T5" fmla="*/ 2 h 18"/>
                        <a:gd name="T6" fmla="*/ 4 w 16"/>
                        <a:gd name="T7" fmla="*/ 2 h 18"/>
                        <a:gd name="T8" fmla="*/ 4 w 16"/>
                        <a:gd name="T9" fmla="*/ 2 h 18"/>
                        <a:gd name="T10" fmla="*/ 4 w 16"/>
                        <a:gd name="T11" fmla="*/ 2 h 18"/>
                        <a:gd name="T12" fmla="*/ 4 w 16"/>
                        <a:gd name="T13" fmla="*/ 2 h 18"/>
                        <a:gd name="T14" fmla="*/ 0 w 16"/>
                        <a:gd name="T15" fmla="*/ 0 h 18"/>
                        <a:gd name="T16" fmla="*/ 2 w 16"/>
                        <a:gd name="T17" fmla="*/ 0 h 18"/>
                        <a:gd name="T18" fmla="*/ 4 w 16"/>
                        <a:gd name="T19" fmla="*/ 2 h 18"/>
                        <a:gd name="T20" fmla="*/ 4 w 16"/>
                        <a:gd name="T21" fmla="*/ 2 h 18"/>
                        <a:gd name="T22" fmla="*/ 4 w 16"/>
                        <a:gd name="T23" fmla="*/ 2 h 1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6"/>
                        <a:gd name="T37" fmla="*/ 0 h 18"/>
                        <a:gd name="T38" fmla="*/ 16 w 16"/>
                        <a:gd name="T39" fmla="*/ 18 h 1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6" h="18">
                          <a:moveTo>
                            <a:pt x="9" y="7"/>
                          </a:moveTo>
                          <a:lnTo>
                            <a:pt x="9" y="6"/>
                          </a:lnTo>
                          <a:lnTo>
                            <a:pt x="11" y="7"/>
                          </a:lnTo>
                          <a:lnTo>
                            <a:pt x="13" y="9"/>
                          </a:lnTo>
                          <a:lnTo>
                            <a:pt x="16" y="14"/>
                          </a:lnTo>
                          <a:lnTo>
                            <a:pt x="14" y="18"/>
                          </a:lnTo>
                          <a:lnTo>
                            <a:pt x="6" y="14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6" y="2"/>
                          </a:lnTo>
                          <a:lnTo>
                            <a:pt x="6" y="7"/>
                          </a:lnTo>
                          <a:lnTo>
                            <a:pt x="9" y="7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1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460" y="876"/>
                      <a:ext cx="9" cy="15"/>
                    </a:xfrm>
                    <a:custGeom>
                      <a:avLst/>
                      <a:gdLst>
                        <a:gd name="T0" fmla="*/ 2 w 11"/>
                        <a:gd name="T1" fmla="*/ 2 h 18"/>
                        <a:gd name="T2" fmla="*/ 2 w 11"/>
                        <a:gd name="T3" fmla="*/ 0 h 18"/>
                        <a:gd name="T4" fmla="*/ 2 w 11"/>
                        <a:gd name="T5" fmla="*/ 2 h 18"/>
                        <a:gd name="T6" fmla="*/ 2 w 11"/>
                        <a:gd name="T7" fmla="*/ 2 h 18"/>
                        <a:gd name="T8" fmla="*/ 2 w 11"/>
                        <a:gd name="T9" fmla="*/ 2 h 18"/>
                        <a:gd name="T10" fmla="*/ 2 w 11"/>
                        <a:gd name="T11" fmla="*/ 2 h 18"/>
                        <a:gd name="T12" fmla="*/ 2 w 11"/>
                        <a:gd name="T13" fmla="*/ 2 h 18"/>
                        <a:gd name="T14" fmla="*/ 2 w 11"/>
                        <a:gd name="T15" fmla="*/ 2 h 18"/>
                        <a:gd name="T16" fmla="*/ 0 w 11"/>
                        <a:gd name="T17" fmla="*/ 2 h 18"/>
                        <a:gd name="T18" fmla="*/ 0 w 11"/>
                        <a:gd name="T19" fmla="*/ 2 h 18"/>
                        <a:gd name="T20" fmla="*/ 2 w 11"/>
                        <a:gd name="T21" fmla="*/ 2 h 18"/>
                        <a:gd name="T22" fmla="*/ 2 w 11"/>
                        <a:gd name="T23" fmla="*/ 2 h 1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1"/>
                        <a:gd name="T37" fmla="*/ 0 h 18"/>
                        <a:gd name="T38" fmla="*/ 11 w 11"/>
                        <a:gd name="T39" fmla="*/ 18 h 1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1" h="18">
                          <a:moveTo>
                            <a:pt x="7" y="2"/>
                          </a:moveTo>
                          <a:lnTo>
                            <a:pt x="9" y="0"/>
                          </a:lnTo>
                          <a:lnTo>
                            <a:pt x="11" y="6"/>
                          </a:lnTo>
                          <a:lnTo>
                            <a:pt x="9" y="16"/>
                          </a:lnTo>
                          <a:lnTo>
                            <a:pt x="7" y="18"/>
                          </a:lnTo>
                          <a:lnTo>
                            <a:pt x="5" y="16"/>
                          </a:lnTo>
                          <a:lnTo>
                            <a:pt x="5" y="11"/>
                          </a:lnTo>
                          <a:lnTo>
                            <a:pt x="4" y="14"/>
                          </a:lnTo>
                          <a:lnTo>
                            <a:pt x="0" y="13"/>
                          </a:lnTo>
                          <a:lnTo>
                            <a:pt x="0" y="7"/>
                          </a:lnTo>
                          <a:lnTo>
                            <a:pt x="2" y="4"/>
                          </a:lnTo>
                          <a:lnTo>
                            <a:pt x="7" y="2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2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4511" y="866"/>
                      <a:ext cx="11" cy="9"/>
                    </a:xfrm>
                    <a:custGeom>
                      <a:avLst/>
                      <a:gdLst>
                        <a:gd name="T0" fmla="*/ 2 w 14"/>
                        <a:gd name="T1" fmla="*/ 2 h 11"/>
                        <a:gd name="T2" fmla="*/ 0 w 14"/>
                        <a:gd name="T3" fmla="*/ 2 h 11"/>
                        <a:gd name="T4" fmla="*/ 0 w 14"/>
                        <a:gd name="T5" fmla="*/ 2 h 11"/>
                        <a:gd name="T6" fmla="*/ 1 w 14"/>
                        <a:gd name="T7" fmla="*/ 0 h 11"/>
                        <a:gd name="T8" fmla="*/ 2 w 14"/>
                        <a:gd name="T9" fmla="*/ 2 h 11"/>
                        <a:gd name="T10" fmla="*/ 2 w 14"/>
                        <a:gd name="T11" fmla="*/ 2 h 11"/>
                        <a:gd name="T12" fmla="*/ 2 w 14"/>
                        <a:gd name="T13" fmla="*/ 2 h 11"/>
                        <a:gd name="T14" fmla="*/ 2 w 14"/>
                        <a:gd name="T15" fmla="*/ 2 h 1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4"/>
                        <a:gd name="T25" fmla="*/ 0 h 11"/>
                        <a:gd name="T26" fmla="*/ 14 w 14"/>
                        <a:gd name="T27" fmla="*/ 11 h 1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4" h="11">
                          <a:moveTo>
                            <a:pt x="8" y="11"/>
                          </a:moveTo>
                          <a:lnTo>
                            <a:pt x="0" y="5"/>
                          </a:lnTo>
                          <a:lnTo>
                            <a:pt x="0" y="4"/>
                          </a:lnTo>
                          <a:lnTo>
                            <a:pt x="1" y="0"/>
                          </a:lnTo>
                          <a:lnTo>
                            <a:pt x="10" y="2"/>
                          </a:lnTo>
                          <a:lnTo>
                            <a:pt x="14" y="5"/>
                          </a:lnTo>
                          <a:lnTo>
                            <a:pt x="14" y="9"/>
                          </a:lnTo>
                          <a:lnTo>
                            <a:pt x="8" y="11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3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500" y="840"/>
                      <a:ext cx="25" cy="18"/>
                    </a:xfrm>
                    <a:custGeom>
                      <a:avLst/>
                      <a:gdLst>
                        <a:gd name="T0" fmla="*/ 3 w 30"/>
                        <a:gd name="T1" fmla="*/ 2 h 22"/>
                        <a:gd name="T2" fmla="*/ 3 w 30"/>
                        <a:gd name="T3" fmla="*/ 2 h 22"/>
                        <a:gd name="T4" fmla="*/ 3 w 30"/>
                        <a:gd name="T5" fmla="*/ 2 h 22"/>
                        <a:gd name="T6" fmla="*/ 3 w 30"/>
                        <a:gd name="T7" fmla="*/ 2 h 22"/>
                        <a:gd name="T8" fmla="*/ 3 w 30"/>
                        <a:gd name="T9" fmla="*/ 1 h 22"/>
                        <a:gd name="T10" fmla="*/ 3 w 30"/>
                        <a:gd name="T11" fmla="*/ 1 h 22"/>
                        <a:gd name="T12" fmla="*/ 3 w 30"/>
                        <a:gd name="T13" fmla="*/ 2 h 22"/>
                        <a:gd name="T14" fmla="*/ 3 w 30"/>
                        <a:gd name="T15" fmla="*/ 2 h 22"/>
                        <a:gd name="T16" fmla="*/ 3 w 30"/>
                        <a:gd name="T17" fmla="*/ 0 h 22"/>
                        <a:gd name="T18" fmla="*/ 3 w 30"/>
                        <a:gd name="T19" fmla="*/ 0 h 22"/>
                        <a:gd name="T20" fmla="*/ 3 w 30"/>
                        <a:gd name="T21" fmla="*/ 2 h 22"/>
                        <a:gd name="T22" fmla="*/ 3 w 30"/>
                        <a:gd name="T23" fmla="*/ 2 h 22"/>
                        <a:gd name="T24" fmla="*/ 3 w 30"/>
                        <a:gd name="T25" fmla="*/ 2 h 22"/>
                        <a:gd name="T26" fmla="*/ 3 w 30"/>
                        <a:gd name="T27" fmla="*/ 2 h 22"/>
                        <a:gd name="T28" fmla="*/ 3 w 30"/>
                        <a:gd name="T29" fmla="*/ 2 h 22"/>
                        <a:gd name="T30" fmla="*/ 3 w 30"/>
                        <a:gd name="T31" fmla="*/ 2 h 22"/>
                        <a:gd name="T32" fmla="*/ 3 w 30"/>
                        <a:gd name="T33" fmla="*/ 2 h 22"/>
                        <a:gd name="T34" fmla="*/ 3 w 30"/>
                        <a:gd name="T35" fmla="*/ 2 h 22"/>
                        <a:gd name="T36" fmla="*/ 3 w 30"/>
                        <a:gd name="T37" fmla="*/ 2 h 22"/>
                        <a:gd name="T38" fmla="*/ 3 w 30"/>
                        <a:gd name="T39" fmla="*/ 2 h 22"/>
                        <a:gd name="T40" fmla="*/ 3 w 30"/>
                        <a:gd name="T41" fmla="*/ 2 h 22"/>
                        <a:gd name="T42" fmla="*/ 3 w 30"/>
                        <a:gd name="T43" fmla="*/ 2 h 22"/>
                        <a:gd name="T44" fmla="*/ 3 w 30"/>
                        <a:gd name="T45" fmla="*/ 2 h 22"/>
                        <a:gd name="T46" fmla="*/ 3 w 30"/>
                        <a:gd name="T47" fmla="*/ 2 h 22"/>
                        <a:gd name="T48" fmla="*/ 3 w 30"/>
                        <a:gd name="T49" fmla="*/ 2 h 22"/>
                        <a:gd name="T50" fmla="*/ 0 w 30"/>
                        <a:gd name="T51" fmla="*/ 2 h 22"/>
                        <a:gd name="T52" fmla="*/ 3 w 30"/>
                        <a:gd name="T53" fmla="*/ 2 h 22"/>
                        <a:gd name="T54" fmla="*/ 3 w 30"/>
                        <a:gd name="T55" fmla="*/ 2 h 22"/>
                        <a:gd name="T56" fmla="*/ 3 w 30"/>
                        <a:gd name="T57" fmla="*/ 2 h 22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0"/>
                        <a:gd name="T88" fmla="*/ 0 h 22"/>
                        <a:gd name="T89" fmla="*/ 30 w 30"/>
                        <a:gd name="T90" fmla="*/ 22 h 22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0" h="22">
                          <a:moveTo>
                            <a:pt x="9" y="5"/>
                          </a:moveTo>
                          <a:lnTo>
                            <a:pt x="11" y="5"/>
                          </a:lnTo>
                          <a:lnTo>
                            <a:pt x="11" y="3"/>
                          </a:lnTo>
                          <a:lnTo>
                            <a:pt x="13" y="3"/>
                          </a:lnTo>
                          <a:lnTo>
                            <a:pt x="13" y="1"/>
                          </a:lnTo>
                          <a:lnTo>
                            <a:pt x="14" y="1"/>
                          </a:lnTo>
                          <a:lnTo>
                            <a:pt x="14" y="7"/>
                          </a:lnTo>
                          <a:lnTo>
                            <a:pt x="21" y="5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5" y="3"/>
                          </a:lnTo>
                          <a:lnTo>
                            <a:pt x="28" y="5"/>
                          </a:lnTo>
                          <a:lnTo>
                            <a:pt x="30" y="7"/>
                          </a:lnTo>
                          <a:lnTo>
                            <a:pt x="30" y="10"/>
                          </a:lnTo>
                          <a:lnTo>
                            <a:pt x="27" y="10"/>
                          </a:lnTo>
                          <a:lnTo>
                            <a:pt x="27" y="15"/>
                          </a:lnTo>
                          <a:lnTo>
                            <a:pt x="25" y="17"/>
                          </a:lnTo>
                          <a:lnTo>
                            <a:pt x="21" y="15"/>
                          </a:lnTo>
                          <a:lnTo>
                            <a:pt x="18" y="19"/>
                          </a:lnTo>
                          <a:lnTo>
                            <a:pt x="16" y="19"/>
                          </a:lnTo>
                          <a:lnTo>
                            <a:pt x="13" y="17"/>
                          </a:lnTo>
                          <a:lnTo>
                            <a:pt x="9" y="21"/>
                          </a:lnTo>
                          <a:lnTo>
                            <a:pt x="7" y="17"/>
                          </a:lnTo>
                          <a:lnTo>
                            <a:pt x="6" y="22"/>
                          </a:lnTo>
                          <a:lnTo>
                            <a:pt x="4" y="12"/>
                          </a:lnTo>
                          <a:lnTo>
                            <a:pt x="0" y="12"/>
                          </a:lnTo>
                          <a:lnTo>
                            <a:pt x="4" y="7"/>
                          </a:lnTo>
                          <a:lnTo>
                            <a:pt x="7" y="8"/>
                          </a:lnTo>
                          <a:lnTo>
                            <a:pt x="9" y="5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4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4522" y="850"/>
                      <a:ext cx="16" cy="20"/>
                    </a:xfrm>
                    <a:custGeom>
                      <a:avLst/>
                      <a:gdLst>
                        <a:gd name="T0" fmla="*/ 3 w 19"/>
                        <a:gd name="T1" fmla="*/ 3 h 24"/>
                        <a:gd name="T2" fmla="*/ 3 w 19"/>
                        <a:gd name="T3" fmla="*/ 3 h 24"/>
                        <a:gd name="T4" fmla="*/ 3 w 19"/>
                        <a:gd name="T5" fmla="*/ 3 h 24"/>
                        <a:gd name="T6" fmla="*/ 3 w 19"/>
                        <a:gd name="T7" fmla="*/ 3 h 24"/>
                        <a:gd name="T8" fmla="*/ 3 w 19"/>
                        <a:gd name="T9" fmla="*/ 3 h 24"/>
                        <a:gd name="T10" fmla="*/ 1 w 19"/>
                        <a:gd name="T11" fmla="*/ 3 h 24"/>
                        <a:gd name="T12" fmla="*/ 1 w 19"/>
                        <a:gd name="T13" fmla="*/ 3 h 24"/>
                        <a:gd name="T14" fmla="*/ 1 w 19"/>
                        <a:gd name="T15" fmla="*/ 3 h 24"/>
                        <a:gd name="T16" fmla="*/ 0 w 19"/>
                        <a:gd name="T17" fmla="*/ 3 h 24"/>
                        <a:gd name="T18" fmla="*/ 1 w 19"/>
                        <a:gd name="T19" fmla="*/ 3 h 24"/>
                        <a:gd name="T20" fmla="*/ 3 w 19"/>
                        <a:gd name="T21" fmla="*/ 3 h 24"/>
                        <a:gd name="T22" fmla="*/ 3 w 19"/>
                        <a:gd name="T23" fmla="*/ 3 h 24"/>
                        <a:gd name="T24" fmla="*/ 3 w 19"/>
                        <a:gd name="T25" fmla="*/ 3 h 24"/>
                        <a:gd name="T26" fmla="*/ 3 w 19"/>
                        <a:gd name="T27" fmla="*/ 0 h 24"/>
                        <a:gd name="T28" fmla="*/ 3 w 19"/>
                        <a:gd name="T29" fmla="*/ 3 h 24"/>
                        <a:gd name="T30" fmla="*/ 3 w 19"/>
                        <a:gd name="T31" fmla="*/ 3 h 24"/>
                        <a:gd name="T32" fmla="*/ 3 w 19"/>
                        <a:gd name="T33" fmla="*/ 3 h 2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9"/>
                        <a:gd name="T52" fmla="*/ 0 h 24"/>
                        <a:gd name="T53" fmla="*/ 19 w 19"/>
                        <a:gd name="T54" fmla="*/ 24 h 2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9" h="24">
                          <a:moveTo>
                            <a:pt x="14" y="21"/>
                          </a:moveTo>
                          <a:lnTo>
                            <a:pt x="12" y="19"/>
                          </a:lnTo>
                          <a:lnTo>
                            <a:pt x="12" y="23"/>
                          </a:lnTo>
                          <a:lnTo>
                            <a:pt x="10" y="24"/>
                          </a:lnTo>
                          <a:lnTo>
                            <a:pt x="3" y="24"/>
                          </a:lnTo>
                          <a:lnTo>
                            <a:pt x="1" y="21"/>
                          </a:lnTo>
                          <a:lnTo>
                            <a:pt x="1" y="17"/>
                          </a:lnTo>
                          <a:lnTo>
                            <a:pt x="1" y="14"/>
                          </a:lnTo>
                          <a:lnTo>
                            <a:pt x="0" y="10"/>
                          </a:lnTo>
                          <a:lnTo>
                            <a:pt x="1" y="7"/>
                          </a:lnTo>
                          <a:lnTo>
                            <a:pt x="5" y="9"/>
                          </a:lnTo>
                          <a:lnTo>
                            <a:pt x="7" y="3"/>
                          </a:lnTo>
                          <a:lnTo>
                            <a:pt x="10" y="5"/>
                          </a:lnTo>
                          <a:lnTo>
                            <a:pt x="14" y="0"/>
                          </a:lnTo>
                          <a:lnTo>
                            <a:pt x="17" y="5"/>
                          </a:lnTo>
                          <a:lnTo>
                            <a:pt x="19" y="9"/>
                          </a:lnTo>
                          <a:lnTo>
                            <a:pt x="14" y="21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5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4540" y="836"/>
                      <a:ext cx="10" cy="18"/>
                    </a:xfrm>
                    <a:custGeom>
                      <a:avLst/>
                      <a:gdLst>
                        <a:gd name="T0" fmla="*/ 3 w 12"/>
                        <a:gd name="T1" fmla="*/ 3 h 21"/>
                        <a:gd name="T2" fmla="*/ 3 w 12"/>
                        <a:gd name="T3" fmla="*/ 3 h 21"/>
                        <a:gd name="T4" fmla="*/ 0 w 12"/>
                        <a:gd name="T5" fmla="*/ 3 h 21"/>
                        <a:gd name="T6" fmla="*/ 1 w 12"/>
                        <a:gd name="T7" fmla="*/ 0 h 21"/>
                        <a:gd name="T8" fmla="*/ 3 w 12"/>
                        <a:gd name="T9" fmla="*/ 3 h 21"/>
                        <a:gd name="T10" fmla="*/ 3 w 12"/>
                        <a:gd name="T11" fmla="*/ 3 h 21"/>
                        <a:gd name="T12" fmla="*/ 3 w 12"/>
                        <a:gd name="T13" fmla="*/ 3 h 21"/>
                        <a:gd name="T14" fmla="*/ 3 w 12"/>
                        <a:gd name="T15" fmla="*/ 3 h 21"/>
                        <a:gd name="T16" fmla="*/ 3 w 12"/>
                        <a:gd name="T17" fmla="*/ 3 h 21"/>
                        <a:gd name="T18" fmla="*/ 3 w 12"/>
                        <a:gd name="T19" fmla="*/ 3 h 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2"/>
                        <a:gd name="T31" fmla="*/ 0 h 21"/>
                        <a:gd name="T32" fmla="*/ 12 w 12"/>
                        <a:gd name="T33" fmla="*/ 21 h 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2" h="21">
                          <a:moveTo>
                            <a:pt x="8" y="19"/>
                          </a:moveTo>
                          <a:lnTo>
                            <a:pt x="5" y="21"/>
                          </a:lnTo>
                          <a:lnTo>
                            <a:pt x="0" y="4"/>
                          </a:lnTo>
                          <a:lnTo>
                            <a:pt x="1" y="0"/>
                          </a:lnTo>
                          <a:lnTo>
                            <a:pt x="3" y="5"/>
                          </a:lnTo>
                          <a:lnTo>
                            <a:pt x="5" y="4"/>
                          </a:lnTo>
                          <a:lnTo>
                            <a:pt x="8" y="7"/>
                          </a:lnTo>
                          <a:lnTo>
                            <a:pt x="12" y="14"/>
                          </a:lnTo>
                          <a:lnTo>
                            <a:pt x="12" y="18"/>
                          </a:lnTo>
                          <a:lnTo>
                            <a:pt x="8" y="19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6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4577" y="805"/>
                      <a:ext cx="19" cy="15"/>
                    </a:xfrm>
                    <a:custGeom>
                      <a:avLst/>
                      <a:gdLst>
                        <a:gd name="T0" fmla="*/ 2 w 23"/>
                        <a:gd name="T1" fmla="*/ 2 h 18"/>
                        <a:gd name="T2" fmla="*/ 2 w 23"/>
                        <a:gd name="T3" fmla="*/ 2 h 18"/>
                        <a:gd name="T4" fmla="*/ 2 w 23"/>
                        <a:gd name="T5" fmla="*/ 2 h 18"/>
                        <a:gd name="T6" fmla="*/ 2 w 23"/>
                        <a:gd name="T7" fmla="*/ 2 h 18"/>
                        <a:gd name="T8" fmla="*/ 2 w 23"/>
                        <a:gd name="T9" fmla="*/ 2 h 18"/>
                        <a:gd name="T10" fmla="*/ 2 w 23"/>
                        <a:gd name="T11" fmla="*/ 2 h 18"/>
                        <a:gd name="T12" fmla="*/ 2 w 23"/>
                        <a:gd name="T13" fmla="*/ 2 h 18"/>
                        <a:gd name="T14" fmla="*/ 2 w 23"/>
                        <a:gd name="T15" fmla="*/ 2 h 18"/>
                        <a:gd name="T16" fmla="*/ 2 w 23"/>
                        <a:gd name="T17" fmla="*/ 2 h 18"/>
                        <a:gd name="T18" fmla="*/ 2 w 23"/>
                        <a:gd name="T19" fmla="*/ 2 h 18"/>
                        <a:gd name="T20" fmla="*/ 0 w 23"/>
                        <a:gd name="T21" fmla="*/ 2 h 18"/>
                        <a:gd name="T22" fmla="*/ 2 w 23"/>
                        <a:gd name="T23" fmla="*/ 2 h 18"/>
                        <a:gd name="T24" fmla="*/ 2 w 23"/>
                        <a:gd name="T25" fmla="*/ 2 h 18"/>
                        <a:gd name="T26" fmla="*/ 2 w 23"/>
                        <a:gd name="T27" fmla="*/ 2 h 18"/>
                        <a:gd name="T28" fmla="*/ 2 w 23"/>
                        <a:gd name="T29" fmla="*/ 2 h 18"/>
                        <a:gd name="T30" fmla="*/ 2 w 23"/>
                        <a:gd name="T31" fmla="*/ 0 h 18"/>
                        <a:gd name="T32" fmla="*/ 2 w 23"/>
                        <a:gd name="T33" fmla="*/ 2 h 1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23"/>
                        <a:gd name="T52" fmla="*/ 0 h 18"/>
                        <a:gd name="T53" fmla="*/ 23 w 23"/>
                        <a:gd name="T54" fmla="*/ 18 h 1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23" h="18">
                          <a:moveTo>
                            <a:pt x="16" y="4"/>
                          </a:moveTo>
                          <a:lnTo>
                            <a:pt x="21" y="11"/>
                          </a:lnTo>
                          <a:lnTo>
                            <a:pt x="23" y="14"/>
                          </a:lnTo>
                          <a:lnTo>
                            <a:pt x="18" y="13"/>
                          </a:lnTo>
                          <a:lnTo>
                            <a:pt x="14" y="18"/>
                          </a:lnTo>
                          <a:lnTo>
                            <a:pt x="12" y="16"/>
                          </a:lnTo>
                          <a:lnTo>
                            <a:pt x="5" y="16"/>
                          </a:lnTo>
                          <a:lnTo>
                            <a:pt x="5" y="14"/>
                          </a:lnTo>
                          <a:lnTo>
                            <a:pt x="9" y="13"/>
                          </a:lnTo>
                          <a:lnTo>
                            <a:pt x="9" y="9"/>
                          </a:lnTo>
                          <a:lnTo>
                            <a:pt x="0" y="11"/>
                          </a:lnTo>
                          <a:lnTo>
                            <a:pt x="2" y="7"/>
                          </a:lnTo>
                          <a:lnTo>
                            <a:pt x="5" y="6"/>
                          </a:lnTo>
                          <a:lnTo>
                            <a:pt x="11" y="7"/>
                          </a:lnTo>
                          <a:lnTo>
                            <a:pt x="11" y="4"/>
                          </a:lnTo>
                          <a:lnTo>
                            <a:pt x="11" y="0"/>
                          </a:lnTo>
                          <a:lnTo>
                            <a:pt x="16" y="4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7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4068" y="1329"/>
                      <a:ext cx="24" cy="14"/>
                    </a:xfrm>
                    <a:custGeom>
                      <a:avLst/>
                      <a:gdLst>
                        <a:gd name="T0" fmla="*/ 0 w 28"/>
                        <a:gd name="T1" fmla="*/ 2 h 17"/>
                        <a:gd name="T2" fmla="*/ 2 w 28"/>
                        <a:gd name="T3" fmla="*/ 2 h 17"/>
                        <a:gd name="T4" fmla="*/ 3 w 28"/>
                        <a:gd name="T5" fmla="*/ 2 h 17"/>
                        <a:gd name="T6" fmla="*/ 3 w 28"/>
                        <a:gd name="T7" fmla="*/ 2 h 17"/>
                        <a:gd name="T8" fmla="*/ 3 w 28"/>
                        <a:gd name="T9" fmla="*/ 2 h 17"/>
                        <a:gd name="T10" fmla="*/ 3 w 28"/>
                        <a:gd name="T11" fmla="*/ 1 h 17"/>
                        <a:gd name="T12" fmla="*/ 3 w 28"/>
                        <a:gd name="T13" fmla="*/ 0 h 17"/>
                        <a:gd name="T14" fmla="*/ 3 w 28"/>
                        <a:gd name="T15" fmla="*/ 1 h 17"/>
                        <a:gd name="T16" fmla="*/ 3 w 28"/>
                        <a:gd name="T17" fmla="*/ 2 h 17"/>
                        <a:gd name="T18" fmla="*/ 3 w 28"/>
                        <a:gd name="T19" fmla="*/ 2 h 17"/>
                        <a:gd name="T20" fmla="*/ 3 w 28"/>
                        <a:gd name="T21" fmla="*/ 2 h 17"/>
                        <a:gd name="T22" fmla="*/ 3 w 28"/>
                        <a:gd name="T23" fmla="*/ 2 h 17"/>
                        <a:gd name="T24" fmla="*/ 0 w 28"/>
                        <a:gd name="T25" fmla="*/ 2 h 17"/>
                        <a:gd name="T26" fmla="*/ 0 w 28"/>
                        <a:gd name="T27" fmla="*/ 2 h 17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8"/>
                        <a:gd name="T43" fmla="*/ 0 h 17"/>
                        <a:gd name="T44" fmla="*/ 28 w 28"/>
                        <a:gd name="T45" fmla="*/ 17 h 17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8" h="17">
                          <a:moveTo>
                            <a:pt x="0" y="8"/>
                          </a:moveTo>
                          <a:lnTo>
                            <a:pt x="2" y="8"/>
                          </a:lnTo>
                          <a:lnTo>
                            <a:pt x="4" y="7"/>
                          </a:lnTo>
                          <a:lnTo>
                            <a:pt x="7" y="7"/>
                          </a:lnTo>
                          <a:lnTo>
                            <a:pt x="11" y="5"/>
                          </a:lnTo>
                          <a:lnTo>
                            <a:pt x="13" y="1"/>
                          </a:lnTo>
                          <a:lnTo>
                            <a:pt x="21" y="0"/>
                          </a:lnTo>
                          <a:lnTo>
                            <a:pt x="28" y="1"/>
                          </a:lnTo>
                          <a:lnTo>
                            <a:pt x="27" y="3"/>
                          </a:lnTo>
                          <a:lnTo>
                            <a:pt x="28" y="7"/>
                          </a:lnTo>
                          <a:lnTo>
                            <a:pt x="28" y="12"/>
                          </a:lnTo>
                          <a:lnTo>
                            <a:pt x="4" y="17"/>
                          </a:lnTo>
                          <a:lnTo>
                            <a:pt x="0" y="12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8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904" y="1488"/>
                      <a:ext cx="11" cy="11"/>
                    </a:xfrm>
                    <a:custGeom>
                      <a:avLst/>
                      <a:gdLst>
                        <a:gd name="T0" fmla="*/ 3 w 13"/>
                        <a:gd name="T1" fmla="*/ 2 h 13"/>
                        <a:gd name="T2" fmla="*/ 3 w 13"/>
                        <a:gd name="T3" fmla="*/ 0 h 13"/>
                        <a:gd name="T4" fmla="*/ 3 w 13"/>
                        <a:gd name="T5" fmla="*/ 3 h 13"/>
                        <a:gd name="T6" fmla="*/ 0 w 13"/>
                        <a:gd name="T7" fmla="*/ 3 h 13"/>
                        <a:gd name="T8" fmla="*/ 0 w 13"/>
                        <a:gd name="T9" fmla="*/ 3 h 13"/>
                        <a:gd name="T10" fmla="*/ 3 w 13"/>
                        <a:gd name="T11" fmla="*/ 3 h 13"/>
                        <a:gd name="T12" fmla="*/ 3 w 13"/>
                        <a:gd name="T13" fmla="*/ 2 h 1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"/>
                        <a:gd name="T22" fmla="*/ 0 h 13"/>
                        <a:gd name="T23" fmla="*/ 13 w 13"/>
                        <a:gd name="T24" fmla="*/ 13 h 1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" h="13">
                          <a:moveTo>
                            <a:pt x="11" y="2"/>
                          </a:moveTo>
                          <a:lnTo>
                            <a:pt x="13" y="0"/>
                          </a:lnTo>
                          <a:lnTo>
                            <a:pt x="4" y="6"/>
                          </a:lnTo>
                          <a:lnTo>
                            <a:pt x="0" y="11"/>
                          </a:lnTo>
                          <a:lnTo>
                            <a:pt x="0" y="13"/>
                          </a:lnTo>
                          <a:lnTo>
                            <a:pt x="7" y="11"/>
                          </a:lnTo>
                          <a:lnTo>
                            <a:pt x="11" y="2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9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963" y="1406"/>
                      <a:ext cx="6" cy="10"/>
                    </a:xfrm>
                    <a:custGeom>
                      <a:avLst/>
                      <a:gdLst>
                        <a:gd name="T0" fmla="*/ 1 w 8"/>
                        <a:gd name="T1" fmla="*/ 3 h 12"/>
                        <a:gd name="T2" fmla="*/ 2 w 8"/>
                        <a:gd name="T3" fmla="*/ 3 h 12"/>
                        <a:gd name="T4" fmla="*/ 2 w 8"/>
                        <a:gd name="T5" fmla="*/ 1 h 12"/>
                        <a:gd name="T6" fmla="*/ 2 w 8"/>
                        <a:gd name="T7" fmla="*/ 0 h 12"/>
                        <a:gd name="T8" fmla="*/ 1 w 8"/>
                        <a:gd name="T9" fmla="*/ 1 h 12"/>
                        <a:gd name="T10" fmla="*/ 0 w 8"/>
                        <a:gd name="T11" fmla="*/ 3 h 12"/>
                        <a:gd name="T12" fmla="*/ 1 w 8"/>
                        <a:gd name="T13" fmla="*/ 3 h 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12"/>
                        <a:gd name="T23" fmla="*/ 8 w 8"/>
                        <a:gd name="T24" fmla="*/ 12 h 1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12">
                          <a:moveTo>
                            <a:pt x="1" y="12"/>
                          </a:move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12"/>
                          </a:lnTo>
                          <a:lnTo>
                            <a:pt x="1" y="12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0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3927" y="1435"/>
                      <a:ext cx="6" cy="9"/>
                    </a:xfrm>
                    <a:custGeom>
                      <a:avLst/>
                      <a:gdLst>
                        <a:gd name="T0" fmla="*/ 0 w 7"/>
                        <a:gd name="T1" fmla="*/ 2 h 11"/>
                        <a:gd name="T2" fmla="*/ 1 w 7"/>
                        <a:gd name="T3" fmla="*/ 2 h 11"/>
                        <a:gd name="T4" fmla="*/ 3 w 7"/>
                        <a:gd name="T5" fmla="*/ 2 h 11"/>
                        <a:gd name="T6" fmla="*/ 3 w 7"/>
                        <a:gd name="T7" fmla="*/ 2 h 11"/>
                        <a:gd name="T8" fmla="*/ 1 w 7"/>
                        <a:gd name="T9" fmla="*/ 0 h 11"/>
                        <a:gd name="T10" fmla="*/ 0 w 7"/>
                        <a:gd name="T11" fmla="*/ 2 h 1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11"/>
                        <a:gd name="T20" fmla="*/ 7 w 7"/>
                        <a:gd name="T21" fmla="*/ 11 h 1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11">
                          <a:moveTo>
                            <a:pt x="0" y="11"/>
                          </a:moveTo>
                          <a:lnTo>
                            <a:pt x="1" y="9"/>
                          </a:lnTo>
                          <a:lnTo>
                            <a:pt x="5" y="7"/>
                          </a:lnTo>
                          <a:lnTo>
                            <a:pt x="7" y="6"/>
                          </a:lnTo>
                          <a:lnTo>
                            <a:pt x="1" y="0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1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904" y="1577"/>
                      <a:ext cx="8" cy="17"/>
                    </a:xfrm>
                    <a:custGeom>
                      <a:avLst/>
                      <a:gdLst>
                        <a:gd name="T0" fmla="*/ 4 w 9"/>
                        <a:gd name="T1" fmla="*/ 3 h 20"/>
                        <a:gd name="T2" fmla="*/ 4 w 9"/>
                        <a:gd name="T3" fmla="*/ 3 h 20"/>
                        <a:gd name="T4" fmla="*/ 4 w 9"/>
                        <a:gd name="T5" fmla="*/ 0 h 20"/>
                        <a:gd name="T6" fmla="*/ 4 w 9"/>
                        <a:gd name="T7" fmla="*/ 0 h 20"/>
                        <a:gd name="T8" fmla="*/ 0 w 9"/>
                        <a:gd name="T9" fmla="*/ 3 h 20"/>
                        <a:gd name="T10" fmla="*/ 4 w 9"/>
                        <a:gd name="T11" fmla="*/ 3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20"/>
                        <a:gd name="T20" fmla="*/ 9 w 9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20">
                          <a:moveTo>
                            <a:pt x="6" y="20"/>
                          </a:moveTo>
                          <a:lnTo>
                            <a:pt x="9" y="7"/>
                          </a:lnTo>
                          <a:lnTo>
                            <a:pt x="7" y="0"/>
                          </a:lnTo>
                          <a:lnTo>
                            <a:pt x="4" y="0"/>
                          </a:lnTo>
                          <a:lnTo>
                            <a:pt x="0" y="14"/>
                          </a:lnTo>
                          <a:lnTo>
                            <a:pt x="6" y="20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2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890" y="1620"/>
                      <a:ext cx="6" cy="15"/>
                    </a:xfrm>
                    <a:custGeom>
                      <a:avLst/>
                      <a:gdLst>
                        <a:gd name="T0" fmla="*/ 3 w 7"/>
                        <a:gd name="T1" fmla="*/ 2 h 18"/>
                        <a:gd name="T2" fmla="*/ 3 w 7"/>
                        <a:gd name="T3" fmla="*/ 2 h 18"/>
                        <a:gd name="T4" fmla="*/ 3 w 7"/>
                        <a:gd name="T5" fmla="*/ 0 h 18"/>
                        <a:gd name="T6" fmla="*/ 3 w 7"/>
                        <a:gd name="T7" fmla="*/ 2 h 18"/>
                        <a:gd name="T8" fmla="*/ 0 w 7"/>
                        <a:gd name="T9" fmla="*/ 2 h 18"/>
                        <a:gd name="T10" fmla="*/ 3 w 7"/>
                        <a:gd name="T11" fmla="*/ 2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18"/>
                        <a:gd name="T20" fmla="*/ 7 w 7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18">
                          <a:moveTo>
                            <a:pt x="5" y="18"/>
                          </a:moveTo>
                          <a:lnTo>
                            <a:pt x="7" y="2"/>
                          </a:lnTo>
                          <a:lnTo>
                            <a:pt x="7" y="0"/>
                          </a:lnTo>
                          <a:lnTo>
                            <a:pt x="3" y="2"/>
                          </a:lnTo>
                          <a:lnTo>
                            <a:pt x="0" y="16"/>
                          </a:lnTo>
                          <a:lnTo>
                            <a:pt x="5" y="18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3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894" y="804"/>
                      <a:ext cx="838" cy="930"/>
                    </a:xfrm>
                    <a:custGeom>
                      <a:avLst/>
                      <a:gdLst>
                        <a:gd name="T0" fmla="*/ 108 w 991"/>
                        <a:gd name="T1" fmla="*/ 12 h 1100"/>
                        <a:gd name="T2" fmla="*/ 108 w 991"/>
                        <a:gd name="T3" fmla="*/ 9 h 1100"/>
                        <a:gd name="T4" fmla="*/ 106 w 991"/>
                        <a:gd name="T5" fmla="*/ 3 h 1100"/>
                        <a:gd name="T6" fmla="*/ 102 w 991"/>
                        <a:gd name="T7" fmla="*/ 3 h 1100"/>
                        <a:gd name="T8" fmla="*/ 101 w 991"/>
                        <a:gd name="T9" fmla="*/ 3 h 1100"/>
                        <a:gd name="T10" fmla="*/ 98 w 991"/>
                        <a:gd name="T11" fmla="*/ 5 h 1100"/>
                        <a:gd name="T12" fmla="*/ 92 w 991"/>
                        <a:gd name="T13" fmla="*/ 8 h 1100"/>
                        <a:gd name="T14" fmla="*/ 91 w 991"/>
                        <a:gd name="T15" fmla="*/ 3 h 1100"/>
                        <a:gd name="T16" fmla="*/ 88 w 991"/>
                        <a:gd name="T17" fmla="*/ 7 h 1100"/>
                        <a:gd name="T18" fmla="*/ 85 w 991"/>
                        <a:gd name="T19" fmla="*/ 10 h 1100"/>
                        <a:gd name="T20" fmla="*/ 80 w 991"/>
                        <a:gd name="T21" fmla="*/ 11 h 1100"/>
                        <a:gd name="T22" fmla="*/ 78 w 991"/>
                        <a:gd name="T23" fmla="*/ 14 h 1100"/>
                        <a:gd name="T24" fmla="*/ 74 w 991"/>
                        <a:gd name="T25" fmla="*/ 18 h 1100"/>
                        <a:gd name="T26" fmla="*/ 72 w 991"/>
                        <a:gd name="T27" fmla="*/ 19 h 1100"/>
                        <a:gd name="T28" fmla="*/ 68 w 991"/>
                        <a:gd name="T29" fmla="*/ 18 h 1100"/>
                        <a:gd name="T30" fmla="*/ 64 w 991"/>
                        <a:gd name="T31" fmla="*/ 24 h 1100"/>
                        <a:gd name="T32" fmla="*/ 63 w 991"/>
                        <a:gd name="T33" fmla="*/ 27 h 1100"/>
                        <a:gd name="T34" fmla="*/ 61 w 991"/>
                        <a:gd name="T35" fmla="*/ 30 h 1100"/>
                        <a:gd name="T36" fmla="*/ 58 w 991"/>
                        <a:gd name="T37" fmla="*/ 31 h 1100"/>
                        <a:gd name="T38" fmla="*/ 56 w 991"/>
                        <a:gd name="T39" fmla="*/ 35 h 1100"/>
                        <a:gd name="T40" fmla="*/ 53 w 991"/>
                        <a:gd name="T41" fmla="*/ 39 h 1100"/>
                        <a:gd name="T42" fmla="*/ 47 w 991"/>
                        <a:gd name="T43" fmla="*/ 44 h 1100"/>
                        <a:gd name="T44" fmla="*/ 45 w 991"/>
                        <a:gd name="T45" fmla="*/ 48 h 1100"/>
                        <a:gd name="T46" fmla="*/ 44 w 991"/>
                        <a:gd name="T47" fmla="*/ 52 h 1100"/>
                        <a:gd name="T48" fmla="*/ 41 w 991"/>
                        <a:gd name="T49" fmla="*/ 55 h 1100"/>
                        <a:gd name="T50" fmla="*/ 40 w 991"/>
                        <a:gd name="T51" fmla="*/ 57 h 1100"/>
                        <a:gd name="T52" fmla="*/ 35 w 991"/>
                        <a:gd name="T53" fmla="*/ 63 h 1100"/>
                        <a:gd name="T54" fmla="*/ 30 w 991"/>
                        <a:gd name="T55" fmla="*/ 72 h 1100"/>
                        <a:gd name="T56" fmla="*/ 30 w 991"/>
                        <a:gd name="T57" fmla="*/ 73 h 1100"/>
                        <a:gd name="T58" fmla="*/ 26 w 991"/>
                        <a:gd name="T59" fmla="*/ 74 h 1100"/>
                        <a:gd name="T60" fmla="*/ 21 w 991"/>
                        <a:gd name="T61" fmla="*/ 74 h 1100"/>
                        <a:gd name="T62" fmla="*/ 18 w 991"/>
                        <a:gd name="T63" fmla="*/ 78 h 1100"/>
                        <a:gd name="T64" fmla="*/ 12 w 991"/>
                        <a:gd name="T65" fmla="*/ 80 h 1100"/>
                        <a:gd name="T66" fmla="*/ 9 w 991"/>
                        <a:gd name="T67" fmla="*/ 82 h 1100"/>
                        <a:gd name="T68" fmla="*/ 11 w 991"/>
                        <a:gd name="T69" fmla="*/ 85 h 1100"/>
                        <a:gd name="T70" fmla="*/ 5 w 991"/>
                        <a:gd name="T71" fmla="*/ 88 h 1100"/>
                        <a:gd name="T72" fmla="*/ 10 w 991"/>
                        <a:gd name="T73" fmla="*/ 92 h 1100"/>
                        <a:gd name="T74" fmla="*/ 15 w 991"/>
                        <a:gd name="T75" fmla="*/ 93 h 1100"/>
                        <a:gd name="T76" fmla="*/ 5 w 991"/>
                        <a:gd name="T77" fmla="*/ 94 h 1100"/>
                        <a:gd name="T78" fmla="*/ 3 w 991"/>
                        <a:gd name="T79" fmla="*/ 97 h 1100"/>
                        <a:gd name="T80" fmla="*/ 3 w 991"/>
                        <a:gd name="T81" fmla="*/ 102 h 1100"/>
                        <a:gd name="T82" fmla="*/ 11 w 991"/>
                        <a:gd name="T83" fmla="*/ 100 h 1100"/>
                        <a:gd name="T84" fmla="*/ 7 w 991"/>
                        <a:gd name="T85" fmla="*/ 105 h 1100"/>
                        <a:gd name="T86" fmla="*/ 3 w 991"/>
                        <a:gd name="T87" fmla="*/ 109 h 1100"/>
                        <a:gd name="T88" fmla="*/ 3 w 991"/>
                        <a:gd name="T89" fmla="*/ 113 h 1100"/>
                        <a:gd name="T90" fmla="*/ 7 w 991"/>
                        <a:gd name="T91" fmla="*/ 123 h 1100"/>
                        <a:gd name="T92" fmla="*/ 19 w 991"/>
                        <a:gd name="T93" fmla="*/ 118 h 1100"/>
                        <a:gd name="T94" fmla="*/ 25 w 991"/>
                        <a:gd name="T95" fmla="*/ 110 h 1100"/>
                        <a:gd name="T96" fmla="*/ 27 w 991"/>
                        <a:gd name="T97" fmla="*/ 109 h 1100"/>
                        <a:gd name="T98" fmla="*/ 34 w 991"/>
                        <a:gd name="T99" fmla="*/ 109 h 1100"/>
                        <a:gd name="T100" fmla="*/ 38 w 991"/>
                        <a:gd name="T101" fmla="*/ 92 h 1100"/>
                        <a:gd name="T102" fmla="*/ 45 w 991"/>
                        <a:gd name="T103" fmla="*/ 68 h 1100"/>
                        <a:gd name="T104" fmla="*/ 61 w 991"/>
                        <a:gd name="T105" fmla="*/ 39 h 1100"/>
                        <a:gd name="T106" fmla="*/ 67 w 991"/>
                        <a:gd name="T107" fmla="*/ 26 h 1100"/>
                        <a:gd name="T108" fmla="*/ 74 w 991"/>
                        <a:gd name="T109" fmla="*/ 22 h 1100"/>
                        <a:gd name="T110" fmla="*/ 83 w 991"/>
                        <a:gd name="T111" fmla="*/ 25 h 1100"/>
                        <a:gd name="T112" fmla="*/ 95 w 991"/>
                        <a:gd name="T113" fmla="*/ 13 h 1100"/>
                        <a:gd name="T114" fmla="*/ 105 w 991"/>
                        <a:gd name="T115" fmla="*/ 19 h 1100"/>
                        <a:gd name="T116" fmla="*/ 112 w 991"/>
                        <a:gd name="T117" fmla="*/ 12 h 1100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991"/>
                        <a:gd name="T178" fmla="*/ 0 h 1100"/>
                        <a:gd name="T179" fmla="*/ 991 w 991"/>
                        <a:gd name="T180" fmla="*/ 1100 h 1100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991" h="1100">
                          <a:moveTo>
                            <a:pt x="989" y="99"/>
                          </a:moveTo>
                          <a:lnTo>
                            <a:pt x="975" y="99"/>
                          </a:lnTo>
                          <a:lnTo>
                            <a:pt x="977" y="112"/>
                          </a:lnTo>
                          <a:lnTo>
                            <a:pt x="973" y="112"/>
                          </a:lnTo>
                          <a:lnTo>
                            <a:pt x="973" y="110"/>
                          </a:lnTo>
                          <a:lnTo>
                            <a:pt x="968" y="108"/>
                          </a:lnTo>
                          <a:lnTo>
                            <a:pt x="964" y="105"/>
                          </a:lnTo>
                          <a:lnTo>
                            <a:pt x="966" y="112"/>
                          </a:lnTo>
                          <a:lnTo>
                            <a:pt x="964" y="113"/>
                          </a:lnTo>
                          <a:lnTo>
                            <a:pt x="961" y="108"/>
                          </a:lnTo>
                          <a:lnTo>
                            <a:pt x="954" y="110"/>
                          </a:lnTo>
                          <a:lnTo>
                            <a:pt x="949" y="115"/>
                          </a:lnTo>
                          <a:lnTo>
                            <a:pt x="950" y="108"/>
                          </a:lnTo>
                          <a:lnTo>
                            <a:pt x="954" y="105"/>
                          </a:lnTo>
                          <a:lnTo>
                            <a:pt x="957" y="103"/>
                          </a:lnTo>
                          <a:lnTo>
                            <a:pt x="959" y="99"/>
                          </a:lnTo>
                          <a:lnTo>
                            <a:pt x="957" y="96"/>
                          </a:lnTo>
                          <a:lnTo>
                            <a:pt x="954" y="92"/>
                          </a:lnTo>
                          <a:lnTo>
                            <a:pt x="943" y="96"/>
                          </a:lnTo>
                          <a:lnTo>
                            <a:pt x="945" y="92"/>
                          </a:lnTo>
                          <a:lnTo>
                            <a:pt x="926" y="82"/>
                          </a:lnTo>
                          <a:lnTo>
                            <a:pt x="919" y="80"/>
                          </a:lnTo>
                          <a:lnTo>
                            <a:pt x="916" y="78"/>
                          </a:lnTo>
                          <a:lnTo>
                            <a:pt x="916" y="75"/>
                          </a:lnTo>
                          <a:lnTo>
                            <a:pt x="916" y="73"/>
                          </a:lnTo>
                          <a:lnTo>
                            <a:pt x="957" y="77"/>
                          </a:lnTo>
                          <a:lnTo>
                            <a:pt x="973" y="59"/>
                          </a:lnTo>
                          <a:lnTo>
                            <a:pt x="980" y="56"/>
                          </a:lnTo>
                          <a:lnTo>
                            <a:pt x="984" y="50"/>
                          </a:lnTo>
                          <a:lnTo>
                            <a:pt x="980" y="43"/>
                          </a:lnTo>
                          <a:lnTo>
                            <a:pt x="975" y="42"/>
                          </a:lnTo>
                          <a:lnTo>
                            <a:pt x="968" y="35"/>
                          </a:lnTo>
                          <a:lnTo>
                            <a:pt x="959" y="36"/>
                          </a:lnTo>
                          <a:lnTo>
                            <a:pt x="956" y="35"/>
                          </a:lnTo>
                          <a:lnTo>
                            <a:pt x="959" y="31"/>
                          </a:lnTo>
                          <a:lnTo>
                            <a:pt x="950" y="28"/>
                          </a:lnTo>
                          <a:lnTo>
                            <a:pt x="947" y="22"/>
                          </a:lnTo>
                          <a:lnTo>
                            <a:pt x="943" y="28"/>
                          </a:lnTo>
                          <a:lnTo>
                            <a:pt x="940" y="29"/>
                          </a:lnTo>
                          <a:lnTo>
                            <a:pt x="940" y="26"/>
                          </a:lnTo>
                          <a:lnTo>
                            <a:pt x="938" y="24"/>
                          </a:lnTo>
                          <a:lnTo>
                            <a:pt x="929" y="29"/>
                          </a:lnTo>
                          <a:lnTo>
                            <a:pt x="928" y="28"/>
                          </a:lnTo>
                          <a:lnTo>
                            <a:pt x="928" y="26"/>
                          </a:lnTo>
                          <a:lnTo>
                            <a:pt x="928" y="22"/>
                          </a:lnTo>
                          <a:lnTo>
                            <a:pt x="926" y="19"/>
                          </a:lnTo>
                          <a:lnTo>
                            <a:pt x="924" y="17"/>
                          </a:lnTo>
                          <a:lnTo>
                            <a:pt x="923" y="14"/>
                          </a:lnTo>
                          <a:lnTo>
                            <a:pt x="917" y="15"/>
                          </a:lnTo>
                          <a:lnTo>
                            <a:pt x="914" y="14"/>
                          </a:lnTo>
                          <a:lnTo>
                            <a:pt x="910" y="15"/>
                          </a:lnTo>
                          <a:lnTo>
                            <a:pt x="907" y="24"/>
                          </a:lnTo>
                          <a:lnTo>
                            <a:pt x="909" y="49"/>
                          </a:lnTo>
                          <a:lnTo>
                            <a:pt x="903" y="54"/>
                          </a:lnTo>
                          <a:lnTo>
                            <a:pt x="898" y="50"/>
                          </a:lnTo>
                          <a:lnTo>
                            <a:pt x="891" y="52"/>
                          </a:lnTo>
                          <a:lnTo>
                            <a:pt x="889" y="50"/>
                          </a:lnTo>
                          <a:lnTo>
                            <a:pt x="895" y="45"/>
                          </a:lnTo>
                          <a:lnTo>
                            <a:pt x="900" y="36"/>
                          </a:lnTo>
                          <a:lnTo>
                            <a:pt x="896" y="31"/>
                          </a:lnTo>
                          <a:lnTo>
                            <a:pt x="889" y="38"/>
                          </a:lnTo>
                          <a:lnTo>
                            <a:pt x="884" y="40"/>
                          </a:lnTo>
                          <a:lnTo>
                            <a:pt x="891" y="31"/>
                          </a:lnTo>
                          <a:lnTo>
                            <a:pt x="886" y="26"/>
                          </a:lnTo>
                          <a:lnTo>
                            <a:pt x="888" y="22"/>
                          </a:lnTo>
                          <a:lnTo>
                            <a:pt x="898" y="22"/>
                          </a:lnTo>
                          <a:lnTo>
                            <a:pt x="900" y="14"/>
                          </a:lnTo>
                          <a:lnTo>
                            <a:pt x="900" y="7"/>
                          </a:lnTo>
                          <a:lnTo>
                            <a:pt x="893" y="7"/>
                          </a:lnTo>
                          <a:lnTo>
                            <a:pt x="893" y="1"/>
                          </a:lnTo>
                          <a:lnTo>
                            <a:pt x="889" y="0"/>
                          </a:lnTo>
                          <a:lnTo>
                            <a:pt x="886" y="0"/>
                          </a:lnTo>
                          <a:lnTo>
                            <a:pt x="881" y="5"/>
                          </a:lnTo>
                          <a:lnTo>
                            <a:pt x="874" y="0"/>
                          </a:lnTo>
                          <a:lnTo>
                            <a:pt x="870" y="26"/>
                          </a:lnTo>
                          <a:lnTo>
                            <a:pt x="868" y="31"/>
                          </a:lnTo>
                          <a:lnTo>
                            <a:pt x="867" y="35"/>
                          </a:lnTo>
                          <a:lnTo>
                            <a:pt x="868" y="42"/>
                          </a:lnTo>
                          <a:lnTo>
                            <a:pt x="865" y="42"/>
                          </a:lnTo>
                          <a:lnTo>
                            <a:pt x="863" y="47"/>
                          </a:lnTo>
                          <a:lnTo>
                            <a:pt x="865" y="56"/>
                          </a:lnTo>
                          <a:lnTo>
                            <a:pt x="858" y="56"/>
                          </a:lnTo>
                          <a:lnTo>
                            <a:pt x="851" y="64"/>
                          </a:lnTo>
                          <a:lnTo>
                            <a:pt x="853" y="47"/>
                          </a:lnTo>
                          <a:lnTo>
                            <a:pt x="846" y="40"/>
                          </a:lnTo>
                          <a:lnTo>
                            <a:pt x="851" y="35"/>
                          </a:lnTo>
                          <a:lnTo>
                            <a:pt x="847" y="17"/>
                          </a:lnTo>
                          <a:lnTo>
                            <a:pt x="846" y="15"/>
                          </a:lnTo>
                          <a:lnTo>
                            <a:pt x="842" y="19"/>
                          </a:lnTo>
                          <a:lnTo>
                            <a:pt x="816" y="78"/>
                          </a:lnTo>
                          <a:lnTo>
                            <a:pt x="819" y="75"/>
                          </a:lnTo>
                          <a:lnTo>
                            <a:pt x="809" y="94"/>
                          </a:lnTo>
                          <a:lnTo>
                            <a:pt x="805" y="98"/>
                          </a:lnTo>
                          <a:lnTo>
                            <a:pt x="804" y="84"/>
                          </a:lnTo>
                          <a:lnTo>
                            <a:pt x="805" y="80"/>
                          </a:lnTo>
                          <a:lnTo>
                            <a:pt x="809" y="77"/>
                          </a:lnTo>
                          <a:lnTo>
                            <a:pt x="809" y="64"/>
                          </a:lnTo>
                          <a:lnTo>
                            <a:pt x="809" y="61"/>
                          </a:lnTo>
                          <a:lnTo>
                            <a:pt x="825" y="26"/>
                          </a:lnTo>
                          <a:lnTo>
                            <a:pt x="819" y="24"/>
                          </a:lnTo>
                          <a:lnTo>
                            <a:pt x="812" y="29"/>
                          </a:lnTo>
                          <a:lnTo>
                            <a:pt x="807" y="31"/>
                          </a:lnTo>
                          <a:lnTo>
                            <a:pt x="805" y="26"/>
                          </a:lnTo>
                          <a:lnTo>
                            <a:pt x="802" y="22"/>
                          </a:lnTo>
                          <a:lnTo>
                            <a:pt x="800" y="21"/>
                          </a:lnTo>
                          <a:lnTo>
                            <a:pt x="798" y="15"/>
                          </a:lnTo>
                          <a:lnTo>
                            <a:pt x="795" y="22"/>
                          </a:lnTo>
                          <a:lnTo>
                            <a:pt x="793" y="21"/>
                          </a:lnTo>
                          <a:lnTo>
                            <a:pt x="788" y="21"/>
                          </a:lnTo>
                          <a:lnTo>
                            <a:pt x="788" y="33"/>
                          </a:lnTo>
                          <a:lnTo>
                            <a:pt x="781" y="31"/>
                          </a:lnTo>
                          <a:lnTo>
                            <a:pt x="785" y="38"/>
                          </a:lnTo>
                          <a:lnTo>
                            <a:pt x="790" y="42"/>
                          </a:lnTo>
                          <a:lnTo>
                            <a:pt x="790" y="45"/>
                          </a:lnTo>
                          <a:lnTo>
                            <a:pt x="783" y="49"/>
                          </a:lnTo>
                          <a:lnTo>
                            <a:pt x="779" y="56"/>
                          </a:lnTo>
                          <a:lnTo>
                            <a:pt x="783" y="63"/>
                          </a:lnTo>
                          <a:lnTo>
                            <a:pt x="769" y="63"/>
                          </a:lnTo>
                          <a:lnTo>
                            <a:pt x="762" y="71"/>
                          </a:lnTo>
                          <a:lnTo>
                            <a:pt x="760" y="77"/>
                          </a:lnTo>
                          <a:lnTo>
                            <a:pt x="753" y="85"/>
                          </a:lnTo>
                          <a:lnTo>
                            <a:pt x="753" y="89"/>
                          </a:lnTo>
                          <a:lnTo>
                            <a:pt x="755" y="92"/>
                          </a:lnTo>
                          <a:lnTo>
                            <a:pt x="753" y="106"/>
                          </a:lnTo>
                          <a:lnTo>
                            <a:pt x="750" y="108"/>
                          </a:lnTo>
                          <a:lnTo>
                            <a:pt x="746" y="105"/>
                          </a:lnTo>
                          <a:lnTo>
                            <a:pt x="746" y="99"/>
                          </a:lnTo>
                          <a:lnTo>
                            <a:pt x="748" y="98"/>
                          </a:lnTo>
                          <a:lnTo>
                            <a:pt x="741" y="96"/>
                          </a:lnTo>
                          <a:lnTo>
                            <a:pt x="744" y="89"/>
                          </a:lnTo>
                          <a:lnTo>
                            <a:pt x="727" y="87"/>
                          </a:lnTo>
                          <a:lnTo>
                            <a:pt x="729" y="94"/>
                          </a:lnTo>
                          <a:lnTo>
                            <a:pt x="727" y="94"/>
                          </a:lnTo>
                          <a:lnTo>
                            <a:pt x="722" y="92"/>
                          </a:lnTo>
                          <a:lnTo>
                            <a:pt x="722" y="89"/>
                          </a:lnTo>
                          <a:lnTo>
                            <a:pt x="720" y="84"/>
                          </a:lnTo>
                          <a:lnTo>
                            <a:pt x="718" y="85"/>
                          </a:lnTo>
                          <a:lnTo>
                            <a:pt x="716" y="80"/>
                          </a:lnTo>
                          <a:lnTo>
                            <a:pt x="713" y="84"/>
                          </a:lnTo>
                          <a:lnTo>
                            <a:pt x="711" y="80"/>
                          </a:lnTo>
                          <a:lnTo>
                            <a:pt x="709" y="84"/>
                          </a:lnTo>
                          <a:lnTo>
                            <a:pt x="709" y="92"/>
                          </a:lnTo>
                          <a:lnTo>
                            <a:pt x="704" y="82"/>
                          </a:lnTo>
                          <a:lnTo>
                            <a:pt x="701" y="80"/>
                          </a:lnTo>
                          <a:lnTo>
                            <a:pt x="702" y="94"/>
                          </a:lnTo>
                          <a:lnTo>
                            <a:pt x="711" y="99"/>
                          </a:lnTo>
                          <a:lnTo>
                            <a:pt x="715" y="99"/>
                          </a:lnTo>
                          <a:lnTo>
                            <a:pt x="715" y="117"/>
                          </a:lnTo>
                          <a:lnTo>
                            <a:pt x="716" y="122"/>
                          </a:lnTo>
                          <a:lnTo>
                            <a:pt x="716" y="131"/>
                          </a:lnTo>
                          <a:lnTo>
                            <a:pt x="694" y="105"/>
                          </a:lnTo>
                          <a:lnTo>
                            <a:pt x="695" y="115"/>
                          </a:lnTo>
                          <a:lnTo>
                            <a:pt x="692" y="115"/>
                          </a:lnTo>
                          <a:lnTo>
                            <a:pt x="690" y="120"/>
                          </a:lnTo>
                          <a:lnTo>
                            <a:pt x="688" y="120"/>
                          </a:lnTo>
                          <a:lnTo>
                            <a:pt x="687" y="124"/>
                          </a:lnTo>
                          <a:lnTo>
                            <a:pt x="683" y="122"/>
                          </a:lnTo>
                          <a:lnTo>
                            <a:pt x="683" y="119"/>
                          </a:lnTo>
                          <a:lnTo>
                            <a:pt x="685" y="112"/>
                          </a:lnTo>
                          <a:lnTo>
                            <a:pt x="681" y="115"/>
                          </a:lnTo>
                          <a:lnTo>
                            <a:pt x="678" y="120"/>
                          </a:lnTo>
                          <a:lnTo>
                            <a:pt x="676" y="127"/>
                          </a:lnTo>
                          <a:lnTo>
                            <a:pt x="673" y="129"/>
                          </a:lnTo>
                          <a:lnTo>
                            <a:pt x="674" y="140"/>
                          </a:lnTo>
                          <a:lnTo>
                            <a:pt x="666" y="148"/>
                          </a:lnTo>
                          <a:lnTo>
                            <a:pt x="662" y="159"/>
                          </a:lnTo>
                          <a:lnTo>
                            <a:pt x="657" y="164"/>
                          </a:lnTo>
                          <a:lnTo>
                            <a:pt x="664" y="154"/>
                          </a:lnTo>
                          <a:lnTo>
                            <a:pt x="664" y="113"/>
                          </a:lnTo>
                          <a:lnTo>
                            <a:pt x="659" y="115"/>
                          </a:lnTo>
                          <a:lnTo>
                            <a:pt x="650" y="131"/>
                          </a:lnTo>
                          <a:lnTo>
                            <a:pt x="645" y="154"/>
                          </a:lnTo>
                          <a:lnTo>
                            <a:pt x="643" y="126"/>
                          </a:lnTo>
                          <a:lnTo>
                            <a:pt x="629" y="127"/>
                          </a:lnTo>
                          <a:lnTo>
                            <a:pt x="624" y="136"/>
                          </a:lnTo>
                          <a:lnTo>
                            <a:pt x="626" y="152"/>
                          </a:lnTo>
                          <a:lnTo>
                            <a:pt x="631" y="159"/>
                          </a:lnTo>
                          <a:lnTo>
                            <a:pt x="634" y="161"/>
                          </a:lnTo>
                          <a:lnTo>
                            <a:pt x="640" y="168"/>
                          </a:lnTo>
                          <a:lnTo>
                            <a:pt x="638" y="175"/>
                          </a:lnTo>
                          <a:lnTo>
                            <a:pt x="634" y="173"/>
                          </a:lnTo>
                          <a:lnTo>
                            <a:pt x="631" y="164"/>
                          </a:lnTo>
                          <a:lnTo>
                            <a:pt x="624" y="161"/>
                          </a:lnTo>
                          <a:lnTo>
                            <a:pt x="615" y="147"/>
                          </a:lnTo>
                          <a:lnTo>
                            <a:pt x="608" y="147"/>
                          </a:lnTo>
                          <a:lnTo>
                            <a:pt x="612" y="157"/>
                          </a:lnTo>
                          <a:lnTo>
                            <a:pt x="619" y="164"/>
                          </a:lnTo>
                          <a:lnTo>
                            <a:pt x="613" y="169"/>
                          </a:lnTo>
                          <a:lnTo>
                            <a:pt x="608" y="166"/>
                          </a:lnTo>
                          <a:lnTo>
                            <a:pt x="606" y="169"/>
                          </a:lnTo>
                          <a:lnTo>
                            <a:pt x="605" y="162"/>
                          </a:lnTo>
                          <a:lnTo>
                            <a:pt x="601" y="164"/>
                          </a:lnTo>
                          <a:lnTo>
                            <a:pt x="599" y="162"/>
                          </a:lnTo>
                          <a:lnTo>
                            <a:pt x="603" y="154"/>
                          </a:lnTo>
                          <a:lnTo>
                            <a:pt x="599" y="150"/>
                          </a:lnTo>
                          <a:lnTo>
                            <a:pt x="592" y="168"/>
                          </a:lnTo>
                          <a:lnTo>
                            <a:pt x="594" y="173"/>
                          </a:lnTo>
                          <a:lnTo>
                            <a:pt x="596" y="176"/>
                          </a:lnTo>
                          <a:lnTo>
                            <a:pt x="578" y="185"/>
                          </a:lnTo>
                          <a:lnTo>
                            <a:pt x="577" y="197"/>
                          </a:lnTo>
                          <a:lnTo>
                            <a:pt x="578" y="201"/>
                          </a:lnTo>
                          <a:lnTo>
                            <a:pt x="582" y="199"/>
                          </a:lnTo>
                          <a:lnTo>
                            <a:pt x="585" y="204"/>
                          </a:lnTo>
                          <a:lnTo>
                            <a:pt x="578" y="204"/>
                          </a:lnTo>
                          <a:lnTo>
                            <a:pt x="580" y="213"/>
                          </a:lnTo>
                          <a:lnTo>
                            <a:pt x="573" y="211"/>
                          </a:lnTo>
                          <a:lnTo>
                            <a:pt x="571" y="211"/>
                          </a:lnTo>
                          <a:lnTo>
                            <a:pt x="575" y="217"/>
                          </a:lnTo>
                          <a:lnTo>
                            <a:pt x="571" y="220"/>
                          </a:lnTo>
                          <a:lnTo>
                            <a:pt x="564" y="217"/>
                          </a:lnTo>
                          <a:lnTo>
                            <a:pt x="564" y="220"/>
                          </a:lnTo>
                          <a:lnTo>
                            <a:pt x="559" y="218"/>
                          </a:lnTo>
                          <a:lnTo>
                            <a:pt x="550" y="222"/>
                          </a:lnTo>
                          <a:lnTo>
                            <a:pt x="547" y="227"/>
                          </a:lnTo>
                          <a:lnTo>
                            <a:pt x="543" y="229"/>
                          </a:lnTo>
                          <a:lnTo>
                            <a:pt x="542" y="232"/>
                          </a:lnTo>
                          <a:lnTo>
                            <a:pt x="547" y="236"/>
                          </a:lnTo>
                          <a:lnTo>
                            <a:pt x="554" y="234"/>
                          </a:lnTo>
                          <a:lnTo>
                            <a:pt x="557" y="231"/>
                          </a:lnTo>
                          <a:lnTo>
                            <a:pt x="566" y="238"/>
                          </a:lnTo>
                          <a:lnTo>
                            <a:pt x="573" y="232"/>
                          </a:lnTo>
                          <a:lnTo>
                            <a:pt x="575" y="234"/>
                          </a:lnTo>
                          <a:lnTo>
                            <a:pt x="577" y="239"/>
                          </a:lnTo>
                          <a:lnTo>
                            <a:pt x="571" y="239"/>
                          </a:lnTo>
                          <a:lnTo>
                            <a:pt x="568" y="243"/>
                          </a:lnTo>
                          <a:lnTo>
                            <a:pt x="566" y="252"/>
                          </a:lnTo>
                          <a:lnTo>
                            <a:pt x="557" y="246"/>
                          </a:lnTo>
                          <a:lnTo>
                            <a:pt x="550" y="246"/>
                          </a:lnTo>
                          <a:lnTo>
                            <a:pt x="550" y="243"/>
                          </a:lnTo>
                          <a:lnTo>
                            <a:pt x="543" y="241"/>
                          </a:lnTo>
                          <a:lnTo>
                            <a:pt x="535" y="245"/>
                          </a:lnTo>
                          <a:lnTo>
                            <a:pt x="531" y="250"/>
                          </a:lnTo>
                          <a:lnTo>
                            <a:pt x="536" y="259"/>
                          </a:lnTo>
                          <a:lnTo>
                            <a:pt x="536" y="264"/>
                          </a:lnTo>
                          <a:lnTo>
                            <a:pt x="533" y="264"/>
                          </a:lnTo>
                          <a:lnTo>
                            <a:pt x="536" y="272"/>
                          </a:lnTo>
                          <a:lnTo>
                            <a:pt x="536" y="278"/>
                          </a:lnTo>
                          <a:lnTo>
                            <a:pt x="531" y="276"/>
                          </a:lnTo>
                          <a:lnTo>
                            <a:pt x="531" y="283"/>
                          </a:lnTo>
                          <a:lnTo>
                            <a:pt x="526" y="283"/>
                          </a:lnTo>
                          <a:lnTo>
                            <a:pt x="524" y="260"/>
                          </a:lnTo>
                          <a:lnTo>
                            <a:pt x="519" y="262"/>
                          </a:lnTo>
                          <a:lnTo>
                            <a:pt x="517" y="269"/>
                          </a:lnTo>
                          <a:lnTo>
                            <a:pt x="512" y="267"/>
                          </a:lnTo>
                          <a:lnTo>
                            <a:pt x="510" y="271"/>
                          </a:lnTo>
                          <a:lnTo>
                            <a:pt x="517" y="272"/>
                          </a:lnTo>
                          <a:lnTo>
                            <a:pt x="516" y="276"/>
                          </a:lnTo>
                          <a:lnTo>
                            <a:pt x="510" y="276"/>
                          </a:lnTo>
                          <a:lnTo>
                            <a:pt x="505" y="279"/>
                          </a:lnTo>
                          <a:lnTo>
                            <a:pt x="503" y="285"/>
                          </a:lnTo>
                          <a:lnTo>
                            <a:pt x="503" y="290"/>
                          </a:lnTo>
                          <a:lnTo>
                            <a:pt x="509" y="295"/>
                          </a:lnTo>
                          <a:lnTo>
                            <a:pt x="503" y="297"/>
                          </a:lnTo>
                          <a:lnTo>
                            <a:pt x="507" y="300"/>
                          </a:lnTo>
                          <a:lnTo>
                            <a:pt x="503" y="302"/>
                          </a:lnTo>
                          <a:lnTo>
                            <a:pt x="500" y="309"/>
                          </a:lnTo>
                          <a:lnTo>
                            <a:pt x="498" y="309"/>
                          </a:lnTo>
                          <a:lnTo>
                            <a:pt x="495" y="309"/>
                          </a:lnTo>
                          <a:lnTo>
                            <a:pt x="495" y="311"/>
                          </a:lnTo>
                          <a:lnTo>
                            <a:pt x="500" y="314"/>
                          </a:lnTo>
                          <a:lnTo>
                            <a:pt x="512" y="311"/>
                          </a:lnTo>
                          <a:lnTo>
                            <a:pt x="500" y="321"/>
                          </a:lnTo>
                          <a:lnTo>
                            <a:pt x="489" y="318"/>
                          </a:lnTo>
                          <a:lnTo>
                            <a:pt x="486" y="316"/>
                          </a:lnTo>
                          <a:lnTo>
                            <a:pt x="486" y="311"/>
                          </a:lnTo>
                          <a:lnTo>
                            <a:pt x="481" y="311"/>
                          </a:lnTo>
                          <a:lnTo>
                            <a:pt x="474" y="316"/>
                          </a:lnTo>
                          <a:lnTo>
                            <a:pt x="470" y="327"/>
                          </a:lnTo>
                          <a:lnTo>
                            <a:pt x="463" y="332"/>
                          </a:lnTo>
                          <a:lnTo>
                            <a:pt x="461" y="337"/>
                          </a:lnTo>
                          <a:lnTo>
                            <a:pt x="467" y="337"/>
                          </a:lnTo>
                          <a:lnTo>
                            <a:pt x="465" y="346"/>
                          </a:lnTo>
                          <a:lnTo>
                            <a:pt x="458" y="346"/>
                          </a:lnTo>
                          <a:lnTo>
                            <a:pt x="454" y="358"/>
                          </a:lnTo>
                          <a:lnTo>
                            <a:pt x="451" y="356"/>
                          </a:lnTo>
                          <a:lnTo>
                            <a:pt x="447" y="358"/>
                          </a:lnTo>
                          <a:lnTo>
                            <a:pt x="442" y="358"/>
                          </a:lnTo>
                          <a:lnTo>
                            <a:pt x="437" y="365"/>
                          </a:lnTo>
                          <a:lnTo>
                            <a:pt x="440" y="372"/>
                          </a:lnTo>
                          <a:lnTo>
                            <a:pt x="437" y="374"/>
                          </a:lnTo>
                          <a:lnTo>
                            <a:pt x="430" y="376"/>
                          </a:lnTo>
                          <a:lnTo>
                            <a:pt x="430" y="381"/>
                          </a:lnTo>
                          <a:lnTo>
                            <a:pt x="421" y="381"/>
                          </a:lnTo>
                          <a:lnTo>
                            <a:pt x="423" y="384"/>
                          </a:lnTo>
                          <a:lnTo>
                            <a:pt x="419" y="386"/>
                          </a:lnTo>
                          <a:lnTo>
                            <a:pt x="418" y="393"/>
                          </a:lnTo>
                          <a:lnTo>
                            <a:pt x="426" y="395"/>
                          </a:lnTo>
                          <a:lnTo>
                            <a:pt x="425" y="398"/>
                          </a:lnTo>
                          <a:lnTo>
                            <a:pt x="418" y="400"/>
                          </a:lnTo>
                          <a:lnTo>
                            <a:pt x="414" y="398"/>
                          </a:lnTo>
                          <a:lnTo>
                            <a:pt x="414" y="409"/>
                          </a:lnTo>
                          <a:lnTo>
                            <a:pt x="418" y="414"/>
                          </a:lnTo>
                          <a:lnTo>
                            <a:pt x="421" y="409"/>
                          </a:lnTo>
                          <a:lnTo>
                            <a:pt x="423" y="412"/>
                          </a:lnTo>
                          <a:lnTo>
                            <a:pt x="421" y="418"/>
                          </a:lnTo>
                          <a:lnTo>
                            <a:pt x="407" y="419"/>
                          </a:lnTo>
                          <a:lnTo>
                            <a:pt x="405" y="421"/>
                          </a:lnTo>
                          <a:lnTo>
                            <a:pt x="404" y="432"/>
                          </a:lnTo>
                          <a:lnTo>
                            <a:pt x="397" y="435"/>
                          </a:lnTo>
                          <a:lnTo>
                            <a:pt x="391" y="435"/>
                          </a:lnTo>
                          <a:lnTo>
                            <a:pt x="386" y="444"/>
                          </a:lnTo>
                          <a:lnTo>
                            <a:pt x="391" y="444"/>
                          </a:lnTo>
                          <a:lnTo>
                            <a:pt x="398" y="439"/>
                          </a:lnTo>
                          <a:lnTo>
                            <a:pt x="405" y="437"/>
                          </a:lnTo>
                          <a:lnTo>
                            <a:pt x="405" y="444"/>
                          </a:lnTo>
                          <a:lnTo>
                            <a:pt x="409" y="453"/>
                          </a:lnTo>
                          <a:lnTo>
                            <a:pt x="395" y="446"/>
                          </a:lnTo>
                          <a:lnTo>
                            <a:pt x="395" y="453"/>
                          </a:lnTo>
                          <a:lnTo>
                            <a:pt x="397" y="454"/>
                          </a:lnTo>
                          <a:lnTo>
                            <a:pt x="391" y="458"/>
                          </a:lnTo>
                          <a:lnTo>
                            <a:pt x="390" y="461"/>
                          </a:lnTo>
                          <a:lnTo>
                            <a:pt x="391" y="467"/>
                          </a:lnTo>
                          <a:lnTo>
                            <a:pt x="388" y="468"/>
                          </a:lnTo>
                          <a:lnTo>
                            <a:pt x="385" y="467"/>
                          </a:lnTo>
                          <a:lnTo>
                            <a:pt x="381" y="470"/>
                          </a:lnTo>
                          <a:lnTo>
                            <a:pt x="383" y="477"/>
                          </a:lnTo>
                          <a:lnTo>
                            <a:pt x="386" y="481"/>
                          </a:lnTo>
                          <a:lnTo>
                            <a:pt x="386" y="493"/>
                          </a:lnTo>
                          <a:lnTo>
                            <a:pt x="383" y="488"/>
                          </a:lnTo>
                          <a:lnTo>
                            <a:pt x="378" y="484"/>
                          </a:lnTo>
                          <a:lnTo>
                            <a:pt x="374" y="475"/>
                          </a:lnTo>
                          <a:lnTo>
                            <a:pt x="374" y="488"/>
                          </a:lnTo>
                          <a:lnTo>
                            <a:pt x="371" y="491"/>
                          </a:lnTo>
                          <a:lnTo>
                            <a:pt x="367" y="491"/>
                          </a:lnTo>
                          <a:lnTo>
                            <a:pt x="364" y="498"/>
                          </a:lnTo>
                          <a:lnTo>
                            <a:pt x="367" y="500"/>
                          </a:lnTo>
                          <a:lnTo>
                            <a:pt x="371" y="498"/>
                          </a:lnTo>
                          <a:lnTo>
                            <a:pt x="374" y="493"/>
                          </a:lnTo>
                          <a:lnTo>
                            <a:pt x="376" y="496"/>
                          </a:lnTo>
                          <a:lnTo>
                            <a:pt x="374" y="500"/>
                          </a:lnTo>
                          <a:lnTo>
                            <a:pt x="374" y="509"/>
                          </a:lnTo>
                          <a:lnTo>
                            <a:pt x="369" y="512"/>
                          </a:lnTo>
                          <a:lnTo>
                            <a:pt x="362" y="509"/>
                          </a:lnTo>
                          <a:lnTo>
                            <a:pt x="358" y="514"/>
                          </a:lnTo>
                          <a:lnTo>
                            <a:pt x="355" y="510"/>
                          </a:lnTo>
                          <a:lnTo>
                            <a:pt x="348" y="516"/>
                          </a:lnTo>
                          <a:lnTo>
                            <a:pt x="346" y="523"/>
                          </a:lnTo>
                          <a:lnTo>
                            <a:pt x="341" y="526"/>
                          </a:lnTo>
                          <a:lnTo>
                            <a:pt x="336" y="528"/>
                          </a:lnTo>
                          <a:lnTo>
                            <a:pt x="330" y="540"/>
                          </a:lnTo>
                          <a:lnTo>
                            <a:pt x="337" y="540"/>
                          </a:lnTo>
                          <a:lnTo>
                            <a:pt x="344" y="537"/>
                          </a:lnTo>
                          <a:lnTo>
                            <a:pt x="346" y="538"/>
                          </a:lnTo>
                          <a:lnTo>
                            <a:pt x="334" y="542"/>
                          </a:lnTo>
                          <a:lnTo>
                            <a:pt x="334" y="549"/>
                          </a:lnTo>
                          <a:lnTo>
                            <a:pt x="334" y="558"/>
                          </a:lnTo>
                          <a:lnTo>
                            <a:pt x="330" y="561"/>
                          </a:lnTo>
                          <a:lnTo>
                            <a:pt x="323" y="563"/>
                          </a:lnTo>
                          <a:lnTo>
                            <a:pt x="315" y="554"/>
                          </a:lnTo>
                          <a:lnTo>
                            <a:pt x="313" y="554"/>
                          </a:lnTo>
                          <a:lnTo>
                            <a:pt x="306" y="563"/>
                          </a:lnTo>
                          <a:lnTo>
                            <a:pt x="297" y="566"/>
                          </a:lnTo>
                          <a:lnTo>
                            <a:pt x="295" y="570"/>
                          </a:lnTo>
                          <a:lnTo>
                            <a:pt x="274" y="594"/>
                          </a:lnTo>
                          <a:lnTo>
                            <a:pt x="276" y="601"/>
                          </a:lnTo>
                          <a:lnTo>
                            <a:pt x="274" y="603"/>
                          </a:lnTo>
                          <a:lnTo>
                            <a:pt x="259" y="610"/>
                          </a:lnTo>
                          <a:lnTo>
                            <a:pt x="257" y="617"/>
                          </a:lnTo>
                          <a:lnTo>
                            <a:pt x="260" y="621"/>
                          </a:lnTo>
                          <a:lnTo>
                            <a:pt x="269" y="619"/>
                          </a:lnTo>
                          <a:lnTo>
                            <a:pt x="264" y="628"/>
                          </a:lnTo>
                          <a:lnTo>
                            <a:pt x="267" y="638"/>
                          </a:lnTo>
                          <a:lnTo>
                            <a:pt x="271" y="640"/>
                          </a:lnTo>
                          <a:lnTo>
                            <a:pt x="316" y="621"/>
                          </a:lnTo>
                          <a:lnTo>
                            <a:pt x="320" y="615"/>
                          </a:lnTo>
                          <a:lnTo>
                            <a:pt x="323" y="619"/>
                          </a:lnTo>
                          <a:lnTo>
                            <a:pt x="320" y="622"/>
                          </a:lnTo>
                          <a:lnTo>
                            <a:pt x="309" y="626"/>
                          </a:lnTo>
                          <a:lnTo>
                            <a:pt x="306" y="626"/>
                          </a:lnTo>
                          <a:lnTo>
                            <a:pt x="290" y="635"/>
                          </a:lnTo>
                          <a:lnTo>
                            <a:pt x="294" y="642"/>
                          </a:lnTo>
                          <a:lnTo>
                            <a:pt x="292" y="643"/>
                          </a:lnTo>
                          <a:lnTo>
                            <a:pt x="280" y="647"/>
                          </a:lnTo>
                          <a:lnTo>
                            <a:pt x="273" y="645"/>
                          </a:lnTo>
                          <a:lnTo>
                            <a:pt x="269" y="647"/>
                          </a:lnTo>
                          <a:lnTo>
                            <a:pt x="271" y="652"/>
                          </a:lnTo>
                          <a:lnTo>
                            <a:pt x="267" y="654"/>
                          </a:lnTo>
                          <a:lnTo>
                            <a:pt x="260" y="652"/>
                          </a:lnTo>
                          <a:lnTo>
                            <a:pt x="262" y="645"/>
                          </a:lnTo>
                          <a:lnTo>
                            <a:pt x="255" y="629"/>
                          </a:lnTo>
                          <a:lnTo>
                            <a:pt x="252" y="629"/>
                          </a:lnTo>
                          <a:lnTo>
                            <a:pt x="248" y="633"/>
                          </a:lnTo>
                          <a:lnTo>
                            <a:pt x="243" y="633"/>
                          </a:lnTo>
                          <a:lnTo>
                            <a:pt x="238" y="636"/>
                          </a:lnTo>
                          <a:lnTo>
                            <a:pt x="236" y="642"/>
                          </a:lnTo>
                          <a:lnTo>
                            <a:pt x="240" y="645"/>
                          </a:lnTo>
                          <a:lnTo>
                            <a:pt x="241" y="649"/>
                          </a:lnTo>
                          <a:lnTo>
                            <a:pt x="233" y="652"/>
                          </a:lnTo>
                          <a:lnTo>
                            <a:pt x="229" y="647"/>
                          </a:lnTo>
                          <a:lnTo>
                            <a:pt x="231" y="642"/>
                          </a:lnTo>
                          <a:lnTo>
                            <a:pt x="231" y="636"/>
                          </a:lnTo>
                          <a:lnTo>
                            <a:pt x="210" y="642"/>
                          </a:lnTo>
                          <a:lnTo>
                            <a:pt x="203" y="652"/>
                          </a:lnTo>
                          <a:lnTo>
                            <a:pt x="198" y="650"/>
                          </a:lnTo>
                          <a:lnTo>
                            <a:pt x="198" y="656"/>
                          </a:lnTo>
                          <a:lnTo>
                            <a:pt x="196" y="657"/>
                          </a:lnTo>
                          <a:lnTo>
                            <a:pt x="189" y="657"/>
                          </a:lnTo>
                          <a:lnTo>
                            <a:pt x="191" y="656"/>
                          </a:lnTo>
                          <a:lnTo>
                            <a:pt x="189" y="652"/>
                          </a:lnTo>
                          <a:lnTo>
                            <a:pt x="187" y="652"/>
                          </a:lnTo>
                          <a:lnTo>
                            <a:pt x="184" y="654"/>
                          </a:lnTo>
                          <a:lnTo>
                            <a:pt x="184" y="657"/>
                          </a:lnTo>
                          <a:lnTo>
                            <a:pt x="184" y="659"/>
                          </a:lnTo>
                          <a:lnTo>
                            <a:pt x="177" y="659"/>
                          </a:lnTo>
                          <a:lnTo>
                            <a:pt x="164" y="661"/>
                          </a:lnTo>
                          <a:lnTo>
                            <a:pt x="157" y="678"/>
                          </a:lnTo>
                          <a:lnTo>
                            <a:pt x="152" y="673"/>
                          </a:lnTo>
                          <a:lnTo>
                            <a:pt x="145" y="671"/>
                          </a:lnTo>
                          <a:lnTo>
                            <a:pt x="138" y="675"/>
                          </a:lnTo>
                          <a:lnTo>
                            <a:pt x="135" y="680"/>
                          </a:lnTo>
                          <a:lnTo>
                            <a:pt x="142" y="685"/>
                          </a:lnTo>
                          <a:lnTo>
                            <a:pt x="136" y="689"/>
                          </a:lnTo>
                          <a:lnTo>
                            <a:pt x="143" y="692"/>
                          </a:lnTo>
                          <a:lnTo>
                            <a:pt x="152" y="692"/>
                          </a:lnTo>
                          <a:lnTo>
                            <a:pt x="154" y="698"/>
                          </a:lnTo>
                          <a:lnTo>
                            <a:pt x="157" y="699"/>
                          </a:lnTo>
                          <a:lnTo>
                            <a:pt x="152" y="705"/>
                          </a:lnTo>
                          <a:lnTo>
                            <a:pt x="152" y="710"/>
                          </a:lnTo>
                          <a:lnTo>
                            <a:pt x="147" y="706"/>
                          </a:lnTo>
                          <a:lnTo>
                            <a:pt x="121" y="699"/>
                          </a:lnTo>
                          <a:lnTo>
                            <a:pt x="116" y="701"/>
                          </a:lnTo>
                          <a:lnTo>
                            <a:pt x="112" y="699"/>
                          </a:lnTo>
                          <a:lnTo>
                            <a:pt x="107" y="701"/>
                          </a:lnTo>
                          <a:lnTo>
                            <a:pt x="107" y="703"/>
                          </a:lnTo>
                          <a:lnTo>
                            <a:pt x="110" y="706"/>
                          </a:lnTo>
                          <a:lnTo>
                            <a:pt x="107" y="708"/>
                          </a:lnTo>
                          <a:lnTo>
                            <a:pt x="105" y="712"/>
                          </a:lnTo>
                          <a:lnTo>
                            <a:pt x="110" y="712"/>
                          </a:lnTo>
                          <a:lnTo>
                            <a:pt x="116" y="710"/>
                          </a:lnTo>
                          <a:lnTo>
                            <a:pt x="109" y="717"/>
                          </a:lnTo>
                          <a:lnTo>
                            <a:pt x="109" y="734"/>
                          </a:lnTo>
                          <a:lnTo>
                            <a:pt x="107" y="734"/>
                          </a:lnTo>
                          <a:lnTo>
                            <a:pt x="105" y="724"/>
                          </a:lnTo>
                          <a:lnTo>
                            <a:pt x="102" y="719"/>
                          </a:lnTo>
                          <a:lnTo>
                            <a:pt x="95" y="722"/>
                          </a:lnTo>
                          <a:lnTo>
                            <a:pt x="86" y="732"/>
                          </a:lnTo>
                          <a:lnTo>
                            <a:pt x="89" y="738"/>
                          </a:lnTo>
                          <a:lnTo>
                            <a:pt x="89" y="743"/>
                          </a:lnTo>
                          <a:lnTo>
                            <a:pt x="82" y="738"/>
                          </a:lnTo>
                          <a:lnTo>
                            <a:pt x="81" y="731"/>
                          </a:lnTo>
                          <a:lnTo>
                            <a:pt x="75" y="732"/>
                          </a:lnTo>
                          <a:lnTo>
                            <a:pt x="65" y="729"/>
                          </a:lnTo>
                          <a:lnTo>
                            <a:pt x="65" y="734"/>
                          </a:lnTo>
                          <a:lnTo>
                            <a:pt x="65" y="738"/>
                          </a:lnTo>
                          <a:lnTo>
                            <a:pt x="54" y="725"/>
                          </a:lnTo>
                          <a:lnTo>
                            <a:pt x="51" y="729"/>
                          </a:lnTo>
                          <a:lnTo>
                            <a:pt x="53" y="741"/>
                          </a:lnTo>
                          <a:lnTo>
                            <a:pt x="49" y="743"/>
                          </a:lnTo>
                          <a:lnTo>
                            <a:pt x="51" y="746"/>
                          </a:lnTo>
                          <a:lnTo>
                            <a:pt x="91" y="750"/>
                          </a:lnTo>
                          <a:lnTo>
                            <a:pt x="77" y="753"/>
                          </a:lnTo>
                          <a:lnTo>
                            <a:pt x="79" y="755"/>
                          </a:lnTo>
                          <a:lnTo>
                            <a:pt x="95" y="757"/>
                          </a:lnTo>
                          <a:lnTo>
                            <a:pt x="96" y="759"/>
                          </a:lnTo>
                          <a:lnTo>
                            <a:pt x="88" y="762"/>
                          </a:lnTo>
                          <a:lnTo>
                            <a:pt x="65" y="759"/>
                          </a:lnTo>
                          <a:lnTo>
                            <a:pt x="61" y="753"/>
                          </a:lnTo>
                          <a:lnTo>
                            <a:pt x="58" y="753"/>
                          </a:lnTo>
                          <a:lnTo>
                            <a:pt x="47" y="759"/>
                          </a:lnTo>
                          <a:lnTo>
                            <a:pt x="46" y="762"/>
                          </a:lnTo>
                          <a:lnTo>
                            <a:pt x="40" y="760"/>
                          </a:lnTo>
                          <a:lnTo>
                            <a:pt x="39" y="762"/>
                          </a:lnTo>
                          <a:lnTo>
                            <a:pt x="37" y="767"/>
                          </a:lnTo>
                          <a:lnTo>
                            <a:pt x="47" y="773"/>
                          </a:lnTo>
                          <a:lnTo>
                            <a:pt x="44" y="778"/>
                          </a:lnTo>
                          <a:lnTo>
                            <a:pt x="44" y="781"/>
                          </a:lnTo>
                          <a:lnTo>
                            <a:pt x="33" y="790"/>
                          </a:lnTo>
                          <a:lnTo>
                            <a:pt x="33" y="795"/>
                          </a:lnTo>
                          <a:lnTo>
                            <a:pt x="32" y="799"/>
                          </a:lnTo>
                          <a:lnTo>
                            <a:pt x="30" y="804"/>
                          </a:lnTo>
                          <a:lnTo>
                            <a:pt x="32" y="808"/>
                          </a:lnTo>
                          <a:lnTo>
                            <a:pt x="30" y="813"/>
                          </a:lnTo>
                          <a:lnTo>
                            <a:pt x="42" y="816"/>
                          </a:lnTo>
                          <a:lnTo>
                            <a:pt x="67" y="813"/>
                          </a:lnTo>
                          <a:lnTo>
                            <a:pt x="72" y="818"/>
                          </a:lnTo>
                          <a:lnTo>
                            <a:pt x="81" y="820"/>
                          </a:lnTo>
                          <a:lnTo>
                            <a:pt x="93" y="801"/>
                          </a:lnTo>
                          <a:lnTo>
                            <a:pt x="93" y="808"/>
                          </a:lnTo>
                          <a:lnTo>
                            <a:pt x="89" y="818"/>
                          </a:lnTo>
                          <a:lnTo>
                            <a:pt x="93" y="820"/>
                          </a:lnTo>
                          <a:lnTo>
                            <a:pt x="102" y="822"/>
                          </a:lnTo>
                          <a:lnTo>
                            <a:pt x="107" y="822"/>
                          </a:lnTo>
                          <a:lnTo>
                            <a:pt x="110" y="825"/>
                          </a:lnTo>
                          <a:lnTo>
                            <a:pt x="121" y="816"/>
                          </a:lnTo>
                          <a:lnTo>
                            <a:pt x="126" y="801"/>
                          </a:lnTo>
                          <a:lnTo>
                            <a:pt x="136" y="797"/>
                          </a:lnTo>
                          <a:lnTo>
                            <a:pt x="136" y="801"/>
                          </a:lnTo>
                          <a:lnTo>
                            <a:pt x="128" y="811"/>
                          </a:lnTo>
                          <a:lnTo>
                            <a:pt x="122" y="822"/>
                          </a:lnTo>
                          <a:lnTo>
                            <a:pt x="128" y="822"/>
                          </a:lnTo>
                          <a:lnTo>
                            <a:pt x="133" y="820"/>
                          </a:lnTo>
                          <a:lnTo>
                            <a:pt x="136" y="823"/>
                          </a:lnTo>
                          <a:lnTo>
                            <a:pt x="124" y="830"/>
                          </a:lnTo>
                          <a:lnTo>
                            <a:pt x="110" y="832"/>
                          </a:lnTo>
                          <a:lnTo>
                            <a:pt x="109" y="839"/>
                          </a:lnTo>
                          <a:lnTo>
                            <a:pt x="112" y="844"/>
                          </a:lnTo>
                          <a:lnTo>
                            <a:pt x="100" y="850"/>
                          </a:lnTo>
                          <a:lnTo>
                            <a:pt x="102" y="841"/>
                          </a:lnTo>
                          <a:lnTo>
                            <a:pt x="100" y="836"/>
                          </a:lnTo>
                          <a:lnTo>
                            <a:pt x="95" y="829"/>
                          </a:lnTo>
                          <a:lnTo>
                            <a:pt x="75" y="827"/>
                          </a:lnTo>
                          <a:lnTo>
                            <a:pt x="68" y="823"/>
                          </a:lnTo>
                          <a:lnTo>
                            <a:pt x="60" y="823"/>
                          </a:lnTo>
                          <a:lnTo>
                            <a:pt x="53" y="822"/>
                          </a:lnTo>
                          <a:lnTo>
                            <a:pt x="46" y="827"/>
                          </a:lnTo>
                          <a:lnTo>
                            <a:pt x="32" y="820"/>
                          </a:lnTo>
                          <a:lnTo>
                            <a:pt x="26" y="829"/>
                          </a:lnTo>
                          <a:lnTo>
                            <a:pt x="23" y="836"/>
                          </a:lnTo>
                          <a:lnTo>
                            <a:pt x="30" y="837"/>
                          </a:lnTo>
                          <a:lnTo>
                            <a:pt x="33" y="837"/>
                          </a:lnTo>
                          <a:lnTo>
                            <a:pt x="32" y="848"/>
                          </a:lnTo>
                          <a:lnTo>
                            <a:pt x="25" y="844"/>
                          </a:lnTo>
                          <a:lnTo>
                            <a:pt x="21" y="839"/>
                          </a:lnTo>
                          <a:lnTo>
                            <a:pt x="21" y="841"/>
                          </a:lnTo>
                          <a:lnTo>
                            <a:pt x="19" y="841"/>
                          </a:lnTo>
                          <a:lnTo>
                            <a:pt x="18" y="843"/>
                          </a:lnTo>
                          <a:lnTo>
                            <a:pt x="23" y="858"/>
                          </a:lnTo>
                          <a:lnTo>
                            <a:pt x="28" y="860"/>
                          </a:lnTo>
                          <a:lnTo>
                            <a:pt x="39" y="857"/>
                          </a:lnTo>
                          <a:lnTo>
                            <a:pt x="46" y="857"/>
                          </a:lnTo>
                          <a:lnTo>
                            <a:pt x="30" y="869"/>
                          </a:lnTo>
                          <a:lnTo>
                            <a:pt x="32" y="872"/>
                          </a:lnTo>
                          <a:lnTo>
                            <a:pt x="21" y="876"/>
                          </a:lnTo>
                          <a:lnTo>
                            <a:pt x="18" y="879"/>
                          </a:lnTo>
                          <a:lnTo>
                            <a:pt x="18" y="886"/>
                          </a:lnTo>
                          <a:lnTo>
                            <a:pt x="19" y="892"/>
                          </a:lnTo>
                          <a:lnTo>
                            <a:pt x="21" y="897"/>
                          </a:lnTo>
                          <a:lnTo>
                            <a:pt x="33" y="890"/>
                          </a:lnTo>
                          <a:lnTo>
                            <a:pt x="32" y="897"/>
                          </a:lnTo>
                          <a:lnTo>
                            <a:pt x="35" y="907"/>
                          </a:lnTo>
                          <a:lnTo>
                            <a:pt x="30" y="907"/>
                          </a:lnTo>
                          <a:lnTo>
                            <a:pt x="21" y="911"/>
                          </a:lnTo>
                          <a:lnTo>
                            <a:pt x="21" y="914"/>
                          </a:lnTo>
                          <a:lnTo>
                            <a:pt x="23" y="920"/>
                          </a:lnTo>
                          <a:lnTo>
                            <a:pt x="33" y="916"/>
                          </a:lnTo>
                          <a:lnTo>
                            <a:pt x="40" y="907"/>
                          </a:lnTo>
                          <a:lnTo>
                            <a:pt x="42" y="899"/>
                          </a:lnTo>
                          <a:lnTo>
                            <a:pt x="49" y="895"/>
                          </a:lnTo>
                          <a:lnTo>
                            <a:pt x="70" y="872"/>
                          </a:lnTo>
                          <a:lnTo>
                            <a:pt x="79" y="869"/>
                          </a:lnTo>
                          <a:lnTo>
                            <a:pt x="82" y="872"/>
                          </a:lnTo>
                          <a:lnTo>
                            <a:pt x="82" y="876"/>
                          </a:lnTo>
                          <a:lnTo>
                            <a:pt x="91" y="876"/>
                          </a:lnTo>
                          <a:lnTo>
                            <a:pt x="98" y="878"/>
                          </a:lnTo>
                          <a:lnTo>
                            <a:pt x="84" y="881"/>
                          </a:lnTo>
                          <a:lnTo>
                            <a:pt x="79" y="893"/>
                          </a:lnTo>
                          <a:lnTo>
                            <a:pt x="79" y="885"/>
                          </a:lnTo>
                          <a:lnTo>
                            <a:pt x="75" y="883"/>
                          </a:lnTo>
                          <a:lnTo>
                            <a:pt x="58" y="900"/>
                          </a:lnTo>
                          <a:lnTo>
                            <a:pt x="61" y="904"/>
                          </a:lnTo>
                          <a:lnTo>
                            <a:pt x="61" y="907"/>
                          </a:lnTo>
                          <a:lnTo>
                            <a:pt x="53" y="911"/>
                          </a:lnTo>
                          <a:lnTo>
                            <a:pt x="32" y="927"/>
                          </a:lnTo>
                          <a:lnTo>
                            <a:pt x="37" y="932"/>
                          </a:lnTo>
                          <a:lnTo>
                            <a:pt x="53" y="934"/>
                          </a:lnTo>
                          <a:lnTo>
                            <a:pt x="58" y="932"/>
                          </a:lnTo>
                          <a:lnTo>
                            <a:pt x="58" y="935"/>
                          </a:lnTo>
                          <a:lnTo>
                            <a:pt x="40" y="939"/>
                          </a:lnTo>
                          <a:lnTo>
                            <a:pt x="35" y="942"/>
                          </a:lnTo>
                          <a:lnTo>
                            <a:pt x="33" y="946"/>
                          </a:lnTo>
                          <a:lnTo>
                            <a:pt x="26" y="942"/>
                          </a:lnTo>
                          <a:lnTo>
                            <a:pt x="23" y="944"/>
                          </a:lnTo>
                          <a:lnTo>
                            <a:pt x="18" y="942"/>
                          </a:lnTo>
                          <a:lnTo>
                            <a:pt x="4" y="956"/>
                          </a:lnTo>
                          <a:lnTo>
                            <a:pt x="2" y="963"/>
                          </a:lnTo>
                          <a:lnTo>
                            <a:pt x="5" y="965"/>
                          </a:lnTo>
                          <a:lnTo>
                            <a:pt x="5" y="969"/>
                          </a:lnTo>
                          <a:lnTo>
                            <a:pt x="12" y="969"/>
                          </a:lnTo>
                          <a:lnTo>
                            <a:pt x="18" y="962"/>
                          </a:lnTo>
                          <a:lnTo>
                            <a:pt x="18" y="970"/>
                          </a:lnTo>
                          <a:lnTo>
                            <a:pt x="23" y="970"/>
                          </a:lnTo>
                          <a:lnTo>
                            <a:pt x="26" y="967"/>
                          </a:lnTo>
                          <a:lnTo>
                            <a:pt x="26" y="962"/>
                          </a:lnTo>
                          <a:lnTo>
                            <a:pt x="30" y="967"/>
                          </a:lnTo>
                          <a:lnTo>
                            <a:pt x="44" y="962"/>
                          </a:lnTo>
                          <a:lnTo>
                            <a:pt x="49" y="958"/>
                          </a:lnTo>
                          <a:lnTo>
                            <a:pt x="53" y="962"/>
                          </a:lnTo>
                          <a:lnTo>
                            <a:pt x="39" y="974"/>
                          </a:lnTo>
                          <a:lnTo>
                            <a:pt x="42" y="974"/>
                          </a:lnTo>
                          <a:lnTo>
                            <a:pt x="40" y="983"/>
                          </a:lnTo>
                          <a:lnTo>
                            <a:pt x="32" y="993"/>
                          </a:lnTo>
                          <a:lnTo>
                            <a:pt x="26" y="997"/>
                          </a:lnTo>
                          <a:lnTo>
                            <a:pt x="26" y="1004"/>
                          </a:lnTo>
                          <a:lnTo>
                            <a:pt x="25" y="1007"/>
                          </a:lnTo>
                          <a:lnTo>
                            <a:pt x="19" y="1005"/>
                          </a:lnTo>
                          <a:lnTo>
                            <a:pt x="16" y="1005"/>
                          </a:lnTo>
                          <a:lnTo>
                            <a:pt x="14" y="1000"/>
                          </a:lnTo>
                          <a:lnTo>
                            <a:pt x="11" y="998"/>
                          </a:lnTo>
                          <a:lnTo>
                            <a:pt x="0" y="1023"/>
                          </a:lnTo>
                          <a:lnTo>
                            <a:pt x="32" y="1068"/>
                          </a:lnTo>
                          <a:lnTo>
                            <a:pt x="40" y="1070"/>
                          </a:lnTo>
                          <a:lnTo>
                            <a:pt x="49" y="1061"/>
                          </a:lnTo>
                          <a:lnTo>
                            <a:pt x="42" y="1086"/>
                          </a:lnTo>
                          <a:lnTo>
                            <a:pt x="47" y="1084"/>
                          </a:lnTo>
                          <a:lnTo>
                            <a:pt x="54" y="1089"/>
                          </a:lnTo>
                          <a:lnTo>
                            <a:pt x="60" y="1082"/>
                          </a:lnTo>
                          <a:lnTo>
                            <a:pt x="72" y="1086"/>
                          </a:lnTo>
                          <a:lnTo>
                            <a:pt x="65" y="1091"/>
                          </a:lnTo>
                          <a:lnTo>
                            <a:pt x="77" y="1100"/>
                          </a:lnTo>
                          <a:lnTo>
                            <a:pt x="88" y="1096"/>
                          </a:lnTo>
                          <a:lnTo>
                            <a:pt x="100" y="1089"/>
                          </a:lnTo>
                          <a:lnTo>
                            <a:pt x="105" y="1079"/>
                          </a:lnTo>
                          <a:lnTo>
                            <a:pt x="110" y="1089"/>
                          </a:lnTo>
                          <a:lnTo>
                            <a:pt x="128" y="1081"/>
                          </a:lnTo>
                          <a:lnTo>
                            <a:pt x="149" y="1061"/>
                          </a:lnTo>
                          <a:lnTo>
                            <a:pt x="159" y="1058"/>
                          </a:lnTo>
                          <a:lnTo>
                            <a:pt x="163" y="1049"/>
                          </a:lnTo>
                          <a:lnTo>
                            <a:pt x="170" y="1046"/>
                          </a:lnTo>
                          <a:lnTo>
                            <a:pt x="171" y="1042"/>
                          </a:lnTo>
                          <a:lnTo>
                            <a:pt x="187" y="1030"/>
                          </a:lnTo>
                          <a:lnTo>
                            <a:pt x="187" y="1021"/>
                          </a:lnTo>
                          <a:lnTo>
                            <a:pt x="196" y="1030"/>
                          </a:lnTo>
                          <a:lnTo>
                            <a:pt x="206" y="1032"/>
                          </a:lnTo>
                          <a:lnTo>
                            <a:pt x="213" y="1028"/>
                          </a:lnTo>
                          <a:lnTo>
                            <a:pt x="219" y="1014"/>
                          </a:lnTo>
                          <a:lnTo>
                            <a:pt x="226" y="1009"/>
                          </a:lnTo>
                          <a:lnTo>
                            <a:pt x="227" y="1000"/>
                          </a:lnTo>
                          <a:lnTo>
                            <a:pt x="222" y="993"/>
                          </a:lnTo>
                          <a:lnTo>
                            <a:pt x="220" y="986"/>
                          </a:lnTo>
                          <a:lnTo>
                            <a:pt x="222" y="986"/>
                          </a:lnTo>
                          <a:lnTo>
                            <a:pt x="224" y="981"/>
                          </a:lnTo>
                          <a:lnTo>
                            <a:pt x="224" y="972"/>
                          </a:lnTo>
                          <a:lnTo>
                            <a:pt x="227" y="976"/>
                          </a:lnTo>
                          <a:lnTo>
                            <a:pt x="229" y="983"/>
                          </a:lnTo>
                          <a:lnTo>
                            <a:pt x="227" y="988"/>
                          </a:lnTo>
                          <a:lnTo>
                            <a:pt x="233" y="988"/>
                          </a:lnTo>
                          <a:lnTo>
                            <a:pt x="236" y="983"/>
                          </a:lnTo>
                          <a:lnTo>
                            <a:pt x="233" y="976"/>
                          </a:lnTo>
                          <a:lnTo>
                            <a:pt x="233" y="963"/>
                          </a:lnTo>
                          <a:lnTo>
                            <a:pt x="234" y="960"/>
                          </a:lnTo>
                          <a:lnTo>
                            <a:pt x="238" y="962"/>
                          </a:lnTo>
                          <a:lnTo>
                            <a:pt x="243" y="958"/>
                          </a:lnTo>
                          <a:lnTo>
                            <a:pt x="247" y="962"/>
                          </a:lnTo>
                          <a:lnTo>
                            <a:pt x="245" y="967"/>
                          </a:lnTo>
                          <a:lnTo>
                            <a:pt x="240" y="969"/>
                          </a:lnTo>
                          <a:lnTo>
                            <a:pt x="238" y="1018"/>
                          </a:lnTo>
                          <a:lnTo>
                            <a:pt x="245" y="1016"/>
                          </a:lnTo>
                          <a:lnTo>
                            <a:pt x="252" y="1025"/>
                          </a:lnTo>
                          <a:lnTo>
                            <a:pt x="257" y="1025"/>
                          </a:lnTo>
                          <a:lnTo>
                            <a:pt x="260" y="1033"/>
                          </a:lnTo>
                          <a:lnTo>
                            <a:pt x="259" y="1053"/>
                          </a:lnTo>
                          <a:lnTo>
                            <a:pt x="262" y="1042"/>
                          </a:lnTo>
                          <a:lnTo>
                            <a:pt x="264" y="1049"/>
                          </a:lnTo>
                          <a:lnTo>
                            <a:pt x="271" y="1046"/>
                          </a:lnTo>
                          <a:lnTo>
                            <a:pt x="281" y="1016"/>
                          </a:lnTo>
                          <a:lnTo>
                            <a:pt x="280" y="991"/>
                          </a:lnTo>
                          <a:lnTo>
                            <a:pt x="292" y="976"/>
                          </a:lnTo>
                          <a:lnTo>
                            <a:pt x="294" y="965"/>
                          </a:lnTo>
                          <a:lnTo>
                            <a:pt x="316" y="960"/>
                          </a:lnTo>
                          <a:lnTo>
                            <a:pt x="322" y="951"/>
                          </a:lnTo>
                          <a:lnTo>
                            <a:pt x="325" y="939"/>
                          </a:lnTo>
                          <a:lnTo>
                            <a:pt x="322" y="932"/>
                          </a:lnTo>
                          <a:lnTo>
                            <a:pt x="330" y="909"/>
                          </a:lnTo>
                          <a:lnTo>
                            <a:pt x="327" y="883"/>
                          </a:lnTo>
                          <a:lnTo>
                            <a:pt x="320" y="872"/>
                          </a:lnTo>
                          <a:lnTo>
                            <a:pt x="323" y="867"/>
                          </a:lnTo>
                          <a:lnTo>
                            <a:pt x="336" y="865"/>
                          </a:lnTo>
                          <a:lnTo>
                            <a:pt x="344" y="857"/>
                          </a:lnTo>
                          <a:lnTo>
                            <a:pt x="350" y="843"/>
                          </a:lnTo>
                          <a:lnTo>
                            <a:pt x="350" y="827"/>
                          </a:lnTo>
                          <a:lnTo>
                            <a:pt x="336" y="815"/>
                          </a:lnTo>
                          <a:lnTo>
                            <a:pt x="329" y="802"/>
                          </a:lnTo>
                          <a:lnTo>
                            <a:pt x="336" y="755"/>
                          </a:lnTo>
                          <a:lnTo>
                            <a:pt x="334" y="743"/>
                          </a:lnTo>
                          <a:lnTo>
                            <a:pt x="330" y="741"/>
                          </a:lnTo>
                          <a:lnTo>
                            <a:pt x="343" y="696"/>
                          </a:lnTo>
                          <a:lnTo>
                            <a:pt x="348" y="691"/>
                          </a:lnTo>
                          <a:lnTo>
                            <a:pt x="344" y="685"/>
                          </a:lnTo>
                          <a:lnTo>
                            <a:pt x="341" y="675"/>
                          </a:lnTo>
                          <a:lnTo>
                            <a:pt x="341" y="663"/>
                          </a:lnTo>
                          <a:lnTo>
                            <a:pt x="351" y="638"/>
                          </a:lnTo>
                          <a:lnTo>
                            <a:pt x="371" y="619"/>
                          </a:lnTo>
                          <a:lnTo>
                            <a:pt x="383" y="614"/>
                          </a:lnTo>
                          <a:lnTo>
                            <a:pt x="398" y="610"/>
                          </a:lnTo>
                          <a:lnTo>
                            <a:pt x="421" y="615"/>
                          </a:lnTo>
                          <a:lnTo>
                            <a:pt x="428" y="607"/>
                          </a:lnTo>
                          <a:lnTo>
                            <a:pt x="432" y="586"/>
                          </a:lnTo>
                          <a:lnTo>
                            <a:pt x="419" y="566"/>
                          </a:lnTo>
                          <a:lnTo>
                            <a:pt x="419" y="559"/>
                          </a:lnTo>
                          <a:lnTo>
                            <a:pt x="447" y="516"/>
                          </a:lnTo>
                          <a:lnTo>
                            <a:pt x="460" y="440"/>
                          </a:lnTo>
                          <a:lnTo>
                            <a:pt x="465" y="437"/>
                          </a:lnTo>
                          <a:lnTo>
                            <a:pt x="472" y="439"/>
                          </a:lnTo>
                          <a:lnTo>
                            <a:pt x="484" y="430"/>
                          </a:lnTo>
                          <a:lnTo>
                            <a:pt x="495" y="400"/>
                          </a:lnTo>
                          <a:lnTo>
                            <a:pt x="531" y="353"/>
                          </a:lnTo>
                          <a:lnTo>
                            <a:pt x="531" y="344"/>
                          </a:lnTo>
                          <a:lnTo>
                            <a:pt x="524" y="330"/>
                          </a:lnTo>
                          <a:lnTo>
                            <a:pt x="526" y="323"/>
                          </a:lnTo>
                          <a:lnTo>
                            <a:pt x="538" y="306"/>
                          </a:lnTo>
                          <a:lnTo>
                            <a:pt x="543" y="288"/>
                          </a:lnTo>
                          <a:lnTo>
                            <a:pt x="561" y="271"/>
                          </a:lnTo>
                          <a:lnTo>
                            <a:pt x="568" y="269"/>
                          </a:lnTo>
                          <a:lnTo>
                            <a:pt x="575" y="274"/>
                          </a:lnTo>
                          <a:lnTo>
                            <a:pt x="582" y="281"/>
                          </a:lnTo>
                          <a:lnTo>
                            <a:pt x="584" y="283"/>
                          </a:lnTo>
                          <a:lnTo>
                            <a:pt x="589" y="272"/>
                          </a:lnTo>
                          <a:lnTo>
                            <a:pt x="594" y="255"/>
                          </a:lnTo>
                          <a:lnTo>
                            <a:pt x="594" y="241"/>
                          </a:lnTo>
                          <a:lnTo>
                            <a:pt x="596" y="236"/>
                          </a:lnTo>
                          <a:lnTo>
                            <a:pt x="599" y="232"/>
                          </a:lnTo>
                          <a:lnTo>
                            <a:pt x="605" y="232"/>
                          </a:lnTo>
                          <a:lnTo>
                            <a:pt x="650" y="245"/>
                          </a:lnTo>
                          <a:lnTo>
                            <a:pt x="654" y="243"/>
                          </a:lnTo>
                          <a:lnTo>
                            <a:pt x="659" y="238"/>
                          </a:lnTo>
                          <a:lnTo>
                            <a:pt x="652" y="232"/>
                          </a:lnTo>
                          <a:lnTo>
                            <a:pt x="652" y="227"/>
                          </a:lnTo>
                          <a:lnTo>
                            <a:pt x="655" y="220"/>
                          </a:lnTo>
                          <a:lnTo>
                            <a:pt x="657" y="211"/>
                          </a:lnTo>
                          <a:lnTo>
                            <a:pt x="660" y="208"/>
                          </a:lnTo>
                          <a:lnTo>
                            <a:pt x="660" y="203"/>
                          </a:lnTo>
                          <a:lnTo>
                            <a:pt x="660" y="197"/>
                          </a:lnTo>
                          <a:lnTo>
                            <a:pt x="657" y="194"/>
                          </a:lnTo>
                          <a:lnTo>
                            <a:pt x="657" y="189"/>
                          </a:lnTo>
                          <a:lnTo>
                            <a:pt x="660" y="187"/>
                          </a:lnTo>
                          <a:lnTo>
                            <a:pt x="673" y="187"/>
                          </a:lnTo>
                          <a:lnTo>
                            <a:pt x="674" y="182"/>
                          </a:lnTo>
                          <a:lnTo>
                            <a:pt x="680" y="180"/>
                          </a:lnTo>
                          <a:lnTo>
                            <a:pt x="685" y="183"/>
                          </a:lnTo>
                          <a:lnTo>
                            <a:pt x="690" y="182"/>
                          </a:lnTo>
                          <a:lnTo>
                            <a:pt x="687" y="168"/>
                          </a:lnTo>
                          <a:lnTo>
                            <a:pt x="694" y="164"/>
                          </a:lnTo>
                          <a:lnTo>
                            <a:pt x="702" y="166"/>
                          </a:lnTo>
                          <a:lnTo>
                            <a:pt x="727" y="197"/>
                          </a:lnTo>
                          <a:lnTo>
                            <a:pt x="730" y="208"/>
                          </a:lnTo>
                          <a:lnTo>
                            <a:pt x="734" y="213"/>
                          </a:lnTo>
                          <a:lnTo>
                            <a:pt x="750" y="215"/>
                          </a:lnTo>
                          <a:lnTo>
                            <a:pt x="758" y="218"/>
                          </a:lnTo>
                          <a:lnTo>
                            <a:pt x="765" y="217"/>
                          </a:lnTo>
                          <a:lnTo>
                            <a:pt x="774" y="211"/>
                          </a:lnTo>
                          <a:lnTo>
                            <a:pt x="783" y="201"/>
                          </a:lnTo>
                          <a:lnTo>
                            <a:pt x="788" y="204"/>
                          </a:lnTo>
                          <a:lnTo>
                            <a:pt x="797" y="215"/>
                          </a:lnTo>
                          <a:lnTo>
                            <a:pt x="804" y="217"/>
                          </a:lnTo>
                          <a:lnTo>
                            <a:pt x="819" y="206"/>
                          </a:lnTo>
                          <a:lnTo>
                            <a:pt x="823" y="197"/>
                          </a:lnTo>
                          <a:lnTo>
                            <a:pt x="837" y="185"/>
                          </a:lnTo>
                          <a:lnTo>
                            <a:pt x="835" y="134"/>
                          </a:lnTo>
                          <a:lnTo>
                            <a:pt x="840" y="117"/>
                          </a:lnTo>
                          <a:lnTo>
                            <a:pt x="846" y="108"/>
                          </a:lnTo>
                          <a:lnTo>
                            <a:pt x="853" y="105"/>
                          </a:lnTo>
                          <a:lnTo>
                            <a:pt x="865" y="101"/>
                          </a:lnTo>
                          <a:lnTo>
                            <a:pt x="898" y="85"/>
                          </a:lnTo>
                          <a:lnTo>
                            <a:pt x="902" y="87"/>
                          </a:lnTo>
                          <a:lnTo>
                            <a:pt x="909" y="98"/>
                          </a:lnTo>
                          <a:lnTo>
                            <a:pt x="916" y="103"/>
                          </a:lnTo>
                          <a:lnTo>
                            <a:pt x="926" y="105"/>
                          </a:lnTo>
                          <a:lnTo>
                            <a:pt x="936" y="113"/>
                          </a:lnTo>
                          <a:lnTo>
                            <a:pt x="945" y="136"/>
                          </a:lnTo>
                          <a:lnTo>
                            <a:pt x="936" y="152"/>
                          </a:lnTo>
                          <a:lnTo>
                            <a:pt x="935" y="159"/>
                          </a:lnTo>
                          <a:lnTo>
                            <a:pt x="936" y="164"/>
                          </a:lnTo>
                          <a:lnTo>
                            <a:pt x="942" y="168"/>
                          </a:lnTo>
                          <a:lnTo>
                            <a:pt x="943" y="168"/>
                          </a:lnTo>
                          <a:lnTo>
                            <a:pt x="947" y="162"/>
                          </a:lnTo>
                          <a:lnTo>
                            <a:pt x="949" y="159"/>
                          </a:lnTo>
                          <a:lnTo>
                            <a:pt x="949" y="154"/>
                          </a:lnTo>
                          <a:lnTo>
                            <a:pt x="949" y="150"/>
                          </a:lnTo>
                          <a:lnTo>
                            <a:pt x="964" y="138"/>
                          </a:lnTo>
                          <a:lnTo>
                            <a:pt x="968" y="133"/>
                          </a:lnTo>
                          <a:lnTo>
                            <a:pt x="970" y="115"/>
                          </a:lnTo>
                          <a:lnTo>
                            <a:pt x="982" y="122"/>
                          </a:lnTo>
                          <a:lnTo>
                            <a:pt x="989" y="119"/>
                          </a:lnTo>
                          <a:lnTo>
                            <a:pt x="991" y="108"/>
                          </a:lnTo>
                          <a:lnTo>
                            <a:pt x="991" y="101"/>
                          </a:lnTo>
                          <a:lnTo>
                            <a:pt x="989" y="99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56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4107" y="962"/>
                    <a:ext cx="465" cy="995"/>
                    <a:chOff x="4107" y="962"/>
                    <a:chExt cx="465" cy="995"/>
                  </a:xfrm>
                  <a:grpFill/>
                </p:grpSpPr>
                <p:sp>
                  <p:nvSpPr>
                    <p:cNvPr id="27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295" y="1819"/>
                      <a:ext cx="30" cy="81"/>
                    </a:xfrm>
                    <a:custGeom>
                      <a:avLst/>
                      <a:gdLst>
                        <a:gd name="T0" fmla="*/ 0 w 36"/>
                        <a:gd name="T1" fmla="*/ 12 h 95"/>
                        <a:gd name="T2" fmla="*/ 2 w 36"/>
                        <a:gd name="T3" fmla="*/ 10 h 95"/>
                        <a:gd name="T4" fmla="*/ 3 w 36"/>
                        <a:gd name="T5" fmla="*/ 3 h 95"/>
                        <a:gd name="T6" fmla="*/ 3 w 36"/>
                        <a:gd name="T7" fmla="*/ 3 h 95"/>
                        <a:gd name="T8" fmla="*/ 3 w 36"/>
                        <a:gd name="T9" fmla="*/ 0 h 95"/>
                        <a:gd name="T10" fmla="*/ 3 w 36"/>
                        <a:gd name="T11" fmla="*/ 3 h 95"/>
                        <a:gd name="T12" fmla="*/ 0 w 36"/>
                        <a:gd name="T13" fmla="*/ 12 h 9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"/>
                        <a:gd name="T22" fmla="*/ 0 h 95"/>
                        <a:gd name="T23" fmla="*/ 36 w 36"/>
                        <a:gd name="T24" fmla="*/ 95 h 9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" h="95">
                          <a:moveTo>
                            <a:pt x="0" y="95"/>
                          </a:moveTo>
                          <a:lnTo>
                            <a:pt x="7" y="86"/>
                          </a:lnTo>
                          <a:lnTo>
                            <a:pt x="33" y="9"/>
                          </a:lnTo>
                          <a:lnTo>
                            <a:pt x="36" y="4"/>
                          </a:lnTo>
                          <a:lnTo>
                            <a:pt x="36" y="0"/>
                          </a:lnTo>
                          <a:lnTo>
                            <a:pt x="33" y="5"/>
                          </a:lnTo>
                          <a:lnTo>
                            <a:pt x="0" y="95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1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368" y="1781"/>
                      <a:ext cx="36" cy="71"/>
                    </a:xfrm>
                    <a:custGeom>
                      <a:avLst/>
                      <a:gdLst>
                        <a:gd name="T0" fmla="*/ 0 w 42"/>
                        <a:gd name="T1" fmla="*/ 9 h 84"/>
                        <a:gd name="T2" fmla="*/ 3 w 42"/>
                        <a:gd name="T3" fmla="*/ 9 h 84"/>
                        <a:gd name="T4" fmla="*/ 3 w 42"/>
                        <a:gd name="T5" fmla="*/ 8 h 84"/>
                        <a:gd name="T6" fmla="*/ 3 w 42"/>
                        <a:gd name="T7" fmla="*/ 6 h 84"/>
                        <a:gd name="T8" fmla="*/ 3 w 42"/>
                        <a:gd name="T9" fmla="*/ 6 h 84"/>
                        <a:gd name="T10" fmla="*/ 5 w 42"/>
                        <a:gd name="T11" fmla="*/ 5 h 84"/>
                        <a:gd name="T12" fmla="*/ 5 w 42"/>
                        <a:gd name="T13" fmla="*/ 3 h 84"/>
                        <a:gd name="T14" fmla="*/ 5 w 42"/>
                        <a:gd name="T15" fmla="*/ 3 h 84"/>
                        <a:gd name="T16" fmla="*/ 6 w 42"/>
                        <a:gd name="T17" fmla="*/ 3 h 84"/>
                        <a:gd name="T18" fmla="*/ 6 w 42"/>
                        <a:gd name="T19" fmla="*/ 2 h 84"/>
                        <a:gd name="T20" fmla="*/ 5 w 42"/>
                        <a:gd name="T21" fmla="*/ 0 h 84"/>
                        <a:gd name="T22" fmla="*/ 4 w 42"/>
                        <a:gd name="T23" fmla="*/ 3 h 84"/>
                        <a:gd name="T24" fmla="*/ 3 w 42"/>
                        <a:gd name="T25" fmla="*/ 2 h 84"/>
                        <a:gd name="T26" fmla="*/ 3 w 42"/>
                        <a:gd name="T27" fmla="*/ 3 h 84"/>
                        <a:gd name="T28" fmla="*/ 0 w 42"/>
                        <a:gd name="T29" fmla="*/ 7 h 84"/>
                        <a:gd name="T30" fmla="*/ 2 w 42"/>
                        <a:gd name="T31" fmla="*/ 7 h 84"/>
                        <a:gd name="T32" fmla="*/ 2 w 42"/>
                        <a:gd name="T33" fmla="*/ 8 h 84"/>
                        <a:gd name="T34" fmla="*/ 3 w 42"/>
                        <a:gd name="T35" fmla="*/ 8 h 84"/>
                        <a:gd name="T36" fmla="*/ 3 w 42"/>
                        <a:gd name="T37" fmla="*/ 8 h 84"/>
                        <a:gd name="T38" fmla="*/ 0 w 42"/>
                        <a:gd name="T39" fmla="*/ 9 h 84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42"/>
                        <a:gd name="T61" fmla="*/ 0 h 84"/>
                        <a:gd name="T62" fmla="*/ 42 w 42"/>
                        <a:gd name="T63" fmla="*/ 84 h 84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42" h="84">
                          <a:moveTo>
                            <a:pt x="0" y="84"/>
                          </a:moveTo>
                          <a:lnTo>
                            <a:pt x="5" y="80"/>
                          </a:lnTo>
                          <a:lnTo>
                            <a:pt x="14" y="66"/>
                          </a:lnTo>
                          <a:lnTo>
                            <a:pt x="28" y="54"/>
                          </a:lnTo>
                          <a:lnTo>
                            <a:pt x="28" y="50"/>
                          </a:lnTo>
                          <a:lnTo>
                            <a:pt x="37" y="43"/>
                          </a:lnTo>
                          <a:lnTo>
                            <a:pt x="35" y="17"/>
                          </a:lnTo>
                          <a:lnTo>
                            <a:pt x="37" y="14"/>
                          </a:lnTo>
                          <a:lnTo>
                            <a:pt x="42" y="12"/>
                          </a:lnTo>
                          <a:lnTo>
                            <a:pt x="42" y="2"/>
                          </a:lnTo>
                          <a:lnTo>
                            <a:pt x="38" y="0"/>
                          </a:lnTo>
                          <a:lnTo>
                            <a:pt x="33" y="3"/>
                          </a:lnTo>
                          <a:lnTo>
                            <a:pt x="26" y="2"/>
                          </a:lnTo>
                          <a:lnTo>
                            <a:pt x="3" y="29"/>
                          </a:lnTo>
                          <a:lnTo>
                            <a:pt x="0" y="59"/>
                          </a:lnTo>
                          <a:lnTo>
                            <a:pt x="2" y="64"/>
                          </a:lnTo>
                          <a:lnTo>
                            <a:pt x="2" y="71"/>
                          </a:lnTo>
                          <a:lnTo>
                            <a:pt x="7" y="70"/>
                          </a:lnTo>
                          <a:lnTo>
                            <a:pt x="5" y="75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07" y="962"/>
                      <a:ext cx="465" cy="995"/>
                    </a:xfrm>
                    <a:custGeom>
                      <a:avLst/>
                      <a:gdLst>
                        <a:gd name="T0" fmla="*/ 3 w 550"/>
                        <a:gd name="T1" fmla="*/ 102 h 1177"/>
                        <a:gd name="T2" fmla="*/ 3 w 550"/>
                        <a:gd name="T3" fmla="*/ 102 h 1177"/>
                        <a:gd name="T4" fmla="*/ 3 w 550"/>
                        <a:gd name="T5" fmla="*/ 104 h 1177"/>
                        <a:gd name="T6" fmla="*/ 3 w 550"/>
                        <a:gd name="T7" fmla="*/ 108 h 1177"/>
                        <a:gd name="T8" fmla="*/ 3 w 550"/>
                        <a:gd name="T9" fmla="*/ 118 h 1177"/>
                        <a:gd name="T10" fmla="*/ 7 w 550"/>
                        <a:gd name="T11" fmla="*/ 122 h 1177"/>
                        <a:gd name="T12" fmla="*/ 5 w 550"/>
                        <a:gd name="T13" fmla="*/ 123 h 1177"/>
                        <a:gd name="T14" fmla="*/ 6 w 550"/>
                        <a:gd name="T15" fmla="*/ 131 h 1177"/>
                        <a:gd name="T16" fmla="*/ 9 w 550"/>
                        <a:gd name="T17" fmla="*/ 132 h 1177"/>
                        <a:gd name="T18" fmla="*/ 13 w 550"/>
                        <a:gd name="T19" fmla="*/ 128 h 1177"/>
                        <a:gd name="T20" fmla="*/ 18 w 550"/>
                        <a:gd name="T21" fmla="*/ 124 h 1177"/>
                        <a:gd name="T22" fmla="*/ 25 w 550"/>
                        <a:gd name="T23" fmla="*/ 121 h 1177"/>
                        <a:gd name="T24" fmla="*/ 27 w 550"/>
                        <a:gd name="T25" fmla="*/ 111 h 1177"/>
                        <a:gd name="T26" fmla="*/ 27 w 550"/>
                        <a:gd name="T27" fmla="*/ 108 h 1177"/>
                        <a:gd name="T28" fmla="*/ 28 w 550"/>
                        <a:gd name="T29" fmla="*/ 107 h 1177"/>
                        <a:gd name="T30" fmla="*/ 27 w 550"/>
                        <a:gd name="T31" fmla="*/ 104 h 1177"/>
                        <a:gd name="T32" fmla="*/ 25 w 550"/>
                        <a:gd name="T33" fmla="*/ 101 h 1177"/>
                        <a:gd name="T34" fmla="*/ 31 w 550"/>
                        <a:gd name="T35" fmla="*/ 100 h 1177"/>
                        <a:gd name="T36" fmla="*/ 35 w 550"/>
                        <a:gd name="T37" fmla="*/ 100 h 1177"/>
                        <a:gd name="T38" fmla="*/ 37 w 550"/>
                        <a:gd name="T39" fmla="*/ 96 h 1177"/>
                        <a:gd name="T40" fmla="*/ 39 w 550"/>
                        <a:gd name="T41" fmla="*/ 90 h 1177"/>
                        <a:gd name="T42" fmla="*/ 38 w 550"/>
                        <a:gd name="T43" fmla="*/ 86 h 1177"/>
                        <a:gd name="T44" fmla="*/ 34 w 550"/>
                        <a:gd name="T45" fmla="*/ 85 h 1177"/>
                        <a:gd name="T46" fmla="*/ 31 w 550"/>
                        <a:gd name="T47" fmla="*/ 79 h 1177"/>
                        <a:gd name="T48" fmla="*/ 33 w 550"/>
                        <a:gd name="T49" fmla="*/ 72 h 1177"/>
                        <a:gd name="T50" fmla="*/ 33 w 550"/>
                        <a:gd name="T51" fmla="*/ 63 h 1177"/>
                        <a:gd name="T52" fmla="*/ 35 w 550"/>
                        <a:gd name="T53" fmla="*/ 63 h 1177"/>
                        <a:gd name="T54" fmla="*/ 35 w 550"/>
                        <a:gd name="T55" fmla="*/ 61 h 1177"/>
                        <a:gd name="T56" fmla="*/ 38 w 550"/>
                        <a:gd name="T57" fmla="*/ 61 h 1177"/>
                        <a:gd name="T58" fmla="*/ 38 w 550"/>
                        <a:gd name="T59" fmla="*/ 57 h 1177"/>
                        <a:gd name="T60" fmla="*/ 40 w 550"/>
                        <a:gd name="T61" fmla="*/ 57 h 1177"/>
                        <a:gd name="T62" fmla="*/ 44 w 550"/>
                        <a:gd name="T63" fmla="*/ 54 h 1177"/>
                        <a:gd name="T64" fmla="*/ 46 w 550"/>
                        <a:gd name="T65" fmla="*/ 53 h 1177"/>
                        <a:gd name="T66" fmla="*/ 52 w 550"/>
                        <a:gd name="T67" fmla="*/ 46 h 1177"/>
                        <a:gd name="T68" fmla="*/ 52 w 550"/>
                        <a:gd name="T69" fmla="*/ 44 h 1177"/>
                        <a:gd name="T70" fmla="*/ 50 w 550"/>
                        <a:gd name="T71" fmla="*/ 41 h 1177"/>
                        <a:gd name="T72" fmla="*/ 52 w 550"/>
                        <a:gd name="T73" fmla="*/ 37 h 1177"/>
                        <a:gd name="T74" fmla="*/ 53 w 550"/>
                        <a:gd name="T75" fmla="*/ 35 h 1177"/>
                        <a:gd name="T76" fmla="*/ 53 w 550"/>
                        <a:gd name="T77" fmla="*/ 35 h 1177"/>
                        <a:gd name="T78" fmla="*/ 54 w 550"/>
                        <a:gd name="T79" fmla="*/ 34 h 1177"/>
                        <a:gd name="T80" fmla="*/ 54 w 550"/>
                        <a:gd name="T81" fmla="*/ 31 h 1177"/>
                        <a:gd name="T82" fmla="*/ 57 w 550"/>
                        <a:gd name="T83" fmla="*/ 31 h 1177"/>
                        <a:gd name="T84" fmla="*/ 57 w 550"/>
                        <a:gd name="T85" fmla="*/ 31 h 1177"/>
                        <a:gd name="T86" fmla="*/ 63 w 550"/>
                        <a:gd name="T87" fmla="*/ 31 h 1177"/>
                        <a:gd name="T88" fmla="*/ 59 w 550"/>
                        <a:gd name="T89" fmla="*/ 19 h 1177"/>
                        <a:gd name="T90" fmla="*/ 57 w 550"/>
                        <a:gd name="T91" fmla="*/ 13 h 1177"/>
                        <a:gd name="T92" fmla="*/ 48 w 550"/>
                        <a:gd name="T93" fmla="*/ 3 h 1177"/>
                        <a:gd name="T94" fmla="*/ 46 w 550"/>
                        <a:gd name="T95" fmla="*/ 3 h 1177"/>
                        <a:gd name="T96" fmla="*/ 45 w 550"/>
                        <a:gd name="T97" fmla="*/ 5 h 1177"/>
                        <a:gd name="T98" fmla="*/ 40 w 550"/>
                        <a:gd name="T99" fmla="*/ 5 h 1177"/>
                        <a:gd name="T100" fmla="*/ 38 w 550"/>
                        <a:gd name="T101" fmla="*/ 10 h 1177"/>
                        <a:gd name="T102" fmla="*/ 35 w 550"/>
                        <a:gd name="T103" fmla="*/ 9 h 1177"/>
                        <a:gd name="T104" fmla="*/ 31 w 550"/>
                        <a:gd name="T105" fmla="*/ 18 h 1177"/>
                        <a:gd name="T106" fmla="*/ 25 w 550"/>
                        <a:gd name="T107" fmla="*/ 28 h 1177"/>
                        <a:gd name="T108" fmla="*/ 21 w 550"/>
                        <a:gd name="T109" fmla="*/ 45 h 1177"/>
                        <a:gd name="T110" fmla="*/ 14 w 550"/>
                        <a:gd name="T111" fmla="*/ 48 h 1177"/>
                        <a:gd name="T112" fmla="*/ 11 w 550"/>
                        <a:gd name="T113" fmla="*/ 57 h 1177"/>
                        <a:gd name="T114" fmla="*/ 9 w 550"/>
                        <a:gd name="T115" fmla="*/ 68 h 1177"/>
                        <a:gd name="T116" fmla="*/ 9 w 550"/>
                        <a:gd name="T117" fmla="*/ 76 h 1177"/>
                        <a:gd name="T118" fmla="*/ 8 w 550"/>
                        <a:gd name="T119" fmla="*/ 85 h 1177"/>
                        <a:gd name="T120" fmla="*/ 5 w 550"/>
                        <a:gd name="T121" fmla="*/ 88 h 1177"/>
                        <a:gd name="T122" fmla="*/ 3 w 550"/>
                        <a:gd name="T123" fmla="*/ 96 h 1177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550"/>
                        <a:gd name="T187" fmla="*/ 0 h 1177"/>
                        <a:gd name="T188" fmla="*/ 550 w 550"/>
                        <a:gd name="T189" fmla="*/ 1177 h 1177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550" h="1177">
                          <a:moveTo>
                            <a:pt x="7" y="843"/>
                          </a:moveTo>
                          <a:lnTo>
                            <a:pt x="0" y="853"/>
                          </a:lnTo>
                          <a:lnTo>
                            <a:pt x="0" y="901"/>
                          </a:lnTo>
                          <a:lnTo>
                            <a:pt x="5" y="902"/>
                          </a:lnTo>
                          <a:lnTo>
                            <a:pt x="5" y="906"/>
                          </a:lnTo>
                          <a:lnTo>
                            <a:pt x="5" y="911"/>
                          </a:lnTo>
                          <a:lnTo>
                            <a:pt x="3" y="915"/>
                          </a:lnTo>
                          <a:lnTo>
                            <a:pt x="10" y="909"/>
                          </a:lnTo>
                          <a:lnTo>
                            <a:pt x="12" y="904"/>
                          </a:lnTo>
                          <a:lnTo>
                            <a:pt x="15" y="908"/>
                          </a:lnTo>
                          <a:lnTo>
                            <a:pt x="12" y="915"/>
                          </a:lnTo>
                          <a:lnTo>
                            <a:pt x="15" y="915"/>
                          </a:lnTo>
                          <a:lnTo>
                            <a:pt x="17" y="918"/>
                          </a:lnTo>
                          <a:lnTo>
                            <a:pt x="12" y="920"/>
                          </a:lnTo>
                          <a:lnTo>
                            <a:pt x="5" y="929"/>
                          </a:lnTo>
                          <a:lnTo>
                            <a:pt x="17" y="934"/>
                          </a:lnTo>
                          <a:lnTo>
                            <a:pt x="19" y="943"/>
                          </a:lnTo>
                          <a:lnTo>
                            <a:pt x="15" y="957"/>
                          </a:lnTo>
                          <a:lnTo>
                            <a:pt x="24" y="955"/>
                          </a:lnTo>
                          <a:lnTo>
                            <a:pt x="26" y="965"/>
                          </a:lnTo>
                          <a:lnTo>
                            <a:pt x="19" y="972"/>
                          </a:lnTo>
                          <a:lnTo>
                            <a:pt x="19" y="985"/>
                          </a:lnTo>
                          <a:lnTo>
                            <a:pt x="17" y="995"/>
                          </a:lnTo>
                          <a:lnTo>
                            <a:pt x="24" y="997"/>
                          </a:lnTo>
                          <a:lnTo>
                            <a:pt x="31" y="1035"/>
                          </a:lnTo>
                          <a:lnTo>
                            <a:pt x="40" y="1044"/>
                          </a:lnTo>
                          <a:lnTo>
                            <a:pt x="43" y="1054"/>
                          </a:lnTo>
                          <a:lnTo>
                            <a:pt x="54" y="1063"/>
                          </a:lnTo>
                          <a:lnTo>
                            <a:pt x="59" y="1072"/>
                          </a:lnTo>
                          <a:lnTo>
                            <a:pt x="57" y="1079"/>
                          </a:lnTo>
                          <a:lnTo>
                            <a:pt x="52" y="1082"/>
                          </a:lnTo>
                          <a:lnTo>
                            <a:pt x="45" y="1081"/>
                          </a:lnTo>
                          <a:lnTo>
                            <a:pt x="43" y="1082"/>
                          </a:lnTo>
                          <a:lnTo>
                            <a:pt x="49" y="1098"/>
                          </a:lnTo>
                          <a:lnTo>
                            <a:pt x="42" y="1096"/>
                          </a:lnTo>
                          <a:lnTo>
                            <a:pt x="36" y="1093"/>
                          </a:lnTo>
                          <a:lnTo>
                            <a:pt x="36" y="1098"/>
                          </a:lnTo>
                          <a:lnTo>
                            <a:pt x="54" y="1151"/>
                          </a:lnTo>
                          <a:lnTo>
                            <a:pt x="52" y="1156"/>
                          </a:lnTo>
                          <a:lnTo>
                            <a:pt x="49" y="1165"/>
                          </a:lnTo>
                          <a:lnTo>
                            <a:pt x="47" y="1166"/>
                          </a:lnTo>
                          <a:lnTo>
                            <a:pt x="45" y="1170"/>
                          </a:lnTo>
                          <a:lnTo>
                            <a:pt x="56" y="1172"/>
                          </a:lnTo>
                          <a:lnTo>
                            <a:pt x="66" y="1175"/>
                          </a:lnTo>
                          <a:lnTo>
                            <a:pt x="84" y="1170"/>
                          </a:lnTo>
                          <a:lnTo>
                            <a:pt x="98" y="1172"/>
                          </a:lnTo>
                          <a:lnTo>
                            <a:pt x="108" y="1177"/>
                          </a:lnTo>
                          <a:lnTo>
                            <a:pt x="112" y="1173"/>
                          </a:lnTo>
                          <a:lnTo>
                            <a:pt x="117" y="1161"/>
                          </a:lnTo>
                          <a:lnTo>
                            <a:pt x="115" y="1142"/>
                          </a:lnTo>
                          <a:lnTo>
                            <a:pt x="127" y="1121"/>
                          </a:lnTo>
                          <a:lnTo>
                            <a:pt x="136" y="1123"/>
                          </a:lnTo>
                          <a:lnTo>
                            <a:pt x="139" y="1114"/>
                          </a:lnTo>
                          <a:lnTo>
                            <a:pt x="150" y="1110"/>
                          </a:lnTo>
                          <a:lnTo>
                            <a:pt x="162" y="1110"/>
                          </a:lnTo>
                          <a:lnTo>
                            <a:pt x="169" y="1114"/>
                          </a:lnTo>
                          <a:lnTo>
                            <a:pt x="180" y="1112"/>
                          </a:lnTo>
                          <a:lnTo>
                            <a:pt x="190" y="1116"/>
                          </a:lnTo>
                          <a:lnTo>
                            <a:pt x="201" y="1117"/>
                          </a:lnTo>
                          <a:lnTo>
                            <a:pt x="223" y="1067"/>
                          </a:lnTo>
                          <a:lnTo>
                            <a:pt x="229" y="1025"/>
                          </a:lnTo>
                          <a:lnTo>
                            <a:pt x="239" y="1007"/>
                          </a:lnTo>
                          <a:lnTo>
                            <a:pt x="239" y="997"/>
                          </a:lnTo>
                          <a:lnTo>
                            <a:pt x="236" y="992"/>
                          </a:lnTo>
                          <a:lnTo>
                            <a:pt x="241" y="983"/>
                          </a:lnTo>
                          <a:lnTo>
                            <a:pt x="239" y="976"/>
                          </a:lnTo>
                          <a:lnTo>
                            <a:pt x="236" y="969"/>
                          </a:lnTo>
                          <a:lnTo>
                            <a:pt x="236" y="965"/>
                          </a:lnTo>
                          <a:lnTo>
                            <a:pt x="236" y="962"/>
                          </a:lnTo>
                          <a:lnTo>
                            <a:pt x="241" y="964"/>
                          </a:lnTo>
                          <a:lnTo>
                            <a:pt x="246" y="964"/>
                          </a:lnTo>
                          <a:lnTo>
                            <a:pt x="243" y="958"/>
                          </a:lnTo>
                          <a:lnTo>
                            <a:pt x="244" y="955"/>
                          </a:lnTo>
                          <a:lnTo>
                            <a:pt x="246" y="950"/>
                          </a:lnTo>
                          <a:lnTo>
                            <a:pt x="246" y="946"/>
                          </a:lnTo>
                          <a:lnTo>
                            <a:pt x="250" y="932"/>
                          </a:lnTo>
                          <a:lnTo>
                            <a:pt x="248" y="927"/>
                          </a:lnTo>
                          <a:lnTo>
                            <a:pt x="234" y="916"/>
                          </a:lnTo>
                          <a:lnTo>
                            <a:pt x="236" y="916"/>
                          </a:lnTo>
                          <a:lnTo>
                            <a:pt x="244" y="920"/>
                          </a:lnTo>
                          <a:lnTo>
                            <a:pt x="251" y="918"/>
                          </a:lnTo>
                          <a:lnTo>
                            <a:pt x="253" y="915"/>
                          </a:lnTo>
                          <a:lnTo>
                            <a:pt x="246" y="908"/>
                          </a:lnTo>
                          <a:lnTo>
                            <a:pt x="223" y="902"/>
                          </a:lnTo>
                          <a:lnTo>
                            <a:pt x="225" y="901"/>
                          </a:lnTo>
                          <a:lnTo>
                            <a:pt x="244" y="899"/>
                          </a:lnTo>
                          <a:lnTo>
                            <a:pt x="255" y="902"/>
                          </a:lnTo>
                          <a:lnTo>
                            <a:pt x="260" y="901"/>
                          </a:lnTo>
                          <a:lnTo>
                            <a:pt x="262" y="894"/>
                          </a:lnTo>
                          <a:lnTo>
                            <a:pt x="272" y="894"/>
                          </a:lnTo>
                          <a:lnTo>
                            <a:pt x="288" y="878"/>
                          </a:lnTo>
                          <a:lnTo>
                            <a:pt x="288" y="869"/>
                          </a:lnTo>
                          <a:lnTo>
                            <a:pt x="295" y="871"/>
                          </a:lnTo>
                          <a:lnTo>
                            <a:pt x="293" y="880"/>
                          </a:lnTo>
                          <a:lnTo>
                            <a:pt x="304" y="880"/>
                          </a:lnTo>
                          <a:lnTo>
                            <a:pt x="311" y="869"/>
                          </a:lnTo>
                          <a:lnTo>
                            <a:pt x="323" y="860"/>
                          </a:lnTo>
                          <a:lnTo>
                            <a:pt x="319" y="850"/>
                          </a:lnTo>
                          <a:lnTo>
                            <a:pt x="325" y="853"/>
                          </a:lnTo>
                          <a:lnTo>
                            <a:pt x="330" y="853"/>
                          </a:lnTo>
                          <a:lnTo>
                            <a:pt x="330" y="848"/>
                          </a:lnTo>
                          <a:lnTo>
                            <a:pt x="335" y="845"/>
                          </a:lnTo>
                          <a:lnTo>
                            <a:pt x="333" y="834"/>
                          </a:lnTo>
                          <a:lnTo>
                            <a:pt x="330" y="827"/>
                          </a:lnTo>
                          <a:lnTo>
                            <a:pt x="346" y="810"/>
                          </a:lnTo>
                          <a:lnTo>
                            <a:pt x="347" y="796"/>
                          </a:lnTo>
                          <a:lnTo>
                            <a:pt x="344" y="783"/>
                          </a:lnTo>
                          <a:lnTo>
                            <a:pt x="333" y="776"/>
                          </a:lnTo>
                          <a:lnTo>
                            <a:pt x="326" y="764"/>
                          </a:lnTo>
                          <a:lnTo>
                            <a:pt x="333" y="764"/>
                          </a:lnTo>
                          <a:lnTo>
                            <a:pt x="332" y="762"/>
                          </a:lnTo>
                          <a:lnTo>
                            <a:pt x="316" y="754"/>
                          </a:lnTo>
                          <a:lnTo>
                            <a:pt x="314" y="747"/>
                          </a:lnTo>
                          <a:lnTo>
                            <a:pt x="312" y="738"/>
                          </a:lnTo>
                          <a:lnTo>
                            <a:pt x="298" y="740"/>
                          </a:lnTo>
                          <a:lnTo>
                            <a:pt x="284" y="726"/>
                          </a:lnTo>
                          <a:lnTo>
                            <a:pt x="277" y="724"/>
                          </a:lnTo>
                          <a:lnTo>
                            <a:pt x="281" y="719"/>
                          </a:lnTo>
                          <a:lnTo>
                            <a:pt x="281" y="710"/>
                          </a:lnTo>
                          <a:lnTo>
                            <a:pt x="279" y="703"/>
                          </a:lnTo>
                          <a:lnTo>
                            <a:pt x="277" y="650"/>
                          </a:lnTo>
                          <a:lnTo>
                            <a:pt x="281" y="640"/>
                          </a:lnTo>
                          <a:lnTo>
                            <a:pt x="279" y="635"/>
                          </a:lnTo>
                          <a:lnTo>
                            <a:pt x="291" y="642"/>
                          </a:lnTo>
                          <a:lnTo>
                            <a:pt x="291" y="636"/>
                          </a:lnTo>
                          <a:lnTo>
                            <a:pt x="290" y="619"/>
                          </a:lnTo>
                          <a:lnTo>
                            <a:pt x="298" y="591"/>
                          </a:lnTo>
                          <a:lnTo>
                            <a:pt x="293" y="584"/>
                          </a:lnTo>
                          <a:lnTo>
                            <a:pt x="291" y="577"/>
                          </a:lnTo>
                          <a:lnTo>
                            <a:pt x="291" y="566"/>
                          </a:lnTo>
                          <a:lnTo>
                            <a:pt x="304" y="573"/>
                          </a:lnTo>
                          <a:lnTo>
                            <a:pt x="304" y="572"/>
                          </a:lnTo>
                          <a:lnTo>
                            <a:pt x="307" y="570"/>
                          </a:lnTo>
                          <a:lnTo>
                            <a:pt x="312" y="563"/>
                          </a:lnTo>
                          <a:lnTo>
                            <a:pt x="312" y="561"/>
                          </a:lnTo>
                          <a:lnTo>
                            <a:pt x="311" y="559"/>
                          </a:lnTo>
                          <a:lnTo>
                            <a:pt x="314" y="547"/>
                          </a:lnTo>
                          <a:lnTo>
                            <a:pt x="311" y="538"/>
                          </a:lnTo>
                          <a:lnTo>
                            <a:pt x="311" y="533"/>
                          </a:lnTo>
                          <a:lnTo>
                            <a:pt x="312" y="540"/>
                          </a:lnTo>
                          <a:lnTo>
                            <a:pt x="319" y="545"/>
                          </a:lnTo>
                          <a:lnTo>
                            <a:pt x="323" y="545"/>
                          </a:lnTo>
                          <a:lnTo>
                            <a:pt x="326" y="537"/>
                          </a:lnTo>
                          <a:lnTo>
                            <a:pt x="332" y="540"/>
                          </a:lnTo>
                          <a:lnTo>
                            <a:pt x="332" y="535"/>
                          </a:lnTo>
                          <a:lnTo>
                            <a:pt x="335" y="532"/>
                          </a:lnTo>
                          <a:lnTo>
                            <a:pt x="326" y="526"/>
                          </a:lnTo>
                          <a:lnTo>
                            <a:pt x="333" y="528"/>
                          </a:lnTo>
                          <a:lnTo>
                            <a:pt x="339" y="523"/>
                          </a:lnTo>
                          <a:lnTo>
                            <a:pt x="339" y="521"/>
                          </a:lnTo>
                          <a:lnTo>
                            <a:pt x="344" y="518"/>
                          </a:lnTo>
                          <a:lnTo>
                            <a:pt x="346" y="511"/>
                          </a:lnTo>
                          <a:lnTo>
                            <a:pt x="349" y="509"/>
                          </a:lnTo>
                          <a:lnTo>
                            <a:pt x="351" y="500"/>
                          </a:lnTo>
                          <a:lnTo>
                            <a:pt x="354" y="500"/>
                          </a:lnTo>
                          <a:lnTo>
                            <a:pt x="363" y="502"/>
                          </a:lnTo>
                          <a:lnTo>
                            <a:pt x="370" y="495"/>
                          </a:lnTo>
                          <a:lnTo>
                            <a:pt x="374" y="486"/>
                          </a:lnTo>
                          <a:lnTo>
                            <a:pt x="384" y="479"/>
                          </a:lnTo>
                          <a:lnTo>
                            <a:pt x="389" y="484"/>
                          </a:lnTo>
                          <a:lnTo>
                            <a:pt x="396" y="479"/>
                          </a:lnTo>
                          <a:lnTo>
                            <a:pt x="398" y="472"/>
                          </a:lnTo>
                          <a:lnTo>
                            <a:pt x="403" y="467"/>
                          </a:lnTo>
                          <a:lnTo>
                            <a:pt x="408" y="469"/>
                          </a:lnTo>
                          <a:lnTo>
                            <a:pt x="412" y="465"/>
                          </a:lnTo>
                          <a:lnTo>
                            <a:pt x="421" y="460"/>
                          </a:lnTo>
                          <a:lnTo>
                            <a:pt x="424" y="455"/>
                          </a:lnTo>
                          <a:lnTo>
                            <a:pt x="429" y="453"/>
                          </a:lnTo>
                          <a:lnTo>
                            <a:pt x="456" y="404"/>
                          </a:lnTo>
                          <a:lnTo>
                            <a:pt x="456" y="407"/>
                          </a:lnTo>
                          <a:lnTo>
                            <a:pt x="456" y="414"/>
                          </a:lnTo>
                          <a:lnTo>
                            <a:pt x="463" y="402"/>
                          </a:lnTo>
                          <a:lnTo>
                            <a:pt x="459" y="399"/>
                          </a:lnTo>
                          <a:lnTo>
                            <a:pt x="459" y="395"/>
                          </a:lnTo>
                          <a:lnTo>
                            <a:pt x="449" y="385"/>
                          </a:lnTo>
                          <a:lnTo>
                            <a:pt x="447" y="379"/>
                          </a:lnTo>
                          <a:lnTo>
                            <a:pt x="449" y="379"/>
                          </a:lnTo>
                          <a:lnTo>
                            <a:pt x="447" y="374"/>
                          </a:lnTo>
                          <a:lnTo>
                            <a:pt x="443" y="371"/>
                          </a:lnTo>
                          <a:lnTo>
                            <a:pt x="445" y="367"/>
                          </a:lnTo>
                          <a:lnTo>
                            <a:pt x="447" y="365"/>
                          </a:lnTo>
                          <a:lnTo>
                            <a:pt x="449" y="360"/>
                          </a:lnTo>
                          <a:lnTo>
                            <a:pt x="454" y="357"/>
                          </a:lnTo>
                          <a:lnTo>
                            <a:pt x="461" y="336"/>
                          </a:lnTo>
                          <a:lnTo>
                            <a:pt x="454" y="325"/>
                          </a:lnTo>
                          <a:lnTo>
                            <a:pt x="454" y="323"/>
                          </a:lnTo>
                          <a:lnTo>
                            <a:pt x="463" y="318"/>
                          </a:lnTo>
                          <a:lnTo>
                            <a:pt x="463" y="313"/>
                          </a:lnTo>
                          <a:lnTo>
                            <a:pt x="464" y="313"/>
                          </a:lnTo>
                          <a:lnTo>
                            <a:pt x="471" y="315"/>
                          </a:lnTo>
                          <a:lnTo>
                            <a:pt x="473" y="315"/>
                          </a:lnTo>
                          <a:lnTo>
                            <a:pt x="473" y="309"/>
                          </a:lnTo>
                          <a:lnTo>
                            <a:pt x="471" y="306"/>
                          </a:lnTo>
                          <a:lnTo>
                            <a:pt x="478" y="306"/>
                          </a:lnTo>
                          <a:lnTo>
                            <a:pt x="478" y="302"/>
                          </a:lnTo>
                          <a:lnTo>
                            <a:pt x="471" y="292"/>
                          </a:lnTo>
                          <a:lnTo>
                            <a:pt x="471" y="288"/>
                          </a:lnTo>
                          <a:lnTo>
                            <a:pt x="478" y="295"/>
                          </a:lnTo>
                          <a:lnTo>
                            <a:pt x="482" y="299"/>
                          </a:lnTo>
                          <a:lnTo>
                            <a:pt x="485" y="299"/>
                          </a:lnTo>
                          <a:lnTo>
                            <a:pt x="484" y="288"/>
                          </a:lnTo>
                          <a:lnTo>
                            <a:pt x="484" y="290"/>
                          </a:lnTo>
                          <a:lnTo>
                            <a:pt x="487" y="288"/>
                          </a:lnTo>
                          <a:lnTo>
                            <a:pt x="487" y="274"/>
                          </a:lnTo>
                          <a:lnTo>
                            <a:pt x="489" y="274"/>
                          </a:lnTo>
                          <a:lnTo>
                            <a:pt x="492" y="274"/>
                          </a:lnTo>
                          <a:lnTo>
                            <a:pt x="492" y="278"/>
                          </a:lnTo>
                          <a:lnTo>
                            <a:pt x="494" y="281"/>
                          </a:lnTo>
                          <a:lnTo>
                            <a:pt x="498" y="283"/>
                          </a:lnTo>
                          <a:lnTo>
                            <a:pt x="501" y="273"/>
                          </a:lnTo>
                          <a:lnTo>
                            <a:pt x="505" y="276"/>
                          </a:lnTo>
                          <a:lnTo>
                            <a:pt x="508" y="283"/>
                          </a:lnTo>
                          <a:lnTo>
                            <a:pt x="512" y="283"/>
                          </a:lnTo>
                          <a:lnTo>
                            <a:pt x="515" y="285"/>
                          </a:lnTo>
                          <a:lnTo>
                            <a:pt x="517" y="278"/>
                          </a:lnTo>
                          <a:lnTo>
                            <a:pt x="534" y="276"/>
                          </a:lnTo>
                          <a:lnTo>
                            <a:pt x="541" y="278"/>
                          </a:lnTo>
                          <a:lnTo>
                            <a:pt x="545" y="283"/>
                          </a:lnTo>
                          <a:lnTo>
                            <a:pt x="548" y="278"/>
                          </a:lnTo>
                          <a:lnTo>
                            <a:pt x="550" y="276"/>
                          </a:lnTo>
                          <a:lnTo>
                            <a:pt x="534" y="234"/>
                          </a:lnTo>
                          <a:lnTo>
                            <a:pt x="536" y="224"/>
                          </a:lnTo>
                          <a:lnTo>
                            <a:pt x="541" y="213"/>
                          </a:lnTo>
                          <a:lnTo>
                            <a:pt x="541" y="199"/>
                          </a:lnTo>
                          <a:lnTo>
                            <a:pt x="526" y="173"/>
                          </a:lnTo>
                          <a:lnTo>
                            <a:pt x="524" y="162"/>
                          </a:lnTo>
                          <a:lnTo>
                            <a:pt x="527" y="148"/>
                          </a:lnTo>
                          <a:lnTo>
                            <a:pt x="526" y="140"/>
                          </a:lnTo>
                          <a:lnTo>
                            <a:pt x="522" y="136"/>
                          </a:lnTo>
                          <a:lnTo>
                            <a:pt x="519" y="115"/>
                          </a:lnTo>
                          <a:lnTo>
                            <a:pt x="522" y="98"/>
                          </a:lnTo>
                          <a:lnTo>
                            <a:pt x="499" y="61"/>
                          </a:lnTo>
                          <a:lnTo>
                            <a:pt x="489" y="51"/>
                          </a:lnTo>
                          <a:lnTo>
                            <a:pt x="468" y="45"/>
                          </a:lnTo>
                          <a:lnTo>
                            <a:pt x="424" y="3"/>
                          </a:lnTo>
                          <a:lnTo>
                            <a:pt x="422" y="0"/>
                          </a:lnTo>
                          <a:lnTo>
                            <a:pt x="408" y="0"/>
                          </a:lnTo>
                          <a:lnTo>
                            <a:pt x="405" y="2"/>
                          </a:lnTo>
                          <a:lnTo>
                            <a:pt x="405" y="7"/>
                          </a:lnTo>
                          <a:lnTo>
                            <a:pt x="408" y="10"/>
                          </a:lnTo>
                          <a:lnTo>
                            <a:pt x="408" y="16"/>
                          </a:lnTo>
                          <a:lnTo>
                            <a:pt x="408" y="21"/>
                          </a:lnTo>
                          <a:lnTo>
                            <a:pt x="405" y="24"/>
                          </a:lnTo>
                          <a:lnTo>
                            <a:pt x="403" y="33"/>
                          </a:lnTo>
                          <a:lnTo>
                            <a:pt x="400" y="40"/>
                          </a:lnTo>
                          <a:lnTo>
                            <a:pt x="400" y="45"/>
                          </a:lnTo>
                          <a:lnTo>
                            <a:pt x="407" y="51"/>
                          </a:lnTo>
                          <a:lnTo>
                            <a:pt x="403" y="56"/>
                          </a:lnTo>
                          <a:lnTo>
                            <a:pt x="398" y="58"/>
                          </a:lnTo>
                          <a:lnTo>
                            <a:pt x="353" y="45"/>
                          </a:lnTo>
                          <a:lnTo>
                            <a:pt x="347" y="45"/>
                          </a:lnTo>
                          <a:lnTo>
                            <a:pt x="346" y="49"/>
                          </a:lnTo>
                          <a:lnTo>
                            <a:pt x="342" y="54"/>
                          </a:lnTo>
                          <a:lnTo>
                            <a:pt x="342" y="68"/>
                          </a:lnTo>
                          <a:lnTo>
                            <a:pt x="337" y="85"/>
                          </a:lnTo>
                          <a:lnTo>
                            <a:pt x="332" y="96"/>
                          </a:lnTo>
                          <a:lnTo>
                            <a:pt x="330" y="94"/>
                          </a:lnTo>
                          <a:lnTo>
                            <a:pt x="323" y="87"/>
                          </a:lnTo>
                          <a:lnTo>
                            <a:pt x="316" y="82"/>
                          </a:lnTo>
                          <a:lnTo>
                            <a:pt x="309" y="84"/>
                          </a:lnTo>
                          <a:lnTo>
                            <a:pt x="291" y="101"/>
                          </a:lnTo>
                          <a:lnTo>
                            <a:pt x="288" y="119"/>
                          </a:lnTo>
                          <a:lnTo>
                            <a:pt x="274" y="136"/>
                          </a:lnTo>
                          <a:lnTo>
                            <a:pt x="272" y="143"/>
                          </a:lnTo>
                          <a:lnTo>
                            <a:pt x="279" y="157"/>
                          </a:lnTo>
                          <a:lnTo>
                            <a:pt x="279" y="166"/>
                          </a:lnTo>
                          <a:lnTo>
                            <a:pt x="243" y="213"/>
                          </a:lnTo>
                          <a:lnTo>
                            <a:pt x="232" y="243"/>
                          </a:lnTo>
                          <a:lnTo>
                            <a:pt x="220" y="252"/>
                          </a:lnTo>
                          <a:lnTo>
                            <a:pt x="213" y="250"/>
                          </a:lnTo>
                          <a:lnTo>
                            <a:pt x="208" y="253"/>
                          </a:lnTo>
                          <a:lnTo>
                            <a:pt x="195" y="329"/>
                          </a:lnTo>
                          <a:lnTo>
                            <a:pt x="167" y="372"/>
                          </a:lnTo>
                          <a:lnTo>
                            <a:pt x="167" y="379"/>
                          </a:lnTo>
                          <a:lnTo>
                            <a:pt x="180" y="399"/>
                          </a:lnTo>
                          <a:lnTo>
                            <a:pt x="176" y="421"/>
                          </a:lnTo>
                          <a:lnTo>
                            <a:pt x="169" y="428"/>
                          </a:lnTo>
                          <a:lnTo>
                            <a:pt x="146" y="423"/>
                          </a:lnTo>
                          <a:lnTo>
                            <a:pt x="131" y="427"/>
                          </a:lnTo>
                          <a:lnTo>
                            <a:pt x="119" y="432"/>
                          </a:lnTo>
                          <a:lnTo>
                            <a:pt x="99" y="451"/>
                          </a:lnTo>
                          <a:lnTo>
                            <a:pt x="89" y="476"/>
                          </a:lnTo>
                          <a:lnTo>
                            <a:pt x="89" y="488"/>
                          </a:lnTo>
                          <a:lnTo>
                            <a:pt x="92" y="498"/>
                          </a:lnTo>
                          <a:lnTo>
                            <a:pt x="96" y="504"/>
                          </a:lnTo>
                          <a:lnTo>
                            <a:pt x="91" y="509"/>
                          </a:lnTo>
                          <a:lnTo>
                            <a:pt x="80" y="554"/>
                          </a:lnTo>
                          <a:lnTo>
                            <a:pt x="82" y="556"/>
                          </a:lnTo>
                          <a:lnTo>
                            <a:pt x="84" y="568"/>
                          </a:lnTo>
                          <a:lnTo>
                            <a:pt x="78" y="615"/>
                          </a:lnTo>
                          <a:lnTo>
                            <a:pt x="84" y="628"/>
                          </a:lnTo>
                          <a:lnTo>
                            <a:pt x="98" y="640"/>
                          </a:lnTo>
                          <a:lnTo>
                            <a:pt x="98" y="656"/>
                          </a:lnTo>
                          <a:lnTo>
                            <a:pt x="92" y="670"/>
                          </a:lnTo>
                          <a:lnTo>
                            <a:pt x="84" y="678"/>
                          </a:lnTo>
                          <a:lnTo>
                            <a:pt x="71" y="680"/>
                          </a:lnTo>
                          <a:lnTo>
                            <a:pt x="68" y="685"/>
                          </a:lnTo>
                          <a:lnTo>
                            <a:pt x="75" y="696"/>
                          </a:lnTo>
                          <a:lnTo>
                            <a:pt x="78" y="722"/>
                          </a:lnTo>
                          <a:lnTo>
                            <a:pt x="70" y="745"/>
                          </a:lnTo>
                          <a:lnTo>
                            <a:pt x="73" y="752"/>
                          </a:lnTo>
                          <a:lnTo>
                            <a:pt x="70" y="764"/>
                          </a:lnTo>
                          <a:lnTo>
                            <a:pt x="64" y="773"/>
                          </a:lnTo>
                          <a:lnTo>
                            <a:pt x="42" y="778"/>
                          </a:lnTo>
                          <a:lnTo>
                            <a:pt x="40" y="789"/>
                          </a:lnTo>
                          <a:lnTo>
                            <a:pt x="28" y="804"/>
                          </a:lnTo>
                          <a:lnTo>
                            <a:pt x="29" y="829"/>
                          </a:lnTo>
                          <a:lnTo>
                            <a:pt x="19" y="859"/>
                          </a:lnTo>
                          <a:lnTo>
                            <a:pt x="14" y="862"/>
                          </a:lnTo>
                          <a:lnTo>
                            <a:pt x="10" y="855"/>
                          </a:lnTo>
                          <a:lnTo>
                            <a:pt x="7" y="866"/>
                          </a:lnTo>
                          <a:lnTo>
                            <a:pt x="8" y="846"/>
                          </a:lnTo>
                          <a:lnTo>
                            <a:pt x="7" y="843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5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4434" y="876"/>
                    <a:ext cx="399" cy="762"/>
                    <a:chOff x="4434" y="876"/>
                    <a:chExt cx="399" cy="762"/>
                  </a:xfrm>
                  <a:grpFill/>
                </p:grpSpPr>
                <p:sp>
                  <p:nvSpPr>
                    <p:cNvPr id="266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434" y="1598"/>
                      <a:ext cx="16" cy="29"/>
                    </a:xfrm>
                    <a:custGeom>
                      <a:avLst/>
                      <a:gdLst>
                        <a:gd name="T0" fmla="*/ 3 w 19"/>
                        <a:gd name="T1" fmla="*/ 2 h 35"/>
                        <a:gd name="T2" fmla="*/ 3 w 19"/>
                        <a:gd name="T3" fmla="*/ 2 h 35"/>
                        <a:gd name="T4" fmla="*/ 3 w 19"/>
                        <a:gd name="T5" fmla="*/ 0 h 35"/>
                        <a:gd name="T6" fmla="*/ 3 w 19"/>
                        <a:gd name="T7" fmla="*/ 2 h 35"/>
                        <a:gd name="T8" fmla="*/ 3 w 19"/>
                        <a:gd name="T9" fmla="*/ 2 h 35"/>
                        <a:gd name="T10" fmla="*/ 3 w 19"/>
                        <a:gd name="T11" fmla="*/ 2 h 35"/>
                        <a:gd name="T12" fmla="*/ 0 w 19"/>
                        <a:gd name="T13" fmla="*/ 2 h 35"/>
                        <a:gd name="T14" fmla="*/ 0 w 19"/>
                        <a:gd name="T15" fmla="*/ 2 h 35"/>
                        <a:gd name="T16" fmla="*/ 0 w 19"/>
                        <a:gd name="T17" fmla="*/ 2 h 35"/>
                        <a:gd name="T18" fmla="*/ 3 w 19"/>
                        <a:gd name="T19" fmla="*/ 2 h 35"/>
                        <a:gd name="T20" fmla="*/ 3 w 19"/>
                        <a:gd name="T21" fmla="*/ 3 h 35"/>
                        <a:gd name="T22" fmla="*/ 3 w 19"/>
                        <a:gd name="T23" fmla="*/ 2 h 35"/>
                        <a:gd name="T24" fmla="*/ 3 w 19"/>
                        <a:gd name="T25" fmla="*/ 2 h 35"/>
                        <a:gd name="T26" fmla="*/ 3 w 19"/>
                        <a:gd name="T27" fmla="*/ 2 h 35"/>
                        <a:gd name="T28" fmla="*/ 3 w 19"/>
                        <a:gd name="T29" fmla="*/ 2 h 35"/>
                        <a:gd name="T30" fmla="*/ 3 w 19"/>
                        <a:gd name="T31" fmla="*/ 2 h 35"/>
                        <a:gd name="T32" fmla="*/ 3 w 19"/>
                        <a:gd name="T33" fmla="*/ 2 h 35"/>
                        <a:gd name="T34" fmla="*/ 3 w 19"/>
                        <a:gd name="T35" fmla="*/ 2 h 35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9"/>
                        <a:gd name="T55" fmla="*/ 0 h 35"/>
                        <a:gd name="T56" fmla="*/ 19 w 19"/>
                        <a:gd name="T57" fmla="*/ 35 h 35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9" h="35">
                          <a:moveTo>
                            <a:pt x="16" y="3"/>
                          </a:moveTo>
                          <a:lnTo>
                            <a:pt x="10" y="2"/>
                          </a:lnTo>
                          <a:lnTo>
                            <a:pt x="7" y="0"/>
                          </a:lnTo>
                          <a:lnTo>
                            <a:pt x="3" y="3"/>
                          </a:lnTo>
                          <a:lnTo>
                            <a:pt x="5" y="7"/>
                          </a:lnTo>
                          <a:lnTo>
                            <a:pt x="5" y="12"/>
                          </a:lnTo>
                          <a:lnTo>
                            <a:pt x="0" y="10"/>
                          </a:lnTo>
                          <a:lnTo>
                            <a:pt x="0" y="19"/>
                          </a:lnTo>
                          <a:lnTo>
                            <a:pt x="0" y="26"/>
                          </a:lnTo>
                          <a:lnTo>
                            <a:pt x="10" y="30"/>
                          </a:lnTo>
                          <a:lnTo>
                            <a:pt x="17" y="35"/>
                          </a:lnTo>
                          <a:lnTo>
                            <a:pt x="19" y="30"/>
                          </a:lnTo>
                          <a:lnTo>
                            <a:pt x="14" y="26"/>
                          </a:lnTo>
                          <a:lnTo>
                            <a:pt x="12" y="21"/>
                          </a:lnTo>
                          <a:lnTo>
                            <a:pt x="17" y="19"/>
                          </a:lnTo>
                          <a:lnTo>
                            <a:pt x="19" y="14"/>
                          </a:lnTo>
                          <a:lnTo>
                            <a:pt x="19" y="9"/>
                          </a:lnTo>
                          <a:lnTo>
                            <a:pt x="16" y="3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7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505" y="1610"/>
                      <a:ext cx="8" cy="8"/>
                    </a:xfrm>
                    <a:custGeom>
                      <a:avLst/>
                      <a:gdLst>
                        <a:gd name="T0" fmla="*/ 4 w 9"/>
                        <a:gd name="T1" fmla="*/ 2 h 10"/>
                        <a:gd name="T2" fmla="*/ 4 w 9"/>
                        <a:gd name="T3" fmla="*/ 0 h 10"/>
                        <a:gd name="T4" fmla="*/ 2 w 9"/>
                        <a:gd name="T5" fmla="*/ 2 h 10"/>
                        <a:gd name="T6" fmla="*/ 0 w 9"/>
                        <a:gd name="T7" fmla="*/ 2 h 10"/>
                        <a:gd name="T8" fmla="*/ 4 w 9"/>
                        <a:gd name="T9" fmla="*/ 2 h 10"/>
                        <a:gd name="T10" fmla="*/ 4 w 9"/>
                        <a:gd name="T11" fmla="*/ 2 h 10"/>
                        <a:gd name="T12" fmla="*/ 4 w 9"/>
                        <a:gd name="T13" fmla="*/ 2 h 1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"/>
                        <a:gd name="T22" fmla="*/ 0 h 10"/>
                        <a:gd name="T23" fmla="*/ 9 w 9"/>
                        <a:gd name="T24" fmla="*/ 10 h 1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" h="10">
                          <a:moveTo>
                            <a:pt x="9" y="3"/>
                          </a:moveTo>
                          <a:lnTo>
                            <a:pt x="7" y="0"/>
                          </a:lnTo>
                          <a:lnTo>
                            <a:pt x="2" y="2"/>
                          </a:lnTo>
                          <a:lnTo>
                            <a:pt x="0" y="7"/>
                          </a:lnTo>
                          <a:lnTo>
                            <a:pt x="4" y="10"/>
                          </a:lnTo>
                          <a:lnTo>
                            <a:pt x="9" y="10"/>
                          </a:lnTo>
                          <a:lnTo>
                            <a:pt x="9" y="3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8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531" y="1605"/>
                      <a:ext cx="16" cy="19"/>
                    </a:xfrm>
                    <a:custGeom>
                      <a:avLst/>
                      <a:gdLst>
                        <a:gd name="T0" fmla="*/ 3 w 19"/>
                        <a:gd name="T1" fmla="*/ 3 h 22"/>
                        <a:gd name="T2" fmla="*/ 3 w 19"/>
                        <a:gd name="T3" fmla="*/ 3 h 22"/>
                        <a:gd name="T4" fmla="*/ 3 w 19"/>
                        <a:gd name="T5" fmla="*/ 0 h 22"/>
                        <a:gd name="T6" fmla="*/ 3 w 19"/>
                        <a:gd name="T7" fmla="*/ 3 h 22"/>
                        <a:gd name="T8" fmla="*/ 3 w 19"/>
                        <a:gd name="T9" fmla="*/ 3 h 22"/>
                        <a:gd name="T10" fmla="*/ 3 w 19"/>
                        <a:gd name="T11" fmla="*/ 3 h 22"/>
                        <a:gd name="T12" fmla="*/ 2 w 19"/>
                        <a:gd name="T13" fmla="*/ 3 h 22"/>
                        <a:gd name="T14" fmla="*/ 0 w 19"/>
                        <a:gd name="T15" fmla="*/ 3 h 22"/>
                        <a:gd name="T16" fmla="*/ 3 w 19"/>
                        <a:gd name="T17" fmla="*/ 3 h 22"/>
                        <a:gd name="T18" fmla="*/ 3 w 19"/>
                        <a:gd name="T19" fmla="*/ 3 h 2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"/>
                        <a:gd name="T31" fmla="*/ 0 h 22"/>
                        <a:gd name="T32" fmla="*/ 19 w 19"/>
                        <a:gd name="T33" fmla="*/ 22 h 2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" h="22">
                          <a:moveTo>
                            <a:pt x="14" y="22"/>
                          </a:moveTo>
                          <a:lnTo>
                            <a:pt x="16" y="19"/>
                          </a:lnTo>
                          <a:lnTo>
                            <a:pt x="19" y="0"/>
                          </a:lnTo>
                          <a:lnTo>
                            <a:pt x="18" y="3"/>
                          </a:lnTo>
                          <a:lnTo>
                            <a:pt x="5" y="8"/>
                          </a:lnTo>
                          <a:lnTo>
                            <a:pt x="5" y="14"/>
                          </a:lnTo>
                          <a:lnTo>
                            <a:pt x="2" y="17"/>
                          </a:lnTo>
                          <a:lnTo>
                            <a:pt x="0" y="21"/>
                          </a:lnTo>
                          <a:lnTo>
                            <a:pt x="9" y="19"/>
                          </a:lnTo>
                          <a:lnTo>
                            <a:pt x="14" y="22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9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463" y="876"/>
                      <a:ext cx="370" cy="762"/>
                    </a:xfrm>
                    <a:custGeom>
                      <a:avLst/>
                      <a:gdLst>
                        <a:gd name="T0" fmla="*/ 5 w 438"/>
                        <a:gd name="T1" fmla="*/ 16 h 901"/>
                        <a:gd name="T2" fmla="*/ 11 w 438"/>
                        <a:gd name="T3" fmla="*/ 25 h 901"/>
                        <a:gd name="T4" fmla="*/ 12 w 438"/>
                        <a:gd name="T5" fmla="*/ 30 h 901"/>
                        <a:gd name="T6" fmla="*/ 13 w 438"/>
                        <a:gd name="T7" fmla="*/ 37 h 901"/>
                        <a:gd name="T8" fmla="*/ 15 w 438"/>
                        <a:gd name="T9" fmla="*/ 43 h 901"/>
                        <a:gd name="T10" fmla="*/ 17 w 438"/>
                        <a:gd name="T11" fmla="*/ 44 h 901"/>
                        <a:gd name="T12" fmla="*/ 20 w 438"/>
                        <a:gd name="T13" fmla="*/ 47 h 901"/>
                        <a:gd name="T14" fmla="*/ 20 w 438"/>
                        <a:gd name="T15" fmla="*/ 52 h 901"/>
                        <a:gd name="T16" fmla="*/ 18 w 438"/>
                        <a:gd name="T17" fmla="*/ 53 h 901"/>
                        <a:gd name="T18" fmla="*/ 8 w 438"/>
                        <a:gd name="T19" fmla="*/ 68 h 901"/>
                        <a:gd name="T20" fmla="*/ 6 w 438"/>
                        <a:gd name="T21" fmla="*/ 69 h 901"/>
                        <a:gd name="T22" fmla="*/ 4 w 438"/>
                        <a:gd name="T23" fmla="*/ 72 h 901"/>
                        <a:gd name="T24" fmla="*/ 3 w 438"/>
                        <a:gd name="T25" fmla="*/ 72 h 901"/>
                        <a:gd name="T26" fmla="*/ 3 w 438"/>
                        <a:gd name="T27" fmla="*/ 78 h 901"/>
                        <a:gd name="T28" fmla="*/ 5 w 438"/>
                        <a:gd name="T29" fmla="*/ 85 h 901"/>
                        <a:gd name="T30" fmla="*/ 5 w 438"/>
                        <a:gd name="T31" fmla="*/ 85 h 901"/>
                        <a:gd name="T32" fmla="*/ 4 w 438"/>
                        <a:gd name="T33" fmla="*/ 90 h 901"/>
                        <a:gd name="T34" fmla="*/ 4 w 438"/>
                        <a:gd name="T35" fmla="*/ 91 h 901"/>
                        <a:gd name="T36" fmla="*/ 4 w 438"/>
                        <a:gd name="T37" fmla="*/ 95 h 901"/>
                        <a:gd name="T38" fmla="*/ 7 w 438"/>
                        <a:gd name="T39" fmla="*/ 96 h 901"/>
                        <a:gd name="T40" fmla="*/ 10 w 438"/>
                        <a:gd name="T41" fmla="*/ 98 h 901"/>
                        <a:gd name="T42" fmla="*/ 13 w 438"/>
                        <a:gd name="T43" fmla="*/ 100 h 901"/>
                        <a:gd name="T44" fmla="*/ 12 w 438"/>
                        <a:gd name="T45" fmla="*/ 102 h 901"/>
                        <a:gd name="T46" fmla="*/ 14 w 438"/>
                        <a:gd name="T47" fmla="*/ 100 h 901"/>
                        <a:gd name="T48" fmla="*/ 18 w 438"/>
                        <a:gd name="T49" fmla="*/ 100 h 901"/>
                        <a:gd name="T50" fmla="*/ 21 w 438"/>
                        <a:gd name="T51" fmla="*/ 98 h 901"/>
                        <a:gd name="T52" fmla="*/ 24 w 438"/>
                        <a:gd name="T53" fmla="*/ 96 h 901"/>
                        <a:gd name="T54" fmla="*/ 26 w 438"/>
                        <a:gd name="T55" fmla="*/ 95 h 901"/>
                        <a:gd name="T56" fmla="*/ 28 w 438"/>
                        <a:gd name="T57" fmla="*/ 95 h 901"/>
                        <a:gd name="T58" fmla="*/ 35 w 438"/>
                        <a:gd name="T59" fmla="*/ 95 h 901"/>
                        <a:gd name="T60" fmla="*/ 48 w 438"/>
                        <a:gd name="T61" fmla="*/ 75 h 901"/>
                        <a:gd name="T62" fmla="*/ 48 w 438"/>
                        <a:gd name="T63" fmla="*/ 66 h 901"/>
                        <a:gd name="T64" fmla="*/ 43 w 438"/>
                        <a:gd name="T65" fmla="*/ 61 h 901"/>
                        <a:gd name="T66" fmla="*/ 43 w 438"/>
                        <a:gd name="T67" fmla="*/ 55 h 901"/>
                        <a:gd name="T68" fmla="*/ 41 w 438"/>
                        <a:gd name="T69" fmla="*/ 51 h 901"/>
                        <a:gd name="T70" fmla="*/ 39 w 438"/>
                        <a:gd name="T71" fmla="*/ 47 h 901"/>
                        <a:gd name="T72" fmla="*/ 35 w 438"/>
                        <a:gd name="T73" fmla="*/ 31 h 901"/>
                        <a:gd name="T74" fmla="*/ 33 w 438"/>
                        <a:gd name="T75" fmla="*/ 19 h 901"/>
                        <a:gd name="T76" fmla="*/ 30 w 438"/>
                        <a:gd name="T77" fmla="*/ 18 h 901"/>
                        <a:gd name="T78" fmla="*/ 30 w 438"/>
                        <a:gd name="T79" fmla="*/ 12 h 901"/>
                        <a:gd name="T80" fmla="*/ 30 w 438"/>
                        <a:gd name="T81" fmla="*/ 8 h 901"/>
                        <a:gd name="T82" fmla="*/ 27 w 438"/>
                        <a:gd name="T83" fmla="*/ 3 h 901"/>
                        <a:gd name="T84" fmla="*/ 21 w 438"/>
                        <a:gd name="T85" fmla="*/ 3 h 901"/>
                        <a:gd name="T86" fmla="*/ 18 w 438"/>
                        <a:gd name="T87" fmla="*/ 6 h 901"/>
                        <a:gd name="T88" fmla="*/ 15 w 438"/>
                        <a:gd name="T89" fmla="*/ 15 h 901"/>
                        <a:gd name="T90" fmla="*/ 12 w 438"/>
                        <a:gd name="T91" fmla="*/ 14 h 901"/>
                        <a:gd name="T92" fmla="*/ 7 w 438"/>
                        <a:gd name="T93" fmla="*/ 15 h 901"/>
                        <a:gd name="T94" fmla="*/ 3 w 438"/>
                        <a:gd name="T95" fmla="*/ 9 h 901"/>
                        <a:gd name="T96" fmla="*/ 3 w 438"/>
                        <a:gd name="T97" fmla="*/ 11 h 901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438"/>
                        <a:gd name="T148" fmla="*/ 0 h 901"/>
                        <a:gd name="T149" fmla="*/ 438 w 438"/>
                        <a:gd name="T150" fmla="*/ 901 h 901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438" h="901">
                          <a:moveTo>
                            <a:pt x="0" y="102"/>
                          </a:moveTo>
                          <a:lnTo>
                            <a:pt x="1" y="102"/>
                          </a:lnTo>
                          <a:lnTo>
                            <a:pt x="3" y="105"/>
                          </a:lnTo>
                          <a:lnTo>
                            <a:pt x="47" y="147"/>
                          </a:lnTo>
                          <a:lnTo>
                            <a:pt x="68" y="153"/>
                          </a:lnTo>
                          <a:lnTo>
                            <a:pt x="78" y="163"/>
                          </a:lnTo>
                          <a:lnTo>
                            <a:pt x="101" y="200"/>
                          </a:lnTo>
                          <a:lnTo>
                            <a:pt x="98" y="217"/>
                          </a:lnTo>
                          <a:lnTo>
                            <a:pt x="101" y="238"/>
                          </a:lnTo>
                          <a:lnTo>
                            <a:pt x="105" y="242"/>
                          </a:lnTo>
                          <a:lnTo>
                            <a:pt x="106" y="250"/>
                          </a:lnTo>
                          <a:lnTo>
                            <a:pt x="103" y="264"/>
                          </a:lnTo>
                          <a:lnTo>
                            <a:pt x="105" y="275"/>
                          </a:lnTo>
                          <a:lnTo>
                            <a:pt x="120" y="301"/>
                          </a:lnTo>
                          <a:lnTo>
                            <a:pt x="120" y="315"/>
                          </a:lnTo>
                          <a:lnTo>
                            <a:pt x="115" y="326"/>
                          </a:lnTo>
                          <a:lnTo>
                            <a:pt x="113" y="336"/>
                          </a:lnTo>
                          <a:lnTo>
                            <a:pt x="127" y="369"/>
                          </a:lnTo>
                          <a:lnTo>
                            <a:pt x="132" y="375"/>
                          </a:lnTo>
                          <a:lnTo>
                            <a:pt x="136" y="376"/>
                          </a:lnTo>
                          <a:lnTo>
                            <a:pt x="138" y="380"/>
                          </a:lnTo>
                          <a:lnTo>
                            <a:pt x="143" y="382"/>
                          </a:lnTo>
                          <a:lnTo>
                            <a:pt x="146" y="378"/>
                          </a:lnTo>
                          <a:lnTo>
                            <a:pt x="148" y="380"/>
                          </a:lnTo>
                          <a:lnTo>
                            <a:pt x="152" y="389"/>
                          </a:lnTo>
                          <a:lnTo>
                            <a:pt x="162" y="396"/>
                          </a:lnTo>
                          <a:lnTo>
                            <a:pt x="174" y="410"/>
                          </a:lnTo>
                          <a:lnTo>
                            <a:pt x="180" y="418"/>
                          </a:lnTo>
                          <a:lnTo>
                            <a:pt x="180" y="439"/>
                          </a:lnTo>
                          <a:lnTo>
                            <a:pt x="187" y="452"/>
                          </a:lnTo>
                          <a:lnTo>
                            <a:pt x="181" y="452"/>
                          </a:lnTo>
                          <a:lnTo>
                            <a:pt x="180" y="457"/>
                          </a:lnTo>
                          <a:lnTo>
                            <a:pt x="181" y="462"/>
                          </a:lnTo>
                          <a:lnTo>
                            <a:pt x="174" y="459"/>
                          </a:lnTo>
                          <a:lnTo>
                            <a:pt x="167" y="460"/>
                          </a:lnTo>
                          <a:lnTo>
                            <a:pt x="157" y="466"/>
                          </a:lnTo>
                          <a:lnTo>
                            <a:pt x="152" y="490"/>
                          </a:lnTo>
                          <a:lnTo>
                            <a:pt x="89" y="585"/>
                          </a:lnTo>
                          <a:lnTo>
                            <a:pt x="82" y="590"/>
                          </a:lnTo>
                          <a:lnTo>
                            <a:pt x="78" y="599"/>
                          </a:lnTo>
                          <a:lnTo>
                            <a:pt x="75" y="600"/>
                          </a:lnTo>
                          <a:lnTo>
                            <a:pt x="70" y="607"/>
                          </a:lnTo>
                          <a:lnTo>
                            <a:pt x="56" y="611"/>
                          </a:lnTo>
                          <a:lnTo>
                            <a:pt x="49" y="607"/>
                          </a:lnTo>
                          <a:lnTo>
                            <a:pt x="45" y="618"/>
                          </a:lnTo>
                          <a:lnTo>
                            <a:pt x="50" y="625"/>
                          </a:lnTo>
                          <a:lnTo>
                            <a:pt x="49" y="627"/>
                          </a:lnTo>
                          <a:lnTo>
                            <a:pt x="36" y="628"/>
                          </a:lnTo>
                          <a:lnTo>
                            <a:pt x="36" y="632"/>
                          </a:lnTo>
                          <a:lnTo>
                            <a:pt x="35" y="637"/>
                          </a:lnTo>
                          <a:lnTo>
                            <a:pt x="29" y="639"/>
                          </a:lnTo>
                          <a:lnTo>
                            <a:pt x="28" y="640"/>
                          </a:lnTo>
                          <a:lnTo>
                            <a:pt x="21" y="660"/>
                          </a:lnTo>
                          <a:lnTo>
                            <a:pt x="24" y="679"/>
                          </a:lnTo>
                          <a:lnTo>
                            <a:pt x="28" y="684"/>
                          </a:lnTo>
                          <a:lnTo>
                            <a:pt x="31" y="693"/>
                          </a:lnTo>
                          <a:lnTo>
                            <a:pt x="28" y="712"/>
                          </a:lnTo>
                          <a:lnTo>
                            <a:pt x="31" y="719"/>
                          </a:lnTo>
                          <a:lnTo>
                            <a:pt x="38" y="726"/>
                          </a:lnTo>
                          <a:lnTo>
                            <a:pt x="42" y="745"/>
                          </a:lnTo>
                          <a:lnTo>
                            <a:pt x="45" y="752"/>
                          </a:lnTo>
                          <a:lnTo>
                            <a:pt x="49" y="756"/>
                          </a:lnTo>
                          <a:lnTo>
                            <a:pt x="49" y="759"/>
                          </a:lnTo>
                          <a:lnTo>
                            <a:pt x="45" y="754"/>
                          </a:lnTo>
                          <a:lnTo>
                            <a:pt x="42" y="754"/>
                          </a:lnTo>
                          <a:lnTo>
                            <a:pt x="40" y="758"/>
                          </a:lnTo>
                          <a:lnTo>
                            <a:pt x="40" y="786"/>
                          </a:lnTo>
                          <a:lnTo>
                            <a:pt x="36" y="796"/>
                          </a:lnTo>
                          <a:lnTo>
                            <a:pt x="35" y="796"/>
                          </a:lnTo>
                          <a:lnTo>
                            <a:pt x="33" y="803"/>
                          </a:lnTo>
                          <a:lnTo>
                            <a:pt x="35" y="808"/>
                          </a:lnTo>
                          <a:lnTo>
                            <a:pt x="36" y="812"/>
                          </a:lnTo>
                          <a:lnTo>
                            <a:pt x="35" y="817"/>
                          </a:lnTo>
                          <a:lnTo>
                            <a:pt x="36" y="821"/>
                          </a:lnTo>
                          <a:lnTo>
                            <a:pt x="42" y="822"/>
                          </a:lnTo>
                          <a:lnTo>
                            <a:pt x="40" y="826"/>
                          </a:lnTo>
                          <a:lnTo>
                            <a:pt x="36" y="828"/>
                          </a:lnTo>
                          <a:lnTo>
                            <a:pt x="38" y="833"/>
                          </a:lnTo>
                          <a:lnTo>
                            <a:pt x="49" y="833"/>
                          </a:lnTo>
                          <a:lnTo>
                            <a:pt x="61" y="843"/>
                          </a:lnTo>
                          <a:lnTo>
                            <a:pt x="84" y="850"/>
                          </a:lnTo>
                          <a:lnTo>
                            <a:pt x="85" y="854"/>
                          </a:lnTo>
                          <a:lnTo>
                            <a:pt x="84" y="861"/>
                          </a:lnTo>
                          <a:lnTo>
                            <a:pt x="91" y="864"/>
                          </a:lnTo>
                          <a:lnTo>
                            <a:pt x="103" y="857"/>
                          </a:lnTo>
                          <a:lnTo>
                            <a:pt x="103" y="861"/>
                          </a:lnTo>
                          <a:lnTo>
                            <a:pt x="103" y="870"/>
                          </a:lnTo>
                          <a:lnTo>
                            <a:pt x="112" y="882"/>
                          </a:lnTo>
                          <a:lnTo>
                            <a:pt x="112" y="887"/>
                          </a:lnTo>
                          <a:lnTo>
                            <a:pt x="117" y="889"/>
                          </a:lnTo>
                          <a:lnTo>
                            <a:pt x="115" y="894"/>
                          </a:lnTo>
                          <a:lnTo>
                            <a:pt x="106" y="901"/>
                          </a:lnTo>
                          <a:lnTo>
                            <a:pt x="112" y="901"/>
                          </a:lnTo>
                          <a:lnTo>
                            <a:pt x="118" y="896"/>
                          </a:lnTo>
                          <a:lnTo>
                            <a:pt x="127" y="880"/>
                          </a:lnTo>
                          <a:lnTo>
                            <a:pt x="129" y="882"/>
                          </a:lnTo>
                          <a:lnTo>
                            <a:pt x="129" y="891"/>
                          </a:lnTo>
                          <a:lnTo>
                            <a:pt x="132" y="891"/>
                          </a:lnTo>
                          <a:lnTo>
                            <a:pt x="152" y="880"/>
                          </a:lnTo>
                          <a:lnTo>
                            <a:pt x="159" y="880"/>
                          </a:lnTo>
                          <a:lnTo>
                            <a:pt x="164" y="877"/>
                          </a:lnTo>
                          <a:lnTo>
                            <a:pt x="167" y="880"/>
                          </a:lnTo>
                          <a:lnTo>
                            <a:pt x="169" y="880"/>
                          </a:lnTo>
                          <a:lnTo>
                            <a:pt x="183" y="866"/>
                          </a:lnTo>
                          <a:lnTo>
                            <a:pt x="188" y="864"/>
                          </a:lnTo>
                          <a:lnTo>
                            <a:pt x="194" y="866"/>
                          </a:lnTo>
                          <a:lnTo>
                            <a:pt x="206" y="859"/>
                          </a:lnTo>
                          <a:lnTo>
                            <a:pt x="213" y="857"/>
                          </a:lnTo>
                          <a:lnTo>
                            <a:pt x="218" y="845"/>
                          </a:lnTo>
                          <a:lnTo>
                            <a:pt x="222" y="852"/>
                          </a:lnTo>
                          <a:lnTo>
                            <a:pt x="237" y="845"/>
                          </a:lnTo>
                          <a:lnTo>
                            <a:pt x="234" y="838"/>
                          </a:lnTo>
                          <a:lnTo>
                            <a:pt x="236" y="842"/>
                          </a:lnTo>
                          <a:lnTo>
                            <a:pt x="243" y="843"/>
                          </a:lnTo>
                          <a:lnTo>
                            <a:pt x="246" y="842"/>
                          </a:lnTo>
                          <a:lnTo>
                            <a:pt x="251" y="836"/>
                          </a:lnTo>
                          <a:lnTo>
                            <a:pt x="265" y="835"/>
                          </a:lnTo>
                          <a:lnTo>
                            <a:pt x="281" y="826"/>
                          </a:lnTo>
                          <a:lnTo>
                            <a:pt x="290" y="829"/>
                          </a:lnTo>
                          <a:lnTo>
                            <a:pt x="304" y="829"/>
                          </a:lnTo>
                          <a:lnTo>
                            <a:pt x="307" y="826"/>
                          </a:lnTo>
                          <a:lnTo>
                            <a:pt x="309" y="822"/>
                          </a:lnTo>
                          <a:lnTo>
                            <a:pt x="424" y="663"/>
                          </a:lnTo>
                          <a:lnTo>
                            <a:pt x="438" y="618"/>
                          </a:lnTo>
                          <a:lnTo>
                            <a:pt x="435" y="590"/>
                          </a:lnTo>
                          <a:lnTo>
                            <a:pt x="431" y="593"/>
                          </a:lnTo>
                          <a:lnTo>
                            <a:pt x="422" y="583"/>
                          </a:lnTo>
                          <a:lnTo>
                            <a:pt x="417" y="571"/>
                          </a:lnTo>
                          <a:lnTo>
                            <a:pt x="393" y="558"/>
                          </a:lnTo>
                          <a:lnTo>
                            <a:pt x="386" y="551"/>
                          </a:lnTo>
                          <a:lnTo>
                            <a:pt x="379" y="539"/>
                          </a:lnTo>
                          <a:lnTo>
                            <a:pt x="381" y="527"/>
                          </a:lnTo>
                          <a:lnTo>
                            <a:pt x="386" y="515"/>
                          </a:lnTo>
                          <a:lnTo>
                            <a:pt x="387" y="502"/>
                          </a:lnTo>
                          <a:lnTo>
                            <a:pt x="386" y="490"/>
                          </a:lnTo>
                          <a:lnTo>
                            <a:pt x="372" y="481"/>
                          </a:lnTo>
                          <a:lnTo>
                            <a:pt x="367" y="471"/>
                          </a:lnTo>
                          <a:lnTo>
                            <a:pt x="365" y="457"/>
                          </a:lnTo>
                          <a:lnTo>
                            <a:pt x="358" y="446"/>
                          </a:lnTo>
                          <a:lnTo>
                            <a:pt x="347" y="445"/>
                          </a:lnTo>
                          <a:lnTo>
                            <a:pt x="344" y="431"/>
                          </a:lnTo>
                          <a:lnTo>
                            <a:pt x="347" y="422"/>
                          </a:lnTo>
                          <a:lnTo>
                            <a:pt x="344" y="411"/>
                          </a:lnTo>
                          <a:lnTo>
                            <a:pt x="340" y="404"/>
                          </a:lnTo>
                          <a:lnTo>
                            <a:pt x="342" y="378"/>
                          </a:lnTo>
                          <a:lnTo>
                            <a:pt x="349" y="369"/>
                          </a:lnTo>
                          <a:lnTo>
                            <a:pt x="304" y="280"/>
                          </a:lnTo>
                          <a:lnTo>
                            <a:pt x="300" y="266"/>
                          </a:lnTo>
                          <a:lnTo>
                            <a:pt x="318" y="207"/>
                          </a:lnTo>
                          <a:lnTo>
                            <a:pt x="314" y="193"/>
                          </a:lnTo>
                          <a:lnTo>
                            <a:pt x="291" y="165"/>
                          </a:lnTo>
                          <a:lnTo>
                            <a:pt x="283" y="161"/>
                          </a:lnTo>
                          <a:lnTo>
                            <a:pt x="274" y="161"/>
                          </a:lnTo>
                          <a:lnTo>
                            <a:pt x="267" y="158"/>
                          </a:lnTo>
                          <a:lnTo>
                            <a:pt x="263" y="154"/>
                          </a:lnTo>
                          <a:lnTo>
                            <a:pt x="256" y="128"/>
                          </a:lnTo>
                          <a:lnTo>
                            <a:pt x="260" y="105"/>
                          </a:lnTo>
                          <a:lnTo>
                            <a:pt x="260" y="104"/>
                          </a:lnTo>
                          <a:lnTo>
                            <a:pt x="255" y="100"/>
                          </a:lnTo>
                          <a:lnTo>
                            <a:pt x="269" y="83"/>
                          </a:lnTo>
                          <a:lnTo>
                            <a:pt x="263" y="79"/>
                          </a:lnTo>
                          <a:lnTo>
                            <a:pt x="262" y="74"/>
                          </a:lnTo>
                          <a:lnTo>
                            <a:pt x="263" y="67"/>
                          </a:lnTo>
                          <a:lnTo>
                            <a:pt x="272" y="51"/>
                          </a:lnTo>
                          <a:lnTo>
                            <a:pt x="263" y="28"/>
                          </a:lnTo>
                          <a:lnTo>
                            <a:pt x="253" y="20"/>
                          </a:lnTo>
                          <a:lnTo>
                            <a:pt x="243" y="18"/>
                          </a:lnTo>
                          <a:lnTo>
                            <a:pt x="236" y="13"/>
                          </a:lnTo>
                          <a:lnTo>
                            <a:pt x="229" y="2"/>
                          </a:lnTo>
                          <a:lnTo>
                            <a:pt x="225" y="0"/>
                          </a:lnTo>
                          <a:lnTo>
                            <a:pt x="192" y="16"/>
                          </a:lnTo>
                          <a:lnTo>
                            <a:pt x="180" y="20"/>
                          </a:lnTo>
                          <a:lnTo>
                            <a:pt x="173" y="23"/>
                          </a:lnTo>
                          <a:lnTo>
                            <a:pt x="167" y="32"/>
                          </a:lnTo>
                          <a:lnTo>
                            <a:pt x="162" y="49"/>
                          </a:lnTo>
                          <a:lnTo>
                            <a:pt x="164" y="100"/>
                          </a:lnTo>
                          <a:lnTo>
                            <a:pt x="150" y="112"/>
                          </a:lnTo>
                          <a:lnTo>
                            <a:pt x="146" y="121"/>
                          </a:lnTo>
                          <a:lnTo>
                            <a:pt x="131" y="132"/>
                          </a:lnTo>
                          <a:lnTo>
                            <a:pt x="124" y="130"/>
                          </a:lnTo>
                          <a:lnTo>
                            <a:pt x="117" y="119"/>
                          </a:lnTo>
                          <a:lnTo>
                            <a:pt x="110" y="116"/>
                          </a:lnTo>
                          <a:lnTo>
                            <a:pt x="101" y="126"/>
                          </a:lnTo>
                          <a:lnTo>
                            <a:pt x="92" y="132"/>
                          </a:lnTo>
                          <a:lnTo>
                            <a:pt x="85" y="133"/>
                          </a:lnTo>
                          <a:lnTo>
                            <a:pt x="77" y="130"/>
                          </a:lnTo>
                          <a:lnTo>
                            <a:pt x="61" y="128"/>
                          </a:lnTo>
                          <a:lnTo>
                            <a:pt x="57" y="123"/>
                          </a:lnTo>
                          <a:lnTo>
                            <a:pt x="54" y="112"/>
                          </a:lnTo>
                          <a:lnTo>
                            <a:pt x="29" y="81"/>
                          </a:lnTo>
                          <a:lnTo>
                            <a:pt x="22" y="79"/>
                          </a:lnTo>
                          <a:lnTo>
                            <a:pt x="14" y="83"/>
                          </a:lnTo>
                          <a:lnTo>
                            <a:pt x="17" y="97"/>
                          </a:lnTo>
                          <a:lnTo>
                            <a:pt x="12" y="98"/>
                          </a:lnTo>
                          <a:lnTo>
                            <a:pt x="7" y="95"/>
                          </a:lnTo>
                          <a:lnTo>
                            <a:pt x="1" y="97"/>
                          </a:lnTo>
                          <a:lnTo>
                            <a:pt x="0" y="102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58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3953" y="1772"/>
                    <a:ext cx="284" cy="243"/>
                    <a:chOff x="3953" y="1772"/>
                    <a:chExt cx="284" cy="243"/>
                  </a:xfrm>
                  <a:grpFill/>
                </p:grpSpPr>
                <p:sp>
                  <p:nvSpPr>
                    <p:cNvPr id="259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220" y="1967"/>
                      <a:ext cx="17" cy="21"/>
                    </a:xfrm>
                    <a:custGeom>
                      <a:avLst/>
                      <a:gdLst>
                        <a:gd name="T0" fmla="*/ 4 w 19"/>
                        <a:gd name="T1" fmla="*/ 3 h 25"/>
                        <a:gd name="T2" fmla="*/ 4 w 19"/>
                        <a:gd name="T3" fmla="*/ 3 h 25"/>
                        <a:gd name="T4" fmla="*/ 4 w 19"/>
                        <a:gd name="T5" fmla="*/ 3 h 25"/>
                        <a:gd name="T6" fmla="*/ 4 w 19"/>
                        <a:gd name="T7" fmla="*/ 0 h 25"/>
                        <a:gd name="T8" fmla="*/ 0 w 19"/>
                        <a:gd name="T9" fmla="*/ 3 h 25"/>
                        <a:gd name="T10" fmla="*/ 4 w 19"/>
                        <a:gd name="T11" fmla="*/ 3 h 25"/>
                        <a:gd name="T12" fmla="*/ 4 w 19"/>
                        <a:gd name="T13" fmla="*/ 3 h 25"/>
                        <a:gd name="T14" fmla="*/ 4 w 19"/>
                        <a:gd name="T15" fmla="*/ 3 h 2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9"/>
                        <a:gd name="T25" fmla="*/ 0 h 25"/>
                        <a:gd name="T26" fmla="*/ 19 w 19"/>
                        <a:gd name="T27" fmla="*/ 25 h 2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9" h="25">
                          <a:moveTo>
                            <a:pt x="19" y="25"/>
                          </a:moveTo>
                          <a:lnTo>
                            <a:pt x="18" y="11"/>
                          </a:lnTo>
                          <a:lnTo>
                            <a:pt x="9" y="4"/>
                          </a:lnTo>
                          <a:lnTo>
                            <a:pt x="4" y="0"/>
                          </a:lnTo>
                          <a:lnTo>
                            <a:pt x="0" y="16"/>
                          </a:lnTo>
                          <a:lnTo>
                            <a:pt x="4" y="21"/>
                          </a:lnTo>
                          <a:lnTo>
                            <a:pt x="9" y="25"/>
                          </a:lnTo>
                          <a:lnTo>
                            <a:pt x="19" y="25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0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098" y="1985"/>
                      <a:ext cx="15" cy="30"/>
                    </a:xfrm>
                    <a:custGeom>
                      <a:avLst/>
                      <a:gdLst>
                        <a:gd name="T0" fmla="*/ 2 w 18"/>
                        <a:gd name="T1" fmla="*/ 0 h 35"/>
                        <a:gd name="T2" fmla="*/ 2 w 18"/>
                        <a:gd name="T3" fmla="*/ 0 h 35"/>
                        <a:gd name="T4" fmla="*/ 2 w 18"/>
                        <a:gd name="T5" fmla="*/ 2 h 35"/>
                        <a:gd name="T6" fmla="*/ 2 w 18"/>
                        <a:gd name="T7" fmla="*/ 3 h 35"/>
                        <a:gd name="T8" fmla="*/ 2 w 18"/>
                        <a:gd name="T9" fmla="*/ 3 h 35"/>
                        <a:gd name="T10" fmla="*/ 2 w 18"/>
                        <a:gd name="T11" fmla="*/ 3 h 35"/>
                        <a:gd name="T12" fmla="*/ 2 w 18"/>
                        <a:gd name="T13" fmla="*/ 3 h 35"/>
                        <a:gd name="T14" fmla="*/ 2 w 18"/>
                        <a:gd name="T15" fmla="*/ 5 h 35"/>
                        <a:gd name="T16" fmla="*/ 2 w 18"/>
                        <a:gd name="T17" fmla="*/ 4 h 35"/>
                        <a:gd name="T18" fmla="*/ 2 w 18"/>
                        <a:gd name="T19" fmla="*/ 3 h 35"/>
                        <a:gd name="T20" fmla="*/ 2 w 18"/>
                        <a:gd name="T21" fmla="*/ 3 h 35"/>
                        <a:gd name="T22" fmla="*/ 2 w 18"/>
                        <a:gd name="T23" fmla="*/ 3 h 35"/>
                        <a:gd name="T24" fmla="*/ 2 w 18"/>
                        <a:gd name="T25" fmla="*/ 3 h 35"/>
                        <a:gd name="T26" fmla="*/ 0 w 18"/>
                        <a:gd name="T27" fmla="*/ 2 h 35"/>
                        <a:gd name="T28" fmla="*/ 0 w 18"/>
                        <a:gd name="T29" fmla="*/ 0 h 35"/>
                        <a:gd name="T30" fmla="*/ 2 w 18"/>
                        <a:gd name="T31" fmla="*/ 0 h 35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"/>
                        <a:gd name="T49" fmla="*/ 0 h 35"/>
                        <a:gd name="T50" fmla="*/ 18 w 18"/>
                        <a:gd name="T51" fmla="*/ 35 h 35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" h="35">
                          <a:moveTo>
                            <a:pt x="4" y="0"/>
                          </a:moveTo>
                          <a:lnTo>
                            <a:pt x="6" y="0"/>
                          </a:lnTo>
                          <a:lnTo>
                            <a:pt x="9" y="2"/>
                          </a:lnTo>
                          <a:lnTo>
                            <a:pt x="11" y="5"/>
                          </a:lnTo>
                          <a:lnTo>
                            <a:pt x="18" y="11"/>
                          </a:lnTo>
                          <a:lnTo>
                            <a:pt x="18" y="16"/>
                          </a:lnTo>
                          <a:lnTo>
                            <a:pt x="13" y="19"/>
                          </a:lnTo>
                          <a:lnTo>
                            <a:pt x="9" y="35"/>
                          </a:lnTo>
                          <a:lnTo>
                            <a:pt x="6" y="32"/>
                          </a:lnTo>
                          <a:lnTo>
                            <a:pt x="7" y="19"/>
                          </a:lnTo>
                          <a:lnTo>
                            <a:pt x="4" y="16"/>
                          </a:lnTo>
                          <a:lnTo>
                            <a:pt x="4" y="11"/>
                          </a:lnTo>
                          <a:lnTo>
                            <a:pt x="2" y="9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1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061" y="1982"/>
                      <a:ext cx="31" cy="25"/>
                    </a:xfrm>
                    <a:custGeom>
                      <a:avLst/>
                      <a:gdLst>
                        <a:gd name="T0" fmla="*/ 2 w 38"/>
                        <a:gd name="T1" fmla="*/ 0 h 29"/>
                        <a:gd name="T2" fmla="*/ 2 w 38"/>
                        <a:gd name="T3" fmla="*/ 1 h 29"/>
                        <a:gd name="T4" fmla="*/ 2 w 38"/>
                        <a:gd name="T5" fmla="*/ 3 h 29"/>
                        <a:gd name="T6" fmla="*/ 2 w 38"/>
                        <a:gd name="T7" fmla="*/ 3 h 29"/>
                        <a:gd name="T8" fmla="*/ 2 w 38"/>
                        <a:gd name="T9" fmla="*/ 3 h 29"/>
                        <a:gd name="T10" fmla="*/ 2 w 38"/>
                        <a:gd name="T11" fmla="*/ 3 h 29"/>
                        <a:gd name="T12" fmla="*/ 2 w 38"/>
                        <a:gd name="T13" fmla="*/ 3 h 29"/>
                        <a:gd name="T14" fmla="*/ 2 w 38"/>
                        <a:gd name="T15" fmla="*/ 3 h 29"/>
                        <a:gd name="T16" fmla="*/ 2 w 38"/>
                        <a:gd name="T17" fmla="*/ 3 h 29"/>
                        <a:gd name="T18" fmla="*/ 2 w 38"/>
                        <a:gd name="T19" fmla="*/ 3 h 29"/>
                        <a:gd name="T20" fmla="*/ 2 w 38"/>
                        <a:gd name="T21" fmla="*/ 3 h 29"/>
                        <a:gd name="T22" fmla="*/ 2 w 38"/>
                        <a:gd name="T23" fmla="*/ 3 h 29"/>
                        <a:gd name="T24" fmla="*/ 2 w 38"/>
                        <a:gd name="T25" fmla="*/ 4 h 29"/>
                        <a:gd name="T26" fmla="*/ 2 w 38"/>
                        <a:gd name="T27" fmla="*/ 4 h 29"/>
                        <a:gd name="T28" fmla="*/ 2 w 38"/>
                        <a:gd name="T29" fmla="*/ 3 h 29"/>
                        <a:gd name="T30" fmla="*/ 2 w 38"/>
                        <a:gd name="T31" fmla="*/ 4 h 29"/>
                        <a:gd name="T32" fmla="*/ 2 w 38"/>
                        <a:gd name="T33" fmla="*/ 4 h 29"/>
                        <a:gd name="T34" fmla="*/ 2 w 38"/>
                        <a:gd name="T35" fmla="*/ 3 h 29"/>
                        <a:gd name="T36" fmla="*/ 2 w 38"/>
                        <a:gd name="T37" fmla="*/ 3 h 29"/>
                        <a:gd name="T38" fmla="*/ 0 w 38"/>
                        <a:gd name="T39" fmla="*/ 3 h 29"/>
                        <a:gd name="T40" fmla="*/ 2 w 38"/>
                        <a:gd name="T41" fmla="*/ 3 h 29"/>
                        <a:gd name="T42" fmla="*/ 2 w 38"/>
                        <a:gd name="T43" fmla="*/ 3 h 29"/>
                        <a:gd name="T44" fmla="*/ 2 w 38"/>
                        <a:gd name="T45" fmla="*/ 3 h 29"/>
                        <a:gd name="T46" fmla="*/ 2 w 38"/>
                        <a:gd name="T47" fmla="*/ 3 h 29"/>
                        <a:gd name="T48" fmla="*/ 2 w 38"/>
                        <a:gd name="T49" fmla="*/ 1 h 29"/>
                        <a:gd name="T50" fmla="*/ 2 w 38"/>
                        <a:gd name="T51" fmla="*/ 1 h 29"/>
                        <a:gd name="T52" fmla="*/ 2 w 38"/>
                        <a:gd name="T53" fmla="*/ 0 h 29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"/>
                        <a:gd name="T82" fmla="*/ 0 h 29"/>
                        <a:gd name="T83" fmla="*/ 38 w 38"/>
                        <a:gd name="T84" fmla="*/ 29 h 29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" h="29">
                          <a:moveTo>
                            <a:pt x="14" y="0"/>
                          </a:moveTo>
                          <a:lnTo>
                            <a:pt x="16" y="1"/>
                          </a:lnTo>
                          <a:lnTo>
                            <a:pt x="17" y="5"/>
                          </a:lnTo>
                          <a:lnTo>
                            <a:pt x="21" y="7"/>
                          </a:lnTo>
                          <a:lnTo>
                            <a:pt x="23" y="10"/>
                          </a:lnTo>
                          <a:lnTo>
                            <a:pt x="26" y="12"/>
                          </a:lnTo>
                          <a:lnTo>
                            <a:pt x="26" y="10"/>
                          </a:lnTo>
                          <a:lnTo>
                            <a:pt x="30" y="10"/>
                          </a:lnTo>
                          <a:lnTo>
                            <a:pt x="30" y="8"/>
                          </a:lnTo>
                          <a:lnTo>
                            <a:pt x="33" y="8"/>
                          </a:lnTo>
                          <a:lnTo>
                            <a:pt x="33" y="12"/>
                          </a:lnTo>
                          <a:lnTo>
                            <a:pt x="37" y="17"/>
                          </a:lnTo>
                          <a:lnTo>
                            <a:pt x="38" y="28"/>
                          </a:lnTo>
                          <a:lnTo>
                            <a:pt x="35" y="29"/>
                          </a:lnTo>
                          <a:lnTo>
                            <a:pt x="26" y="26"/>
                          </a:lnTo>
                          <a:lnTo>
                            <a:pt x="24" y="29"/>
                          </a:lnTo>
                          <a:lnTo>
                            <a:pt x="19" y="29"/>
                          </a:lnTo>
                          <a:lnTo>
                            <a:pt x="10" y="21"/>
                          </a:lnTo>
                          <a:lnTo>
                            <a:pt x="2" y="15"/>
                          </a:lnTo>
                          <a:lnTo>
                            <a:pt x="0" y="12"/>
                          </a:lnTo>
                          <a:lnTo>
                            <a:pt x="3" y="12"/>
                          </a:lnTo>
                          <a:lnTo>
                            <a:pt x="7" y="8"/>
                          </a:lnTo>
                          <a:lnTo>
                            <a:pt x="3" y="7"/>
                          </a:lnTo>
                          <a:lnTo>
                            <a:pt x="2" y="3"/>
                          </a:lnTo>
                          <a:lnTo>
                            <a:pt x="7" y="1"/>
                          </a:lnTo>
                          <a:lnTo>
                            <a:pt x="12" y="1"/>
                          </a:lnTo>
                          <a:lnTo>
                            <a:pt x="14" y="0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2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4015" y="1929"/>
                      <a:ext cx="47" cy="42"/>
                    </a:xfrm>
                    <a:custGeom>
                      <a:avLst/>
                      <a:gdLst>
                        <a:gd name="T0" fmla="*/ 3 w 55"/>
                        <a:gd name="T1" fmla="*/ 3 h 50"/>
                        <a:gd name="T2" fmla="*/ 3 w 55"/>
                        <a:gd name="T3" fmla="*/ 1 h 50"/>
                        <a:gd name="T4" fmla="*/ 4 w 55"/>
                        <a:gd name="T5" fmla="*/ 1 h 50"/>
                        <a:gd name="T6" fmla="*/ 5 w 55"/>
                        <a:gd name="T7" fmla="*/ 3 h 50"/>
                        <a:gd name="T8" fmla="*/ 6 w 55"/>
                        <a:gd name="T9" fmla="*/ 3 h 50"/>
                        <a:gd name="T10" fmla="*/ 6 w 55"/>
                        <a:gd name="T11" fmla="*/ 1 h 50"/>
                        <a:gd name="T12" fmla="*/ 6 w 55"/>
                        <a:gd name="T13" fmla="*/ 0 h 50"/>
                        <a:gd name="T14" fmla="*/ 7 w 55"/>
                        <a:gd name="T15" fmla="*/ 3 h 50"/>
                        <a:gd name="T16" fmla="*/ 7 w 55"/>
                        <a:gd name="T17" fmla="*/ 3 h 50"/>
                        <a:gd name="T18" fmla="*/ 7 w 55"/>
                        <a:gd name="T19" fmla="*/ 3 h 50"/>
                        <a:gd name="T20" fmla="*/ 7 w 55"/>
                        <a:gd name="T21" fmla="*/ 3 h 50"/>
                        <a:gd name="T22" fmla="*/ 7 w 55"/>
                        <a:gd name="T23" fmla="*/ 3 h 50"/>
                        <a:gd name="T24" fmla="*/ 7 w 55"/>
                        <a:gd name="T25" fmla="*/ 3 h 50"/>
                        <a:gd name="T26" fmla="*/ 7 w 55"/>
                        <a:gd name="T27" fmla="*/ 3 h 50"/>
                        <a:gd name="T28" fmla="*/ 7 w 55"/>
                        <a:gd name="T29" fmla="*/ 5 h 50"/>
                        <a:gd name="T30" fmla="*/ 6 w 55"/>
                        <a:gd name="T31" fmla="*/ 5 h 50"/>
                        <a:gd name="T32" fmla="*/ 4 w 55"/>
                        <a:gd name="T33" fmla="*/ 5 h 50"/>
                        <a:gd name="T34" fmla="*/ 4 w 55"/>
                        <a:gd name="T35" fmla="*/ 5 h 50"/>
                        <a:gd name="T36" fmla="*/ 3 w 55"/>
                        <a:gd name="T37" fmla="*/ 5 h 50"/>
                        <a:gd name="T38" fmla="*/ 3 w 55"/>
                        <a:gd name="T39" fmla="*/ 5 h 50"/>
                        <a:gd name="T40" fmla="*/ 3 w 55"/>
                        <a:gd name="T41" fmla="*/ 4 h 50"/>
                        <a:gd name="T42" fmla="*/ 3 w 55"/>
                        <a:gd name="T43" fmla="*/ 4 h 50"/>
                        <a:gd name="T44" fmla="*/ 3 w 55"/>
                        <a:gd name="T45" fmla="*/ 4 h 50"/>
                        <a:gd name="T46" fmla="*/ 3 w 55"/>
                        <a:gd name="T47" fmla="*/ 3 h 50"/>
                        <a:gd name="T48" fmla="*/ 3 w 55"/>
                        <a:gd name="T49" fmla="*/ 3 h 50"/>
                        <a:gd name="T50" fmla="*/ 2 w 55"/>
                        <a:gd name="T51" fmla="*/ 3 h 50"/>
                        <a:gd name="T52" fmla="*/ 3 w 55"/>
                        <a:gd name="T53" fmla="*/ 3 h 50"/>
                        <a:gd name="T54" fmla="*/ 0 w 55"/>
                        <a:gd name="T55" fmla="*/ 3 h 50"/>
                        <a:gd name="T56" fmla="*/ 2 w 55"/>
                        <a:gd name="T57" fmla="*/ 3 h 50"/>
                        <a:gd name="T58" fmla="*/ 2 w 55"/>
                        <a:gd name="T59" fmla="*/ 3 h 50"/>
                        <a:gd name="T60" fmla="*/ 0 w 55"/>
                        <a:gd name="T61" fmla="*/ 3 h 50"/>
                        <a:gd name="T62" fmla="*/ 0 w 55"/>
                        <a:gd name="T63" fmla="*/ 3 h 50"/>
                        <a:gd name="T64" fmla="*/ 3 w 55"/>
                        <a:gd name="T65" fmla="*/ 3 h 50"/>
                        <a:gd name="T66" fmla="*/ 3 w 55"/>
                        <a:gd name="T67" fmla="*/ 3 h 50"/>
                        <a:gd name="T68" fmla="*/ 3 w 55"/>
                        <a:gd name="T69" fmla="*/ 3 h 5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55"/>
                        <a:gd name="T106" fmla="*/ 0 h 50"/>
                        <a:gd name="T107" fmla="*/ 55 w 55"/>
                        <a:gd name="T108" fmla="*/ 50 h 50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55" h="50">
                          <a:moveTo>
                            <a:pt x="16" y="3"/>
                          </a:moveTo>
                          <a:lnTo>
                            <a:pt x="20" y="1"/>
                          </a:lnTo>
                          <a:lnTo>
                            <a:pt x="32" y="1"/>
                          </a:lnTo>
                          <a:lnTo>
                            <a:pt x="37" y="7"/>
                          </a:lnTo>
                          <a:lnTo>
                            <a:pt x="41" y="7"/>
                          </a:lnTo>
                          <a:lnTo>
                            <a:pt x="41" y="1"/>
                          </a:lnTo>
                          <a:lnTo>
                            <a:pt x="44" y="0"/>
                          </a:lnTo>
                          <a:lnTo>
                            <a:pt x="49" y="12"/>
                          </a:lnTo>
                          <a:lnTo>
                            <a:pt x="48" y="19"/>
                          </a:lnTo>
                          <a:lnTo>
                            <a:pt x="49" y="26"/>
                          </a:lnTo>
                          <a:lnTo>
                            <a:pt x="49" y="28"/>
                          </a:lnTo>
                          <a:lnTo>
                            <a:pt x="55" y="29"/>
                          </a:lnTo>
                          <a:lnTo>
                            <a:pt x="53" y="31"/>
                          </a:lnTo>
                          <a:lnTo>
                            <a:pt x="51" y="31"/>
                          </a:lnTo>
                          <a:lnTo>
                            <a:pt x="48" y="47"/>
                          </a:lnTo>
                          <a:lnTo>
                            <a:pt x="41" y="47"/>
                          </a:lnTo>
                          <a:lnTo>
                            <a:pt x="34" y="50"/>
                          </a:lnTo>
                          <a:lnTo>
                            <a:pt x="30" y="49"/>
                          </a:lnTo>
                          <a:lnTo>
                            <a:pt x="23" y="43"/>
                          </a:lnTo>
                          <a:lnTo>
                            <a:pt x="14" y="43"/>
                          </a:lnTo>
                          <a:lnTo>
                            <a:pt x="14" y="40"/>
                          </a:lnTo>
                          <a:lnTo>
                            <a:pt x="18" y="36"/>
                          </a:lnTo>
                          <a:lnTo>
                            <a:pt x="14" y="36"/>
                          </a:lnTo>
                          <a:lnTo>
                            <a:pt x="6" y="31"/>
                          </a:lnTo>
                          <a:lnTo>
                            <a:pt x="6" y="24"/>
                          </a:lnTo>
                          <a:lnTo>
                            <a:pt x="2" y="19"/>
                          </a:lnTo>
                          <a:lnTo>
                            <a:pt x="4" y="15"/>
                          </a:lnTo>
                          <a:lnTo>
                            <a:pt x="0" y="10"/>
                          </a:lnTo>
                          <a:lnTo>
                            <a:pt x="2" y="10"/>
                          </a:lnTo>
                          <a:lnTo>
                            <a:pt x="2" y="8"/>
                          </a:lnTo>
                          <a:lnTo>
                            <a:pt x="0" y="5"/>
                          </a:lnTo>
                          <a:lnTo>
                            <a:pt x="0" y="3"/>
                          </a:lnTo>
                          <a:lnTo>
                            <a:pt x="6" y="3"/>
                          </a:lnTo>
                          <a:lnTo>
                            <a:pt x="9" y="7"/>
                          </a:lnTo>
                          <a:lnTo>
                            <a:pt x="16" y="3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3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4046" y="1965"/>
                      <a:ext cx="16" cy="32"/>
                    </a:xfrm>
                    <a:custGeom>
                      <a:avLst/>
                      <a:gdLst>
                        <a:gd name="T0" fmla="*/ 3 w 19"/>
                        <a:gd name="T1" fmla="*/ 3 h 38"/>
                        <a:gd name="T2" fmla="*/ 3 w 19"/>
                        <a:gd name="T3" fmla="*/ 3 h 38"/>
                        <a:gd name="T4" fmla="*/ 3 w 19"/>
                        <a:gd name="T5" fmla="*/ 0 h 38"/>
                        <a:gd name="T6" fmla="*/ 3 w 19"/>
                        <a:gd name="T7" fmla="*/ 0 h 38"/>
                        <a:gd name="T8" fmla="*/ 3 w 19"/>
                        <a:gd name="T9" fmla="*/ 3 h 38"/>
                        <a:gd name="T10" fmla="*/ 3 w 19"/>
                        <a:gd name="T11" fmla="*/ 3 h 38"/>
                        <a:gd name="T12" fmla="*/ 3 w 19"/>
                        <a:gd name="T13" fmla="*/ 3 h 38"/>
                        <a:gd name="T14" fmla="*/ 3 w 19"/>
                        <a:gd name="T15" fmla="*/ 3 h 38"/>
                        <a:gd name="T16" fmla="*/ 3 w 19"/>
                        <a:gd name="T17" fmla="*/ 4 h 38"/>
                        <a:gd name="T18" fmla="*/ 2 w 19"/>
                        <a:gd name="T19" fmla="*/ 4 h 38"/>
                        <a:gd name="T20" fmla="*/ 3 w 19"/>
                        <a:gd name="T21" fmla="*/ 3 h 38"/>
                        <a:gd name="T22" fmla="*/ 0 w 19"/>
                        <a:gd name="T23" fmla="*/ 3 h 38"/>
                        <a:gd name="T24" fmla="*/ 2 w 19"/>
                        <a:gd name="T25" fmla="*/ 3 h 38"/>
                        <a:gd name="T26" fmla="*/ 3 w 19"/>
                        <a:gd name="T27" fmla="*/ 3 h 38"/>
                        <a:gd name="T28" fmla="*/ 3 w 19"/>
                        <a:gd name="T29" fmla="*/ 3 h 3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9"/>
                        <a:gd name="T46" fmla="*/ 0 h 38"/>
                        <a:gd name="T47" fmla="*/ 19 w 19"/>
                        <a:gd name="T48" fmla="*/ 38 h 3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9" h="38">
                          <a:moveTo>
                            <a:pt x="14" y="8"/>
                          </a:moveTo>
                          <a:lnTo>
                            <a:pt x="14" y="3"/>
                          </a:lnTo>
                          <a:lnTo>
                            <a:pt x="16" y="0"/>
                          </a:lnTo>
                          <a:lnTo>
                            <a:pt x="19" y="0"/>
                          </a:lnTo>
                          <a:lnTo>
                            <a:pt x="18" y="14"/>
                          </a:lnTo>
                          <a:lnTo>
                            <a:pt x="12" y="21"/>
                          </a:lnTo>
                          <a:lnTo>
                            <a:pt x="11" y="28"/>
                          </a:lnTo>
                          <a:lnTo>
                            <a:pt x="9" y="29"/>
                          </a:lnTo>
                          <a:lnTo>
                            <a:pt x="5" y="36"/>
                          </a:lnTo>
                          <a:lnTo>
                            <a:pt x="2" y="38"/>
                          </a:lnTo>
                          <a:lnTo>
                            <a:pt x="4" y="31"/>
                          </a:lnTo>
                          <a:lnTo>
                            <a:pt x="0" y="24"/>
                          </a:lnTo>
                          <a:lnTo>
                            <a:pt x="2" y="24"/>
                          </a:lnTo>
                          <a:lnTo>
                            <a:pt x="11" y="10"/>
                          </a:lnTo>
                          <a:lnTo>
                            <a:pt x="14" y="8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4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4062" y="1900"/>
                      <a:ext cx="71" cy="83"/>
                    </a:xfrm>
                    <a:custGeom>
                      <a:avLst/>
                      <a:gdLst>
                        <a:gd name="T0" fmla="*/ 5 w 84"/>
                        <a:gd name="T1" fmla="*/ 3 h 98"/>
                        <a:gd name="T2" fmla="*/ 5 w 84"/>
                        <a:gd name="T3" fmla="*/ 3 h 98"/>
                        <a:gd name="T4" fmla="*/ 4 w 84"/>
                        <a:gd name="T5" fmla="*/ 3 h 98"/>
                        <a:gd name="T6" fmla="*/ 5 w 84"/>
                        <a:gd name="T7" fmla="*/ 3 h 98"/>
                        <a:gd name="T8" fmla="*/ 5 w 84"/>
                        <a:gd name="T9" fmla="*/ 4 h 98"/>
                        <a:gd name="T10" fmla="*/ 6 w 84"/>
                        <a:gd name="T11" fmla="*/ 3 h 98"/>
                        <a:gd name="T12" fmla="*/ 6 w 84"/>
                        <a:gd name="T13" fmla="*/ 3 h 98"/>
                        <a:gd name="T14" fmla="*/ 6 w 84"/>
                        <a:gd name="T15" fmla="*/ 3 h 98"/>
                        <a:gd name="T16" fmla="*/ 6 w 84"/>
                        <a:gd name="T17" fmla="*/ 4 h 98"/>
                        <a:gd name="T18" fmla="*/ 6 w 84"/>
                        <a:gd name="T19" fmla="*/ 4 h 98"/>
                        <a:gd name="T20" fmla="*/ 6 w 84"/>
                        <a:gd name="T21" fmla="*/ 4 h 98"/>
                        <a:gd name="T22" fmla="*/ 7 w 84"/>
                        <a:gd name="T23" fmla="*/ 3 h 98"/>
                        <a:gd name="T24" fmla="*/ 6 w 84"/>
                        <a:gd name="T25" fmla="*/ 3 h 98"/>
                        <a:gd name="T26" fmla="*/ 7 w 84"/>
                        <a:gd name="T27" fmla="*/ 3 h 98"/>
                        <a:gd name="T28" fmla="*/ 8 w 84"/>
                        <a:gd name="T29" fmla="*/ 0 h 98"/>
                        <a:gd name="T30" fmla="*/ 8 w 84"/>
                        <a:gd name="T31" fmla="*/ 3 h 98"/>
                        <a:gd name="T32" fmla="*/ 9 w 84"/>
                        <a:gd name="T33" fmla="*/ 3 h 98"/>
                        <a:gd name="T34" fmla="*/ 9 w 84"/>
                        <a:gd name="T35" fmla="*/ 3 h 98"/>
                        <a:gd name="T36" fmla="*/ 9 w 84"/>
                        <a:gd name="T37" fmla="*/ 4 h 98"/>
                        <a:gd name="T38" fmla="*/ 9 w 84"/>
                        <a:gd name="T39" fmla="*/ 5 h 98"/>
                        <a:gd name="T40" fmla="*/ 8 w 84"/>
                        <a:gd name="T41" fmla="*/ 5 h 98"/>
                        <a:gd name="T42" fmla="*/ 7 w 84"/>
                        <a:gd name="T43" fmla="*/ 7 h 98"/>
                        <a:gd name="T44" fmla="*/ 8 w 84"/>
                        <a:gd name="T45" fmla="*/ 8 h 98"/>
                        <a:gd name="T46" fmla="*/ 7 w 84"/>
                        <a:gd name="T47" fmla="*/ 9 h 98"/>
                        <a:gd name="T48" fmla="*/ 6 w 84"/>
                        <a:gd name="T49" fmla="*/ 10 h 98"/>
                        <a:gd name="T50" fmla="*/ 7 w 84"/>
                        <a:gd name="T51" fmla="*/ 10 h 98"/>
                        <a:gd name="T52" fmla="*/ 6 w 84"/>
                        <a:gd name="T53" fmla="*/ 11 h 98"/>
                        <a:gd name="T54" fmla="*/ 6 w 84"/>
                        <a:gd name="T55" fmla="*/ 11 h 98"/>
                        <a:gd name="T56" fmla="*/ 3 w 84"/>
                        <a:gd name="T57" fmla="*/ 11 h 98"/>
                        <a:gd name="T58" fmla="*/ 3 w 84"/>
                        <a:gd name="T59" fmla="*/ 10 h 98"/>
                        <a:gd name="T60" fmla="*/ 4 w 84"/>
                        <a:gd name="T61" fmla="*/ 9 h 98"/>
                        <a:gd name="T62" fmla="*/ 4 w 84"/>
                        <a:gd name="T63" fmla="*/ 9 h 98"/>
                        <a:gd name="T64" fmla="*/ 3 w 84"/>
                        <a:gd name="T65" fmla="*/ 8 h 98"/>
                        <a:gd name="T66" fmla="*/ 3 w 84"/>
                        <a:gd name="T67" fmla="*/ 8 h 98"/>
                        <a:gd name="T68" fmla="*/ 3 w 84"/>
                        <a:gd name="T69" fmla="*/ 7 h 98"/>
                        <a:gd name="T70" fmla="*/ 3 w 84"/>
                        <a:gd name="T71" fmla="*/ 5 h 98"/>
                        <a:gd name="T72" fmla="*/ 2 w 84"/>
                        <a:gd name="T73" fmla="*/ 4 h 98"/>
                        <a:gd name="T74" fmla="*/ 3 w 84"/>
                        <a:gd name="T75" fmla="*/ 3 h 98"/>
                        <a:gd name="T76" fmla="*/ 0 w 84"/>
                        <a:gd name="T77" fmla="*/ 3 h 98"/>
                        <a:gd name="T78" fmla="*/ 3 w 84"/>
                        <a:gd name="T79" fmla="*/ 3 h 98"/>
                        <a:gd name="T80" fmla="*/ 3 w 84"/>
                        <a:gd name="T81" fmla="*/ 3 h 98"/>
                        <a:gd name="T82" fmla="*/ 3 w 84"/>
                        <a:gd name="T83" fmla="*/ 3 h 98"/>
                        <a:gd name="T84" fmla="*/ 3 w 84"/>
                        <a:gd name="T85" fmla="*/ 3 h 98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84"/>
                        <a:gd name="T130" fmla="*/ 0 h 98"/>
                        <a:gd name="T131" fmla="*/ 84 w 84"/>
                        <a:gd name="T132" fmla="*/ 98 h 98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84" h="98">
                          <a:moveTo>
                            <a:pt x="25" y="9"/>
                          </a:moveTo>
                          <a:lnTo>
                            <a:pt x="44" y="13"/>
                          </a:lnTo>
                          <a:lnTo>
                            <a:pt x="44" y="16"/>
                          </a:lnTo>
                          <a:lnTo>
                            <a:pt x="41" y="18"/>
                          </a:lnTo>
                          <a:lnTo>
                            <a:pt x="41" y="25"/>
                          </a:lnTo>
                          <a:lnTo>
                            <a:pt x="37" y="25"/>
                          </a:lnTo>
                          <a:lnTo>
                            <a:pt x="39" y="27"/>
                          </a:lnTo>
                          <a:lnTo>
                            <a:pt x="41" y="27"/>
                          </a:lnTo>
                          <a:lnTo>
                            <a:pt x="41" y="37"/>
                          </a:lnTo>
                          <a:lnTo>
                            <a:pt x="44" y="34"/>
                          </a:lnTo>
                          <a:lnTo>
                            <a:pt x="48" y="27"/>
                          </a:lnTo>
                          <a:lnTo>
                            <a:pt x="49" y="25"/>
                          </a:lnTo>
                          <a:lnTo>
                            <a:pt x="49" y="20"/>
                          </a:lnTo>
                          <a:lnTo>
                            <a:pt x="49" y="18"/>
                          </a:lnTo>
                          <a:lnTo>
                            <a:pt x="51" y="18"/>
                          </a:lnTo>
                          <a:lnTo>
                            <a:pt x="55" y="28"/>
                          </a:lnTo>
                          <a:lnTo>
                            <a:pt x="53" y="34"/>
                          </a:lnTo>
                          <a:lnTo>
                            <a:pt x="51" y="35"/>
                          </a:lnTo>
                          <a:lnTo>
                            <a:pt x="51" y="37"/>
                          </a:lnTo>
                          <a:lnTo>
                            <a:pt x="51" y="39"/>
                          </a:lnTo>
                          <a:lnTo>
                            <a:pt x="55" y="39"/>
                          </a:lnTo>
                          <a:lnTo>
                            <a:pt x="56" y="18"/>
                          </a:lnTo>
                          <a:lnTo>
                            <a:pt x="56" y="14"/>
                          </a:lnTo>
                          <a:lnTo>
                            <a:pt x="51" y="14"/>
                          </a:lnTo>
                          <a:lnTo>
                            <a:pt x="51" y="9"/>
                          </a:lnTo>
                          <a:lnTo>
                            <a:pt x="58" y="4"/>
                          </a:lnTo>
                          <a:lnTo>
                            <a:pt x="67" y="2"/>
                          </a:lnTo>
                          <a:lnTo>
                            <a:pt x="67" y="0"/>
                          </a:lnTo>
                          <a:lnTo>
                            <a:pt x="74" y="0"/>
                          </a:lnTo>
                          <a:lnTo>
                            <a:pt x="77" y="7"/>
                          </a:lnTo>
                          <a:lnTo>
                            <a:pt x="81" y="18"/>
                          </a:lnTo>
                          <a:lnTo>
                            <a:pt x="82" y="20"/>
                          </a:lnTo>
                          <a:lnTo>
                            <a:pt x="81" y="23"/>
                          </a:lnTo>
                          <a:lnTo>
                            <a:pt x="82" y="28"/>
                          </a:lnTo>
                          <a:lnTo>
                            <a:pt x="84" y="28"/>
                          </a:lnTo>
                          <a:lnTo>
                            <a:pt x="82" y="34"/>
                          </a:lnTo>
                          <a:lnTo>
                            <a:pt x="84" y="42"/>
                          </a:lnTo>
                          <a:lnTo>
                            <a:pt x="79" y="42"/>
                          </a:lnTo>
                          <a:lnTo>
                            <a:pt x="75" y="46"/>
                          </a:lnTo>
                          <a:lnTo>
                            <a:pt x="70" y="44"/>
                          </a:lnTo>
                          <a:lnTo>
                            <a:pt x="63" y="55"/>
                          </a:lnTo>
                          <a:lnTo>
                            <a:pt x="61" y="62"/>
                          </a:lnTo>
                          <a:lnTo>
                            <a:pt x="67" y="62"/>
                          </a:lnTo>
                          <a:lnTo>
                            <a:pt x="70" y="69"/>
                          </a:lnTo>
                          <a:lnTo>
                            <a:pt x="68" y="77"/>
                          </a:lnTo>
                          <a:lnTo>
                            <a:pt x="56" y="79"/>
                          </a:lnTo>
                          <a:lnTo>
                            <a:pt x="55" y="83"/>
                          </a:lnTo>
                          <a:lnTo>
                            <a:pt x="53" y="86"/>
                          </a:lnTo>
                          <a:lnTo>
                            <a:pt x="55" y="86"/>
                          </a:lnTo>
                          <a:lnTo>
                            <a:pt x="56" y="90"/>
                          </a:lnTo>
                          <a:lnTo>
                            <a:pt x="55" y="90"/>
                          </a:lnTo>
                          <a:lnTo>
                            <a:pt x="53" y="91"/>
                          </a:lnTo>
                          <a:lnTo>
                            <a:pt x="53" y="98"/>
                          </a:lnTo>
                          <a:lnTo>
                            <a:pt x="48" y="98"/>
                          </a:lnTo>
                          <a:lnTo>
                            <a:pt x="44" y="95"/>
                          </a:lnTo>
                          <a:lnTo>
                            <a:pt x="32" y="91"/>
                          </a:lnTo>
                          <a:lnTo>
                            <a:pt x="28" y="90"/>
                          </a:lnTo>
                          <a:lnTo>
                            <a:pt x="28" y="88"/>
                          </a:lnTo>
                          <a:lnTo>
                            <a:pt x="34" y="90"/>
                          </a:lnTo>
                          <a:lnTo>
                            <a:pt x="34" y="84"/>
                          </a:lnTo>
                          <a:lnTo>
                            <a:pt x="35" y="84"/>
                          </a:lnTo>
                          <a:lnTo>
                            <a:pt x="35" y="81"/>
                          </a:lnTo>
                          <a:lnTo>
                            <a:pt x="23" y="76"/>
                          </a:lnTo>
                          <a:lnTo>
                            <a:pt x="11" y="76"/>
                          </a:lnTo>
                          <a:lnTo>
                            <a:pt x="13" y="69"/>
                          </a:lnTo>
                          <a:lnTo>
                            <a:pt x="7" y="65"/>
                          </a:lnTo>
                          <a:lnTo>
                            <a:pt x="6" y="62"/>
                          </a:lnTo>
                          <a:lnTo>
                            <a:pt x="6" y="60"/>
                          </a:lnTo>
                          <a:lnTo>
                            <a:pt x="7" y="60"/>
                          </a:lnTo>
                          <a:lnTo>
                            <a:pt x="11" y="41"/>
                          </a:lnTo>
                          <a:lnTo>
                            <a:pt x="9" y="37"/>
                          </a:lnTo>
                          <a:lnTo>
                            <a:pt x="2" y="35"/>
                          </a:lnTo>
                          <a:lnTo>
                            <a:pt x="2" y="34"/>
                          </a:lnTo>
                          <a:lnTo>
                            <a:pt x="4" y="32"/>
                          </a:lnTo>
                          <a:lnTo>
                            <a:pt x="0" y="30"/>
                          </a:lnTo>
                          <a:lnTo>
                            <a:pt x="0" y="28"/>
                          </a:lnTo>
                          <a:lnTo>
                            <a:pt x="4" y="27"/>
                          </a:lnTo>
                          <a:lnTo>
                            <a:pt x="16" y="28"/>
                          </a:lnTo>
                          <a:lnTo>
                            <a:pt x="21" y="28"/>
                          </a:lnTo>
                          <a:lnTo>
                            <a:pt x="23" y="21"/>
                          </a:lnTo>
                          <a:lnTo>
                            <a:pt x="28" y="21"/>
                          </a:lnTo>
                          <a:lnTo>
                            <a:pt x="30" y="20"/>
                          </a:lnTo>
                          <a:lnTo>
                            <a:pt x="32" y="16"/>
                          </a:lnTo>
                          <a:lnTo>
                            <a:pt x="25" y="9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5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3953" y="1772"/>
                      <a:ext cx="121" cy="203"/>
                    </a:xfrm>
                    <a:custGeom>
                      <a:avLst/>
                      <a:gdLst>
                        <a:gd name="T0" fmla="*/ 3 w 143"/>
                        <a:gd name="T1" fmla="*/ 26 h 240"/>
                        <a:gd name="T2" fmla="*/ 7 w 143"/>
                        <a:gd name="T3" fmla="*/ 26 h 240"/>
                        <a:gd name="T4" fmla="*/ 7 w 143"/>
                        <a:gd name="T5" fmla="*/ 26 h 240"/>
                        <a:gd name="T6" fmla="*/ 8 w 143"/>
                        <a:gd name="T7" fmla="*/ 27 h 240"/>
                        <a:gd name="T8" fmla="*/ 8 w 143"/>
                        <a:gd name="T9" fmla="*/ 26 h 240"/>
                        <a:gd name="T10" fmla="*/ 7 w 143"/>
                        <a:gd name="T11" fmla="*/ 25 h 240"/>
                        <a:gd name="T12" fmla="*/ 8 w 143"/>
                        <a:gd name="T13" fmla="*/ 25 h 240"/>
                        <a:gd name="T14" fmla="*/ 8 w 143"/>
                        <a:gd name="T15" fmla="*/ 23 h 240"/>
                        <a:gd name="T16" fmla="*/ 8 w 143"/>
                        <a:gd name="T17" fmla="*/ 21 h 240"/>
                        <a:gd name="T18" fmla="*/ 9 w 143"/>
                        <a:gd name="T19" fmla="*/ 21 h 240"/>
                        <a:gd name="T20" fmla="*/ 8 w 143"/>
                        <a:gd name="T21" fmla="*/ 19 h 240"/>
                        <a:gd name="T22" fmla="*/ 11 w 143"/>
                        <a:gd name="T23" fmla="*/ 19 h 240"/>
                        <a:gd name="T24" fmla="*/ 10 w 143"/>
                        <a:gd name="T25" fmla="*/ 18 h 240"/>
                        <a:gd name="T26" fmla="*/ 12 w 143"/>
                        <a:gd name="T27" fmla="*/ 18 h 240"/>
                        <a:gd name="T28" fmla="*/ 13 w 143"/>
                        <a:gd name="T29" fmla="*/ 15 h 240"/>
                        <a:gd name="T30" fmla="*/ 14 w 143"/>
                        <a:gd name="T31" fmla="*/ 15 h 240"/>
                        <a:gd name="T32" fmla="*/ 14 w 143"/>
                        <a:gd name="T33" fmla="*/ 15 h 240"/>
                        <a:gd name="T34" fmla="*/ 15 w 143"/>
                        <a:gd name="T35" fmla="*/ 15 h 240"/>
                        <a:gd name="T36" fmla="*/ 16 w 143"/>
                        <a:gd name="T37" fmla="*/ 13 h 240"/>
                        <a:gd name="T38" fmla="*/ 16 w 143"/>
                        <a:gd name="T39" fmla="*/ 13 h 240"/>
                        <a:gd name="T40" fmla="*/ 14 w 143"/>
                        <a:gd name="T41" fmla="*/ 13 h 240"/>
                        <a:gd name="T42" fmla="*/ 13 w 143"/>
                        <a:gd name="T43" fmla="*/ 12 h 240"/>
                        <a:gd name="T44" fmla="*/ 13 w 143"/>
                        <a:gd name="T45" fmla="*/ 12 h 240"/>
                        <a:gd name="T46" fmla="*/ 13 w 143"/>
                        <a:gd name="T47" fmla="*/ 11 h 240"/>
                        <a:gd name="T48" fmla="*/ 13 w 143"/>
                        <a:gd name="T49" fmla="*/ 11 h 240"/>
                        <a:gd name="T50" fmla="*/ 13 w 143"/>
                        <a:gd name="T51" fmla="*/ 10 h 240"/>
                        <a:gd name="T52" fmla="*/ 14 w 143"/>
                        <a:gd name="T53" fmla="*/ 9 h 240"/>
                        <a:gd name="T54" fmla="*/ 15 w 143"/>
                        <a:gd name="T55" fmla="*/ 5 h 240"/>
                        <a:gd name="T56" fmla="*/ 15 w 143"/>
                        <a:gd name="T57" fmla="*/ 3 h 240"/>
                        <a:gd name="T58" fmla="*/ 15 w 143"/>
                        <a:gd name="T59" fmla="*/ 0 h 240"/>
                        <a:gd name="T60" fmla="*/ 11 w 143"/>
                        <a:gd name="T61" fmla="*/ 3 h 240"/>
                        <a:gd name="T62" fmla="*/ 9 w 143"/>
                        <a:gd name="T63" fmla="*/ 4 h 240"/>
                        <a:gd name="T64" fmla="*/ 4 w 143"/>
                        <a:gd name="T65" fmla="*/ 6 h 240"/>
                        <a:gd name="T66" fmla="*/ 3 w 143"/>
                        <a:gd name="T67" fmla="*/ 15 h 240"/>
                        <a:gd name="T68" fmla="*/ 0 w 143"/>
                        <a:gd name="T69" fmla="*/ 19 h 240"/>
                        <a:gd name="T70" fmla="*/ 3 w 143"/>
                        <a:gd name="T71" fmla="*/ 19 h 240"/>
                        <a:gd name="T72" fmla="*/ 3 w 143"/>
                        <a:gd name="T73" fmla="*/ 21 h 240"/>
                        <a:gd name="T74" fmla="*/ 3 w 143"/>
                        <a:gd name="T75" fmla="*/ 26 h 240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43"/>
                        <a:gd name="T115" fmla="*/ 0 h 240"/>
                        <a:gd name="T116" fmla="*/ 143 w 143"/>
                        <a:gd name="T117" fmla="*/ 240 h 240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43" h="240">
                          <a:moveTo>
                            <a:pt x="19" y="231"/>
                          </a:moveTo>
                          <a:lnTo>
                            <a:pt x="28" y="231"/>
                          </a:lnTo>
                          <a:lnTo>
                            <a:pt x="47" y="240"/>
                          </a:lnTo>
                          <a:lnTo>
                            <a:pt x="59" y="236"/>
                          </a:lnTo>
                          <a:lnTo>
                            <a:pt x="61" y="235"/>
                          </a:lnTo>
                          <a:lnTo>
                            <a:pt x="63" y="235"/>
                          </a:lnTo>
                          <a:lnTo>
                            <a:pt x="65" y="238"/>
                          </a:lnTo>
                          <a:lnTo>
                            <a:pt x="68" y="238"/>
                          </a:lnTo>
                          <a:lnTo>
                            <a:pt x="68" y="235"/>
                          </a:lnTo>
                          <a:lnTo>
                            <a:pt x="66" y="231"/>
                          </a:lnTo>
                          <a:lnTo>
                            <a:pt x="65" y="226"/>
                          </a:lnTo>
                          <a:lnTo>
                            <a:pt x="58" y="226"/>
                          </a:lnTo>
                          <a:lnTo>
                            <a:pt x="59" y="214"/>
                          </a:lnTo>
                          <a:lnTo>
                            <a:pt x="68" y="208"/>
                          </a:lnTo>
                          <a:lnTo>
                            <a:pt x="70" y="205"/>
                          </a:lnTo>
                          <a:lnTo>
                            <a:pt x="66" y="205"/>
                          </a:lnTo>
                          <a:lnTo>
                            <a:pt x="68" y="198"/>
                          </a:lnTo>
                          <a:lnTo>
                            <a:pt x="72" y="189"/>
                          </a:lnTo>
                          <a:lnTo>
                            <a:pt x="70" y="186"/>
                          </a:lnTo>
                          <a:lnTo>
                            <a:pt x="79" y="177"/>
                          </a:lnTo>
                          <a:lnTo>
                            <a:pt x="79" y="173"/>
                          </a:lnTo>
                          <a:lnTo>
                            <a:pt x="73" y="166"/>
                          </a:lnTo>
                          <a:lnTo>
                            <a:pt x="80" y="166"/>
                          </a:lnTo>
                          <a:lnTo>
                            <a:pt x="91" y="168"/>
                          </a:lnTo>
                          <a:lnTo>
                            <a:pt x="93" y="163"/>
                          </a:lnTo>
                          <a:lnTo>
                            <a:pt x="89" y="156"/>
                          </a:lnTo>
                          <a:lnTo>
                            <a:pt x="93" y="152"/>
                          </a:lnTo>
                          <a:lnTo>
                            <a:pt x="105" y="156"/>
                          </a:lnTo>
                          <a:lnTo>
                            <a:pt x="110" y="151"/>
                          </a:lnTo>
                          <a:lnTo>
                            <a:pt x="108" y="138"/>
                          </a:lnTo>
                          <a:lnTo>
                            <a:pt x="114" y="128"/>
                          </a:lnTo>
                          <a:lnTo>
                            <a:pt x="119" y="128"/>
                          </a:lnTo>
                          <a:lnTo>
                            <a:pt x="119" y="131"/>
                          </a:lnTo>
                          <a:lnTo>
                            <a:pt x="121" y="138"/>
                          </a:lnTo>
                          <a:lnTo>
                            <a:pt x="128" y="131"/>
                          </a:lnTo>
                          <a:lnTo>
                            <a:pt x="128" y="135"/>
                          </a:lnTo>
                          <a:lnTo>
                            <a:pt x="142" y="124"/>
                          </a:lnTo>
                          <a:lnTo>
                            <a:pt x="143" y="116"/>
                          </a:lnTo>
                          <a:lnTo>
                            <a:pt x="143" y="109"/>
                          </a:lnTo>
                          <a:lnTo>
                            <a:pt x="140" y="107"/>
                          </a:lnTo>
                          <a:lnTo>
                            <a:pt x="131" y="107"/>
                          </a:lnTo>
                          <a:lnTo>
                            <a:pt x="124" y="109"/>
                          </a:lnTo>
                          <a:lnTo>
                            <a:pt x="121" y="103"/>
                          </a:lnTo>
                          <a:lnTo>
                            <a:pt x="115" y="102"/>
                          </a:lnTo>
                          <a:lnTo>
                            <a:pt x="110" y="107"/>
                          </a:lnTo>
                          <a:lnTo>
                            <a:pt x="110" y="102"/>
                          </a:lnTo>
                          <a:lnTo>
                            <a:pt x="110" y="98"/>
                          </a:lnTo>
                          <a:lnTo>
                            <a:pt x="117" y="91"/>
                          </a:lnTo>
                          <a:lnTo>
                            <a:pt x="115" y="89"/>
                          </a:lnTo>
                          <a:lnTo>
                            <a:pt x="108" y="91"/>
                          </a:lnTo>
                          <a:lnTo>
                            <a:pt x="108" y="88"/>
                          </a:lnTo>
                          <a:lnTo>
                            <a:pt x="115" y="86"/>
                          </a:lnTo>
                          <a:lnTo>
                            <a:pt x="117" y="79"/>
                          </a:lnTo>
                          <a:lnTo>
                            <a:pt x="119" y="77"/>
                          </a:lnTo>
                          <a:lnTo>
                            <a:pt x="119" y="67"/>
                          </a:lnTo>
                          <a:lnTo>
                            <a:pt x="135" y="40"/>
                          </a:lnTo>
                          <a:lnTo>
                            <a:pt x="136" y="34"/>
                          </a:lnTo>
                          <a:lnTo>
                            <a:pt x="133" y="16"/>
                          </a:lnTo>
                          <a:lnTo>
                            <a:pt x="140" y="2"/>
                          </a:lnTo>
                          <a:lnTo>
                            <a:pt x="138" y="0"/>
                          </a:lnTo>
                          <a:lnTo>
                            <a:pt x="112" y="11"/>
                          </a:lnTo>
                          <a:lnTo>
                            <a:pt x="96" y="25"/>
                          </a:lnTo>
                          <a:lnTo>
                            <a:pt x="93" y="32"/>
                          </a:lnTo>
                          <a:lnTo>
                            <a:pt x="82" y="39"/>
                          </a:lnTo>
                          <a:lnTo>
                            <a:pt x="46" y="40"/>
                          </a:lnTo>
                          <a:lnTo>
                            <a:pt x="37" y="47"/>
                          </a:lnTo>
                          <a:lnTo>
                            <a:pt x="11" y="98"/>
                          </a:lnTo>
                          <a:lnTo>
                            <a:pt x="5" y="133"/>
                          </a:lnTo>
                          <a:lnTo>
                            <a:pt x="7" y="144"/>
                          </a:lnTo>
                          <a:lnTo>
                            <a:pt x="0" y="170"/>
                          </a:lnTo>
                          <a:lnTo>
                            <a:pt x="5" y="170"/>
                          </a:lnTo>
                          <a:lnTo>
                            <a:pt x="9" y="168"/>
                          </a:lnTo>
                          <a:lnTo>
                            <a:pt x="16" y="175"/>
                          </a:lnTo>
                          <a:lnTo>
                            <a:pt x="21" y="184"/>
                          </a:lnTo>
                          <a:lnTo>
                            <a:pt x="25" y="193"/>
                          </a:lnTo>
                          <a:lnTo>
                            <a:pt x="19" y="231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defRPr/>
                      </a:pPr>
                      <a:endParaRPr lang="fi-FI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" name="Group 6"/>
              <p:cNvGrpSpPr/>
              <p:nvPr/>
            </p:nvGrpSpPr>
            <p:grpSpPr>
              <a:xfrm>
                <a:off x="4439816" y="1835021"/>
                <a:ext cx="2876383" cy="3276258"/>
                <a:chOff x="4439816" y="1835021"/>
                <a:chExt cx="2876383" cy="3276258"/>
              </a:xfrm>
            </p:grpSpPr>
            <p:sp>
              <p:nvSpPr>
                <p:cNvPr id="20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4439817" y="3643087"/>
                  <a:ext cx="741671" cy="538789"/>
                </a:xfrm>
                <a:prstGeom prst="line">
                  <a:avLst/>
                </a:prstGeom>
                <a:noFill/>
                <a:ln w="28575">
                  <a:solidFill>
                    <a:schemeClr val="accent6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5042363" y="4377956"/>
                  <a:ext cx="316445" cy="424038"/>
                </a:xfrm>
                <a:prstGeom prst="line">
                  <a:avLst/>
                </a:prstGeom>
                <a:noFill/>
                <a:ln w="28575">
                  <a:solidFill>
                    <a:schemeClr val="accent6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Line 64"/>
                <p:cNvSpPr>
                  <a:spLocks noChangeShapeType="1"/>
                </p:cNvSpPr>
                <p:nvPr/>
              </p:nvSpPr>
              <p:spPr bwMode="auto">
                <a:xfrm>
                  <a:off x="5366784" y="4367324"/>
                  <a:ext cx="478" cy="331560"/>
                </a:xfrm>
                <a:prstGeom prst="line">
                  <a:avLst/>
                </a:prstGeom>
                <a:noFill/>
                <a:ln w="28575">
                  <a:solidFill>
                    <a:schemeClr val="accent6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5825027" y="4110829"/>
                  <a:ext cx="99082" cy="337650"/>
                </a:xfrm>
                <a:prstGeom prst="line">
                  <a:avLst/>
                </a:prstGeom>
                <a:noFill/>
                <a:ln w="28575">
                  <a:solidFill>
                    <a:schemeClr val="accent4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6321860" y="1835021"/>
                  <a:ext cx="404418" cy="255599"/>
                </a:xfrm>
                <a:prstGeom prst="line">
                  <a:avLst/>
                </a:prstGeom>
                <a:noFill/>
                <a:ln w="28575">
                  <a:solidFill>
                    <a:schemeClr val="accent4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6685286" y="4643726"/>
                  <a:ext cx="249632" cy="265735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Line 77"/>
                <p:cNvSpPr>
                  <a:spLocks noChangeShapeType="1"/>
                </p:cNvSpPr>
                <p:nvPr/>
              </p:nvSpPr>
              <p:spPr bwMode="auto">
                <a:xfrm>
                  <a:off x="6872041" y="3571927"/>
                  <a:ext cx="115483" cy="278834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Line 79"/>
                <p:cNvSpPr>
                  <a:spLocks noChangeShapeType="1"/>
                </p:cNvSpPr>
                <p:nvPr/>
              </p:nvSpPr>
              <p:spPr bwMode="auto">
                <a:xfrm flipH="1" flipV="1">
                  <a:off x="6038158" y="4327324"/>
                  <a:ext cx="597337" cy="165558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Line 86"/>
                <p:cNvSpPr>
                  <a:spLocks noChangeShapeType="1"/>
                </p:cNvSpPr>
                <p:nvPr/>
              </p:nvSpPr>
              <p:spPr bwMode="auto">
                <a:xfrm flipH="1" flipV="1">
                  <a:off x="6541023" y="2543458"/>
                  <a:ext cx="313431" cy="2782"/>
                </a:xfrm>
                <a:prstGeom prst="line">
                  <a:avLst/>
                </a:prstGeom>
                <a:noFill/>
                <a:ln w="28575">
                  <a:solidFill>
                    <a:schemeClr val="accent4"/>
                  </a:solidFill>
                  <a:round/>
                  <a:headEnd type="none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6961355" y="3992991"/>
                  <a:ext cx="36441" cy="235678"/>
                </a:xfrm>
                <a:prstGeom prst="line">
                  <a:avLst/>
                </a:prstGeom>
                <a:noFill/>
                <a:ln w="28575">
                  <a:solidFill>
                    <a:schemeClr val="accent6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Line 86"/>
                <p:cNvSpPr>
                  <a:spLocks noChangeShapeType="1"/>
                </p:cNvSpPr>
                <p:nvPr/>
              </p:nvSpPr>
              <p:spPr bwMode="auto">
                <a:xfrm flipH="1" flipV="1">
                  <a:off x="7169279" y="3474624"/>
                  <a:ext cx="146920" cy="79875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Line 77"/>
                <p:cNvSpPr>
                  <a:spLocks noChangeShapeType="1"/>
                </p:cNvSpPr>
                <p:nvPr/>
              </p:nvSpPr>
              <p:spPr bwMode="auto">
                <a:xfrm>
                  <a:off x="5979870" y="4362818"/>
                  <a:ext cx="177809" cy="347278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22966" y="4046460"/>
                  <a:ext cx="194780" cy="120051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77"/>
                <p:cNvSpPr>
                  <a:spLocks noChangeShapeType="1"/>
                </p:cNvSpPr>
                <p:nvPr/>
              </p:nvSpPr>
              <p:spPr bwMode="auto">
                <a:xfrm>
                  <a:off x="5376446" y="3875751"/>
                  <a:ext cx="50362" cy="314931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4960436" y="3884163"/>
                  <a:ext cx="256796" cy="909025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57484" y="4501113"/>
                  <a:ext cx="229914" cy="27548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77"/>
                <p:cNvSpPr>
                  <a:spLocks noChangeShapeType="1"/>
                </p:cNvSpPr>
                <p:nvPr/>
              </p:nvSpPr>
              <p:spPr bwMode="auto">
                <a:xfrm>
                  <a:off x="5647843" y="4518658"/>
                  <a:ext cx="14463" cy="22815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668435" y="4384374"/>
                  <a:ext cx="106965" cy="60363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6296524" y="3501039"/>
                  <a:ext cx="339619" cy="156547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99" name="Group 198"/>
                <p:cNvGrpSpPr/>
                <p:nvPr/>
              </p:nvGrpSpPr>
              <p:grpSpPr>
                <a:xfrm>
                  <a:off x="5658486" y="4497281"/>
                  <a:ext cx="99322" cy="302996"/>
                  <a:chOff x="4636753" y="4421799"/>
                  <a:chExt cx="110335" cy="331211"/>
                </a:xfrm>
              </p:grpSpPr>
              <p:sp>
                <p:nvSpPr>
                  <p:cNvPr id="20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641659" y="4421799"/>
                    <a:ext cx="105429" cy="10830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6"/>
                    </a:solidFill>
                    <a:round/>
                    <a:headEnd type="oval" w="med" len="med"/>
                    <a:tailEnd type="none" w="med" len="med"/>
                  </a:ln>
                </p:spPr>
                <p:txBody>
                  <a:bodyPr wrap="square"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6753" y="4516829"/>
                    <a:ext cx="102585" cy="236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6"/>
                    </a:solidFill>
                    <a:round/>
                    <a:headEnd type="none" w="med" len="med"/>
                    <a:tailEnd type="oval" w="med" len="med"/>
                  </a:ln>
                </p:spPr>
                <p:txBody>
                  <a:bodyPr wrap="square"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5248653" y="3547341"/>
                  <a:ext cx="64737" cy="279915"/>
                </a:xfrm>
                <a:prstGeom prst="line">
                  <a:avLst/>
                </a:prstGeom>
                <a:noFill/>
                <a:ln w="28575">
                  <a:solidFill>
                    <a:schemeClr val="accent4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5953725" y="4164996"/>
                  <a:ext cx="152193" cy="183310"/>
                </a:xfrm>
                <a:prstGeom prst="line">
                  <a:avLst/>
                </a:prstGeom>
                <a:noFill/>
                <a:ln w="28575">
                  <a:solidFill>
                    <a:schemeClr val="accent4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4439816" y="4362819"/>
                  <a:ext cx="927446" cy="263615"/>
                </a:xfrm>
                <a:prstGeom prst="line">
                  <a:avLst/>
                </a:prstGeom>
                <a:noFill/>
                <a:ln w="28575">
                  <a:solidFill>
                    <a:schemeClr val="accent6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Line 87"/>
                <p:cNvSpPr>
                  <a:spLocks noChangeShapeType="1"/>
                </p:cNvSpPr>
                <p:nvPr/>
              </p:nvSpPr>
              <p:spPr bwMode="auto">
                <a:xfrm>
                  <a:off x="6851395" y="2546241"/>
                  <a:ext cx="113785" cy="225997"/>
                </a:xfrm>
                <a:prstGeom prst="line">
                  <a:avLst/>
                </a:prstGeom>
                <a:noFill/>
                <a:ln w="28575">
                  <a:solidFill>
                    <a:schemeClr val="accent4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6934917" y="2764190"/>
                  <a:ext cx="30261" cy="446136"/>
                </a:xfrm>
                <a:prstGeom prst="line">
                  <a:avLst/>
                </a:prstGeom>
                <a:noFill/>
                <a:ln w="28575">
                  <a:solidFill>
                    <a:schemeClr val="accent4"/>
                  </a:solidFill>
                  <a:round/>
                  <a:headEnd type="none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5626046" y="2836031"/>
                  <a:ext cx="239289" cy="213898"/>
                </a:xfrm>
                <a:prstGeom prst="line">
                  <a:avLst/>
                </a:prstGeom>
                <a:noFill/>
                <a:ln w="28575">
                  <a:solidFill>
                    <a:schemeClr val="accent4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4681241" y="3818713"/>
                  <a:ext cx="216718" cy="216718"/>
                </a:xfrm>
                <a:prstGeom prst="ellipse">
                  <a:avLst/>
                </a:prstGeom>
                <a:solidFill>
                  <a:srgbClr val="EB643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ea typeface="ＭＳ Ｐゴシック"/>
                      <a:cs typeface="ＭＳ Ｐゴシック"/>
                    </a:rPr>
                    <a:t>1</a:t>
                  </a:r>
                  <a:endParaRPr lang="en-US" sz="1200" dirty="0">
                    <a:solidFill>
                      <a:srgbClr val="FFFFFF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4609233" y="4437112"/>
                  <a:ext cx="216718" cy="216718"/>
                </a:xfrm>
                <a:prstGeom prst="ellipse">
                  <a:avLst/>
                </a:prstGeom>
                <a:solidFill>
                  <a:srgbClr val="EB643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ea typeface="ＭＳ Ｐゴシック"/>
                      <a:cs typeface="ＭＳ Ｐゴシック"/>
                    </a:rPr>
                    <a:t>3</a:t>
                  </a:r>
                  <a:endParaRPr lang="en-US" sz="1200" dirty="0">
                    <a:solidFill>
                      <a:srgbClr val="FFFFFF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41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4837996" y="4894561"/>
                  <a:ext cx="216718" cy="216718"/>
                </a:xfrm>
                <a:prstGeom prst="ellipse">
                  <a:avLst/>
                </a:prstGeom>
                <a:solidFill>
                  <a:srgbClr val="EB643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ea typeface="ＭＳ Ｐゴシック"/>
                      <a:cs typeface="ＭＳ Ｐゴシック"/>
                    </a:rPr>
                    <a:t>4</a:t>
                  </a:r>
                  <a:endParaRPr lang="en-US" sz="1200" dirty="0">
                    <a:solidFill>
                      <a:srgbClr val="FFFFFF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42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5265772" y="4822553"/>
                  <a:ext cx="216718" cy="216718"/>
                </a:xfrm>
                <a:prstGeom prst="ellipse">
                  <a:avLst/>
                </a:prstGeom>
                <a:solidFill>
                  <a:srgbClr val="EB643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ea typeface="ＭＳ Ｐゴシック"/>
                      <a:cs typeface="ＭＳ Ｐゴシック"/>
                    </a:rPr>
                    <a:t>5</a:t>
                  </a:r>
                  <a:endParaRPr lang="en-US" sz="1200" dirty="0">
                    <a:solidFill>
                      <a:srgbClr val="FFFFFF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46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6672064" y="3992325"/>
                  <a:ext cx="216718" cy="216718"/>
                </a:xfrm>
                <a:prstGeom prst="ellipse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ea typeface="ＭＳ Ｐゴシック"/>
                      <a:cs typeface="ＭＳ Ｐゴシック"/>
                    </a:rPr>
                    <a:t>6</a:t>
                  </a:r>
                  <a:endParaRPr lang="en-US" sz="1200" dirty="0">
                    <a:solidFill>
                      <a:srgbClr val="FFFFFF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48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5591944" y="4869160"/>
                  <a:ext cx="216718" cy="216718"/>
                </a:xfrm>
                <a:prstGeom prst="ellipse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ea typeface="ＭＳ Ｐゴシック"/>
                      <a:cs typeface="ＭＳ Ｐゴシック"/>
                    </a:rPr>
                    <a:t>8</a:t>
                  </a:r>
                  <a:endParaRPr lang="en-US" sz="1200" dirty="0">
                    <a:solidFill>
                      <a:srgbClr val="FFFFFF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51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5833369" y="4555727"/>
                  <a:ext cx="216718" cy="216718"/>
                </a:xfrm>
                <a:prstGeom prst="ellipse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ea typeface="ＭＳ Ｐゴシック"/>
                      <a:cs typeface="ＭＳ Ｐゴシック"/>
                    </a:rPr>
                    <a:t>7</a:t>
                  </a:r>
                  <a:endParaRPr lang="en-US" sz="1200" dirty="0">
                    <a:solidFill>
                      <a:srgbClr val="FFFFFF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04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5224359" y="3850761"/>
                  <a:ext cx="24294" cy="920734"/>
                </a:xfrm>
                <a:prstGeom prst="line">
                  <a:avLst/>
                </a:prstGeom>
                <a:noFill/>
                <a:ln w="28575">
                  <a:solidFill>
                    <a:schemeClr val="accent6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5142962" y="4094006"/>
                  <a:ext cx="216718" cy="216718"/>
                </a:xfrm>
                <a:prstGeom prst="ellipse">
                  <a:avLst/>
                </a:prstGeom>
                <a:solidFill>
                  <a:srgbClr val="EB643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ea typeface="ＭＳ Ｐゴシック"/>
                      <a:cs typeface="ＭＳ Ｐゴシック"/>
                    </a:rPr>
                    <a:t>2</a:t>
                  </a:r>
                  <a:endParaRPr lang="en-US" sz="1200" dirty="0">
                    <a:solidFill>
                      <a:srgbClr val="FFFFFF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30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5739130" y="4444737"/>
                  <a:ext cx="85896" cy="313547"/>
                </a:xfrm>
                <a:prstGeom prst="line">
                  <a:avLst/>
                </a:prstGeom>
                <a:noFill/>
                <a:ln w="28575">
                  <a:solidFill>
                    <a:schemeClr val="accent6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75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>
                <a:effectLst/>
              </a:rPr>
              <a:t>Fortum in 2017</a:t>
            </a:r>
            <a:endParaRPr lang="fi-FI" sz="2800" dirty="0">
              <a:effectLst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5" name="Group 4"/>
          <p:cNvGrpSpPr/>
          <p:nvPr/>
        </p:nvGrpSpPr>
        <p:grpSpPr>
          <a:xfrm>
            <a:off x="1487488" y="1340768"/>
            <a:ext cx="9217024" cy="4637643"/>
            <a:chOff x="1487488" y="1340768"/>
            <a:chExt cx="9217024" cy="4637643"/>
          </a:xfrm>
        </p:grpSpPr>
        <p:grpSp>
          <p:nvGrpSpPr>
            <p:cNvPr id="4" name="Group 3"/>
            <p:cNvGrpSpPr/>
            <p:nvPr/>
          </p:nvGrpSpPr>
          <p:grpSpPr>
            <a:xfrm>
              <a:off x="1487488" y="1340768"/>
              <a:ext cx="4248153" cy="4608513"/>
              <a:chOff x="1487488" y="1340768"/>
              <a:chExt cx="4248153" cy="4608513"/>
            </a:xfrm>
          </p:grpSpPr>
          <p:sp>
            <p:nvSpPr>
              <p:cNvPr id="6" name="Rektangel 115"/>
              <p:cNvSpPr/>
              <p:nvPr/>
            </p:nvSpPr>
            <p:spPr>
              <a:xfrm>
                <a:off x="1487489" y="1340768"/>
                <a:ext cx="4248152" cy="460851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504000" rIns="108000" bIns="108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  <a:tabLst>
                    <a:tab pos="2422525" algn="l"/>
                  </a:tabLst>
                </a:pPr>
                <a:endParaRPr lang="fi-FI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1487488" y="1340770"/>
                <a:ext cx="2326059" cy="453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108000" tIns="72000" rIns="108000" bIns="72000" anchor="t" anchorCtr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bg1"/>
                    </a:solidFill>
                    <a:ea typeface="Arial Unicode MS" pitchFamily="34" charset="-128"/>
                    <a:cs typeface="Arial Unicode MS" pitchFamily="34" charset="-128"/>
                  </a:rPr>
                  <a:t>Key figures 2017</a:t>
                </a:r>
                <a:endParaRPr lang="en-GB" sz="2000" b="1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ktangel 15"/>
              <p:cNvSpPr/>
              <p:nvPr/>
            </p:nvSpPr>
            <p:spPr>
              <a:xfrm>
                <a:off x="2707313" y="1958480"/>
                <a:ext cx="1808507" cy="735586"/>
              </a:xfrm>
              <a:prstGeom prst="rect">
                <a:avLst/>
              </a:prstGeom>
            </p:spPr>
            <p:txBody>
              <a:bodyPr wrap="none" anchor="b" anchorCtr="0">
                <a:spAutoFit/>
              </a:bodyPr>
              <a:lstStyle/>
              <a:p>
                <a:pPr algn="ctr">
                  <a:lnSpc>
                    <a:spcPct val="110000"/>
                  </a:lnSpc>
                  <a:tabLst>
                    <a:tab pos="2422525" algn="l"/>
                  </a:tabLst>
                </a:pPr>
                <a:r>
                  <a:rPr lang="en-GB" sz="1400" dirty="0" smtClean="0"/>
                  <a:t>Sales</a:t>
                </a:r>
              </a:p>
              <a:p>
                <a:pPr algn="ctr">
                  <a:lnSpc>
                    <a:spcPct val="110000"/>
                  </a:lnSpc>
                  <a:tabLst>
                    <a:tab pos="2422525" algn="l"/>
                  </a:tabLst>
                </a:pPr>
                <a:r>
                  <a:rPr lang="en-GB" sz="2400" b="1" dirty="0" smtClean="0">
                    <a:solidFill>
                      <a:schemeClr val="accent1"/>
                    </a:solidFill>
                  </a:rPr>
                  <a:t>EUR 4.5 </a:t>
                </a:r>
                <a:r>
                  <a:rPr lang="en-GB" sz="2400" b="1" noProof="1" smtClean="0">
                    <a:solidFill>
                      <a:schemeClr val="accent1"/>
                    </a:solidFill>
                  </a:rPr>
                  <a:t>bn</a:t>
                </a:r>
                <a:endParaRPr lang="en-GB" sz="2400" b="1" noProof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Rektangel 120"/>
              <p:cNvSpPr/>
              <p:nvPr/>
            </p:nvSpPr>
            <p:spPr>
              <a:xfrm>
                <a:off x="2385911" y="2948294"/>
                <a:ext cx="2451312" cy="735586"/>
              </a:xfrm>
              <a:prstGeom prst="rect">
                <a:avLst/>
              </a:prstGeom>
            </p:spPr>
            <p:txBody>
              <a:bodyPr wrap="none" anchor="b" anchorCtr="0">
                <a:spAutoFit/>
              </a:bodyPr>
              <a:lstStyle/>
              <a:p>
                <a:pPr algn="ctr">
                  <a:lnSpc>
                    <a:spcPct val="110000"/>
                  </a:lnSpc>
                  <a:tabLst>
                    <a:tab pos="2422525" algn="l"/>
                  </a:tabLst>
                </a:pPr>
                <a:r>
                  <a:rPr lang="en-GB" sz="1400" dirty="0" smtClean="0"/>
                  <a:t>Comparable operating profit </a:t>
                </a:r>
              </a:p>
              <a:p>
                <a:pPr algn="ctr">
                  <a:lnSpc>
                    <a:spcPct val="110000"/>
                  </a:lnSpc>
                  <a:tabLst>
                    <a:tab pos="2422525" algn="l"/>
                  </a:tabLst>
                </a:pPr>
                <a:r>
                  <a:rPr lang="en-GB" sz="2400" b="1" dirty="0" smtClean="0">
                    <a:solidFill>
                      <a:schemeClr val="accent1"/>
                    </a:solidFill>
                  </a:rPr>
                  <a:t>EUR 0.8 </a:t>
                </a:r>
                <a:r>
                  <a:rPr lang="en-GB" sz="2400" b="1" noProof="1" smtClean="0">
                    <a:solidFill>
                      <a:schemeClr val="accent1"/>
                    </a:solidFill>
                  </a:rPr>
                  <a:t>bn</a:t>
                </a:r>
                <a:endParaRPr lang="en-GB" sz="2400" b="1" noProof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Rektangel 121"/>
              <p:cNvSpPr/>
              <p:nvPr/>
            </p:nvSpPr>
            <p:spPr>
              <a:xfrm>
                <a:off x="2749791" y="3938108"/>
                <a:ext cx="1723549" cy="735586"/>
              </a:xfrm>
              <a:prstGeom prst="rect">
                <a:avLst/>
              </a:prstGeom>
            </p:spPr>
            <p:txBody>
              <a:bodyPr wrap="none" anchor="b" anchorCtr="0">
                <a:spAutoFit/>
              </a:bodyPr>
              <a:lstStyle/>
              <a:p>
                <a:pPr algn="ctr">
                  <a:lnSpc>
                    <a:spcPct val="110000"/>
                  </a:lnSpc>
                  <a:tabLst>
                    <a:tab pos="2422525" algn="l"/>
                  </a:tabLst>
                </a:pPr>
                <a:r>
                  <a:rPr lang="en-GB" sz="1400" dirty="0" smtClean="0"/>
                  <a:t>Balance sheet</a:t>
                </a:r>
              </a:p>
              <a:p>
                <a:pPr algn="ctr">
                  <a:lnSpc>
                    <a:spcPct val="110000"/>
                  </a:lnSpc>
                  <a:tabLst>
                    <a:tab pos="2422525" algn="l"/>
                  </a:tabLst>
                </a:pPr>
                <a:r>
                  <a:rPr lang="en-GB" sz="2400" b="1" dirty="0" smtClean="0">
                    <a:solidFill>
                      <a:schemeClr val="accent1"/>
                    </a:solidFill>
                  </a:rPr>
                  <a:t>EUR 22 </a:t>
                </a:r>
                <a:r>
                  <a:rPr lang="en-GB" sz="2400" b="1" noProof="1" smtClean="0">
                    <a:solidFill>
                      <a:schemeClr val="accent1"/>
                    </a:solidFill>
                  </a:rPr>
                  <a:t>bn</a:t>
                </a:r>
                <a:endParaRPr lang="en-GB" sz="2400" b="1" noProof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Rektangel 122"/>
              <p:cNvSpPr/>
              <p:nvPr/>
            </p:nvSpPr>
            <p:spPr>
              <a:xfrm>
                <a:off x="3116077" y="4959469"/>
                <a:ext cx="990977" cy="704039"/>
              </a:xfrm>
              <a:prstGeom prst="rect">
                <a:avLst/>
              </a:prstGeom>
            </p:spPr>
            <p:txBody>
              <a:bodyPr wrap="none" anchor="b" anchorCtr="0">
                <a:spAutoFit/>
              </a:bodyPr>
              <a:lstStyle/>
              <a:p>
                <a:pPr algn="ctr">
                  <a:lnSpc>
                    <a:spcPct val="110000"/>
                  </a:lnSpc>
                  <a:tabLst>
                    <a:tab pos="2422525" algn="l"/>
                  </a:tabLst>
                </a:pPr>
                <a:r>
                  <a:rPr lang="en-GB" sz="1400" dirty="0" smtClean="0"/>
                  <a:t>Personnel</a:t>
                </a:r>
              </a:p>
              <a:p>
                <a:pPr algn="ctr">
                  <a:lnSpc>
                    <a:spcPct val="110000"/>
                  </a:lnSpc>
                  <a:tabLst>
                    <a:tab pos="2422525" algn="l"/>
                  </a:tabLst>
                </a:pPr>
                <a:r>
                  <a:rPr lang="en-GB" sz="2400" b="1" dirty="0" smtClean="0">
                    <a:solidFill>
                      <a:schemeClr val="accent1"/>
                    </a:solidFill>
                  </a:rPr>
                  <a:t>8,800</a:t>
                </a:r>
                <a:endParaRPr lang="en-GB" sz="24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456360" y="1340768"/>
              <a:ext cx="4248152" cy="4637643"/>
              <a:chOff x="6456360" y="1340768"/>
              <a:chExt cx="4248152" cy="4637643"/>
            </a:xfrm>
          </p:grpSpPr>
          <p:sp>
            <p:nvSpPr>
              <p:cNvPr id="88" name="Rektangel 115"/>
              <p:cNvSpPr/>
              <p:nvPr/>
            </p:nvSpPr>
            <p:spPr>
              <a:xfrm>
                <a:off x="6456360" y="1340768"/>
                <a:ext cx="4248152" cy="463764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504000" rIns="108000" bIns="108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  <a:tabLst>
                    <a:tab pos="2422525" algn="l"/>
                  </a:tabLst>
                </a:pPr>
                <a:endParaRPr lang="fi-FI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7"/>
              <p:cNvSpPr>
                <a:spLocks noChangeArrowheads="1"/>
              </p:cNvSpPr>
              <p:nvPr/>
            </p:nvSpPr>
            <p:spPr bwMode="auto">
              <a:xfrm>
                <a:off x="7418610" y="3774831"/>
                <a:ext cx="2323654" cy="65976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74266" tIns="37133" rIns="74266" bIns="37133">
                <a:spAutoFit/>
              </a:bodyPr>
              <a:lstStyle/>
              <a:p>
                <a:pPr>
                  <a:tabLst>
                    <a:tab pos="2152650" algn="r"/>
                  </a:tabLst>
                </a:pPr>
                <a:r>
                  <a:rPr lang="en-GB" sz="1400" b="1" dirty="0" smtClean="0">
                    <a:solidFill>
                      <a:schemeClr val="accent3"/>
                    </a:solidFill>
                    <a:ea typeface="MS PGothic" pitchFamily="34" charset="-128"/>
                  </a:rPr>
                  <a:t>Russia (</a:t>
                </a:r>
                <a:r>
                  <a:rPr lang="en-GB" sz="1400" b="1" dirty="0" smtClean="0">
                    <a:solidFill>
                      <a:schemeClr val="accent3"/>
                    </a:solidFill>
                    <a:ea typeface="ＭＳ Ｐゴシック" charset="-128"/>
                    <a:cs typeface="Arial" charset="0"/>
                  </a:rPr>
                  <a:t>PAO Fortum)</a:t>
                </a:r>
              </a:p>
              <a:p>
                <a:pPr>
                  <a:tabLst>
                    <a:tab pos="2152650" algn="r"/>
                  </a:tabLst>
                </a:pPr>
                <a:r>
                  <a:rPr lang="en-GB" sz="1200" dirty="0" smtClean="0">
                    <a:ea typeface="ＭＳ Ｐゴシック" charset="-128"/>
                    <a:cs typeface="Arial" charset="0"/>
                  </a:rPr>
                  <a:t>Power generation 	26.3 </a:t>
                </a:r>
                <a:r>
                  <a:rPr lang="en-GB" sz="1200" noProof="1" smtClean="0">
                    <a:ea typeface="ＭＳ Ｐゴシック" charset="-128"/>
                    <a:cs typeface="Arial" charset="0"/>
                  </a:rPr>
                  <a:t>TWh</a:t>
                </a:r>
              </a:p>
              <a:p>
                <a:pPr>
                  <a:tabLst>
                    <a:tab pos="2152650" algn="r"/>
                  </a:tabLst>
                </a:pPr>
                <a:r>
                  <a:rPr lang="en-GB" sz="1200" dirty="0" smtClean="0">
                    <a:ea typeface="ＭＳ Ｐゴシック" charset="-128"/>
                    <a:cs typeface="Arial" charset="0"/>
                  </a:rPr>
                  <a:t>Heat sales 	19.8 </a:t>
                </a:r>
                <a:r>
                  <a:rPr lang="en-GB" sz="1200" noProof="1" smtClean="0">
                    <a:ea typeface="ＭＳ Ｐゴシック" charset="-128"/>
                    <a:cs typeface="Arial" charset="0"/>
                  </a:rPr>
                  <a:t>TWh</a:t>
                </a:r>
                <a:endParaRPr lang="en-GB" sz="1200" noProof="1"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90" name="Rectangle 64"/>
              <p:cNvSpPr>
                <a:spLocks noChangeArrowheads="1"/>
              </p:cNvSpPr>
              <p:nvPr/>
            </p:nvSpPr>
            <p:spPr bwMode="auto">
              <a:xfrm>
                <a:off x="7410437" y="1958481"/>
                <a:ext cx="2358921" cy="9552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74266" tIns="37133" rIns="74266" bIns="37133">
                <a:spAutoFit/>
              </a:bodyPr>
              <a:lstStyle/>
              <a:p>
                <a:pPr>
                  <a:spcBef>
                    <a:spcPct val="20000"/>
                  </a:spcBef>
                  <a:tabLst>
                    <a:tab pos="2155825" algn="r"/>
                  </a:tabLst>
                </a:pPr>
                <a:r>
                  <a:rPr lang="en-GB" sz="1400" b="1" dirty="0" smtClean="0">
                    <a:solidFill>
                      <a:schemeClr val="accent3"/>
                    </a:solidFill>
                    <a:ea typeface="ＭＳ Ｐゴシック" charset="-128"/>
                    <a:cs typeface="Arial" charset="0"/>
                  </a:rPr>
                  <a:t>Nordic countries</a:t>
                </a:r>
              </a:p>
              <a:p>
                <a:pPr>
                  <a:spcBef>
                    <a:spcPct val="20000"/>
                  </a:spcBef>
                  <a:tabLst>
                    <a:tab pos="2155825" algn="r"/>
                  </a:tabLst>
                </a:pPr>
                <a:r>
                  <a:rPr lang="en-GB" sz="1200" dirty="0" smtClean="0">
                    <a:ea typeface="ＭＳ Ｐゴシック" charset="-128"/>
                    <a:cs typeface="Arial" charset="0"/>
                  </a:rPr>
                  <a:t>Power generation	45.4 </a:t>
                </a:r>
                <a:r>
                  <a:rPr lang="en-GB" sz="1200" noProof="1" smtClean="0">
                    <a:ea typeface="ＭＳ Ｐゴシック" charset="-128"/>
                    <a:cs typeface="Arial" charset="0"/>
                  </a:rPr>
                  <a:t>TWh</a:t>
                </a:r>
              </a:p>
              <a:p>
                <a:pPr>
                  <a:spcBef>
                    <a:spcPct val="20000"/>
                  </a:spcBef>
                  <a:tabLst>
                    <a:tab pos="2155825" algn="r"/>
                  </a:tabLst>
                </a:pPr>
                <a:r>
                  <a:rPr lang="en-GB" sz="1200" dirty="0" smtClean="0">
                    <a:ea typeface="ＭＳ Ｐゴシック" charset="-128"/>
                    <a:cs typeface="Arial" charset="0"/>
                  </a:rPr>
                  <a:t>Heat sales 	 5.0 </a:t>
                </a:r>
                <a:r>
                  <a:rPr lang="en-GB" sz="1200" noProof="1" smtClean="0">
                    <a:ea typeface="ＭＳ Ｐゴシック" charset="-128"/>
                    <a:cs typeface="Arial" charset="0"/>
                  </a:rPr>
                  <a:t>TWh</a:t>
                </a:r>
              </a:p>
              <a:p>
                <a:pPr>
                  <a:spcBef>
                    <a:spcPct val="20000"/>
                  </a:spcBef>
                  <a:tabLst>
                    <a:tab pos="2155825" algn="r"/>
                  </a:tabLst>
                </a:pPr>
                <a:r>
                  <a:rPr lang="en-GB" sz="1200" dirty="0" smtClean="0">
                    <a:ea typeface="ＭＳ Ｐゴシック" charset="-128"/>
                    <a:cs typeface="Arial" charset="0"/>
                  </a:rPr>
                  <a:t>Electricity customers</a:t>
                </a:r>
                <a:r>
                  <a:rPr lang="en-GB" sz="1100" dirty="0" smtClean="0">
                    <a:ea typeface="ＭＳ Ｐゴシック" charset="-128"/>
                    <a:cs typeface="Arial" charset="0"/>
                  </a:rPr>
                  <a:t> </a:t>
                </a:r>
                <a:r>
                  <a:rPr lang="en-GB" sz="1050" dirty="0" smtClean="0">
                    <a:ea typeface="ＭＳ Ｐゴシック" charset="-128"/>
                    <a:cs typeface="Arial" charset="0"/>
                  </a:rPr>
                  <a:t>	 </a:t>
                </a:r>
                <a:r>
                  <a:rPr lang="en-GB" sz="1200" dirty="0" smtClean="0">
                    <a:ea typeface="ＭＳ Ｐゴシック" charset="-128"/>
                    <a:cs typeface="Arial" charset="0"/>
                  </a:rPr>
                  <a:t>2.4 million</a:t>
                </a:r>
                <a:endParaRPr lang="en-GB" sz="1200" dirty="0"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91" name="Rectangle 64"/>
              <p:cNvSpPr>
                <a:spLocks noChangeArrowheads="1"/>
              </p:cNvSpPr>
              <p:nvPr/>
            </p:nvSpPr>
            <p:spPr bwMode="auto">
              <a:xfrm>
                <a:off x="7418610" y="3014389"/>
                <a:ext cx="2323654" cy="65976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74266" tIns="37133" rIns="74266" bIns="37133">
                <a:spAutoFit/>
              </a:bodyPr>
              <a:lstStyle/>
              <a:p>
                <a:pPr>
                  <a:spcBef>
                    <a:spcPct val="20000"/>
                  </a:spcBef>
                  <a:tabLst>
                    <a:tab pos="2152650" algn="r"/>
                  </a:tabLst>
                </a:pPr>
                <a:r>
                  <a:rPr lang="en-GB" sz="1400" b="1" dirty="0" smtClean="0">
                    <a:solidFill>
                      <a:schemeClr val="accent3"/>
                    </a:solidFill>
                    <a:ea typeface="ＭＳ Ｐゴシック" charset="-128"/>
                    <a:cs typeface="Arial" charset="0"/>
                  </a:rPr>
                  <a:t>Poland</a:t>
                </a:r>
              </a:p>
              <a:p>
                <a:pPr>
                  <a:tabLst>
                    <a:tab pos="2152650" algn="r"/>
                  </a:tabLst>
                </a:pPr>
                <a:r>
                  <a:rPr lang="en-GB" sz="1200" dirty="0" smtClean="0">
                    <a:ea typeface="ＭＳ Ｐゴシック" charset="-128"/>
                    <a:cs typeface="Arial" charset="0"/>
                  </a:rPr>
                  <a:t>Power generation 	0.5 </a:t>
                </a:r>
                <a:r>
                  <a:rPr lang="en-GB" sz="1200" noProof="1" smtClean="0">
                    <a:ea typeface="ＭＳ Ｐゴシック" charset="-128"/>
                    <a:cs typeface="Arial" charset="0"/>
                  </a:rPr>
                  <a:t>TWh</a:t>
                </a:r>
              </a:p>
              <a:p>
                <a:pPr>
                  <a:tabLst>
                    <a:tab pos="2152650" algn="r"/>
                  </a:tabLst>
                </a:pPr>
                <a:r>
                  <a:rPr lang="en-GB" sz="1200" dirty="0" smtClean="0">
                    <a:ea typeface="ＭＳ Ｐゴシック" charset="-128"/>
                    <a:cs typeface="Arial" charset="0"/>
                  </a:rPr>
                  <a:t>Heat sales 	3.7 </a:t>
                </a:r>
                <a:r>
                  <a:rPr lang="en-GB" sz="1200" noProof="1" smtClean="0">
                    <a:ea typeface="ＭＳ Ｐゴシック" charset="-128"/>
                    <a:cs typeface="Arial" charset="0"/>
                  </a:rPr>
                  <a:t>TWh</a:t>
                </a:r>
                <a:endParaRPr lang="en-GB" sz="1200" noProof="1"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92" name="Rectangle 64"/>
              <p:cNvSpPr>
                <a:spLocks noChangeArrowheads="1"/>
              </p:cNvSpPr>
              <p:nvPr/>
            </p:nvSpPr>
            <p:spPr bwMode="auto">
              <a:xfrm>
                <a:off x="7418610" y="4535273"/>
                <a:ext cx="2323654" cy="65976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74266" tIns="37133" rIns="74266" bIns="37133">
                <a:spAutoFit/>
              </a:bodyPr>
              <a:lstStyle/>
              <a:p>
                <a:pPr>
                  <a:spcBef>
                    <a:spcPct val="20000"/>
                  </a:spcBef>
                  <a:tabLst>
                    <a:tab pos="2152650" algn="r"/>
                  </a:tabLst>
                </a:pPr>
                <a:r>
                  <a:rPr lang="en-GB" sz="1400" b="1" dirty="0" smtClean="0">
                    <a:solidFill>
                      <a:schemeClr val="accent3"/>
                    </a:solidFill>
                    <a:ea typeface="ＭＳ Ｐゴシック" charset="-128"/>
                    <a:cs typeface="Arial" charset="0"/>
                  </a:rPr>
                  <a:t>Baltic countries</a:t>
                </a:r>
              </a:p>
              <a:p>
                <a:pPr>
                  <a:tabLst>
                    <a:tab pos="2152650" algn="r"/>
                  </a:tabLst>
                </a:pPr>
                <a:r>
                  <a:rPr lang="en-GB" sz="1200" dirty="0" smtClean="0">
                    <a:ea typeface="ＭＳ Ｐゴシック" charset="-128"/>
                    <a:cs typeface="Arial" charset="0"/>
                  </a:rPr>
                  <a:t>Power generation 	0.7 </a:t>
                </a:r>
                <a:r>
                  <a:rPr lang="en-GB" sz="1200" noProof="1" smtClean="0">
                    <a:ea typeface="ＭＳ Ｐゴシック" charset="-128"/>
                    <a:cs typeface="Arial" charset="0"/>
                  </a:rPr>
                  <a:t>TWh</a:t>
                </a:r>
              </a:p>
              <a:p>
                <a:pPr>
                  <a:tabLst>
                    <a:tab pos="2152650" algn="r"/>
                  </a:tabLst>
                </a:pPr>
                <a:r>
                  <a:rPr lang="en-GB" sz="1200" dirty="0" smtClean="0">
                    <a:ea typeface="ＭＳ Ｐゴシック" charset="-128"/>
                    <a:cs typeface="Arial" charset="0"/>
                  </a:rPr>
                  <a:t>Heat sales 	1.4 </a:t>
                </a:r>
                <a:r>
                  <a:rPr lang="en-GB" sz="1200" noProof="1" smtClean="0">
                    <a:ea typeface="ＭＳ Ｐゴシック" charset="-128"/>
                    <a:cs typeface="Arial" charset="0"/>
                  </a:rPr>
                  <a:t>TWh</a:t>
                </a:r>
                <a:endParaRPr lang="en-GB" sz="1200" noProof="1"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93" name="Rectangle 64"/>
              <p:cNvSpPr>
                <a:spLocks noChangeArrowheads="1"/>
              </p:cNvSpPr>
              <p:nvPr/>
            </p:nvSpPr>
            <p:spPr bwMode="auto">
              <a:xfrm>
                <a:off x="7418610" y="5295716"/>
                <a:ext cx="2323654" cy="47510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74266" tIns="37133" rIns="74266" bIns="37133">
                <a:spAutoFit/>
              </a:bodyPr>
              <a:lstStyle/>
              <a:p>
                <a:pPr>
                  <a:spcBef>
                    <a:spcPct val="20000"/>
                  </a:spcBef>
                  <a:tabLst>
                    <a:tab pos="2152650" algn="r"/>
                  </a:tabLst>
                </a:pPr>
                <a:r>
                  <a:rPr lang="en-GB" sz="1400" b="1" dirty="0" smtClean="0">
                    <a:solidFill>
                      <a:schemeClr val="accent3"/>
                    </a:solidFill>
                    <a:ea typeface="ＭＳ Ｐゴシック" charset="-128"/>
                    <a:cs typeface="Arial" charset="0"/>
                  </a:rPr>
                  <a:t>India</a:t>
                </a:r>
              </a:p>
              <a:p>
                <a:pPr>
                  <a:tabLst>
                    <a:tab pos="2152650" algn="r"/>
                  </a:tabLst>
                </a:pPr>
                <a:r>
                  <a:rPr lang="en-GB" sz="1200" dirty="0" smtClean="0">
                    <a:ea typeface="ＭＳ Ｐゴシック" charset="-128"/>
                    <a:cs typeface="Arial" charset="0"/>
                  </a:rPr>
                  <a:t>Power generation 	 0.3 </a:t>
                </a:r>
                <a:r>
                  <a:rPr lang="en-GB" sz="1200" noProof="1" smtClean="0">
                    <a:ea typeface="ＭＳ Ｐゴシック" charset="-128"/>
                    <a:cs typeface="Arial" charset="0"/>
                  </a:rPr>
                  <a:t>TWh</a:t>
                </a:r>
                <a:endParaRPr lang="en-GB" sz="1200" noProof="1"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94" name="Rectangle 13"/>
              <p:cNvSpPr>
                <a:spLocks noChangeArrowheads="1"/>
              </p:cNvSpPr>
              <p:nvPr/>
            </p:nvSpPr>
            <p:spPr bwMode="auto">
              <a:xfrm>
                <a:off x="6456362" y="1340769"/>
                <a:ext cx="1186323" cy="453183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108000" tIns="72000" rIns="108000" bIns="72000" anchor="t" anchorCtr="0">
                <a:spAutoFit/>
              </a:bodyPr>
              <a:lstStyle/>
              <a:p>
                <a:r>
                  <a:rPr lang="fi-FI" sz="2000" b="1" dirty="0" smtClean="0">
                    <a:solidFill>
                      <a:schemeClr val="bg1"/>
                    </a:solidFill>
                    <a:ea typeface="Arial Unicode MS" pitchFamily="34" charset="-128"/>
                    <a:cs typeface="Arial Unicode MS" pitchFamily="34" charset="-128"/>
                  </a:rPr>
                  <a:t>Markets</a:t>
                </a:r>
                <a:endParaRPr lang="fi-FI" sz="2000" b="1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2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Fortum mid-sized European power generation player; </a:t>
            </a:r>
            <a:br>
              <a:rPr lang="en-GB" sz="2600" dirty="0"/>
            </a:br>
            <a:r>
              <a:rPr lang="en-GB" sz="2600" dirty="0"/>
              <a:t>major producer in global heat</a:t>
            </a:r>
            <a:endParaRPr lang="en-US" sz="2600" dirty="0"/>
          </a:p>
        </p:txBody>
      </p:sp>
      <p:sp>
        <p:nvSpPr>
          <p:cNvPr id="1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9B0B-AA4F-4023-99FF-2DE56F6234B1}" type="slidenum">
              <a:rPr lang="fi-FI"/>
              <a:pPr/>
              <a:t>4</a:t>
            </a:fld>
            <a:endParaRPr lang="fi-FI"/>
          </a:p>
        </p:txBody>
      </p:sp>
      <p:sp>
        <p:nvSpPr>
          <p:cNvPr id="104" name="Rectangle 106"/>
          <p:cNvSpPr>
            <a:spLocks noChangeArrowheads="1"/>
          </p:cNvSpPr>
          <p:nvPr/>
        </p:nvSpPr>
        <p:spPr bwMode="auto">
          <a:xfrm>
            <a:off x="1160647" y="6381707"/>
            <a:ext cx="4046972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2813" eaLnBrk="0" hangingPunct="0">
              <a:lnSpc>
                <a:spcPct val="90000"/>
              </a:lnSpc>
              <a:spcAft>
                <a:spcPts val="200"/>
              </a:spcAft>
            </a:pPr>
            <a:r>
              <a:rPr lang="en-GB" sz="800" dirty="0" smtClean="0"/>
              <a:t>Source</a:t>
            </a:r>
            <a:r>
              <a:rPr lang="en-GB" sz="800" dirty="0"/>
              <a:t>: Company information, Fortum analyses, </a:t>
            </a:r>
            <a:r>
              <a:rPr lang="en-GB" sz="800" dirty="0" smtClean="0"/>
              <a:t>2016 </a:t>
            </a:r>
            <a:r>
              <a:rPr lang="en-GB" sz="800" dirty="0"/>
              <a:t>figures pro forma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6814" y="1476376"/>
            <a:ext cx="9640886" cy="4308265"/>
            <a:chOff x="1166814" y="1476376"/>
            <a:chExt cx="9640886" cy="4308265"/>
          </a:xfrm>
        </p:grpSpPr>
        <p:grpSp>
          <p:nvGrpSpPr>
            <p:cNvPr id="26" name="Group 25"/>
            <p:cNvGrpSpPr/>
            <p:nvPr/>
          </p:nvGrpSpPr>
          <p:grpSpPr>
            <a:xfrm>
              <a:off x="7864873" y="1476376"/>
              <a:ext cx="2942827" cy="4302280"/>
              <a:chOff x="7864873" y="1476376"/>
              <a:chExt cx="2942827" cy="4302280"/>
            </a:xfrm>
          </p:grpSpPr>
          <p:sp>
            <p:nvSpPr>
              <p:cNvPr id="819209" name="Rectangle 9"/>
              <p:cNvSpPr>
                <a:spLocks noChangeArrowheads="1"/>
              </p:cNvSpPr>
              <p:nvPr/>
            </p:nvSpPr>
            <p:spPr bwMode="auto">
              <a:xfrm>
                <a:off x="8261350" y="1838326"/>
                <a:ext cx="2546350" cy="399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6697A9"/>
                        </a:gs>
                        <a:gs pos="100000">
                          <a:srgbClr val="6697A9">
                            <a:gamma/>
                            <a:shade val="0"/>
                            <a:invGamma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DDDDD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8000" tIns="46800" rIns="93600" bIns="4680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GB" sz="1100" b="1" dirty="0">
                    <a:cs typeface="Arial" pitchFamily="34" charset="0"/>
                  </a:rPr>
                  <a:t>Electricity customers in EU, </a:t>
                </a:r>
                <a:r>
                  <a:rPr lang="en-GB" sz="1100" b="1" dirty="0" smtClean="0">
                    <a:cs typeface="Arial" pitchFamily="34" charset="0"/>
                  </a:rPr>
                  <a:t>2016</a:t>
                </a:r>
                <a:endParaRPr lang="en-GB" sz="1100" b="1" dirty="0">
                  <a:cs typeface="Arial" pitchFamily="34" charset="0"/>
                </a:endParaRP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GB" sz="1100" b="1" dirty="0">
                    <a:cs typeface="Arial" pitchFamily="34" charset="0"/>
                  </a:rPr>
                  <a:t>Millions</a:t>
                </a:r>
                <a:endParaRPr lang="en-US" sz="1100" b="1" dirty="0">
                  <a:cs typeface="Arial" pitchFamily="34" charset="0"/>
                </a:endParaRPr>
              </a:p>
            </p:txBody>
          </p:sp>
          <p:sp>
            <p:nvSpPr>
              <p:cNvPr id="819210" name="Rectangle 10"/>
              <p:cNvSpPr>
                <a:spLocks noChangeArrowheads="1"/>
              </p:cNvSpPr>
              <p:nvPr/>
            </p:nvSpPr>
            <p:spPr bwMode="auto">
              <a:xfrm>
                <a:off x="9034463" y="1476376"/>
                <a:ext cx="106045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873125"/>
                <a:r>
                  <a:rPr lang="en-US" sz="1600" b="1" dirty="0">
                    <a:solidFill>
                      <a:schemeClr val="accent4"/>
                    </a:solidFill>
                    <a:ea typeface="ＭＳ Ｐゴシック" pitchFamily="34" charset="-128"/>
                  </a:rPr>
                  <a:t>Customers</a:t>
                </a:r>
                <a:endParaRPr lang="en-US" sz="1600" b="1" dirty="0">
                  <a:solidFill>
                    <a:schemeClr val="accent4"/>
                  </a:solidFill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7864873" y="2245145"/>
                <a:ext cx="2842212" cy="3533511"/>
                <a:chOff x="7864873" y="2245145"/>
                <a:chExt cx="2842212" cy="3533511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516082" y="2245145"/>
                  <a:ext cx="2191003" cy="3433222"/>
                </a:xfrm>
                <a:prstGeom prst="rect">
                  <a:avLst/>
                </a:prstGeom>
              </p:spPr>
            </p:pic>
            <p:sp>
              <p:nvSpPr>
                <p:cNvPr id="819292" name="Rectangle 92"/>
                <p:cNvSpPr>
                  <a:spLocks noChangeArrowheads="1"/>
                </p:cNvSpPr>
                <p:nvPr/>
              </p:nvSpPr>
              <p:spPr bwMode="auto">
                <a:xfrm>
                  <a:off x="7864873" y="4984589"/>
                  <a:ext cx="615553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>
                    <a:lnSpc>
                      <a:spcPts val="900"/>
                    </a:lnSpc>
                  </a:pPr>
                  <a:r>
                    <a:rPr lang="fi-FI" sz="900" noProof="1"/>
                    <a:t>Gas </a:t>
                  </a:r>
                  <a:r>
                    <a:rPr lang="fi-FI" sz="900" noProof="1" smtClean="0"/>
                    <a:t>Natural</a:t>
                  </a:r>
                </a:p>
                <a:p>
                  <a:pPr algn="r" eaLnBrk="0" hangingPunct="0">
                    <a:lnSpc>
                      <a:spcPts val="900"/>
                    </a:lnSpc>
                  </a:pPr>
                  <a:r>
                    <a:rPr lang="fi-FI" sz="900" noProof="1" smtClean="0"/>
                    <a:t>Fenosa</a:t>
                  </a:r>
                  <a:endParaRPr lang="fi-FI" sz="900" noProof="1"/>
                </a:p>
              </p:txBody>
            </p:sp>
            <p:sp>
              <p:nvSpPr>
                <p:cNvPr id="819293" name="Rectangle 93"/>
                <p:cNvSpPr>
                  <a:spLocks noChangeArrowheads="1"/>
                </p:cNvSpPr>
                <p:nvPr/>
              </p:nvSpPr>
              <p:spPr bwMode="auto">
                <a:xfrm>
                  <a:off x="8211122" y="4490345"/>
                  <a:ext cx="269304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PGE</a:t>
                  </a:r>
                </a:p>
              </p:txBody>
            </p:sp>
            <p:sp>
              <p:nvSpPr>
                <p:cNvPr id="819295" name="Rectangle 95"/>
                <p:cNvSpPr>
                  <a:spLocks noChangeArrowheads="1"/>
                </p:cNvSpPr>
                <p:nvPr/>
              </p:nvSpPr>
              <p:spPr bwMode="auto">
                <a:xfrm>
                  <a:off x="8082881" y="3948476"/>
                  <a:ext cx="397545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/>
                    <a:t>ENGIE</a:t>
                  </a:r>
                </a:p>
              </p:txBody>
            </p:sp>
            <p:sp>
              <p:nvSpPr>
                <p:cNvPr id="819290" name="Rectangle 90"/>
                <p:cNvSpPr>
                  <a:spLocks noChangeArrowheads="1"/>
                </p:cNvSpPr>
                <p:nvPr/>
              </p:nvSpPr>
              <p:spPr bwMode="auto">
                <a:xfrm>
                  <a:off x="8167840" y="2864738"/>
                  <a:ext cx="312586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/>
                    <a:t>E.ON</a:t>
                  </a:r>
                </a:p>
              </p:txBody>
            </p:sp>
            <p:sp>
              <p:nvSpPr>
                <p:cNvPr id="819280" name="Rectangle 80"/>
                <p:cNvSpPr>
                  <a:spLocks noChangeArrowheads="1"/>
                </p:cNvSpPr>
                <p:nvPr/>
              </p:nvSpPr>
              <p:spPr bwMode="auto">
                <a:xfrm>
                  <a:off x="8267226" y="3406607"/>
                  <a:ext cx="213200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/>
                    <a:t>DEI</a:t>
                  </a:r>
                </a:p>
              </p:txBody>
            </p:sp>
            <p:sp>
              <p:nvSpPr>
                <p:cNvPr id="819281" name="Rectangle 81"/>
                <p:cNvSpPr>
                  <a:spLocks noChangeArrowheads="1"/>
                </p:cNvSpPr>
                <p:nvPr/>
              </p:nvSpPr>
              <p:spPr bwMode="auto">
                <a:xfrm>
                  <a:off x="8223946" y="3225984"/>
                  <a:ext cx="256480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/>
                    <a:t>CEZ</a:t>
                  </a:r>
                </a:p>
              </p:txBody>
            </p:sp>
            <p:sp>
              <p:nvSpPr>
                <p:cNvPr id="819282" name="Rectangle 82"/>
                <p:cNvSpPr>
                  <a:spLocks noChangeArrowheads="1"/>
                </p:cNvSpPr>
                <p:nvPr/>
              </p:nvSpPr>
              <p:spPr bwMode="auto">
                <a:xfrm>
                  <a:off x="8225548" y="2322869"/>
                  <a:ext cx="254878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Enel</a:t>
                  </a:r>
                </a:p>
              </p:txBody>
            </p:sp>
            <p:sp>
              <p:nvSpPr>
                <p:cNvPr id="819283" name="Rectangle 83"/>
                <p:cNvSpPr>
                  <a:spLocks noChangeArrowheads="1"/>
                </p:cNvSpPr>
                <p:nvPr/>
              </p:nvSpPr>
              <p:spPr bwMode="auto">
                <a:xfrm>
                  <a:off x="8004334" y="3587230"/>
                  <a:ext cx="476092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/>
                    <a:t>Centrica</a:t>
                  </a:r>
                </a:p>
              </p:txBody>
            </p:sp>
            <p:sp>
              <p:nvSpPr>
                <p:cNvPr id="819284" name="Rectangle 84"/>
                <p:cNvSpPr>
                  <a:spLocks noChangeArrowheads="1"/>
                </p:cNvSpPr>
                <p:nvPr/>
              </p:nvSpPr>
              <p:spPr bwMode="auto">
                <a:xfrm>
                  <a:off x="8217534" y="3767853"/>
                  <a:ext cx="262892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dirty="0"/>
                    <a:t>EDP</a:t>
                  </a:r>
                  <a:endParaRPr lang="en-US" sz="1000" dirty="0"/>
                </a:p>
              </p:txBody>
            </p:sp>
            <p:sp>
              <p:nvSpPr>
                <p:cNvPr id="819285" name="Rectangle 85"/>
                <p:cNvSpPr>
                  <a:spLocks noChangeArrowheads="1"/>
                </p:cNvSpPr>
                <p:nvPr/>
              </p:nvSpPr>
              <p:spPr bwMode="auto">
                <a:xfrm>
                  <a:off x="7977083" y="3045361"/>
                  <a:ext cx="503343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Iberdrola</a:t>
                  </a:r>
                </a:p>
              </p:txBody>
            </p:sp>
            <p:sp>
              <p:nvSpPr>
                <p:cNvPr id="819286" name="Rectangle 86"/>
                <p:cNvSpPr>
                  <a:spLocks noChangeArrowheads="1"/>
                </p:cNvSpPr>
                <p:nvPr/>
              </p:nvSpPr>
              <p:spPr bwMode="auto">
                <a:xfrm>
                  <a:off x="8225548" y="4670968"/>
                  <a:ext cx="254878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/>
                    <a:t>SSE</a:t>
                  </a:r>
                </a:p>
              </p:txBody>
            </p:sp>
            <p:sp>
              <p:nvSpPr>
                <p:cNvPr id="819287" name="Rectangle 87"/>
                <p:cNvSpPr>
                  <a:spLocks noChangeArrowheads="1"/>
                </p:cNvSpPr>
                <p:nvPr/>
              </p:nvSpPr>
              <p:spPr bwMode="auto">
                <a:xfrm>
                  <a:off x="8118147" y="4309722"/>
                  <a:ext cx="362279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EnBW</a:t>
                  </a:r>
                </a:p>
              </p:txBody>
            </p:sp>
            <p:sp>
              <p:nvSpPr>
                <p:cNvPr id="819288" name="Rectangle 88"/>
                <p:cNvSpPr>
                  <a:spLocks noChangeArrowheads="1"/>
                </p:cNvSpPr>
                <p:nvPr/>
              </p:nvSpPr>
              <p:spPr bwMode="auto">
                <a:xfrm>
                  <a:off x="8037997" y="5212837"/>
                  <a:ext cx="442429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b="1" dirty="0"/>
                    <a:t>Fortum</a:t>
                  </a:r>
                </a:p>
              </p:txBody>
            </p:sp>
            <p:sp>
              <p:nvSpPr>
                <p:cNvPr id="819289" name="Rectangle 89"/>
                <p:cNvSpPr>
                  <a:spLocks noChangeArrowheads="1"/>
                </p:cNvSpPr>
                <p:nvPr/>
              </p:nvSpPr>
              <p:spPr bwMode="auto">
                <a:xfrm>
                  <a:off x="8223946" y="2503492"/>
                  <a:ext cx="256480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/>
                    <a:t>EDF</a:t>
                  </a:r>
                </a:p>
              </p:txBody>
            </p:sp>
            <p:sp>
              <p:nvSpPr>
                <p:cNvPr id="819291" name="Rectangle 91"/>
                <p:cNvSpPr>
                  <a:spLocks noChangeArrowheads="1"/>
                </p:cNvSpPr>
                <p:nvPr/>
              </p:nvSpPr>
              <p:spPr bwMode="auto">
                <a:xfrm>
                  <a:off x="8180664" y="2684115"/>
                  <a:ext cx="299762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/>
                    <a:t>RWE</a:t>
                  </a:r>
                </a:p>
              </p:txBody>
            </p:sp>
            <p:sp>
              <p:nvSpPr>
                <p:cNvPr id="819294" name="Rectangle 94"/>
                <p:cNvSpPr>
                  <a:spLocks noChangeArrowheads="1"/>
                </p:cNvSpPr>
                <p:nvPr/>
              </p:nvSpPr>
              <p:spPr bwMode="auto">
                <a:xfrm>
                  <a:off x="8076469" y="4832541"/>
                  <a:ext cx="403957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Tauron</a:t>
                  </a:r>
                </a:p>
              </p:txBody>
            </p:sp>
            <p:sp>
              <p:nvSpPr>
                <p:cNvPr id="819297" name="Rectangle 97"/>
                <p:cNvSpPr>
                  <a:spLocks noChangeArrowheads="1"/>
                </p:cNvSpPr>
                <p:nvPr/>
              </p:nvSpPr>
              <p:spPr bwMode="auto">
                <a:xfrm>
                  <a:off x="8097309" y="5393455"/>
                  <a:ext cx="383117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 err="1"/>
                    <a:t>Ørsted</a:t>
                  </a:r>
                  <a:endParaRPr lang="en-US" sz="1000" dirty="0"/>
                </a:p>
              </p:txBody>
            </p:sp>
            <p:sp>
              <p:nvSpPr>
                <p:cNvPr id="819298" name="Line 98"/>
                <p:cNvSpPr>
                  <a:spLocks noChangeShapeType="1"/>
                </p:cNvSpPr>
                <p:nvPr/>
              </p:nvSpPr>
              <p:spPr bwMode="auto">
                <a:xfrm>
                  <a:off x="8258175" y="5196337"/>
                  <a:ext cx="476250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8507002" y="5593990"/>
                  <a:ext cx="1999896" cy="184666"/>
                  <a:chOff x="8507002" y="5441590"/>
                  <a:chExt cx="1999896" cy="184666"/>
                </a:xfrm>
              </p:grpSpPr>
              <p:sp>
                <p:nvSpPr>
                  <p:cNvPr id="819300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8507002" y="5441590"/>
                    <a:ext cx="84960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819301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9402763" y="5441590"/>
                    <a:ext cx="18573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819302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10336980" y="5441590"/>
                    <a:ext cx="16991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40</a:t>
                    </a:r>
                  </a:p>
                </p:txBody>
              </p:sp>
              <p:sp>
                <p:nvSpPr>
                  <p:cNvPr id="819303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8941567" y="5441590"/>
                    <a:ext cx="16991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819304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9870254" y="5441590"/>
                    <a:ext cx="16991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30</a:t>
                    </a:r>
                  </a:p>
                </p:txBody>
              </p:sp>
            </p:grpSp>
            <p:sp>
              <p:nvSpPr>
                <p:cNvPr id="819305" name="Rectangle 105"/>
                <p:cNvSpPr>
                  <a:spLocks noChangeArrowheads="1"/>
                </p:cNvSpPr>
                <p:nvPr/>
              </p:nvSpPr>
              <p:spPr bwMode="auto">
                <a:xfrm>
                  <a:off x="7949832" y="4129099"/>
                  <a:ext cx="530594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Vattenfall</a:t>
                  </a:r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1166814" y="1476376"/>
              <a:ext cx="3684587" cy="4304201"/>
              <a:chOff x="1166814" y="1476376"/>
              <a:chExt cx="3684587" cy="4304201"/>
            </a:xfrm>
          </p:grpSpPr>
          <p:sp>
            <p:nvSpPr>
              <p:cNvPr id="819206" name="Text Box 6"/>
              <p:cNvSpPr txBox="1">
                <a:spLocks noChangeArrowheads="1"/>
              </p:cNvSpPr>
              <p:nvPr/>
            </p:nvSpPr>
            <p:spPr bwMode="auto">
              <a:xfrm>
                <a:off x="1166814" y="1839914"/>
                <a:ext cx="3684587" cy="399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6697A9"/>
                        </a:gs>
                        <a:gs pos="100000">
                          <a:srgbClr val="6697A9">
                            <a:gamma/>
                            <a:shade val="0"/>
                            <a:invGamma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DDDDD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8000" tIns="46800" rIns="93600" bIns="4680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GB" sz="1100" b="1" dirty="0">
                    <a:cs typeface="Arial" pitchFamily="34" charset="0"/>
                  </a:rPr>
                  <a:t>Largest producers in Europe and Russia, </a:t>
                </a:r>
                <a:r>
                  <a:rPr lang="en-GB" sz="1100" b="1" dirty="0" smtClean="0">
                    <a:cs typeface="Arial" pitchFamily="34" charset="0"/>
                  </a:rPr>
                  <a:t>2016</a:t>
                </a:r>
                <a:endParaRPr lang="en-GB" sz="1100" b="1" dirty="0">
                  <a:cs typeface="Arial" pitchFamily="34" charset="0"/>
                </a:endParaRP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GB" sz="1100" b="1" dirty="0" err="1">
                    <a:cs typeface="Arial" pitchFamily="34" charset="0"/>
                  </a:rPr>
                  <a:t>TWh</a:t>
                </a:r>
                <a:endParaRPr lang="en-GB" sz="1100" b="1" dirty="0">
                  <a:cs typeface="Arial" pitchFamily="34" charset="0"/>
                </a:endParaRPr>
              </a:p>
            </p:txBody>
          </p:sp>
          <p:sp>
            <p:nvSpPr>
              <p:cNvPr id="819207" name="Rectangle 7"/>
              <p:cNvSpPr>
                <a:spLocks noChangeArrowheads="1"/>
              </p:cNvSpPr>
              <p:nvPr/>
            </p:nvSpPr>
            <p:spPr bwMode="auto">
              <a:xfrm>
                <a:off x="2527301" y="1476376"/>
                <a:ext cx="1704975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873125"/>
                <a:r>
                  <a:rPr lang="en-US" sz="1600" b="1" dirty="0">
                    <a:solidFill>
                      <a:schemeClr val="accent4"/>
                    </a:solidFill>
                    <a:ea typeface="ＭＳ Ｐゴシック" pitchFamily="34" charset="-128"/>
                  </a:rPr>
                  <a:t>Power generation</a:t>
                </a:r>
                <a:endParaRPr lang="en-US" sz="1600" b="1" dirty="0">
                  <a:solidFill>
                    <a:schemeClr val="accent4"/>
                  </a:solidFill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244618" y="2283852"/>
                <a:ext cx="3238129" cy="3496725"/>
                <a:chOff x="1244618" y="2283852"/>
                <a:chExt cx="3238129" cy="3496725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34975" y="2283852"/>
                  <a:ext cx="2053779" cy="3402786"/>
                </a:xfrm>
                <a:prstGeom prst="rect">
                  <a:avLst/>
                </a:prstGeom>
              </p:spPr>
            </p:pic>
            <p:sp>
              <p:nvSpPr>
                <p:cNvPr id="819254" name="Rectangle 54"/>
                <p:cNvSpPr>
                  <a:spLocks noChangeArrowheads="1"/>
                </p:cNvSpPr>
                <p:nvPr/>
              </p:nvSpPr>
              <p:spPr bwMode="auto">
                <a:xfrm>
                  <a:off x="1922152" y="4347274"/>
                  <a:ext cx="362279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T Plus</a:t>
                  </a:r>
                </a:p>
              </p:txBody>
            </p:sp>
            <p:sp>
              <p:nvSpPr>
                <p:cNvPr id="819265" name="Rectangle 65"/>
                <p:cNvSpPr>
                  <a:spLocks noChangeArrowheads="1"/>
                </p:cNvSpPr>
                <p:nvPr/>
              </p:nvSpPr>
              <p:spPr bwMode="auto">
                <a:xfrm>
                  <a:off x="1377131" y="2541097"/>
                  <a:ext cx="907300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Rosenergoatom</a:t>
                  </a:r>
                </a:p>
              </p:txBody>
            </p:sp>
            <p:sp>
              <p:nvSpPr>
                <p:cNvPr id="819250" name="Rectangle 50"/>
                <p:cNvSpPr>
                  <a:spLocks noChangeArrowheads="1"/>
                </p:cNvSpPr>
                <p:nvPr/>
              </p:nvSpPr>
              <p:spPr bwMode="auto">
                <a:xfrm>
                  <a:off x="1907725" y="2902630"/>
                  <a:ext cx="376706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dirty="0" err="1"/>
                    <a:t>Uniper</a:t>
                  </a:r>
                  <a:endParaRPr lang="en-US" sz="1000" dirty="0"/>
                </a:p>
              </p:txBody>
            </p:sp>
            <p:sp>
              <p:nvSpPr>
                <p:cNvPr id="819246" name="Rectangle 46"/>
                <p:cNvSpPr>
                  <a:spLocks noChangeArrowheads="1"/>
                </p:cNvSpPr>
                <p:nvPr/>
              </p:nvSpPr>
              <p:spPr bwMode="auto">
                <a:xfrm>
                  <a:off x="2073293" y="5431885"/>
                  <a:ext cx="211138" cy="15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DEI</a:t>
                  </a:r>
                </a:p>
              </p:txBody>
            </p:sp>
            <p:sp>
              <p:nvSpPr>
                <p:cNvPr id="819247" name="Rectangle 47"/>
                <p:cNvSpPr>
                  <a:spLocks noChangeArrowheads="1"/>
                </p:cNvSpPr>
                <p:nvPr/>
              </p:nvSpPr>
              <p:spPr bwMode="auto">
                <a:xfrm>
                  <a:off x="1420412" y="3985741"/>
                  <a:ext cx="864019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EuroSibEnergo</a:t>
                  </a:r>
                </a:p>
              </p:txBody>
            </p:sp>
            <p:sp>
              <p:nvSpPr>
                <p:cNvPr id="819252" name="Rectangle 52"/>
                <p:cNvSpPr>
                  <a:spLocks noChangeArrowheads="1"/>
                </p:cNvSpPr>
                <p:nvPr/>
              </p:nvSpPr>
              <p:spPr bwMode="auto">
                <a:xfrm>
                  <a:off x="1878872" y="3744719"/>
                  <a:ext cx="405559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Fortum</a:t>
                  </a:r>
                </a:p>
              </p:txBody>
            </p:sp>
            <p:sp>
              <p:nvSpPr>
                <p:cNvPr id="8192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021539" y="3865230"/>
                  <a:ext cx="262892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EPH</a:t>
                  </a:r>
                </a:p>
              </p:txBody>
            </p:sp>
            <p:sp>
              <p:nvSpPr>
                <p:cNvPr id="819255" name="Rectangle 55"/>
                <p:cNvSpPr>
                  <a:spLocks noChangeArrowheads="1"/>
                </p:cNvSpPr>
                <p:nvPr/>
              </p:nvSpPr>
              <p:spPr bwMode="auto">
                <a:xfrm>
                  <a:off x="1715364" y="3023141"/>
                  <a:ext cx="569067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RusHydro</a:t>
                  </a:r>
                </a:p>
              </p:txBody>
            </p:sp>
            <p:sp>
              <p:nvSpPr>
                <p:cNvPr id="819256" name="Rectangle 56"/>
                <p:cNvSpPr>
                  <a:spLocks noChangeArrowheads="1"/>
                </p:cNvSpPr>
                <p:nvPr/>
              </p:nvSpPr>
              <p:spPr bwMode="auto">
                <a:xfrm>
                  <a:off x="1809942" y="4106252"/>
                  <a:ext cx="474489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Statkraft</a:t>
                  </a:r>
                </a:p>
              </p:txBody>
            </p:sp>
            <p:sp>
              <p:nvSpPr>
                <p:cNvPr id="819257" name="Rectangle 57"/>
                <p:cNvSpPr>
                  <a:spLocks noChangeArrowheads="1"/>
                </p:cNvSpPr>
                <p:nvPr/>
              </p:nvSpPr>
              <p:spPr bwMode="auto">
                <a:xfrm>
                  <a:off x="2029553" y="2661608"/>
                  <a:ext cx="254878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Enel</a:t>
                  </a:r>
                </a:p>
              </p:txBody>
            </p:sp>
            <p:sp>
              <p:nvSpPr>
                <p:cNvPr id="819258" name="Rectangle 58"/>
                <p:cNvSpPr>
                  <a:spLocks noChangeArrowheads="1"/>
                </p:cNvSpPr>
                <p:nvPr/>
              </p:nvSpPr>
              <p:spPr bwMode="auto">
                <a:xfrm>
                  <a:off x="2027951" y="4226763"/>
                  <a:ext cx="256480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CEZ</a:t>
                  </a:r>
                </a:p>
              </p:txBody>
            </p:sp>
            <p:sp>
              <p:nvSpPr>
                <p:cNvPr id="819259" name="Rectangle 59"/>
                <p:cNvSpPr>
                  <a:spLocks noChangeArrowheads="1"/>
                </p:cNvSpPr>
                <p:nvPr/>
              </p:nvSpPr>
              <p:spPr bwMode="auto">
                <a:xfrm>
                  <a:off x="1971845" y="5070340"/>
                  <a:ext cx="312586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E.ON</a:t>
                  </a:r>
                </a:p>
              </p:txBody>
            </p:sp>
            <p:sp>
              <p:nvSpPr>
                <p:cNvPr id="819260" name="Rectangle 60"/>
                <p:cNvSpPr>
                  <a:spLocks noChangeArrowheads="1"/>
                </p:cNvSpPr>
                <p:nvPr/>
              </p:nvSpPr>
              <p:spPr bwMode="auto">
                <a:xfrm>
                  <a:off x="1922152" y="4588296"/>
                  <a:ext cx="362279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EnBW</a:t>
                  </a:r>
                </a:p>
              </p:txBody>
            </p:sp>
            <p:sp>
              <p:nvSpPr>
                <p:cNvPr id="819261" name="Rectangle 61"/>
                <p:cNvSpPr>
                  <a:spLocks noChangeArrowheads="1"/>
                </p:cNvSpPr>
                <p:nvPr/>
              </p:nvSpPr>
              <p:spPr bwMode="auto">
                <a:xfrm>
                  <a:off x="1758646" y="2782119"/>
                  <a:ext cx="525785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dirty="0"/>
                    <a:t>Gazprom</a:t>
                  </a:r>
                  <a:endParaRPr lang="en-US" sz="1000" dirty="0"/>
                </a:p>
              </p:txBody>
            </p:sp>
            <p:sp>
              <p:nvSpPr>
                <p:cNvPr id="819263" name="Rectangle 63"/>
                <p:cNvSpPr>
                  <a:spLocks noChangeArrowheads="1"/>
                </p:cNvSpPr>
                <p:nvPr/>
              </p:nvSpPr>
              <p:spPr bwMode="auto">
                <a:xfrm>
                  <a:off x="1244618" y="3505185"/>
                  <a:ext cx="1039813" cy="15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NNEGC Energoat</a:t>
                  </a:r>
                  <a:r>
                    <a:rPr lang="fi-FI" sz="1000" dirty="0"/>
                    <a:t>.</a:t>
                  </a:r>
                  <a:endParaRPr lang="fi-FI" sz="1000" noProof="1"/>
                </a:p>
              </p:txBody>
            </p:sp>
            <p:sp>
              <p:nvSpPr>
                <p:cNvPr id="819264" name="Rectangle 64"/>
                <p:cNvSpPr>
                  <a:spLocks noChangeArrowheads="1"/>
                </p:cNvSpPr>
                <p:nvPr/>
              </p:nvSpPr>
              <p:spPr bwMode="auto">
                <a:xfrm>
                  <a:off x="1984669" y="2420586"/>
                  <a:ext cx="299762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RWE</a:t>
                  </a:r>
                </a:p>
              </p:txBody>
            </p:sp>
            <p:sp>
              <p:nvSpPr>
                <p:cNvPr id="819266" name="Rectangle 66"/>
                <p:cNvSpPr>
                  <a:spLocks noChangeArrowheads="1"/>
                </p:cNvSpPr>
                <p:nvPr/>
              </p:nvSpPr>
              <p:spPr bwMode="auto">
                <a:xfrm>
                  <a:off x="1960581" y="2301563"/>
                  <a:ext cx="323850" cy="15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  EDF</a:t>
                  </a: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2322098" y="5595911"/>
                  <a:ext cx="2160649" cy="184666"/>
                  <a:chOff x="2322098" y="5443511"/>
                  <a:chExt cx="2160649" cy="184666"/>
                </a:xfrm>
              </p:grpSpPr>
              <p:sp>
                <p:nvSpPr>
                  <p:cNvPr id="81926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322098" y="5443511"/>
                    <a:ext cx="84960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81926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569724" y="5443511"/>
                    <a:ext cx="25487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819270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899923" y="5443511"/>
                    <a:ext cx="25487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200</a:t>
                    </a:r>
                  </a:p>
                </p:txBody>
              </p:sp>
              <p:sp>
                <p:nvSpPr>
                  <p:cNvPr id="81927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223420" y="5443511"/>
                    <a:ext cx="273050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300</a:t>
                    </a:r>
                  </a:p>
                </p:txBody>
              </p:sp>
              <p:sp>
                <p:nvSpPr>
                  <p:cNvPr id="819272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565527" y="5443511"/>
                    <a:ext cx="252413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400</a:t>
                    </a:r>
                  </a:p>
                </p:txBody>
              </p:sp>
              <p:sp>
                <p:nvSpPr>
                  <p:cNvPr id="81927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3895289" y="5443511"/>
                    <a:ext cx="25487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500</a:t>
                    </a:r>
                  </a:p>
                </p:txBody>
              </p:sp>
              <p:sp>
                <p:nvSpPr>
                  <p:cNvPr id="819274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4227869" y="5443511"/>
                    <a:ext cx="25487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600</a:t>
                    </a:r>
                  </a:p>
                </p:txBody>
              </p:sp>
            </p:grpSp>
            <p:sp>
              <p:nvSpPr>
                <p:cNvPr id="819277" name="Rectangle 77"/>
                <p:cNvSpPr>
                  <a:spLocks noChangeArrowheads="1"/>
                </p:cNvSpPr>
                <p:nvPr/>
              </p:nvSpPr>
              <p:spPr bwMode="auto">
                <a:xfrm>
                  <a:off x="1418809" y="3264163"/>
                  <a:ext cx="865622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dirty="0"/>
                    <a:t>Inter RAO UES</a:t>
                  </a:r>
                  <a:endParaRPr lang="fi-FI" sz="1000" noProof="1"/>
                </a:p>
              </p:txBody>
            </p:sp>
            <p:sp>
              <p:nvSpPr>
                <p:cNvPr id="109" name="Rectangle 60"/>
                <p:cNvSpPr>
                  <a:spLocks noChangeArrowheads="1"/>
                </p:cNvSpPr>
                <p:nvPr/>
              </p:nvSpPr>
              <p:spPr bwMode="auto">
                <a:xfrm>
                  <a:off x="2021539" y="4708807"/>
                  <a:ext cx="262892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EDP</a:t>
                  </a:r>
                </a:p>
              </p:txBody>
            </p:sp>
            <p:sp>
              <p:nvSpPr>
                <p:cNvPr id="819275" name="Rectangle 75"/>
                <p:cNvSpPr>
                  <a:spLocks noChangeArrowheads="1"/>
                </p:cNvSpPr>
                <p:nvPr/>
              </p:nvSpPr>
              <p:spPr bwMode="auto">
                <a:xfrm>
                  <a:off x="1886886" y="3143652"/>
                  <a:ext cx="397545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ENGIE</a:t>
                  </a:r>
                </a:p>
              </p:txBody>
            </p:sp>
            <p:sp>
              <p:nvSpPr>
                <p:cNvPr id="819251" name="Rectangle 51"/>
                <p:cNvSpPr>
                  <a:spLocks noChangeArrowheads="1"/>
                </p:cNvSpPr>
                <p:nvPr/>
              </p:nvSpPr>
              <p:spPr bwMode="auto">
                <a:xfrm>
                  <a:off x="1753837" y="3384674"/>
                  <a:ext cx="530594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Vattenfall</a:t>
                  </a:r>
                </a:p>
              </p:txBody>
            </p:sp>
            <p:sp>
              <p:nvSpPr>
                <p:cNvPr id="106" name="Rectangle 46"/>
                <p:cNvSpPr>
                  <a:spLocks noChangeArrowheads="1"/>
                </p:cNvSpPr>
                <p:nvPr/>
              </p:nvSpPr>
              <p:spPr bwMode="auto">
                <a:xfrm>
                  <a:off x="1747425" y="5190851"/>
                  <a:ext cx="537006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dirty="0" err="1"/>
                    <a:t>Sibgengo</a:t>
                  </a:r>
                  <a:endParaRPr lang="fi-FI" sz="1000" noProof="1"/>
                </a:p>
              </p:txBody>
            </p:sp>
            <p:sp>
              <p:nvSpPr>
                <p:cNvPr id="111" name="Rectangle 46"/>
                <p:cNvSpPr>
                  <a:spLocks noChangeArrowheads="1"/>
                </p:cNvSpPr>
                <p:nvPr/>
              </p:nvSpPr>
              <p:spPr bwMode="auto">
                <a:xfrm>
                  <a:off x="1942991" y="4829318"/>
                  <a:ext cx="341440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dirty="0"/>
                    <a:t>DTEK</a:t>
                  </a:r>
                  <a:endParaRPr lang="fi-FI" sz="1000" noProof="1"/>
                </a:p>
              </p:txBody>
            </p:sp>
            <p:sp>
              <p:nvSpPr>
                <p:cNvPr id="114" name="Rectangle 59"/>
                <p:cNvSpPr>
                  <a:spLocks noChangeArrowheads="1"/>
                </p:cNvSpPr>
                <p:nvPr/>
              </p:nvSpPr>
              <p:spPr bwMode="auto">
                <a:xfrm>
                  <a:off x="2029553" y="4949829"/>
                  <a:ext cx="254878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EPS</a:t>
                  </a:r>
                </a:p>
              </p:txBody>
            </p:sp>
            <p:sp>
              <p:nvSpPr>
                <p:cNvPr id="115" name="Rectangle 54"/>
                <p:cNvSpPr>
                  <a:spLocks noChangeArrowheads="1"/>
                </p:cNvSpPr>
                <p:nvPr/>
              </p:nvSpPr>
              <p:spPr bwMode="auto">
                <a:xfrm>
                  <a:off x="2015127" y="4467785"/>
                  <a:ext cx="269304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PGE</a:t>
                  </a:r>
                </a:p>
              </p:txBody>
            </p:sp>
            <p:sp>
              <p:nvSpPr>
                <p:cNvPr id="116" name="Rectangle 52"/>
                <p:cNvSpPr>
                  <a:spLocks noChangeArrowheads="1"/>
                </p:cNvSpPr>
                <p:nvPr/>
              </p:nvSpPr>
              <p:spPr bwMode="auto">
                <a:xfrm>
                  <a:off x="1781087" y="3624208"/>
                  <a:ext cx="503344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Iberdrola</a:t>
                  </a:r>
                </a:p>
              </p:txBody>
            </p:sp>
            <p:sp>
              <p:nvSpPr>
                <p:cNvPr id="148" name="Rectangle 46"/>
                <p:cNvSpPr>
                  <a:spLocks noChangeArrowheads="1"/>
                </p:cNvSpPr>
                <p:nvPr/>
              </p:nvSpPr>
              <p:spPr bwMode="auto">
                <a:xfrm>
                  <a:off x="1803530" y="5311362"/>
                  <a:ext cx="480901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Verbund</a:t>
                  </a: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4416684" y="1476376"/>
              <a:ext cx="3516054" cy="4308265"/>
              <a:chOff x="4416684" y="1476376"/>
              <a:chExt cx="3516054" cy="4308265"/>
            </a:xfrm>
          </p:grpSpPr>
          <p:sp>
            <p:nvSpPr>
              <p:cNvPr id="819205" name="Text Box 5"/>
              <p:cNvSpPr txBox="1">
                <a:spLocks noChangeArrowheads="1"/>
              </p:cNvSpPr>
              <p:nvPr/>
            </p:nvSpPr>
            <p:spPr bwMode="auto">
              <a:xfrm>
                <a:off x="5037138" y="1839914"/>
                <a:ext cx="2895600" cy="399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6697A9"/>
                        </a:gs>
                        <a:gs pos="100000">
                          <a:srgbClr val="6697A9">
                            <a:gamma/>
                            <a:shade val="0"/>
                            <a:invGamma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DDDDD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8000" tIns="46800" rIns="93600" bIns="4680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GB" sz="1100" b="1" dirty="0">
                    <a:cs typeface="Arial" pitchFamily="34" charset="0"/>
                  </a:rPr>
                  <a:t>Largest global producers, </a:t>
                </a:r>
                <a:r>
                  <a:rPr lang="en-GB" sz="1100" b="1" dirty="0" smtClean="0">
                    <a:cs typeface="Arial" pitchFamily="34" charset="0"/>
                  </a:rPr>
                  <a:t>2016 </a:t>
                </a:r>
                <a:endParaRPr lang="en-GB" sz="1100" b="1" dirty="0">
                  <a:cs typeface="Arial" pitchFamily="34" charset="0"/>
                </a:endParaRP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GB" sz="1100" b="1" dirty="0" err="1">
                    <a:cs typeface="Arial" pitchFamily="34" charset="0"/>
                  </a:rPr>
                  <a:t>TWh</a:t>
                </a:r>
                <a:endParaRPr lang="en-GB" sz="1100" b="1" dirty="0">
                  <a:cs typeface="Arial" pitchFamily="34" charset="0"/>
                </a:endParaRPr>
              </a:p>
            </p:txBody>
          </p:sp>
          <p:sp>
            <p:nvSpPr>
              <p:cNvPr id="819208" name="Rectangle 8"/>
              <p:cNvSpPr>
                <a:spLocks noChangeArrowheads="1"/>
              </p:cNvSpPr>
              <p:nvPr/>
            </p:nvSpPr>
            <p:spPr bwMode="auto">
              <a:xfrm>
                <a:off x="5702634" y="1476376"/>
                <a:ext cx="1572546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873125"/>
                <a:r>
                  <a:rPr lang="en-US" sz="1600" b="1" dirty="0">
                    <a:solidFill>
                      <a:schemeClr val="accent4"/>
                    </a:solidFill>
                    <a:ea typeface="ＭＳ Ｐゴシック" pitchFamily="34" charset="-128"/>
                  </a:rPr>
                  <a:t>Heat production</a:t>
                </a:r>
                <a:endParaRPr lang="en-US" sz="1600" b="1" dirty="0">
                  <a:solidFill>
                    <a:schemeClr val="accent4"/>
                  </a:solidFill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416684" y="2285194"/>
                <a:ext cx="3217682" cy="3499447"/>
                <a:chOff x="4416684" y="2285194"/>
                <a:chExt cx="3217682" cy="3499447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92154" y="2285194"/>
                  <a:ext cx="2142212" cy="3402786"/>
                </a:xfrm>
                <a:prstGeom prst="rect">
                  <a:avLst/>
                </a:prstGeom>
              </p:spPr>
            </p:pic>
            <p:sp>
              <p:nvSpPr>
                <p:cNvPr id="118" name="Rectangle 20"/>
                <p:cNvSpPr>
                  <a:spLocks noChangeArrowheads="1"/>
                </p:cNvSpPr>
                <p:nvPr/>
              </p:nvSpPr>
              <p:spPr bwMode="auto">
                <a:xfrm>
                  <a:off x="5064150" y="3788818"/>
                  <a:ext cx="384721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/>
                    <a:t>TGC-2</a:t>
                  </a:r>
                </a:p>
              </p:txBody>
            </p:sp>
            <p:sp>
              <p:nvSpPr>
                <p:cNvPr id="119" name="Rectangle 23"/>
                <p:cNvSpPr>
                  <a:spLocks noChangeArrowheads="1"/>
                </p:cNvSpPr>
                <p:nvPr/>
              </p:nvSpPr>
              <p:spPr bwMode="auto">
                <a:xfrm>
                  <a:off x="4717901" y="4165057"/>
                  <a:ext cx="730970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Minskenergo</a:t>
                  </a:r>
                </a:p>
              </p:txBody>
            </p:sp>
            <p:sp>
              <p:nvSpPr>
                <p:cNvPr id="120" name="Rectangle 12"/>
                <p:cNvSpPr>
                  <a:spLocks noChangeArrowheads="1"/>
                </p:cNvSpPr>
                <p:nvPr/>
              </p:nvSpPr>
              <p:spPr bwMode="auto">
                <a:xfrm>
                  <a:off x="5024075" y="3413328"/>
                  <a:ext cx="424796" cy="1531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Quadra</a:t>
                  </a:r>
                </a:p>
              </p:txBody>
            </p:sp>
            <p:sp>
              <p:nvSpPr>
                <p:cNvPr id="121" name="Rectangle 13"/>
                <p:cNvSpPr>
                  <a:spLocks noChangeArrowheads="1"/>
                </p:cNvSpPr>
                <p:nvPr/>
              </p:nvSpPr>
              <p:spPr bwMode="auto">
                <a:xfrm>
                  <a:off x="4868584" y="4541296"/>
                  <a:ext cx="580287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Tatenergo</a:t>
                  </a:r>
                </a:p>
              </p:txBody>
            </p:sp>
            <p:sp>
              <p:nvSpPr>
                <p:cNvPr id="122" name="Rectangle 14"/>
                <p:cNvSpPr>
                  <a:spLocks noChangeArrowheads="1"/>
                </p:cNvSpPr>
                <p:nvPr/>
              </p:nvSpPr>
              <p:spPr bwMode="auto">
                <a:xfrm>
                  <a:off x="5115446" y="4290470"/>
                  <a:ext cx="333425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Lukoil</a:t>
                  </a:r>
                </a:p>
              </p:txBody>
            </p:sp>
            <p:sp>
              <p:nvSpPr>
                <p:cNvPr id="123" name="Rectangle 15"/>
                <p:cNvSpPr>
                  <a:spLocks noChangeArrowheads="1"/>
                </p:cNvSpPr>
                <p:nvPr/>
              </p:nvSpPr>
              <p:spPr bwMode="auto">
                <a:xfrm>
                  <a:off x="5107432" y="4666709"/>
                  <a:ext cx="341439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DTEK</a:t>
                  </a:r>
                </a:p>
              </p:txBody>
            </p:sp>
            <p:sp>
              <p:nvSpPr>
                <p:cNvPr id="124" name="Rectangle 16"/>
                <p:cNvSpPr>
                  <a:spLocks noChangeArrowheads="1"/>
                </p:cNvSpPr>
                <p:nvPr/>
              </p:nvSpPr>
              <p:spPr bwMode="auto">
                <a:xfrm>
                  <a:off x="4918278" y="3037089"/>
                  <a:ext cx="530593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 err="1"/>
                    <a:t>Sibgenco</a:t>
                  </a:r>
                  <a:endParaRPr lang="en-US" sz="1000" dirty="0"/>
                </a:p>
              </p:txBody>
            </p:sp>
            <p:sp>
              <p:nvSpPr>
                <p:cNvPr id="125" name="Rectangle 21"/>
                <p:cNvSpPr>
                  <a:spLocks noChangeArrowheads="1"/>
                </p:cNvSpPr>
                <p:nvPr/>
              </p:nvSpPr>
              <p:spPr bwMode="auto">
                <a:xfrm>
                  <a:off x="5006442" y="3287915"/>
                  <a:ext cx="442429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b="1" dirty="0"/>
                    <a:t>Fortum</a:t>
                  </a:r>
                </a:p>
              </p:txBody>
            </p:sp>
            <p:sp>
              <p:nvSpPr>
                <p:cNvPr id="126" name="Rectangle 22"/>
                <p:cNvSpPr>
                  <a:spLocks noChangeArrowheads="1"/>
                </p:cNvSpPr>
                <p:nvPr/>
              </p:nvSpPr>
              <p:spPr bwMode="auto">
                <a:xfrm>
                  <a:off x="5065754" y="4917535"/>
                  <a:ext cx="383117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Ørsted</a:t>
                  </a:r>
                </a:p>
              </p:txBody>
            </p:sp>
            <p:sp>
              <p:nvSpPr>
                <p:cNvPr id="127" name="Rectangle 24"/>
                <p:cNvSpPr>
                  <a:spLocks noChangeArrowheads="1"/>
                </p:cNvSpPr>
                <p:nvPr/>
              </p:nvSpPr>
              <p:spPr bwMode="auto">
                <a:xfrm>
                  <a:off x="4867846" y="5293774"/>
                  <a:ext cx="581025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 smtClean="0"/>
                    <a:t>TGC-14</a:t>
                  </a:r>
                  <a:endParaRPr lang="en-US" sz="1000" dirty="0"/>
                </a:p>
              </p:txBody>
            </p:sp>
            <p:sp>
              <p:nvSpPr>
                <p:cNvPr id="128" name="Rectangle 25"/>
                <p:cNvSpPr>
                  <a:spLocks noChangeArrowheads="1"/>
                </p:cNvSpPr>
                <p:nvPr/>
              </p:nvSpPr>
              <p:spPr bwMode="auto">
                <a:xfrm>
                  <a:off x="5084989" y="4039644"/>
                  <a:ext cx="363882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KDHC</a:t>
                  </a: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5443128" y="5599975"/>
                  <a:ext cx="2143745" cy="184666"/>
                  <a:chOff x="5443128" y="5336477"/>
                  <a:chExt cx="2143745" cy="184666"/>
                </a:xfrm>
              </p:grpSpPr>
              <p:sp>
                <p:nvSpPr>
                  <p:cNvPr id="1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5443128" y="5336477"/>
                    <a:ext cx="84960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714834" y="5336477"/>
                    <a:ext cx="16991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1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5988605" y="5336477"/>
                    <a:ext cx="16991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40</a:t>
                    </a:r>
                  </a:p>
                </p:txBody>
              </p:sp>
              <p:sp>
                <p:nvSpPr>
                  <p:cNvPr id="1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6260196" y="5336477"/>
                    <a:ext cx="188913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1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6543387" y="5336477"/>
                    <a:ext cx="16991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1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6778375" y="5336477"/>
                    <a:ext cx="25487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1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055919" y="5336477"/>
                    <a:ext cx="25487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120</a:t>
                    </a:r>
                  </a:p>
                </p:txBody>
              </p:sp>
              <p:sp>
                <p:nvSpPr>
                  <p:cNvPr id="1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331995" y="5336477"/>
                    <a:ext cx="254878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200" dirty="0">
                        <a:solidFill>
                          <a:srgbClr val="000000"/>
                        </a:solidFill>
                      </a:rPr>
                      <a:t>140</a:t>
                    </a:r>
                  </a:p>
                </p:txBody>
              </p:sp>
            </p:grpSp>
            <p:sp>
              <p:nvSpPr>
                <p:cNvPr id="137" name="Rectangle 39"/>
                <p:cNvSpPr>
                  <a:spLocks noChangeArrowheads="1"/>
                </p:cNvSpPr>
                <p:nvPr/>
              </p:nvSpPr>
              <p:spPr bwMode="auto">
                <a:xfrm>
                  <a:off x="4584852" y="3162502"/>
                  <a:ext cx="864019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EuroSibEnergo</a:t>
                  </a:r>
                </a:p>
              </p:txBody>
            </p:sp>
            <p:sp>
              <p:nvSpPr>
                <p:cNvPr id="138" name="Rectangle 43"/>
                <p:cNvSpPr>
                  <a:spLocks noChangeArrowheads="1"/>
                </p:cNvSpPr>
                <p:nvPr/>
              </p:nvSpPr>
              <p:spPr bwMode="auto">
                <a:xfrm>
                  <a:off x="5086592" y="2410773"/>
                  <a:ext cx="362279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dirty="0"/>
                    <a:t>T Plus</a:t>
                  </a:r>
                  <a:endParaRPr lang="en-US" sz="1000" dirty="0"/>
                </a:p>
              </p:txBody>
            </p:sp>
            <p:sp>
              <p:nvSpPr>
                <p:cNvPr id="139" name="Rectangle 44"/>
                <p:cNvSpPr>
                  <a:spLocks noChangeArrowheads="1"/>
                </p:cNvSpPr>
                <p:nvPr/>
              </p:nvSpPr>
              <p:spPr bwMode="auto">
                <a:xfrm>
                  <a:off x="4918277" y="3537992"/>
                  <a:ext cx="530594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Vattenfall</a:t>
                  </a:r>
                </a:p>
              </p:txBody>
            </p:sp>
            <p:sp>
              <p:nvSpPr>
                <p:cNvPr id="140" name="Rectangle 107"/>
                <p:cNvSpPr>
                  <a:spLocks noChangeArrowheads="1"/>
                </p:cNvSpPr>
                <p:nvPr/>
              </p:nvSpPr>
              <p:spPr bwMode="auto">
                <a:xfrm>
                  <a:off x="5043311" y="4792122"/>
                  <a:ext cx="405560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PGNiG</a:t>
                  </a:r>
                </a:p>
              </p:txBody>
            </p:sp>
            <p:sp>
              <p:nvSpPr>
                <p:cNvPr id="141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3249" y="2536186"/>
                  <a:ext cx="865622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/>
                    <a:t>Inter RAO UES</a:t>
                  </a:r>
                </a:p>
              </p:txBody>
            </p:sp>
            <p:sp>
              <p:nvSpPr>
                <p:cNvPr id="142" name="Rectangle 36"/>
                <p:cNvSpPr>
                  <a:spLocks noChangeArrowheads="1"/>
                </p:cNvSpPr>
                <p:nvPr/>
              </p:nvSpPr>
              <p:spPr bwMode="auto">
                <a:xfrm>
                  <a:off x="5192391" y="2911676"/>
                  <a:ext cx="256480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 smtClean="0"/>
                    <a:t>EDF</a:t>
                  </a:r>
                  <a:endParaRPr lang="fi-FI" sz="1000" noProof="1"/>
                </a:p>
              </p:txBody>
            </p:sp>
            <p:sp>
              <p:nvSpPr>
                <p:cNvPr id="143" name="Rectangle 17"/>
                <p:cNvSpPr>
                  <a:spLocks noChangeArrowheads="1"/>
                </p:cNvSpPr>
                <p:nvPr/>
              </p:nvSpPr>
              <p:spPr bwMode="auto">
                <a:xfrm>
                  <a:off x="4879804" y="2787012"/>
                  <a:ext cx="569067" cy="1531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RusHydro</a:t>
                  </a:r>
                </a:p>
              </p:txBody>
            </p:sp>
            <p:sp>
              <p:nvSpPr>
                <p:cNvPr id="144" name="Rectangle 37"/>
                <p:cNvSpPr>
                  <a:spLocks noChangeArrowheads="1"/>
                </p:cNvSpPr>
                <p:nvPr/>
              </p:nvSpPr>
              <p:spPr bwMode="auto">
                <a:xfrm>
                  <a:off x="5094607" y="2661599"/>
                  <a:ext cx="354264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 smtClean="0"/>
                    <a:t>Veolia</a:t>
                  </a:r>
                  <a:endParaRPr lang="fi-FI" sz="1000" noProof="1"/>
                </a:p>
              </p:txBody>
            </p:sp>
            <p:sp>
              <p:nvSpPr>
                <p:cNvPr id="145" name="Rectangle 26"/>
                <p:cNvSpPr>
                  <a:spLocks noChangeArrowheads="1"/>
                </p:cNvSpPr>
                <p:nvPr/>
              </p:nvSpPr>
              <p:spPr bwMode="auto">
                <a:xfrm>
                  <a:off x="4923086" y="2285360"/>
                  <a:ext cx="525785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Gazprom</a:t>
                  </a:r>
                </a:p>
              </p:txBody>
            </p:sp>
            <p:sp>
              <p:nvSpPr>
                <p:cNvPr id="146" name="Rectangle 24"/>
                <p:cNvSpPr>
                  <a:spLocks noChangeArrowheads="1"/>
                </p:cNvSpPr>
                <p:nvPr/>
              </p:nvSpPr>
              <p:spPr bwMode="auto">
                <a:xfrm>
                  <a:off x="4416684" y="5042948"/>
                  <a:ext cx="1032187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 smtClean="0"/>
                    <a:t>Stockholm </a:t>
                  </a:r>
                  <a:r>
                    <a:rPr lang="en-US" sz="1000" dirty="0" err="1" smtClean="0"/>
                    <a:t>Exergi</a:t>
                  </a:r>
                  <a:endParaRPr lang="en-US" sz="1000" dirty="0"/>
                </a:p>
              </p:txBody>
            </p:sp>
            <p:sp>
              <p:nvSpPr>
                <p:cNvPr id="147" name="Rectangle 25"/>
                <p:cNvSpPr>
                  <a:spLocks noChangeArrowheads="1"/>
                </p:cNvSpPr>
                <p:nvPr/>
              </p:nvSpPr>
              <p:spPr bwMode="auto">
                <a:xfrm>
                  <a:off x="4844539" y="3663405"/>
                  <a:ext cx="604332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/>
                    <a:t>Beijing DH</a:t>
                  </a:r>
                </a:p>
              </p:txBody>
            </p:sp>
            <p:sp>
              <p:nvSpPr>
                <p:cNvPr id="150" name="Rectangle 25"/>
                <p:cNvSpPr>
                  <a:spLocks noChangeArrowheads="1"/>
                </p:cNvSpPr>
                <p:nvPr/>
              </p:nvSpPr>
              <p:spPr bwMode="auto">
                <a:xfrm>
                  <a:off x="4966367" y="3914231"/>
                  <a:ext cx="482504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 smtClean="0"/>
                    <a:t>SIBECO</a:t>
                  </a:r>
                  <a:endParaRPr lang="fi-FI" sz="1000" noProof="1"/>
                </a:p>
              </p:txBody>
            </p:sp>
            <p:sp>
              <p:nvSpPr>
                <p:cNvPr id="151" name="Rectangle 15"/>
                <p:cNvSpPr>
                  <a:spLocks noChangeArrowheads="1"/>
                </p:cNvSpPr>
                <p:nvPr/>
              </p:nvSpPr>
              <p:spPr bwMode="auto">
                <a:xfrm>
                  <a:off x="5192391" y="5168361"/>
                  <a:ext cx="256480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 smtClean="0"/>
                    <a:t>CEZ</a:t>
                  </a:r>
                  <a:endParaRPr lang="fi-FI" sz="1000" noProof="1"/>
                </a:p>
              </p:txBody>
            </p:sp>
            <p:sp>
              <p:nvSpPr>
                <p:cNvPr id="149" name="Rectangle 13"/>
                <p:cNvSpPr>
                  <a:spLocks noChangeArrowheads="1"/>
                </p:cNvSpPr>
                <p:nvPr/>
              </p:nvSpPr>
              <p:spPr bwMode="auto">
                <a:xfrm>
                  <a:off x="5179567" y="4415883"/>
                  <a:ext cx="269304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hangingPunct="0"/>
                  <a:r>
                    <a:rPr lang="fi-FI" sz="1000" noProof="1" smtClean="0"/>
                    <a:t>PGE</a:t>
                  </a:r>
                  <a:endParaRPr lang="fi-FI" sz="1000" noProof="1"/>
                </a:p>
              </p:txBody>
            </p:sp>
            <p:sp>
              <p:nvSpPr>
                <p:cNvPr id="152" name="Rectangle 24"/>
                <p:cNvSpPr>
                  <a:spLocks noChangeArrowheads="1"/>
                </p:cNvSpPr>
                <p:nvPr/>
              </p:nvSpPr>
              <p:spPr bwMode="auto">
                <a:xfrm>
                  <a:off x="5055511" y="5419182"/>
                  <a:ext cx="393360" cy="15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r" eaLnBrk="0" hangingPunct="0"/>
                  <a:r>
                    <a:rPr lang="en-US" sz="1000" dirty="0" smtClean="0"/>
                    <a:t>Helen</a:t>
                  </a:r>
                  <a:endParaRPr lang="en-US" sz="1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821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9526" y="1305491"/>
            <a:ext cx="9011357" cy="4972590"/>
            <a:chOff x="757908" y="1634849"/>
            <a:chExt cx="7986713" cy="4315143"/>
          </a:xfrm>
        </p:grpSpPr>
        <p:graphicFrame>
          <p:nvGraphicFramePr>
            <p:cNvPr id="2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757908" y="1753422"/>
            <a:ext cx="7986713" cy="4196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8079331" y="4265933"/>
              <a:ext cx="288693" cy="213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fi-FI" sz="1000" b="1" dirty="0" smtClean="0"/>
                <a:t>28</a:t>
              </a:r>
              <a:endParaRPr lang="en-US" sz="1000" b="1" dirty="0"/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900760" y="1634849"/>
              <a:ext cx="1817230" cy="240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en-GB" sz="1200" dirty="0"/>
                <a:t>g CO</a:t>
              </a:r>
              <a:r>
                <a:rPr lang="en-GB" sz="1200" baseline="-25000" dirty="0"/>
                <a:t>2</a:t>
              </a:r>
              <a:r>
                <a:rPr lang="en-GB" sz="1200" dirty="0"/>
                <a:t>/kWh electricity, </a:t>
              </a:r>
              <a:r>
                <a:rPr lang="en-GB" sz="1200" dirty="0" smtClean="0"/>
                <a:t>2016</a:t>
              </a:r>
              <a:endParaRPr lang="en-GB" sz="1200" dirty="0"/>
            </a:p>
          </p:txBody>
        </p:sp>
        <p:sp>
          <p:nvSpPr>
            <p:cNvPr id="27" name="AutoShape 59"/>
            <p:cNvSpPr>
              <a:spLocks noChangeArrowheads="1"/>
            </p:cNvSpPr>
            <p:nvPr/>
          </p:nvSpPr>
          <p:spPr bwMode="auto">
            <a:xfrm>
              <a:off x="5025901" y="2452658"/>
              <a:ext cx="3607169" cy="6860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tIns="180000" anchor="ctr"/>
            <a:lstStyle/>
            <a:p>
              <a:r>
                <a:rPr lang="en-US" sz="1200" b="1" dirty="0" smtClean="0"/>
                <a:t>2017</a:t>
              </a:r>
              <a:endParaRPr lang="en-US" sz="1200" b="1" dirty="0"/>
            </a:p>
            <a:p>
              <a:r>
                <a:rPr lang="en-US" sz="1200" b="1" dirty="0" smtClean="0"/>
                <a:t>61%</a:t>
              </a:r>
              <a:r>
                <a:rPr lang="en-US" sz="1200" dirty="0" smtClean="0"/>
                <a:t> </a:t>
              </a:r>
              <a:r>
                <a:rPr lang="en-US" sz="1200" dirty="0"/>
                <a:t>of Fortum's total power generation CO</a:t>
              </a:r>
              <a:r>
                <a:rPr lang="en-US" sz="1200" baseline="-25000" dirty="0"/>
                <a:t>2</a:t>
              </a:r>
              <a:r>
                <a:rPr lang="en-US" sz="1200" dirty="0"/>
                <a:t>-free</a:t>
              </a:r>
            </a:p>
            <a:p>
              <a:r>
                <a:rPr lang="en-US" sz="1200" b="1" dirty="0" smtClean="0"/>
                <a:t>96%</a:t>
              </a:r>
              <a:r>
                <a:rPr lang="en-US" sz="1200" dirty="0" smtClean="0"/>
                <a:t> </a:t>
              </a:r>
              <a:r>
                <a:rPr lang="en-US" sz="1200" dirty="0"/>
                <a:t>of Fortum’s power generation in the EU CO</a:t>
              </a:r>
              <a:r>
                <a:rPr lang="en-US" sz="1200" baseline="-25000" dirty="0"/>
                <a:t>2</a:t>
              </a:r>
              <a:r>
                <a:rPr lang="en-US" sz="1200" dirty="0"/>
                <a:t>-free</a:t>
              </a:r>
            </a:p>
            <a:p>
              <a:endParaRPr lang="en-US" sz="1200" dirty="0"/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6573251" y="4265934"/>
              <a:ext cx="351206" cy="213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fi-FI" sz="1000" b="1" dirty="0" smtClean="0"/>
                <a:t>173</a:t>
              </a:r>
              <a:endParaRPr lang="en-US" sz="1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Fortum's</a:t>
            </a:r>
            <a:r>
              <a:rPr lang="en-GB" dirty="0"/>
              <a:t> carbon exposure among the lowest in Europe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91B9-0159-407A-9ED6-A303FD4F8A83}" type="slidenum">
              <a:rPr lang="fi-FI" smtClean="0"/>
              <a:t>5</a:t>
            </a:fld>
            <a:endParaRPr lang="fi-FI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1508" y="5816463"/>
            <a:ext cx="6776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 smtClean="0"/>
              <a:t>Note</a:t>
            </a:r>
            <a:r>
              <a:rPr lang="en-US" sz="800" dirty="0"/>
              <a:t>: </a:t>
            </a:r>
            <a:endParaRPr lang="en-US" sz="800" dirty="0" smtClean="0"/>
          </a:p>
          <a:p>
            <a:r>
              <a:rPr lang="en-US" sz="800" dirty="0" smtClean="0"/>
              <a:t>All </a:t>
            </a:r>
            <a:r>
              <a:rPr lang="en-US" sz="800" dirty="0"/>
              <a:t>figures, except “Fortum total”, include only European power generation. </a:t>
            </a:r>
            <a:endParaRPr lang="en-US" sz="800" dirty="0" smtClean="0"/>
          </a:p>
          <a:p>
            <a:r>
              <a:rPr lang="en-US" sz="800" dirty="0" err="1" smtClean="0"/>
              <a:t>Fortum’s</a:t>
            </a:r>
            <a:r>
              <a:rPr lang="en-US" sz="800" dirty="0" smtClean="0"/>
              <a:t> specific emissions of the power generation in 2017 in the EU were 28 g/kWh and in total 174 g/kWh, same as in the previous year.</a:t>
            </a:r>
          </a:p>
          <a:p>
            <a:r>
              <a:rPr lang="en-GB" sz="800" dirty="0" smtClean="0"/>
              <a:t>Source</a:t>
            </a:r>
            <a:r>
              <a:rPr lang="en-GB" sz="800" dirty="0"/>
              <a:t>: </a:t>
            </a:r>
            <a:r>
              <a:rPr lang="fr-FR" sz="800" dirty="0" err="1" smtClean="0"/>
              <a:t>PwC</a:t>
            </a:r>
            <a:r>
              <a:rPr lang="fr-FR" sz="800" dirty="0"/>
              <a:t>, </a:t>
            </a:r>
            <a:r>
              <a:rPr lang="en-GB" sz="800" dirty="0" smtClean="0"/>
              <a:t>December 2017, </a:t>
            </a:r>
            <a:r>
              <a:rPr lang="en-GB" sz="800" dirty="0"/>
              <a:t>Climate Change and </a:t>
            </a:r>
            <a:r>
              <a:rPr lang="en-GB" sz="800" dirty="0" smtClean="0"/>
              <a:t>Electricity (including those companies with data for power generation available only)</a:t>
            </a:r>
            <a:r>
              <a:rPr lang="en-US" sz="800" dirty="0" smtClean="0"/>
              <a:t>, </a:t>
            </a:r>
            <a:r>
              <a:rPr lang="en-US" sz="800" dirty="0"/>
              <a:t>Fortum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1387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Fortum's power and heat production by source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A1D14-F817-4DE5-9254-104B3EDCCFD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733552" y="1373668"/>
            <a:ext cx="9969500" cy="4270375"/>
            <a:chOff x="1733552" y="1373668"/>
            <a:chExt cx="9969500" cy="4270375"/>
          </a:xfrm>
        </p:grpSpPr>
        <p:grpSp>
          <p:nvGrpSpPr>
            <p:cNvPr id="7" name="Group 6"/>
            <p:cNvGrpSpPr/>
            <p:nvPr/>
          </p:nvGrpSpPr>
          <p:grpSpPr>
            <a:xfrm>
              <a:off x="1733552" y="1373668"/>
              <a:ext cx="5616576" cy="4270375"/>
              <a:chOff x="1733552" y="1373668"/>
              <a:chExt cx="5616576" cy="4270375"/>
            </a:xfrm>
          </p:grpSpPr>
          <p:graphicFrame>
            <p:nvGraphicFramePr>
              <p:cNvPr id="3" name="Object 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974852" y="1373668"/>
              <a:ext cx="5375276" cy="42703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78868" name="Text Box 6"/>
              <p:cNvSpPr txBox="1">
                <a:spLocks noChangeArrowheads="1"/>
              </p:cNvSpPr>
              <p:nvPr/>
            </p:nvSpPr>
            <p:spPr bwMode="auto">
              <a:xfrm>
                <a:off x="4837744" y="2551257"/>
                <a:ext cx="117951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dirty="0" smtClean="0"/>
                  <a:t>Nuclear power 31%</a:t>
                </a:r>
                <a:endParaRPr lang="en-GB" sz="1400" dirty="0"/>
              </a:p>
            </p:txBody>
          </p:sp>
          <p:sp>
            <p:nvSpPr>
              <p:cNvPr id="78869" name="Text Box 7"/>
              <p:cNvSpPr txBox="1">
                <a:spLocks noChangeArrowheads="1"/>
              </p:cNvSpPr>
              <p:nvPr/>
            </p:nvSpPr>
            <p:spPr bwMode="auto">
              <a:xfrm>
                <a:off x="2527323" y="2339891"/>
                <a:ext cx="1155700" cy="36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GB" sz="1400" dirty="0"/>
                  <a:t>Natural gas </a:t>
                </a:r>
                <a:r>
                  <a:rPr lang="en-GB" sz="1400" dirty="0" smtClean="0">
                    <a:ea typeface="Arial Unicode MS" pitchFamily="34" charset="-128"/>
                    <a:cs typeface="Arial Unicode MS" pitchFamily="34" charset="-128"/>
                  </a:rPr>
                  <a:t>35%</a:t>
                </a:r>
                <a:endParaRPr lang="en-GB" sz="140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8870" name="Text Box 8"/>
              <p:cNvSpPr txBox="1">
                <a:spLocks noChangeArrowheads="1"/>
              </p:cNvSpPr>
              <p:nvPr/>
            </p:nvSpPr>
            <p:spPr bwMode="auto">
              <a:xfrm>
                <a:off x="2170486" y="3722032"/>
                <a:ext cx="6780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dirty="0"/>
                  <a:t>Coal 4%</a:t>
                </a:r>
              </a:p>
            </p:txBody>
          </p:sp>
          <p:sp>
            <p:nvSpPr>
              <p:cNvPr id="78872" name="Text Box 10"/>
              <p:cNvSpPr txBox="1">
                <a:spLocks noChangeArrowheads="1"/>
              </p:cNvSpPr>
              <p:nvPr/>
            </p:nvSpPr>
            <p:spPr bwMode="auto">
              <a:xfrm>
                <a:off x="1803864" y="3507963"/>
                <a:ext cx="9970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400" dirty="0"/>
                  <a:t>Biomass 1%</a:t>
                </a:r>
              </a:p>
            </p:txBody>
          </p:sp>
          <p:sp>
            <p:nvSpPr>
              <p:cNvPr id="78873" name="Text Box 11"/>
              <p:cNvSpPr txBox="1">
                <a:spLocks noChangeArrowheads="1"/>
              </p:cNvSpPr>
              <p:nvPr/>
            </p:nvSpPr>
            <p:spPr bwMode="auto">
              <a:xfrm>
                <a:off x="1733552" y="5120168"/>
                <a:ext cx="4313238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GB" sz="1600" b="1" dirty="0">
                    <a:ea typeface="Arial Unicode MS" pitchFamily="34" charset="-128"/>
                    <a:cs typeface="Arial Unicode MS" pitchFamily="34" charset="-128"/>
                  </a:rPr>
                  <a:t>Total generation</a:t>
                </a:r>
                <a:r>
                  <a:rPr lang="en-GB" sz="1600" b="1" dirty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GB" sz="1600" b="1" dirty="0" smtClean="0">
                    <a:ea typeface="Arial Unicode MS" pitchFamily="34" charset="-128"/>
                    <a:cs typeface="Arial Unicode MS" pitchFamily="34" charset="-128"/>
                  </a:rPr>
                  <a:t>73.2</a:t>
                </a:r>
                <a:r>
                  <a:rPr lang="en-GB" sz="1600" b="1" dirty="0" smtClean="0"/>
                  <a:t> </a:t>
                </a:r>
                <a:r>
                  <a:rPr lang="en-GB" sz="1600" b="1" dirty="0" err="1"/>
                  <a:t>TWh</a:t>
                </a:r>
                <a:r>
                  <a:rPr lang="en-GB" sz="1600" b="1" dirty="0"/>
                  <a:t> </a:t>
                </a:r>
                <a:endParaRPr lang="en-GB" sz="1600" b="1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/>
                <a:r>
                  <a:rPr lang="en-GB" sz="1600" b="1" dirty="0">
                    <a:solidFill>
                      <a:srgbClr val="808080"/>
                    </a:solidFill>
                    <a:ea typeface="Arial Unicode MS" pitchFamily="34" charset="-128"/>
                    <a:cs typeface="Arial Unicode MS" pitchFamily="34" charset="-128"/>
                  </a:rPr>
                  <a:t>(Generation capacity </a:t>
                </a:r>
                <a:r>
                  <a:rPr lang="en-GB" sz="1600" b="1" dirty="0" smtClean="0">
                    <a:solidFill>
                      <a:srgbClr val="808080"/>
                    </a:solidFill>
                    <a:ea typeface="Arial Unicode MS" pitchFamily="34" charset="-128"/>
                    <a:cs typeface="Arial Unicode MS" pitchFamily="34" charset="-128"/>
                  </a:rPr>
                  <a:t>13,722 </a:t>
                </a:r>
                <a:r>
                  <a:rPr lang="en-GB" sz="1600" b="1" dirty="0">
                    <a:solidFill>
                      <a:srgbClr val="808080"/>
                    </a:solidFill>
                    <a:ea typeface="Arial Unicode MS" pitchFamily="34" charset="-128"/>
                    <a:cs typeface="Arial Unicode MS" pitchFamily="34" charset="-128"/>
                  </a:rPr>
                  <a:t>MW)</a:t>
                </a:r>
              </a:p>
            </p:txBody>
          </p:sp>
          <p:sp>
            <p:nvSpPr>
              <p:cNvPr id="78874" name="Text Box 12"/>
              <p:cNvSpPr txBox="1">
                <a:spLocks noChangeArrowheads="1"/>
              </p:cNvSpPr>
              <p:nvPr/>
            </p:nvSpPr>
            <p:spPr bwMode="auto">
              <a:xfrm>
                <a:off x="2229521" y="4520950"/>
                <a:ext cx="14234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400" dirty="0" smtClean="0"/>
                  <a:t>Hydropower 28%</a:t>
                </a:r>
                <a:endParaRPr lang="en-GB" sz="1400" dirty="0"/>
              </a:p>
            </p:txBody>
          </p:sp>
          <p:sp>
            <p:nvSpPr>
              <p:cNvPr id="78875" name="Rectangle 13"/>
              <p:cNvSpPr>
                <a:spLocks noChangeArrowheads="1"/>
              </p:cNvSpPr>
              <p:nvPr/>
            </p:nvSpPr>
            <p:spPr bwMode="auto">
              <a:xfrm>
                <a:off x="1912940" y="1575281"/>
                <a:ext cx="3956051" cy="549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GB" b="1" dirty="0" err="1">
                    <a:ea typeface="Arial Unicode MS" pitchFamily="34" charset="-128"/>
                    <a:cs typeface="Arial Unicode MS" pitchFamily="34" charset="-128"/>
                  </a:rPr>
                  <a:t>Fortum's</a:t>
                </a:r>
                <a:r>
                  <a:rPr lang="en-GB" b="1" dirty="0">
                    <a:ea typeface="Arial Unicode MS" pitchFamily="34" charset="-128"/>
                    <a:cs typeface="Arial Unicode MS" pitchFamily="34" charset="-128"/>
                  </a:rPr>
                  <a:t> power generation </a:t>
                </a:r>
                <a:br>
                  <a:rPr lang="en-GB" b="1" dirty="0"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GB" b="1" dirty="0">
                    <a:ea typeface="Arial Unicode MS" pitchFamily="34" charset="-128"/>
                    <a:cs typeface="Arial Unicode MS" pitchFamily="34" charset="-128"/>
                  </a:rPr>
                  <a:t>in </a:t>
                </a:r>
                <a:r>
                  <a:rPr lang="en-GB" b="1" dirty="0" smtClean="0">
                    <a:ea typeface="Arial Unicode MS" pitchFamily="34" charset="-128"/>
                    <a:cs typeface="Arial Unicode MS" pitchFamily="34" charset="-128"/>
                  </a:rPr>
                  <a:t>2017</a:t>
                </a:r>
                <a:endParaRPr lang="en-GB" b="1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1954546" y="3315160"/>
                <a:ext cx="8463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400" dirty="0" smtClean="0"/>
                  <a:t>Others </a:t>
                </a:r>
                <a:r>
                  <a:rPr lang="en-GB" sz="1400" dirty="0"/>
                  <a:t>1%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113465" y="1373668"/>
              <a:ext cx="5589587" cy="4270375"/>
              <a:chOff x="6113465" y="1373668"/>
              <a:chExt cx="5589587" cy="4270375"/>
            </a:xfrm>
          </p:grpSpPr>
          <p:graphicFrame>
            <p:nvGraphicFramePr>
              <p:cNvPr id="4" name="Object 1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327777" y="1373668"/>
              <a:ext cx="5375275" cy="42703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8856" name="Text Box 16"/>
              <p:cNvSpPr txBox="1">
                <a:spLocks noChangeArrowheads="1"/>
              </p:cNvSpPr>
              <p:nvPr/>
            </p:nvSpPr>
            <p:spPr bwMode="auto">
              <a:xfrm>
                <a:off x="6113465" y="5115406"/>
                <a:ext cx="4313238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GB" sz="1600" b="1" dirty="0">
                    <a:ea typeface="Arial Unicode MS" pitchFamily="34" charset="-128"/>
                    <a:cs typeface="Arial Unicode MS" pitchFamily="34" charset="-128"/>
                  </a:rPr>
                  <a:t>Total production </a:t>
                </a:r>
                <a:r>
                  <a:rPr lang="en-GB" sz="1600" b="1" dirty="0" smtClean="0">
                    <a:ea typeface="Arial Unicode MS" pitchFamily="34" charset="-128"/>
                    <a:cs typeface="Arial Unicode MS" pitchFamily="34" charset="-128"/>
                  </a:rPr>
                  <a:t>28.6 </a:t>
                </a:r>
                <a:r>
                  <a:rPr lang="en-GB" sz="1600" b="1" dirty="0" err="1"/>
                  <a:t>TWh</a:t>
                </a:r>
                <a:r>
                  <a:rPr lang="en-GB" sz="1600" b="1" dirty="0"/>
                  <a:t> </a:t>
                </a:r>
                <a:endParaRPr lang="en-GB" sz="1600" b="1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/>
                <a:r>
                  <a:rPr lang="en-GB" sz="1600" b="1" dirty="0">
                    <a:solidFill>
                      <a:srgbClr val="808080"/>
                    </a:solidFill>
                    <a:ea typeface="Arial Unicode MS" pitchFamily="34" charset="-128"/>
                    <a:cs typeface="Arial Unicode MS" pitchFamily="34" charset="-128"/>
                  </a:rPr>
                  <a:t>(Production capacity </a:t>
                </a:r>
                <a:r>
                  <a:rPr lang="en-GB" sz="1600" b="1" dirty="0" smtClean="0">
                    <a:solidFill>
                      <a:srgbClr val="808080"/>
                    </a:solidFill>
                    <a:ea typeface="Arial Unicode MS" pitchFamily="34" charset="-128"/>
                    <a:cs typeface="Arial Unicode MS" pitchFamily="34" charset="-128"/>
                  </a:rPr>
                  <a:t>14,765 </a:t>
                </a:r>
                <a:r>
                  <a:rPr lang="en-GB" sz="1600" b="1" dirty="0">
                    <a:solidFill>
                      <a:srgbClr val="808080"/>
                    </a:solidFill>
                    <a:ea typeface="Arial Unicode MS" pitchFamily="34" charset="-128"/>
                    <a:cs typeface="Arial Unicode MS" pitchFamily="34" charset="-128"/>
                  </a:rPr>
                  <a:t>MW)</a:t>
                </a:r>
              </a:p>
            </p:txBody>
          </p:sp>
          <p:sp>
            <p:nvSpPr>
              <p:cNvPr id="78857" name="Rectangle 17"/>
              <p:cNvSpPr>
                <a:spLocks noChangeArrowheads="1"/>
              </p:cNvSpPr>
              <p:nvPr/>
            </p:nvSpPr>
            <p:spPr bwMode="auto">
              <a:xfrm>
                <a:off x="6281740" y="1575281"/>
                <a:ext cx="3957638" cy="549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GB" b="1" dirty="0" err="1">
                    <a:ea typeface="Arial Unicode MS" pitchFamily="34" charset="-128"/>
                    <a:cs typeface="Arial Unicode MS" pitchFamily="34" charset="-128"/>
                  </a:rPr>
                  <a:t>Fortum's</a:t>
                </a:r>
                <a:r>
                  <a:rPr lang="en-GB" b="1" dirty="0">
                    <a:ea typeface="Arial Unicode MS" pitchFamily="34" charset="-128"/>
                    <a:cs typeface="Arial Unicode MS" pitchFamily="34" charset="-128"/>
                  </a:rPr>
                  <a:t> heat production </a:t>
                </a:r>
              </a:p>
              <a:p>
                <a:pPr algn="ctr"/>
                <a:r>
                  <a:rPr lang="en-GB" b="1" dirty="0">
                    <a:ea typeface="Arial Unicode MS" pitchFamily="34" charset="-128"/>
                    <a:cs typeface="Arial Unicode MS" pitchFamily="34" charset="-128"/>
                  </a:rPr>
                  <a:t>in </a:t>
                </a:r>
                <a:r>
                  <a:rPr lang="en-GB" b="1" dirty="0" smtClean="0">
                    <a:ea typeface="Arial Unicode MS" pitchFamily="34" charset="-128"/>
                    <a:cs typeface="Arial Unicode MS" pitchFamily="34" charset="-128"/>
                  </a:rPr>
                  <a:t>2017</a:t>
                </a:r>
                <a:endParaRPr lang="en-GB" b="1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8859" name="Text Box 19"/>
              <p:cNvSpPr txBox="1">
                <a:spLocks noChangeArrowheads="1"/>
              </p:cNvSpPr>
              <p:nvPr/>
            </p:nvSpPr>
            <p:spPr bwMode="auto">
              <a:xfrm>
                <a:off x="6244393" y="3894353"/>
                <a:ext cx="997069" cy="183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r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400" dirty="0">
                    <a:ea typeface="Arial Unicode MS" pitchFamily="34" charset="-128"/>
                    <a:cs typeface="Arial Unicode MS" pitchFamily="34" charset="-128"/>
                  </a:rPr>
                  <a:t>Biomass 7</a:t>
                </a:r>
                <a:r>
                  <a:rPr lang="en-GB" sz="1400" dirty="0" smtClean="0">
                    <a:ea typeface="Arial Unicode MS" pitchFamily="34" charset="-128"/>
                    <a:cs typeface="Arial Unicode MS" pitchFamily="34" charset="-128"/>
                  </a:rPr>
                  <a:t>%</a:t>
                </a:r>
                <a:endParaRPr lang="en-GB" sz="140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8861" name="Text Box 21"/>
              <p:cNvSpPr txBox="1">
                <a:spLocks noChangeArrowheads="1"/>
              </p:cNvSpPr>
              <p:nvPr/>
            </p:nvSpPr>
            <p:spPr bwMode="auto">
              <a:xfrm>
                <a:off x="6127019" y="3519332"/>
                <a:ext cx="1195509" cy="304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GB" sz="1400" dirty="0">
                    <a:ea typeface="Arial Unicode MS" pitchFamily="34" charset="-128"/>
                    <a:cs typeface="Arial Unicode MS" pitchFamily="34" charset="-128"/>
                  </a:rPr>
                  <a:t>Heat pumps, electricity </a:t>
                </a:r>
                <a:r>
                  <a:rPr lang="en-GB" sz="1400" dirty="0" smtClean="0">
                    <a:ea typeface="Arial Unicode MS" pitchFamily="34" charset="-128"/>
                    <a:cs typeface="Arial Unicode MS" pitchFamily="34" charset="-128"/>
                  </a:rPr>
                  <a:t>2%</a:t>
                </a:r>
                <a:endParaRPr lang="en-GB" sz="140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8862" name="Text Box 22"/>
              <p:cNvSpPr txBox="1">
                <a:spLocks noChangeArrowheads="1"/>
              </p:cNvSpPr>
              <p:nvPr/>
            </p:nvSpPr>
            <p:spPr bwMode="auto">
              <a:xfrm>
                <a:off x="6135078" y="4302116"/>
                <a:ext cx="1406525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r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GB" sz="1400" dirty="0" smtClean="0">
                    <a:ea typeface="Arial Unicode MS" pitchFamily="34" charset="-128"/>
                    <a:cs typeface="Arial Unicode MS" pitchFamily="34" charset="-128"/>
                  </a:rPr>
                  <a:t>Waste 8%</a:t>
                </a:r>
                <a:endParaRPr lang="en-GB" sz="140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8863" name="Text Box 23"/>
              <p:cNvSpPr txBox="1">
                <a:spLocks noChangeArrowheads="1"/>
              </p:cNvSpPr>
              <p:nvPr/>
            </p:nvSpPr>
            <p:spPr bwMode="auto">
              <a:xfrm>
                <a:off x="8982077" y="2339891"/>
                <a:ext cx="1198563" cy="36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GB" sz="1400" dirty="0">
                    <a:ea typeface="Arial Unicode MS" pitchFamily="34" charset="-128"/>
                    <a:cs typeface="Arial Unicode MS" pitchFamily="34" charset="-128"/>
                  </a:rPr>
                  <a:t>Natural gas </a:t>
                </a:r>
                <a:r>
                  <a:rPr lang="en-GB" sz="1400" dirty="0" smtClean="0">
                    <a:ea typeface="Arial Unicode MS" pitchFamily="34" charset="-128"/>
                    <a:cs typeface="Arial Unicode MS" pitchFamily="34" charset="-128"/>
                  </a:rPr>
                  <a:t>65%</a:t>
                </a:r>
                <a:endParaRPr lang="en-GB" sz="140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8865" name="Text Box 25"/>
              <p:cNvSpPr txBox="1">
                <a:spLocks noChangeArrowheads="1"/>
              </p:cNvSpPr>
              <p:nvPr/>
            </p:nvSpPr>
            <p:spPr bwMode="auto">
              <a:xfrm>
                <a:off x="8418845" y="4552190"/>
                <a:ext cx="777457" cy="183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400" dirty="0">
                    <a:ea typeface="Arial Unicode MS" pitchFamily="34" charset="-128"/>
                    <a:cs typeface="Arial Unicode MS" pitchFamily="34" charset="-128"/>
                  </a:rPr>
                  <a:t>Coal </a:t>
                </a:r>
                <a:r>
                  <a:rPr lang="en-GB" sz="1400" dirty="0" smtClean="0">
                    <a:ea typeface="Arial Unicode MS" pitchFamily="34" charset="-128"/>
                    <a:cs typeface="Arial Unicode MS" pitchFamily="34" charset="-128"/>
                  </a:rPr>
                  <a:t>17%</a:t>
                </a:r>
                <a:endParaRPr lang="en-GB" sz="140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8866" name="Line 26"/>
              <p:cNvSpPr>
                <a:spLocks noChangeShapeType="1"/>
              </p:cNvSpPr>
              <p:nvPr/>
            </p:nvSpPr>
            <p:spPr bwMode="auto">
              <a:xfrm>
                <a:off x="6648452" y="473281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19"/>
              <p:cNvSpPr txBox="1">
                <a:spLocks noChangeArrowheads="1"/>
              </p:cNvSpPr>
              <p:nvPr/>
            </p:nvSpPr>
            <p:spPr bwMode="auto">
              <a:xfrm>
                <a:off x="6477661" y="3301632"/>
                <a:ext cx="678071" cy="183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r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400" dirty="0">
                    <a:ea typeface="Arial Unicode MS" pitchFamily="34" charset="-128"/>
                    <a:cs typeface="Arial Unicode MS" pitchFamily="34" charset="-128"/>
                  </a:rPr>
                  <a:t>Peat 1%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12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Fortum – For a cleaner 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smtClean="0"/>
              <a:t>7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88" y="1357212"/>
            <a:ext cx="11370025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Aligned</a:t>
            </a:r>
            <a:r>
              <a:rPr lang="fi-FI" dirty="0" smtClean="0"/>
              <a:t> Nordic-Baltic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markets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Fortum in Brief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Prerequisites for a well working power market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Nordic-Baltic power market development so far so good but….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Ways forward </a:t>
            </a:r>
          </a:p>
          <a:p>
            <a:pPr marL="457200" indent="-457200">
              <a:buFont typeface="+mj-lt"/>
              <a:buAutoNum type="arabicPeriod"/>
            </a:pP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endParaRPr lang="fi-FI" dirty="0" smtClean="0"/>
          </a:p>
          <a:p>
            <a:endParaRPr lang="fi-FI" dirty="0"/>
          </a:p>
        </p:txBody>
      </p:sp>
      <p:sp>
        <p:nvSpPr>
          <p:cNvPr id="1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9B0B-AA4F-4023-99FF-2DE56F6234B1}" type="slidenum">
              <a:rPr lang="fi-FI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37069" lvl="1" indent="-326750">
              <a:buFont typeface="Arial" charset="0"/>
              <a:buChar char="•"/>
            </a:pPr>
            <a:r>
              <a:rPr lang="en-GB" dirty="0" smtClean="0"/>
              <a:t>Drive decarbonisation with CO</a:t>
            </a:r>
            <a:r>
              <a:rPr lang="en-GB" baseline="-25000" dirty="0" smtClean="0"/>
              <a:t>2</a:t>
            </a:r>
            <a:r>
              <a:rPr lang="en-GB" dirty="0" smtClean="0"/>
              <a:t> pricing</a:t>
            </a:r>
          </a:p>
          <a:p>
            <a:pPr marL="337069" lvl="1" indent="-326750">
              <a:buFont typeface="Arial" charset="0"/>
              <a:buChar char="•"/>
            </a:pPr>
            <a:r>
              <a:rPr lang="en-GB" dirty="0" smtClean="0"/>
              <a:t>Integrate all RES into the market</a:t>
            </a:r>
          </a:p>
          <a:p>
            <a:pPr marL="337069" lvl="1" indent="-326750">
              <a:buFont typeface="Arial" charset="0"/>
              <a:buChar char="•"/>
            </a:pPr>
            <a:r>
              <a:rPr lang="en-GB" dirty="0" smtClean="0"/>
              <a:t>Integrated EU electricity markets through regional cooperation</a:t>
            </a:r>
          </a:p>
          <a:p>
            <a:pPr marL="337069" lvl="1" indent="-326750">
              <a:buFont typeface="Arial" charset="0"/>
              <a:buChar char="•"/>
            </a:pPr>
            <a:r>
              <a:rPr lang="en-GB" dirty="0" smtClean="0"/>
              <a:t>Develop the after-spot markets </a:t>
            </a:r>
          </a:p>
          <a:p>
            <a:pPr marL="337069" lvl="1" indent="-326750">
              <a:buFont typeface="Arial" charset="0"/>
              <a:buChar char="•"/>
            </a:pPr>
            <a:r>
              <a:rPr lang="en-GB" dirty="0" smtClean="0"/>
              <a:t>Enforce link between wholesale and retail markets</a:t>
            </a:r>
          </a:p>
          <a:p>
            <a:pPr marL="337069" lvl="1" indent="-326750">
              <a:buFont typeface="Arial" charset="0"/>
              <a:buChar char="•"/>
            </a:pPr>
            <a:r>
              <a:rPr lang="en-GB" dirty="0" smtClean="0"/>
              <a:t>Put more effort on grid development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Well-functioning markets and efficient carbon pricing is a must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396491" y="6069413"/>
            <a:ext cx="3659976" cy="367760"/>
            <a:chOff x="6396491" y="6069413"/>
            <a:chExt cx="3659976" cy="367760"/>
          </a:xfrm>
        </p:grpSpPr>
        <p:sp>
          <p:nvSpPr>
            <p:cNvPr id="6" name="TextBox 5"/>
            <p:cNvSpPr txBox="1"/>
            <p:nvPr/>
          </p:nvSpPr>
          <p:spPr>
            <a:xfrm>
              <a:off x="6396491" y="6221729"/>
              <a:ext cx="31406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Sources: </a:t>
              </a:r>
              <a:r>
                <a:rPr lang="en-US" sz="800" dirty="0"/>
                <a:t>ENTSO-E; UCTE, </a:t>
              </a:r>
              <a:r>
                <a:rPr lang="en-US" sz="800" dirty="0" err="1"/>
                <a:t>Nordel</a:t>
              </a:r>
              <a:r>
                <a:rPr lang="en-US" sz="800" dirty="0"/>
                <a:t> and Eurostat statistics (2008)</a:t>
              </a:r>
              <a:endParaRPr lang="en-GB" sz="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96491" y="6069413"/>
              <a:ext cx="36599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>
                <a:defRPr sz="800"/>
              </a:lvl1pPr>
            </a:lstStyle>
            <a:p>
              <a:r>
                <a:rPr lang="en-GB" dirty="0"/>
                <a:t>Northern Europe: Nordics, Baltics, Poland, Germany, Benelux, UK, Ireland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17" y="1302025"/>
            <a:ext cx="5407621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tum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rtum_landscape_16_9.potx" id="{ACCF1F41-2891-4D8E-979C-D63F2E1F08F8}" vid="{B7636DF0-B1FA-44FF-85A7-3B975557FA8C}"/>
    </a:ext>
  </a:extLst>
</a:theme>
</file>

<file path=ppt/theme/theme2.xml><?xml version="1.0" encoding="utf-8"?>
<a:theme xmlns:a="http://schemas.openxmlformats.org/drawingml/2006/main" name="Office Theme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Fortum_landscape_16_9</Template>
  <TotalTime>0</TotalTime>
  <Words>2546</Words>
  <Application>Microsoft Office PowerPoint</Application>
  <PresentationFormat>Widescreen</PresentationFormat>
  <Paragraphs>490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Unicode MS</vt:lpstr>
      <vt:lpstr>MS PGothic</vt:lpstr>
      <vt:lpstr>MS PGothic</vt:lpstr>
      <vt:lpstr>Arial</vt:lpstr>
      <vt:lpstr>Calibri</vt:lpstr>
      <vt:lpstr>QuadraatOT</vt:lpstr>
      <vt:lpstr>Fortum</vt:lpstr>
      <vt:lpstr>PowerPoint Presentation</vt:lpstr>
      <vt:lpstr>Aligned Nordic-Baltic power markets</vt:lpstr>
      <vt:lpstr>Fortum in 2017</vt:lpstr>
      <vt:lpstr>Fortum mid-sized European power generation player;  major producer in global heat</vt:lpstr>
      <vt:lpstr>Fortum's carbon exposure among the lowest in Europe</vt:lpstr>
      <vt:lpstr>Fortum's power and heat production by source</vt:lpstr>
      <vt:lpstr>Fortum – For a cleaner world</vt:lpstr>
      <vt:lpstr>Aligned Nordic-Baltic power markets</vt:lpstr>
      <vt:lpstr>Well-functioning markets and efficient carbon pricing is a must</vt:lpstr>
      <vt:lpstr>Market design should develop in the same direction in all countries forming the Nordic power market</vt:lpstr>
      <vt:lpstr>Scarcity cost should be correctly reflected in market prices</vt:lpstr>
      <vt:lpstr>Aligned Nordic-Baltic power markets</vt:lpstr>
      <vt:lpstr>Outcome of far-sighted and persistent development  to create the Nordic-Baltic power market </vt:lpstr>
      <vt:lpstr>Nordic infrastructure lacks behind  - Nordic power grid is far from socio-economically optimised </vt:lpstr>
      <vt:lpstr>Aligned Nordic-Baltic power markets</vt:lpstr>
      <vt:lpstr>Report presented to the Nordic Council of Ministers 20 June 2017</vt:lpstr>
      <vt:lpstr>Report includes 14 proposals for enhanced Nordic co-operation </vt:lpstr>
      <vt:lpstr>Clear direction needed for the Nordic electricity market</vt:lpstr>
      <vt:lpstr>Nordic TSOs’ Solutions Report proposes market enhancements - Both market development and grid investments needed for future power system </vt:lpstr>
      <vt:lpstr>Fortum is a firm supporter of the Nordic-Baltic energy cooperation </vt:lpstr>
      <vt:lpstr>Nordic energy cooperation – how to ensure that the voice of energy industry will be heard</vt:lpstr>
      <vt:lpstr>Outcome of the Nordic Energy Ministers’ meeting in Lund on 22.5.2018</vt:lpstr>
      <vt:lpstr>Market coupling milestones – Cross-border power flows optimised by power exchanges </vt:lpstr>
      <vt:lpstr>Current transmission capacity from Nordic area is over 6,000 MW</vt:lpstr>
      <vt:lpstr>Nordic, Baltic, Continental and UK markets are integrating – Interconnection capacity will double by 2023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coupling milestones – Cross-border power flows optimised by power exchanges</dc:title>
  <dc:creator>Vile Pekka</dc:creator>
  <cp:keywords/>
  <cp:lastModifiedBy>Persson Mats</cp:lastModifiedBy>
  <cp:revision>15</cp:revision>
  <dcterms:created xsi:type="dcterms:W3CDTF">2018-06-01T05:34:44Z</dcterms:created>
  <dcterms:modified xsi:type="dcterms:W3CDTF">2018-06-11T18:54:17Z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283.65.07.011</vt:lpwstr>
  </property>
  <property fmtid="{D5CDD505-2E9C-101B-9397-08002B2CF9AE}" pid="3" name="dvSaved">
    <vt:lpwstr>1</vt:lpwstr>
  </property>
  <property fmtid="{D5CDD505-2E9C-101B-9397-08002B2CF9AE}" pid="4" name="dvLanguage">
    <vt:lpwstr>2057</vt:lpwstr>
  </property>
  <property fmtid="{D5CDD505-2E9C-101B-9397-08002B2CF9AE}" pid="5" name="dvTemplate">
    <vt:lpwstr>Fortum_landscape_16_9.potx</vt:lpwstr>
  </property>
  <property fmtid="{D5CDD505-2E9C-101B-9397-08002B2CF9AE}" pid="6" name="dvDefinition">
    <vt:lpwstr>356 (dd_default.xml)</vt:lpwstr>
  </property>
  <property fmtid="{D5CDD505-2E9C-101B-9397-08002B2CF9AE}" pid="7" name="dvDefinitionID">
    <vt:lpwstr>356</vt:lpwstr>
  </property>
  <property fmtid="{D5CDD505-2E9C-101B-9397-08002B2CF9AE}" pid="8" name="dvContentFile">
    <vt:lpwstr>dd_default.xml</vt:lpwstr>
  </property>
  <property fmtid="{D5CDD505-2E9C-101B-9397-08002B2CF9AE}" pid="9" name="dvGlobalVerID">
    <vt:lpwstr>283.88.07.041</vt:lpwstr>
  </property>
  <property fmtid="{D5CDD505-2E9C-101B-9397-08002B2CF9AE}" pid="10" name="dvDefinitionVersion">
    <vt:lpwstr>1.0 / 25.5.2016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0</vt:lpwstr>
  </property>
  <property fmtid="{D5CDD505-2E9C-101B-9397-08002B2CF9AE}" pid="16" name="dvDisableDate">
    <vt:lpwstr>1</vt:lpwstr>
  </property>
  <property fmtid="{D5CDD505-2E9C-101B-9397-08002B2CF9AE}" pid="17" name="dvDisableAuthor">
    <vt:lpwstr>1</vt:lpwstr>
  </property>
  <property fmtid="{D5CDD505-2E9C-101B-9397-08002B2CF9AE}" pid="18" name="dvDisableSlidenumber">
    <vt:lpwstr>0</vt:lpwstr>
  </property>
  <property fmtid="{D5CDD505-2E9C-101B-9397-08002B2CF9AE}" pid="19" name="dvSavepath">
    <vt:lpwstr/>
  </property>
  <property fmtid="{D5CDD505-2E9C-101B-9397-08002B2CF9AE}" pid="20" name="dvUsed">
    <vt:lpwstr>1</vt:lpwstr>
  </property>
  <property fmtid="{D5CDD505-2E9C-101B-9397-08002B2CF9AE}" pid="21" name="dvCompany">
    <vt:lpwstr/>
  </property>
  <property fmtid="{D5CDD505-2E9C-101B-9397-08002B2CF9AE}" pid="22" name="dvCompanyList">
    <vt:lpwstr/>
  </property>
  <property fmtid="{D5CDD505-2E9C-101B-9397-08002B2CF9AE}" pid="23" name="dvSite">
    <vt:lpwstr/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Confidentiality">
    <vt:lpwstr/>
  </property>
  <property fmtid="{D5CDD505-2E9C-101B-9397-08002B2CF9AE}" pid="28" name="dvLogoExist">
    <vt:lpwstr>0</vt:lpwstr>
  </property>
  <property fmtid="{D5CDD505-2E9C-101B-9397-08002B2CF9AE}" pid="29" name="CreateDate">
    <vt:lpwstr>1.6.2018</vt:lpwstr>
  </property>
  <property fmtid="{D5CDD505-2E9C-101B-9397-08002B2CF9AE}" pid="30" name="FileAuthor">
    <vt:lpwstr/>
  </property>
  <property fmtid="{D5CDD505-2E9C-101B-9397-08002B2CF9AE}" pid="31" name="FortumDMOrganisationTaxHTField0">
    <vt:lpwstr/>
  </property>
  <property fmtid="{D5CDD505-2E9C-101B-9397-08002B2CF9AE}" pid="32" name="BU">
    <vt:lpwstr/>
  </property>
  <property fmtid="{D5CDD505-2E9C-101B-9397-08002B2CF9AE}" pid="33" name="FortumDMConfidentialityTaxHTField0">
    <vt:lpwstr/>
  </property>
  <property fmtid="{D5CDD505-2E9C-101B-9397-08002B2CF9AE}" pid="34" name="FortumDMDocumentTypeTaxHTField0">
    <vt:lpwstr/>
  </property>
  <property fmtid="{D5CDD505-2E9C-101B-9397-08002B2CF9AE}" pid="35" name="MSIP_Label_65c3b1a5-3e25-4525-b923-a0572e679d8b_Enabled">
    <vt:lpwstr>True</vt:lpwstr>
  </property>
  <property fmtid="{D5CDD505-2E9C-101B-9397-08002B2CF9AE}" pid="36" name="MSIP_Label_65c3b1a5-3e25-4525-b923-a0572e679d8b_SiteId">
    <vt:lpwstr>62a9c2c8-8b09-43be-a7fb-9a87875714a9</vt:lpwstr>
  </property>
  <property fmtid="{D5CDD505-2E9C-101B-9397-08002B2CF9AE}" pid="37" name="MSIP_Label_65c3b1a5-3e25-4525-b923-a0572e679d8b_Ref">
    <vt:lpwstr>https://api.informationprotection.azure.com/api/62a9c2c8-8b09-43be-a7fb-9a87875714a9</vt:lpwstr>
  </property>
  <property fmtid="{D5CDD505-2E9C-101B-9397-08002B2CF9AE}" pid="38" name="MSIP_Label_65c3b1a5-3e25-4525-b923-a0572e679d8b_Owner">
    <vt:lpwstr>pirjo.jokinen@fortum.com</vt:lpwstr>
  </property>
  <property fmtid="{D5CDD505-2E9C-101B-9397-08002B2CF9AE}" pid="39" name="MSIP_Label_65c3b1a5-3e25-4525-b923-a0572e679d8b_SetDate">
    <vt:lpwstr>2018-06-01T08:35:14.7633337+03:00</vt:lpwstr>
  </property>
  <property fmtid="{D5CDD505-2E9C-101B-9397-08002B2CF9AE}" pid="40" name="MSIP_Label_65c3b1a5-3e25-4525-b923-a0572e679d8b_Name">
    <vt:lpwstr>Internal</vt:lpwstr>
  </property>
  <property fmtid="{D5CDD505-2E9C-101B-9397-08002B2CF9AE}" pid="41" name="MSIP_Label_65c3b1a5-3e25-4525-b923-a0572e679d8b_Application">
    <vt:lpwstr>Microsoft Azure Information Protection</vt:lpwstr>
  </property>
  <property fmtid="{D5CDD505-2E9C-101B-9397-08002B2CF9AE}" pid="42" name="MSIP_Label_65c3b1a5-3e25-4525-b923-a0572e679d8b_Extended_MSFT_Method">
    <vt:lpwstr>Automatic</vt:lpwstr>
  </property>
  <property fmtid="{D5CDD505-2E9C-101B-9397-08002B2CF9AE}" pid="43" name="MSIP_Label_f45044c0-b6aa-4b2b-834d-65c9ef8bb134_Enabled">
    <vt:lpwstr>True</vt:lpwstr>
  </property>
  <property fmtid="{D5CDD505-2E9C-101B-9397-08002B2CF9AE}" pid="44" name="MSIP_Label_f45044c0-b6aa-4b2b-834d-65c9ef8bb134_SiteId">
    <vt:lpwstr>62a9c2c8-8b09-43be-a7fb-9a87875714a9</vt:lpwstr>
  </property>
  <property fmtid="{D5CDD505-2E9C-101B-9397-08002B2CF9AE}" pid="45" name="MSIP_Label_f45044c0-b6aa-4b2b-834d-65c9ef8bb134_Ref">
    <vt:lpwstr>https://api.informationprotection.azure.com/api/62a9c2c8-8b09-43be-a7fb-9a87875714a9</vt:lpwstr>
  </property>
  <property fmtid="{D5CDD505-2E9C-101B-9397-08002B2CF9AE}" pid="46" name="MSIP_Label_f45044c0-b6aa-4b2b-834d-65c9ef8bb134_Owner">
    <vt:lpwstr>pirjo.jokinen@fortum.com</vt:lpwstr>
  </property>
  <property fmtid="{D5CDD505-2E9C-101B-9397-08002B2CF9AE}" pid="47" name="MSIP_Label_f45044c0-b6aa-4b2b-834d-65c9ef8bb134_SetDate">
    <vt:lpwstr>2018-06-01T08:35:14.7633337+03:00</vt:lpwstr>
  </property>
  <property fmtid="{D5CDD505-2E9C-101B-9397-08002B2CF9AE}" pid="48" name="MSIP_Label_f45044c0-b6aa-4b2b-834d-65c9ef8bb134_Name">
    <vt:lpwstr>Hide Visual Label</vt:lpwstr>
  </property>
  <property fmtid="{D5CDD505-2E9C-101B-9397-08002B2CF9AE}" pid="49" name="MSIP_Label_f45044c0-b6aa-4b2b-834d-65c9ef8bb134_Application">
    <vt:lpwstr>Microsoft Azure Information Protection</vt:lpwstr>
  </property>
  <property fmtid="{D5CDD505-2E9C-101B-9397-08002B2CF9AE}" pid="50" name="MSIP_Label_f45044c0-b6aa-4b2b-834d-65c9ef8bb134_Extended_MSFT_Method">
    <vt:lpwstr>Automatic</vt:lpwstr>
  </property>
  <property fmtid="{D5CDD505-2E9C-101B-9397-08002B2CF9AE}" pid="51" name="MSIP_Label_f45044c0-b6aa-4b2b-834d-65c9ef8bb134_Parent">
    <vt:lpwstr>65c3b1a5-3e25-4525-b923-a0572e679d8b</vt:lpwstr>
  </property>
  <property fmtid="{D5CDD505-2E9C-101B-9397-08002B2CF9AE}" pid="52" name="Sensitivity">
    <vt:lpwstr>Internal Hide Visual Label</vt:lpwstr>
  </property>
  <property fmtid="{D5CDD505-2E9C-101B-9397-08002B2CF9AE}" pid="53" name="_AdHocReviewCycleID">
    <vt:i4>2064297575</vt:i4>
  </property>
  <property fmtid="{D5CDD505-2E9C-101B-9397-08002B2CF9AE}" pid="54" name="_NewReviewCycle">
    <vt:lpwstr/>
  </property>
  <property fmtid="{D5CDD505-2E9C-101B-9397-08002B2CF9AE}" pid="55" name="_EmailSubject">
    <vt:lpwstr>topic of your presentation at Elerings SoS conference</vt:lpwstr>
  </property>
  <property fmtid="{D5CDD505-2E9C-101B-9397-08002B2CF9AE}" pid="56" name="_AuthorEmail">
    <vt:lpwstr>Mats.Persson@fortum.com</vt:lpwstr>
  </property>
  <property fmtid="{D5CDD505-2E9C-101B-9397-08002B2CF9AE}" pid="57" name="_AuthorEmailDisplayName">
    <vt:lpwstr>Persson Mats</vt:lpwstr>
  </property>
</Properties>
</file>