
<file path=[Content_Types].xml><?xml version="1.0" encoding="utf-8"?>
<Types xmlns="http://schemas.openxmlformats.org/package/2006/content-types">
  <Default Extension="png" ContentType="image/png"/>
  <Default Extension="tmp" ContentType="image/x-e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4"/>
    <p:sldMasterId id="2147483858" r:id="rId5"/>
    <p:sldMasterId id="2147483895" r:id="rId6"/>
    <p:sldMasterId id="2147483928" r:id="rId7"/>
    <p:sldMasterId id="2147483940" r:id="rId8"/>
    <p:sldMasterId id="2147483952" r:id="rId9"/>
    <p:sldMasterId id="2147483964" r:id="rId10"/>
    <p:sldMasterId id="2147484014" r:id="rId11"/>
    <p:sldMasterId id="2147484019" r:id="rId12"/>
    <p:sldMasterId id="2147484031" r:id="rId13"/>
  </p:sldMasterIdLst>
  <p:notesMasterIdLst>
    <p:notesMasterId r:id="rId65"/>
  </p:notesMasterIdLst>
  <p:handoutMasterIdLst>
    <p:handoutMasterId r:id="rId66"/>
  </p:handoutMasterIdLst>
  <p:sldIdLst>
    <p:sldId id="420" r:id="rId14"/>
    <p:sldId id="435" r:id="rId15"/>
    <p:sldId id="405" r:id="rId16"/>
    <p:sldId id="406" r:id="rId17"/>
    <p:sldId id="407" r:id="rId18"/>
    <p:sldId id="408" r:id="rId19"/>
    <p:sldId id="409" r:id="rId20"/>
    <p:sldId id="410" r:id="rId21"/>
    <p:sldId id="411" r:id="rId22"/>
    <p:sldId id="412" r:id="rId23"/>
    <p:sldId id="369" r:id="rId24"/>
    <p:sldId id="375" r:id="rId25"/>
    <p:sldId id="388" r:id="rId26"/>
    <p:sldId id="376" r:id="rId27"/>
    <p:sldId id="389" r:id="rId28"/>
    <p:sldId id="394" r:id="rId29"/>
    <p:sldId id="393" r:id="rId30"/>
    <p:sldId id="414" r:id="rId31"/>
    <p:sldId id="415" r:id="rId32"/>
    <p:sldId id="416" r:id="rId33"/>
    <p:sldId id="417" r:id="rId34"/>
    <p:sldId id="419" r:id="rId35"/>
    <p:sldId id="370" r:id="rId36"/>
    <p:sldId id="289" r:id="rId37"/>
    <p:sldId id="430" r:id="rId38"/>
    <p:sldId id="434" r:id="rId39"/>
    <p:sldId id="431" r:id="rId40"/>
    <p:sldId id="432" r:id="rId41"/>
    <p:sldId id="436" r:id="rId42"/>
    <p:sldId id="391" r:id="rId43"/>
    <p:sldId id="374" r:id="rId44"/>
    <p:sldId id="349" r:id="rId45"/>
    <p:sldId id="424" r:id="rId46"/>
    <p:sldId id="425" r:id="rId47"/>
    <p:sldId id="426" r:id="rId48"/>
    <p:sldId id="422" r:id="rId49"/>
    <p:sldId id="423" r:id="rId50"/>
    <p:sldId id="384" r:id="rId51"/>
    <p:sldId id="381" r:id="rId52"/>
    <p:sldId id="383" r:id="rId53"/>
    <p:sldId id="433" r:id="rId54"/>
    <p:sldId id="395" r:id="rId55"/>
    <p:sldId id="396" r:id="rId56"/>
    <p:sldId id="397" r:id="rId57"/>
    <p:sldId id="398" r:id="rId58"/>
    <p:sldId id="399" r:id="rId59"/>
    <p:sldId id="400" r:id="rId60"/>
    <p:sldId id="401" r:id="rId61"/>
    <p:sldId id="402" r:id="rId62"/>
    <p:sldId id="403" r:id="rId63"/>
    <p:sldId id="404" r:id="rId64"/>
  </p:sldIdLst>
  <p:sldSz cx="12192000" cy="6858000"/>
  <p:notesSz cx="6858000" cy="10668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92CF"/>
    <a:srgbClr val="76BC5C"/>
    <a:srgbClr val="31849B"/>
    <a:srgbClr val="767171"/>
    <a:srgbClr val="FFC000"/>
    <a:srgbClr val="441D61"/>
    <a:srgbClr val="4472C4"/>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3A838-1DFD-45D2-AA79-497D32FEB55E}" v="28" dt="2019-10-07T11:49:46.246"/>
    <p1510:client id="{20CD3A54-31E6-412E-86EC-338ECEA21439}" v="6" dt="2019-10-07T10:06:02.539"/>
    <p1510:client id="{2A4F7A1E-9FDE-47F3-A1F9-53603C9D9853}" v="147" dt="2019-10-07T11:41:44.433"/>
    <p1510:client id="{5B479DD8-9393-424E-B136-DECD4D65289F}" v="134" dt="2019-10-08T05:37:04.862"/>
    <p1510:client id="{6D0A40D9-4B35-4BF5-A67D-831E1E54DF38}" v="25" dt="2019-10-07T07:41:36.194"/>
    <p1510:client id="{78730F4B-A4BF-4E3F-9149-ABB3570A9EF3}" v="99" dt="2019-10-07T10:30:27.968"/>
    <p1510:client id="{8DE602FD-137A-455A-995A-C63E68E2CD97}" v="27" dt="2019-10-07T10:24:58.757"/>
    <p1510:client id="{AF0CD1BE-F88A-45D9-93A5-CD21D34753FB}" v="6" dt="2019-10-08T05:15:50.500"/>
    <p1510:client id="{BF63F9FF-0239-4276-BFF1-A5BA84CFE688}" v="423" dt="2019-10-07T08:43:10.163"/>
    <p1510:client id="{DF63AC06-8413-4821-9C0E-914ED89EB5BF}" v="4" dt="2019-10-08T05:11:40.481"/>
    <p1510:client id="{E192EA89-6202-4685-BBBF-2687C6DFE30F}" v="173" dt="2019-10-03T11:41:38.498"/>
    <p1510:client id="{FA757567-E298-4174-AAB2-57FFDAC86F1F}" v="211" dt="2019-10-07T09:23:53.322"/>
  </p1510:revLst>
</p1510:revInfo>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24" autoAdjust="0"/>
  </p:normalViewPr>
  <p:slideViewPr>
    <p:cSldViewPr snapToGrid="0">
      <p:cViewPr varScale="1">
        <p:scale>
          <a:sx n="93" d="100"/>
          <a:sy n="93" d="100"/>
        </p:scale>
        <p:origin x="690"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viewProps" Target="viewProps.xml"/><Relationship Id="rId76"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 Id="rId7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roos Risto" userId="S::risto.lindroos_fingrid.fi#ext#@elenia.onmicrosoft.com::ee427754-c894-43d4-806c-853bced623a6" providerId="AD" clId="Web-{5B479DD8-9393-424E-B136-DECD4D65289F}"/>
    <pc:docChg chg="modSld">
      <pc:chgData name="Lindroos Risto" userId="S::risto.lindroos_fingrid.fi#ext#@elenia.onmicrosoft.com::ee427754-c894-43d4-806c-853bced623a6" providerId="AD" clId="Web-{5B479DD8-9393-424E-B136-DECD4D65289F}" dt="2019-10-08T05:37:04.862" v="133" actId="20577"/>
      <pc:docMkLst>
        <pc:docMk/>
      </pc:docMkLst>
      <pc:sldChg chg="modSp">
        <pc:chgData name="Lindroos Risto" userId="S::risto.lindroos_fingrid.fi#ext#@elenia.onmicrosoft.com::ee427754-c894-43d4-806c-853bced623a6" providerId="AD" clId="Web-{5B479DD8-9393-424E-B136-DECD4D65289F}" dt="2019-10-08T05:37:04.862" v="132" actId="20577"/>
        <pc:sldMkLst>
          <pc:docMk/>
          <pc:sldMk cId="3565955272" sldId="392"/>
        </pc:sldMkLst>
        <pc:spChg chg="mod">
          <ac:chgData name="Lindroos Risto" userId="S::risto.lindroos_fingrid.fi#ext#@elenia.onmicrosoft.com::ee427754-c894-43d4-806c-853bced623a6" providerId="AD" clId="Web-{5B479DD8-9393-424E-B136-DECD4D65289F}" dt="2019-10-08T05:37:04.862" v="132" actId="20577"/>
          <ac:spMkLst>
            <pc:docMk/>
            <pc:sldMk cId="3565955272" sldId="392"/>
            <ac:spMk id="2" creationId="{E61DDA96-EF52-4132-A025-F71605CAE9D0}"/>
          </ac:spMkLst>
        </pc:spChg>
      </pc:sldChg>
    </pc:docChg>
  </pc:docChgLst>
  <pc:docChgLst>
    <pc:chgData name="Rinta-Luoma Jukka" userId="S::jukka.rinta-luoma_fingrid.fi#ext#@elenia.onmicrosoft.com::25100888-cb44-40d5-ae88-9fb0ededbe11" providerId="AD" clId="Web-{78730F4B-A4BF-4E3F-9149-ABB3570A9EF3}"/>
    <pc:docChg chg="modSld">
      <pc:chgData name="Rinta-Luoma Jukka" userId="S::jukka.rinta-luoma_fingrid.fi#ext#@elenia.onmicrosoft.com::25100888-cb44-40d5-ae88-9fb0ededbe11" providerId="AD" clId="Web-{78730F4B-A4BF-4E3F-9149-ABB3570A9EF3}" dt="2019-10-07T10:30:27.968" v="97" actId="20577"/>
      <pc:docMkLst>
        <pc:docMk/>
      </pc:docMkLst>
      <pc:sldChg chg="modSp">
        <pc:chgData name="Rinta-Luoma Jukka" userId="S::jukka.rinta-luoma_fingrid.fi#ext#@elenia.onmicrosoft.com::25100888-cb44-40d5-ae88-9fb0ededbe11" providerId="AD" clId="Web-{78730F4B-A4BF-4E3F-9149-ABB3570A9EF3}" dt="2019-10-07T10:29:51.749" v="90" actId="20577"/>
        <pc:sldMkLst>
          <pc:docMk/>
          <pc:sldMk cId="2054755022" sldId="370"/>
        </pc:sldMkLst>
        <pc:spChg chg="mod">
          <ac:chgData name="Rinta-Luoma Jukka" userId="S::jukka.rinta-luoma_fingrid.fi#ext#@elenia.onmicrosoft.com::25100888-cb44-40d5-ae88-9fb0ededbe11" providerId="AD" clId="Web-{78730F4B-A4BF-4E3F-9149-ABB3570A9EF3}" dt="2019-10-07T10:29:51.749" v="90" actId="20577"/>
          <ac:spMkLst>
            <pc:docMk/>
            <pc:sldMk cId="2054755022" sldId="370"/>
            <ac:spMk id="3" creationId="{7902E647-B011-4118-8B83-E2D4655DB794}"/>
          </ac:spMkLst>
        </pc:spChg>
      </pc:sldChg>
      <pc:sldChg chg="modSp">
        <pc:chgData name="Rinta-Luoma Jukka" userId="S::jukka.rinta-luoma_fingrid.fi#ext#@elenia.onmicrosoft.com::25100888-cb44-40d5-ae88-9fb0ededbe11" providerId="AD" clId="Web-{78730F4B-A4BF-4E3F-9149-ABB3570A9EF3}" dt="2019-10-07T10:30:27.968" v="96" actId="20577"/>
        <pc:sldMkLst>
          <pc:docMk/>
          <pc:sldMk cId="2613129146" sldId="374"/>
        </pc:sldMkLst>
        <pc:spChg chg="mod">
          <ac:chgData name="Rinta-Luoma Jukka" userId="S::jukka.rinta-luoma_fingrid.fi#ext#@elenia.onmicrosoft.com::25100888-cb44-40d5-ae88-9fb0ededbe11" providerId="AD" clId="Web-{78730F4B-A4BF-4E3F-9149-ABB3570A9EF3}" dt="2019-10-07T10:29:11.843" v="32" actId="20577"/>
          <ac:spMkLst>
            <pc:docMk/>
            <pc:sldMk cId="2613129146" sldId="374"/>
            <ac:spMk id="2" creationId="{DB00B047-BDE2-417D-A7D1-153BB065D52F}"/>
          </ac:spMkLst>
        </pc:spChg>
        <pc:spChg chg="mod">
          <ac:chgData name="Rinta-Luoma Jukka" userId="S::jukka.rinta-luoma_fingrid.fi#ext#@elenia.onmicrosoft.com::25100888-cb44-40d5-ae88-9fb0ededbe11" providerId="AD" clId="Web-{78730F4B-A4BF-4E3F-9149-ABB3570A9EF3}" dt="2019-10-07T10:30:27.968" v="96" actId="20577"/>
          <ac:spMkLst>
            <pc:docMk/>
            <pc:sldMk cId="2613129146" sldId="374"/>
            <ac:spMk id="3" creationId="{A0478516-0C80-4743-B96D-4B32D43D0703}"/>
          </ac:spMkLst>
        </pc:spChg>
      </pc:sldChg>
    </pc:docChg>
  </pc:docChgLst>
  <pc:docChgLst>
    <pc:chgData name="Rinta-Luoma Jukka" userId="S::jukka.rinta-luoma_fingrid.fi#ext#@elenia.onmicrosoft.com::25100888-cb44-40d5-ae88-9fb0ededbe11" providerId="AD" clId="Web-{1C058431-CF7A-4BFB-A413-14C48045E081}"/>
    <pc:docChg chg="modSld sldOrd">
      <pc:chgData name="Rinta-Luoma Jukka" userId="S::jukka.rinta-luoma_fingrid.fi#ext#@elenia.onmicrosoft.com::25100888-cb44-40d5-ae88-9fb0ededbe11" providerId="AD" clId="Web-{1C058431-CF7A-4BFB-A413-14C48045E081}" dt="2019-09-30T05:51:13.290" v="282" actId="20577"/>
      <pc:docMkLst>
        <pc:docMk/>
      </pc:docMkLst>
      <pc:sldChg chg="modSp">
        <pc:chgData name="Rinta-Luoma Jukka" userId="S::jukka.rinta-luoma_fingrid.fi#ext#@elenia.onmicrosoft.com::25100888-cb44-40d5-ae88-9fb0ededbe11" providerId="AD" clId="Web-{1C058431-CF7A-4BFB-A413-14C48045E081}" dt="2019-09-30T05:43:35.072" v="117" actId="20577"/>
        <pc:sldMkLst>
          <pc:docMk/>
          <pc:sldMk cId="1443383816" sldId="343"/>
        </pc:sldMkLst>
        <pc:spChg chg="mod">
          <ac:chgData name="Rinta-Luoma Jukka" userId="S::jukka.rinta-luoma_fingrid.fi#ext#@elenia.onmicrosoft.com::25100888-cb44-40d5-ae88-9fb0ededbe11" providerId="AD" clId="Web-{1C058431-CF7A-4BFB-A413-14C48045E081}" dt="2019-09-30T05:43:35.072" v="117" actId="20577"/>
          <ac:spMkLst>
            <pc:docMk/>
            <pc:sldMk cId="1443383816" sldId="343"/>
            <ac:spMk id="3" creationId="{C2E6BCCC-45FE-4B97-9CD2-434855D9595B}"/>
          </ac:spMkLst>
        </pc:spChg>
      </pc:sldChg>
      <pc:sldChg chg="modSp ord">
        <pc:chgData name="Rinta-Luoma Jukka" userId="S::jukka.rinta-luoma_fingrid.fi#ext#@elenia.onmicrosoft.com::25100888-cb44-40d5-ae88-9fb0ededbe11" providerId="AD" clId="Web-{1C058431-CF7A-4BFB-A413-14C48045E081}" dt="2019-09-30T05:51:13.275" v="281" actId="20577"/>
        <pc:sldMkLst>
          <pc:docMk/>
          <pc:sldMk cId="793089398" sldId="344"/>
        </pc:sldMkLst>
        <pc:spChg chg="mod">
          <ac:chgData name="Rinta-Luoma Jukka" userId="S::jukka.rinta-luoma_fingrid.fi#ext#@elenia.onmicrosoft.com::25100888-cb44-40d5-ae88-9fb0ededbe11" providerId="AD" clId="Web-{1C058431-CF7A-4BFB-A413-14C48045E081}" dt="2019-09-30T05:51:13.275" v="281" actId="20577"/>
          <ac:spMkLst>
            <pc:docMk/>
            <pc:sldMk cId="793089398" sldId="344"/>
            <ac:spMk id="3" creationId="{C381D1A8-5418-4797-88BB-65D3F0535AD8}"/>
          </ac:spMkLst>
        </pc:spChg>
      </pc:sldChg>
      <pc:sldChg chg="modSp">
        <pc:chgData name="Rinta-Luoma Jukka" userId="S::jukka.rinta-luoma_fingrid.fi#ext#@elenia.onmicrosoft.com::25100888-cb44-40d5-ae88-9fb0ededbe11" providerId="AD" clId="Web-{1C058431-CF7A-4BFB-A413-14C48045E081}" dt="2019-09-30T05:42:30.275" v="92" actId="20577"/>
        <pc:sldMkLst>
          <pc:docMk/>
          <pc:sldMk cId="2924850691" sldId="345"/>
        </pc:sldMkLst>
        <pc:spChg chg="mod">
          <ac:chgData name="Rinta-Luoma Jukka" userId="S::jukka.rinta-luoma_fingrid.fi#ext#@elenia.onmicrosoft.com::25100888-cb44-40d5-ae88-9fb0ededbe11" providerId="AD" clId="Web-{1C058431-CF7A-4BFB-A413-14C48045E081}" dt="2019-09-30T05:40:13.212" v="82" actId="20577"/>
          <ac:spMkLst>
            <pc:docMk/>
            <pc:sldMk cId="2924850691" sldId="345"/>
            <ac:spMk id="2" creationId="{8643EA43-C975-428D-B71A-0E82049E6293}"/>
          </ac:spMkLst>
        </pc:spChg>
        <pc:spChg chg="mod">
          <ac:chgData name="Rinta-Luoma Jukka" userId="S::jukka.rinta-luoma_fingrid.fi#ext#@elenia.onmicrosoft.com::25100888-cb44-40d5-ae88-9fb0ededbe11" providerId="AD" clId="Web-{1C058431-CF7A-4BFB-A413-14C48045E081}" dt="2019-09-30T05:42:30.275" v="92" actId="20577"/>
          <ac:spMkLst>
            <pc:docMk/>
            <pc:sldMk cId="2924850691" sldId="345"/>
            <ac:spMk id="3" creationId="{343C1DE5-52D1-4DA8-B796-C9A541602F74}"/>
          </ac:spMkLst>
        </pc:spChg>
      </pc:sldChg>
      <pc:sldChg chg="modSp">
        <pc:chgData name="Rinta-Luoma Jukka" userId="S::jukka.rinta-luoma_fingrid.fi#ext#@elenia.onmicrosoft.com::25100888-cb44-40d5-ae88-9fb0ededbe11" providerId="AD" clId="Web-{1C058431-CF7A-4BFB-A413-14C48045E081}" dt="2019-09-30T05:32:34.947" v="16" actId="14100"/>
        <pc:sldMkLst>
          <pc:docMk/>
          <pc:sldMk cId="3840013619" sldId="352"/>
        </pc:sldMkLst>
        <pc:spChg chg="mod">
          <ac:chgData name="Rinta-Luoma Jukka" userId="S::jukka.rinta-luoma_fingrid.fi#ext#@elenia.onmicrosoft.com::25100888-cb44-40d5-ae88-9fb0ededbe11" providerId="AD" clId="Web-{1C058431-CF7A-4BFB-A413-14C48045E081}" dt="2019-09-30T05:30:32.431" v="14"/>
          <ac:spMkLst>
            <pc:docMk/>
            <pc:sldMk cId="3840013619" sldId="352"/>
            <ac:spMk id="5" creationId="{00000000-0000-0000-0000-000000000000}"/>
          </ac:spMkLst>
        </pc:spChg>
        <pc:spChg chg="mod">
          <ac:chgData name="Rinta-Luoma Jukka" userId="S::jukka.rinta-luoma_fingrid.fi#ext#@elenia.onmicrosoft.com::25100888-cb44-40d5-ae88-9fb0ededbe11" providerId="AD" clId="Web-{1C058431-CF7A-4BFB-A413-14C48045E081}" dt="2019-09-30T05:32:27.275" v="15" actId="14100"/>
          <ac:spMkLst>
            <pc:docMk/>
            <pc:sldMk cId="3840013619" sldId="352"/>
            <ac:spMk id="7" creationId="{00000000-0000-0000-0000-000000000000}"/>
          </ac:spMkLst>
        </pc:spChg>
        <pc:spChg chg="mod">
          <ac:chgData name="Rinta-Luoma Jukka" userId="S::jukka.rinta-luoma_fingrid.fi#ext#@elenia.onmicrosoft.com::25100888-cb44-40d5-ae88-9fb0ededbe11" providerId="AD" clId="Web-{1C058431-CF7A-4BFB-A413-14C48045E081}" dt="2019-09-30T05:32:34.947" v="16" actId="14100"/>
          <ac:spMkLst>
            <pc:docMk/>
            <pc:sldMk cId="3840013619" sldId="352"/>
            <ac:spMk id="24" creationId="{00000000-0000-0000-0000-000000000000}"/>
          </ac:spMkLst>
        </pc:spChg>
        <pc:spChg chg="mod">
          <ac:chgData name="Rinta-Luoma Jukka" userId="S::jukka.rinta-luoma_fingrid.fi#ext#@elenia.onmicrosoft.com::25100888-cb44-40d5-ae88-9fb0ededbe11" providerId="AD" clId="Web-{1C058431-CF7A-4BFB-A413-14C48045E081}" dt="2019-09-30T05:30:12.400" v="12"/>
          <ac:spMkLst>
            <pc:docMk/>
            <pc:sldMk cId="3840013619" sldId="352"/>
            <ac:spMk id="36" creationId="{00000000-0000-0000-0000-000000000000}"/>
          </ac:spMkLst>
        </pc:spChg>
      </pc:sldChg>
      <pc:sldChg chg="modSp">
        <pc:chgData name="Rinta-Luoma Jukka" userId="S::jukka.rinta-luoma_fingrid.fi#ext#@elenia.onmicrosoft.com::25100888-cb44-40d5-ae88-9fb0ededbe11" providerId="AD" clId="Web-{1C058431-CF7A-4BFB-A413-14C48045E081}" dt="2019-09-30T05:16:57.915" v="2" actId="20577"/>
        <pc:sldMkLst>
          <pc:docMk/>
          <pc:sldMk cId="959042334" sldId="365"/>
        </pc:sldMkLst>
        <pc:spChg chg="mod">
          <ac:chgData name="Rinta-Luoma Jukka" userId="S::jukka.rinta-luoma_fingrid.fi#ext#@elenia.onmicrosoft.com::25100888-cb44-40d5-ae88-9fb0ededbe11" providerId="AD" clId="Web-{1C058431-CF7A-4BFB-A413-14C48045E081}" dt="2019-09-30T05:16:57.915" v="2" actId="20577"/>
          <ac:spMkLst>
            <pc:docMk/>
            <pc:sldMk cId="959042334" sldId="365"/>
            <ac:spMk id="2" creationId="{BFCC00C7-C81C-411E-B15E-C4F927B2D9D8}"/>
          </ac:spMkLst>
        </pc:spChg>
      </pc:sldChg>
      <pc:sldChg chg="modSp">
        <pc:chgData name="Rinta-Luoma Jukka" userId="S::jukka.rinta-luoma_fingrid.fi#ext#@elenia.onmicrosoft.com::25100888-cb44-40d5-ae88-9fb0ededbe11" providerId="AD" clId="Web-{1C058431-CF7A-4BFB-A413-14C48045E081}" dt="2019-09-30T05:17:37.133" v="5" actId="20577"/>
        <pc:sldMkLst>
          <pc:docMk/>
          <pc:sldMk cId="2613129146" sldId="374"/>
        </pc:sldMkLst>
        <pc:spChg chg="mod">
          <ac:chgData name="Rinta-Luoma Jukka" userId="S::jukka.rinta-luoma_fingrid.fi#ext#@elenia.onmicrosoft.com::25100888-cb44-40d5-ae88-9fb0ededbe11" providerId="AD" clId="Web-{1C058431-CF7A-4BFB-A413-14C48045E081}" dt="2019-09-30T05:17:37.133" v="5" actId="20577"/>
          <ac:spMkLst>
            <pc:docMk/>
            <pc:sldMk cId="2613129146" sldId="374"/>
            <ac:spMk id="3" creationId="{A0478516-0C80-4743-B96D-4B32D43D0703}"/>
          </ac:spMkLst>
        </pc:spChg>
      </pc:sldChg>
    </pc:docChg>
  </pc:docChgLst>
  <pc:docChgLst>
    <pc:chgData name="Lindroos Risto" userId="S::risto.lindroos_fingrid.fi#ext#@elenia.onmicrosoft.com::ee427754-c894-43d4-806c-853bced623a6" providerId="AD" clId="Web-{6404555A-8576-47E3-ACF5-7E8B1FDE1CB3}"/>
    <pc:docChg chg="delSld modSld sldOrd">
      <pc:chgData name="Lindroos Risto" userId="S::risto.lindroos_fingrid.fi#ext#@elenia.onmicrosoft.com::ee427754-c894-43d4-806c-853bced623a6" providerId="AD" clId="Web-{6404555A-8576-47E3-ACF5-7E8B1FDE1CB3}" dt="2019-09-27T11:45:39.499" v="536" actId="14100"/>
      <pc:docMkLst>
        <pc:docMk/>
      </pc:docMkLst>
      <pc:sldChg chg="modSp ord">
        <pc:chgData name="Lindroos Risto" userId="S::risto.lindroos_fingrid.fi#ext#@elenia.onmicrosoft.com::ee427754-c894-43d4-806c-853bced623a6" providerId="AD" clId="Web-{6404555A-8576-47E3-ACF5-7E8B1FDE1CB3}" dt="2019-09-27T11:42:59.419" v="464" actId="20577"/>
        <pc:sldMkLst>
          <pc:docMk/>
          <pc:sldMk cId="123023495" sldId="346"/>
        </pc:sldMkLst>
        <pc:spChg chg="mod">
          <ac:chgData name="Lindroos Risto" userId="S::risto.lindroos_fingrid.fi#ext#@elenia.onmicrosoft.com::ee427754-c894-43d4-806c-853bced623a6" providerId="AD" clId="Web-{6404555A-8576-47E3-ACF5-7E8B1FDE1CB3}" dt="2019-09-27T11:42:59.419" v="464" actId="20577"/>
          <ac:spMkLst>
            <pc:docMk/>
            <pc:sldMk cId="123023495" sldId="346"/>
            <ac:spMk id="3" creationId="{33DD4532-D3DD-4D10-92A5-33E8462914B5}"/>
          </ac:spMkLst>
        </pc:spChg>
      </pc:sldChg>
      <pc:sldChg chg="modSp ord">
        <pc:chgData name="Lindroos Risto" userId="S::risto.lindroos_fingrid.fi#ext#@elenia.onmicrosoft.com::ee427754-c894-43d4-806c-853bced623a6" providerId="AD" clId="Web-{6404555A-8576-47E3-ACF5-7E8B1FDE1CB3}" dt="2019-09-27T11:38:14.073" v="385"/>
        <pc:sldMkLst>
          <pc:docMk/>
          <pc:sldMk cId="3969451864" sldId="348"/>
        </pc:sldMkLst>
        <pc:spChg chg="mod">
          <ac:chgData name="Lindroos Risto" userId="S::risto.lindroos_fingrid.fi#ext#@elenia.onmicrosoft.com::ee427754-c894-43d4-806c-853bced623a6" providerId="AD" clId="Web-{6404555A-8576-47E3-ACF5-7E8B1FDE1CB3}" dt="2019-09-27T11:23:03.923" v="28" actId="20577"/>
          <ac:spMkLst>
            <pc:docMk/>
            <pc:sldMk cId="3969451864" sldId="348"/>
            <ac:spMk id="2" creationId="{00000000-0000-0000-0000-000000000000}"/>
          </ac:spMkLst>
        </pc:spChg>
        <pc:spChg chg="mod">
          <ac:chgData name="Lindroos Risto" userId="S::risto.lindroos_fingrid.fi#ext#@elenia.onmicrosoft.com::ee427754-c894-43d4-806c-853bced623a6" providerId="AD" clId="Web-{6404555A-8576-47E3-ACF5-7E8B1FDE1CB3}" dt="2019-09-27T11:36:27.759" v="363" actId="20577"/>
          <ac:spMkLst>
            <pc:docMk/>
            <pc:sldMk cId="3969451864" sldId="348"/>
            <ac:spMk id="3" creationId="{00000000-0000-0000-0000-000000000000}"/>
          </ac:spMkLst>
        </pc:spChg>
      </pc:sldChg>
      <pc:sldChg chg="modSp">
        <pc:chgData name="Lindroos Risto" userId="S::risto.lindroos_fingrid.fi#ext#@elenia.onmicrosoft.com::ee427754-c894-43d4-806c-853bced623a6" providerId="AD" clId="Web-{6404555A-8576-47E3-ACF5-7E8B1FDE1CB3}" dt="2019-09-27T11:43:41.060" v="498" actId="14100"/>
        <pc:sldMkLst>
          <pc:docMk/>
          <pc:sldMk cId="2246289061" sldId="359"/>
        </pc:sldMkLst>
        <pc:spChg chg="mod">
          <ac:chgData name="Lindroos Risto" userId="S::risto.lindroos_fingrid.fi#ext#@elenia.onmicrosoft.com::ee427754-c894-43d4-806c-853bced623a6" providerId="AD" clId="Web-{6404555A-8576-47E3-ACF5-7E8B1FDE1CB3}" dt="2019-09-27T11:43:41.060" v="498" actId="14100"/>
          <ac:spMkLst>
            <pc:docMk/>
            <pc:sldMk cId="2246289061" sldId="359"/>
            <ac:spMk id="2" creationId="{AEEDFF20-CC39-4888-8860-1D0C2E85015D}"/>
          </ac:spMkLst>
        </pc:spChg>
        <pc:spChg chg="mod">
          <ac:chgData name="Lindroos Risto" userId="S::risto.lindroos_fingrid.fi#ext#@elenia.onmicrosoft.com::ee427754-c894-43d4-806c-853bced623a6" providerId="AD" clId="Web-{6404555A-8576-47E3-ACF5-7E8B1FDE1CB3}" dt="2019-09-27T11:35:02.383" v="345" actId="20577"/>
          <ac:spMkLst>
            <pc:docMk/>
            <pc:sldMk cId="2246289061" sldId="359"/>
            <ac:spMk id="3" creationId="{D74C5598-B8A2-4740-BBB3-A1CF28BEE8F2}"/>
          </ac:spMkLst>
        </pc:spChg>
      </pc:sldChg>
      <pc:sldChg chg="modSp del ord">
        <pc:chgData name="Lindroos Risto" userId="S::risto.lindroos_fingrid.fi#ext#@elenia.onmicrosoft.com::ee427754-c894-43d4-806c-853bced623a6" providerId="AD" clId="Web-{6404555A-8576-47E3-ACF5-7E8B1FDE1CB3}" dt="2019-09-27T11:37:53.822" v="384"/>
        <pc:sldMkLst>
          <pc:docMk/>
          <pc:sldMk cId="1888064663" sldId="361"/>
        </pc:sldMkLst>
        <pc:spChg chg="mod">
          <ac:chgData name="Lindroos Risto" userId="S::risto.lindroos_fingrid.fi#ext#@elenia.onmicrosoft.com::ee427754-c894-43d4-806c-853bced623a6" providerId="AD" clId="Web-{6404555A-8576-47E3-ACF5-7E8B1FDE1CB3}" dt="2019-09-27T11:36:05.087" v="357" actId="20577"/>
          <ac:spMkLst>
            <pc:docMk/>
            <pc:sldMk cId="1888064663" sldId="361"/>
            <ac:spMk id="3" creationId="{8AD162B0-D67D-4EA0-92E9-2F895F37D5FC}"/>
          </ac:spMkLst>
        </pc:spChg>
      </pc:sldChg>
      <pc:sldChg chg="modSp ord">
        <pc:chgData name="Lindroos Risto" userId="S::risto.lindroos_fingrid.fi#ext#@elenia.onmicrosoft.com::ee427754-c894-43d4-806c-853bced623a6" providerId="AD" clId="Web-{6404555A-8576-47E3-ACF5-7E8B1FDE1CB3}" dt="2019-09-27T11:45:39.499" v="536" actId="14100"/>
        <pc:sldMkLst>
          <pc:docMk/>
          <pc:sldMk cId="3098844533" sldId="362"/>
        </pc:sldMkLst>
        <pc:spChg chg="mod">
          <ac:chgData name="Lindroos Risto" userId="S::risto.lindroos_fingrid.fi#ext#@elenia.onmicrosoft.com::ee427754-c894-43d4-806c-853bced623a6" providerId="AD" clId="Web-{6404555A-8576-47E3-ACF5-7E8B1FDE1CB3}" dt="2019-09-27T11:35:32.415" v="352" actId="20577"/>
          <ac:spMkLst>
            <pc:docMk/>
            <pc:sldMk cId="3098844533" sldId="362"/>
            <ac:spMk id="2" creationId="{30AA89E4-A36A-47C7-8075-6D66E006D9FB}"/>
          </ac:spMkLst>
        </pc:spChg>
        <pc:spChg chg="mod">
          <ac:chgData name="Lindroos Risto" userId="S::risto.lindroos_fingrid.fi#ext#@elenia.onmicrosoft.com::ee427754-c894-43d4-806c-853bced623a6" providerId="AD" clId="Web-{6404555A-8576-47E3-ACF5-7E8B1FDE1CB3}" dt="2019-09-27T11:31:51.116" v="321" actId="14100"/>
          <ac:spMkLst>
            <pc:docMk/>
            <pc:sldMk cId="3098844533" sldId="362"/>
            <ac:spMk id="3" creationId="{A14FB64A-8678-485D-B76D-F191EC0E6719}"/>
          </ac:spMkLst>
        </pc:spChg>
        <pc:spChg chg="mod">
          <ac:chgData name="Lindroos Risto" userId="S::risto.lindroos_fingrid.fi#ext#@elenia.onmicrosoft.com::ee427754-c894-43d4-806c-853bced623a6" providerId="AD" clId="Web-{6404555A-8576-47E3-ACF5-7E8B1FDE1CB3}" dt="2019-09-27T11:45:28.874" v="532" actId="20577"/>
          <ac:spMkLst>
            <pc:docMk/>
            <pc:sldMk cId="3098844533" sldId="362"/>
            <ac:spMk id="4" creationId="{ED4283D2-BF05-4844-97A7-DAAFADCBDABE}"/>
          </ac:spMkLst>
        </pc:spChg>
        <pc:spChg chg="mod">
          <ac:chgData name="Lindroos Risto" userId="S::risto.lindroos_fingrid.fi#ext#@elenia.onmicrosoft.com::ee427754-c894-43d4-806c-853bced623a6" providerId="AD" clId="Web-{6404555A-8576-47E3-ACF5-7E8B1FDE1CB3}" dt="2019-09-27T11:31:33.819" v="316" actId="14100"/>
          <ac:spMkLst>
            <pc:docMk/>
            <pc:sldMk cId="3098844533" sldId="362"/>
            <ac:spMk id="5" creationId="{CA00DFEB-7EC6-4C3A-A64D-A63438373BE7}"/>
          </ac:spMkLst>
        </pc:spChg>
        <pc:spChg chg="mod">
          <ac:chgData name="Lindroos Risto" userId="S::risto.lindroos_fingrid.fi#ext#@elenia.onmicrosoft.com::ee427754-c894-43d4-806c-853bced623a6" providerId="AD" clId="Web-{6404555A-8576-47E3-ACF5-7E8B1FDE1CB3}" dt="2019-09-27T11:45:39.499" v="536" actId="14100"/>
          <ac:spMkLst>
            <pc:docMk/>
            <pc:sldMk cId="3098844533" sldId="362"/>
            <ac:spMk id="6" creationId="{38B28FCA-5408-45FD-8E7A-7800E27865A7}"/>
          </ac:spMkLst>
        </pc:spChg>
      </pc:sldChg>
    </pc:docChg>
  </pc:docChgLst>
  <pc:docChgLst>
    <pc:chgData name="Lindroos Risto" userId="S::risto.lindroos_fingrid.fi#ext#@elenia.onmicrosoft.com::ee427754-c894-43d4-806c-853bced623a6" providerId="AD" clId="Web-{AC7A2E36-490E-4967-9EB4-468925E6B830}"/>
    <pc:docChg chg="modSld">
      <pc:chgData name="Lindroos Risto" userId="S::risto.lindroos_fingrid.fi#ext#@elenia.onmicrosoft.com::ee427754-c894-43d4-806c-853bced623a6" providerId="AD" clId="Web-{AC7A2E36-490E-4967-9EB4-468925E6B830}" dt="2019-09-27T11:50:42.980" v="18" actId="20577"/>
      <pc:docMkLst>
        <pc:docMk/>
      </pc:docMkLst>
      <pc:sldChg chg="modSp">
        <pc:chgData name="Lindroos Risto" userId="S::risto.lindroos_fingrid.fi#ext#@elenia.onmicrosoft.com::ee427754-c894-43d4-806c-853bced623a6" providerId="AD" clId="Web-{AC7A2E36-490E-4967-9EB4-468925E6B830}" dt="2019-09-27T11:50:42.980" v="17" actId="20577"/>
        <pc:sldMkLst>
          <pc:docMk/>
          <pc:sldMk cId="464989040" sldId="339"/>
        </pc:sldMkLst>
        <pc:spChg chg="mod">
          <ac:chgData name="Lindroos Risto" userId="S::risto.lindroos_fingrid.fi#ext#@elenia.onmicrosoft.com::ee427754-c894-43d4-806c-853bced623a6" providerId="AD" clId="Web-{AC7A2E36-490E-4967-9EB4-468925E6B830}" dt="2019-09-27T11:50:42.980" v="17" actId="20577"/>
          <ac:spMkLst>
            <pc:docMk/>
            <pc:sldMk cId="464989040" sldId="339"/>
            <ac:spMk id="17410" creationId="{00000000-0000-0000-0000-000000000000}"/>
          </ac:spMkLst>
        </pc:spChg>
      </pc:sldChg>
    </pc:docChg>
  </pc:docChgLst>
  <pc:docChgLst>
    <pc:chgData name="Rinta-Luoma Jukka" userId="S::jukka.rinta-luoma_fingrid.fi#ext#@elenia.onmicrosoft.com::25100888-cb44-40d5-ae88-9fb0ededbe11" providerId="AD" clId="Web-{2A4F7A1E-9FDE-47F3-A1F9-53603C9D9853}"/>
    <pc:docChg chg="modSld">
      <pc:chgData name="Rinta-Luoma Jukka" userId="S::jukka.rinta-luoma_fingrid.fi#ext#@elenia.onmicrosoft.com::25100888-cb44-40d5-ae88-9fb0ededbe11" providerId="AD" clId="Web-{2A4F7A1E-9FDE-47F3-A1F9-53603C9D9853}" dt="2019-10-07T11:41:44.433" v="143"/>
      <pc:docMkLst>
        <pc:docMk/>
      </pc:docMkLst>
      <pc:sldChg chg="modNotes">
        <pc:chgData name="Rinta-Luoma Jukka" userId="S::jukka.rinta-luoma_fingrid.fi#ext#@elenia.onmicrosoft.com::25100888-cb44-40d5-ae88-9fb0ededbe11" providerId="AD" clId="Web-{2A4F7A1E-9FDE-47F3-A1F9-53603C9D9853}" dt="2019-10-07T11:41:44.433" v="143"/>
        <pc:sldMkLst>
          <pc:docMk/>
          <pc:sldMk cId="1443383816" sldId="343"/>
        </pc:sldMkLst>
      </pc:sldChg>
      <pc:sldChg chg="modNotes">
        <pc:chgData name="Rinta-Luoma Jukka" userId="S::jukka.rinta-luoma_fingrid.fi#ext#@elenia.onmicrosoft.com::25100888-cb44-40d5-ae88-9fb0ededbe11" providerId="AD" clId="Web-{2A4F7A1E-9FDE-47F3-A1F9-53603C9D9853}" dt="2019-10-07T11:35:04.444" v="61"/>
        <pc:sldMkLst>
          <pc:docMk/>
          <pc:sldMk cId="793089398" sldId="344"/>
        </pc:sldMkLst>
      </pc:sldChg>
      <pc:sldChg chg="modNotes">
        <pc:chgData name="Rinta-Luoma Jukka" userId="S::jukka.rinta-luoma_fingrid.fi#ext#@elenia.onmicrosoft.com::25100888-cb44-40d5-ae88-9fb0ededbe11" providerId="AD" clId="Web-{2A4F7A1E-9FDE-47F3-A1F9-53603C9D9853}" dt="2019-10-07T11:37:01.211" v="100"/>
        <pc:sldMkLst>
          <pc:docMk/>
          <pc:sldMk cId="2924850691" sldId="345"/>
        </pc:sldMkLst>
      </pc:sldChg>
      <pc:sldChg chg="modNotes">
        <pc:chgData name="Rinta-Luoma Jukka" userId="S::jukka.rinta-luoma_fingrid.fi#ext#@elenia.onmicrosoft.com::25100888-cb44-40d5-ae88-9fb0ededbe11" providerId="AD" clId="Web-{2A4F7A1E-9FDE-47F3-A1F9-53603C9D9853}" dt="2019-10-07T11:31:24.863" v="22"/>
        <pc:sldMkLst>
          <pc:docMk/>
          <pc:sldMk cId="3840013619" sldId="352"/>
        </pc:sldMkLst>
      </pc:sldChg>
      <pc:sldChg chg="modSp">
        <pc:chgData name="Rinta-Luoma Jukka" userId="S::jukka.rinta-luoma_fingrid.fi#ext#@elenia.onmicrosoft.com::25100888-cb44-40d5-ae88-9fb0ededbe11" providerId="AD" clId="Web-{2A4F7A1E-9FDE-47F3-A1F9-53603C9D9853}" dt="2019-10-07T11:00:55.278" v="8" actId="20577"/>
        <pc:sldMkLst>
          <pc:docMk/>
          <pc:sldMk cId="959042334" sldId="365"/>
        </pc:sldMkLst>
        <pc:spChg chg="mod">
          <ac:chgData name="Rinta-Luoma Jukka" userId="S::jukka.rinta-luoma_fingrid.fi#ext#@elenia.onmicrosoft.com::25100888-cb44-40d5-ae88-9fb0ededbe11" providerId="AD" clId="Web-{2A4F7A1E-9FDE-47F3-A1F9-53603C9D9853}" dt="2019-10-07T11:00:55.278" v="8" actId="20577"/>
          <ac:spMkLst>
            <pc:docMk/>
            <pc:sldMk cId="959042334" sldId="365"/>
            <ac:spMk id="2" creationId="{BFCC00C7-C81C-411E-B15E-C4F927B2D9D8}"/>
          </ac:spMkLst>
        </pc:spChg>
      </pc:sldChg>
    </pc:docChg>
  </pc:docChgLst>
  <pc:docChgLst>
    <pc:chgData name="Risto.Lindroos" userId="S::risto.lindroos_fingrid.fi#ext#@elenia.onmicrosoft.com::ee427754-c894-43d4-806c-853bced623a6" providerId="AD" clId="Web-{5D583859-CF63-472D-9DD5-3DD4E234FD7A}"/>
    <pc:docChg chg="modSld sldOrd">
      <pc:chgData name="Risto.Lindroos" userId="S::risto.lindroos_fingrid.fi#ext#@elenia.onmicrosoft.com::ee427754-c894-43d4-806c-853bced623a6" providerId="AD" clId="Web-{5D583859-CF63-472D-9DD5-3DD4E234FD7A}" dt="2019-09-27T08:30:23.601" v="107" actId="20577"/>
      <pc:docMkLst>
        <pc:docMk/>
      </pc:docMkLst>
      <pc:sldChg chg="ord">
        <pc:chgData name="Risto.Lindroos" userId="S::risto.lindroos_fingrid.fi#ext#@elenia.onmicrosoft.com::ee427754-c894-43d4-806c-853bced623a6" providerId="AD" clId="Web-{5D583859-CF63-472D-9DD5-3DD4E234FD7A}" dt="2019-09-27T08:26:47.210" v="2"/>
        <pc:sldMkLst>
          <pc:docMk/>
          <pc:sldMk cId="3387396477" sldId="283"/>
        </pc:sldMkLst>
      </pc:sldChg>
      <pc:sldChg chg="modSp ord">
        <pc:chgData name="Risto.Lindroos" userId="S::risto.lindroos_fingrid.fi#ext#@elenia.onmicrosoft.com::ee427754-c894-43d4-806c-853bced623a6" providerId="AD" clId="Web-{5D583859-CF63-472D-9DD5-3DD4E234FD7A}" dt="2019-09-27T08:30:23.601" v="106" actId="20577"/>
        <pc:sldMkLst>
          <pc:docMk/>
          <pc:sldMk cId="123023495" sldId="346"/>
        </pc:sldMkLst>
        <pc:spChg chg="mod">
          <ac:chgData name="Risto.Lindroos" userId="S::risto.lindroos_fingrid.fi#ext#@elenia.onmicrosoft.com::ee427754-c894-43d4-806c-853bced623a6" providerId="AD" clId="Web-{5D583859-CF63-472D-9DD5-3DD4E234FD7A}" dt="2019-09-27T08:30:23.601" v="106" actId="20577"/>
          <ac:spMkLst>
            <pc:docMk/>
            <pc:sldMk cId="123023495" sldId="346"/>
            <ac:spMk id="3" creationId="{33DD4532-D3DD-4D10-92A5-33E8462914B5}"/>
          </ac:spMkLst>
        </pc:spChg>
      </pc:sldChg>
      <pc:sldChg chg="modSp">
        <pc:chgData name="Risto.Lindroos" userId="S::risto.lindroos_fingrid.fi#ext#@elenia.onmicrosoft.com::ee427754-c894-43d4-806c-853bced623a6" providerId="AD" clId="Web-{5D583859-CF63-472D-9DD5-3DD4E234FD7A}" dt="2019-09-27T08:28:00.429" v="39" actId="20577"/>
        <pc:sldMkLst>
          <pc:docMk/>
          <pc:sldMk cId="3969451864" sldId="348"/>
        </pc:sldMkLst>
        <pc:spChg chg="mod">
          <ac:chgData name="Risto.Lindroos" userId="S::risto.lindroos_fingrid.fi#ext#@elenia.onmicrosoft.com::ee427754-c894-43d4-806c-853bced623a6" providerId="AD" clId="Web-{5D583859-CF63-472D-9DD5-3DD4E234FD7A}" dt="2019-09-27T08:28:00.429" v="39" actId="20577"/>
          <ac:spMkLst>
            <pc:docMk/>
            <pc:sldMk cId="3969451864" sldId="348"/>
            <ac:spMk id="2" creationId="{00000000-0000-0000-0000-000000000000}"/>
          </ac:spMkLst>
        </pc:spChg>
      </pc:sldChg>
      <pc:sldChg chg="ord">
        <pc:chgData name="Risto.Lindroos" userId="S::risto.lindroos_fingrid.fi#ext#@elenia.onmicrosoft.com::ee427754-c894-43d4-806c-853bced623a6" providerId="AD" clId="Web-{5D583859-CF63-472D-9DD5-3DD4E234FD7A}" dt="2019-09-27T08:26:51.726" v="3"/>
        <pc:sldMkLst>
          <pc:docMk/>
          <pc:sldMk cId="2246289061" sldId="359"/>
        </pc:sldMkLst>
      </pc:sldChg>
    </pc:docChg>
  </pc:docChgLst>
  <pc:docChgLst>
    <pc:chgData name="Lindroos Risto" userId="S::risto.lindroos_fingrid.fi#ext#@elenia.onmicrosoft.com::ee427754-c894-43d4-806c-853bced623a6" providerId="AD" clId="Web-{AF0CD1BE-F88A-45D9-93A5-CD21D34753FB}"/>
    <pc:docChg chg="modSld">
      <pc:chgData name="Lindroos Risto" userId="S::risto.lindroos_fingrid.fi#ext#@elenia.onmicrosoft.com::ee427754-c894-43d4-806c-853bced623a6" providerId="AD" clId="Web-{AF0CD1BE-F88A-45D9-93A5-CD21D34753FB}" dt="2019-10-08T05:15:50.500" v="5" actId="20577"/>
      <pc:docMkLst>
        <pc:docMk/>
      </pc:docMkLst>
      <pc:sldChg chg="modSp">
        <pc:chgData name="Lindroos Risto" userId="S::risto.lindroos_fingrid.fi#ext#@elenia.onmicrosoft.com::ee427754-c894-43d4-806c-853bced623a6" providerId="AD" clId="Web-{AF0CD1BE-F88A-45D9-93A5-CD21D34753FB}" dt="2019-10-08T05:15:50.485" v="4" actId="20577"/>
        <pc:sldMkLst>
          <pc:docMk/>
          <pc:sldMk cId="3525278356" sldId="384"/>
        </pc:sldMkLst>
        <pc:spChg chg="mod">
          <ac:chgData name="Lindroos Risto" userId="S::risto.lindroos_fingrid.fi#ext#@elenia.onmicrosoft.com::ee427754-c894-43d4-806c-853bced623a6" providerId="AD" clId="Web-{AF0CD1BE-F88A-45D9-93A5-CD21D34753FB}" dt="2019-10-08T05:15:50.485" v="4" actId="20577"/>
          <ac:spMkLst>
            <pc:docMk/>
            <pc:sldMk cId="3525278356" sldId="384"/>
            <ac:spMk id="6" creationId="{C4AA9B4D-C134-4575-92D1-B1AC9966F23A}"/>
          </ac:spMkLst>
        </pc:spChg>
      </pc:sldChg>
    </pc:docChg>
  </pc:docChgLst>
  <pc:docChgLst>
    <pc:chgData name="Sami Repo (TAU)" userId="S::sami.repo_tuni.fi#ext#@elenia.onmicrosoft.com::9054f72c-a501-42d5-b60b-393b11fda639" providerId="AD" clId="Web-{283D0CBC-A9F8-468E-BB58-16DEAE62AF35}"/>
    <pc:docChg chg="modSld">
      <pc:chgData name="Sami Repo (TAU)" userId="S::sami.repo_tuni.fi#ext#@elenia.onmicrosoft.com::9054f72c-a501-42d5-b60b-393b11fda639" providerId="AD" clId="Web-{283D0CBC-A9F8-468E-BB58-16DEAE62AF35}" dt="2019-09-27T09:14:45.548" v="52" actId="20577"/>
      <pc:docMkLst>
        <pc:docMk/>
      </pc:docMkLst>
      <pc:sldChg chg="modSp">
        <pc:chgData name="Sami Repo (TAU)" userId="S::sami.repo_tuni.fi#ext#@elenia.onmicrosoft.com::9054f72c-a501-42d5-b60b-393b11fda639" providerId="AD" clId="Web-{283D0CBC-A9F8-468E-BB58-16DEAE62AF35}" dt="2019-09-27T09:14:45.548" v="51" actId="20577"/>
        <pc:sldMkLst>
          <pc:docMk/>
          <pc:sldMk cId="1536489308" sldId="341"/>
        </pc:sldMkLst>
        <pc:spChg chg="mod">
          <ac:chgData name="Sami Repo (TAU)" userId="S::sami.repo_tuni.fi#ext#@elenia.onmicrosoft.com::9054f72c-a501-42d5-b60b-393b11fda639" providerId="AD" clId="Web-{283D0CBC-A9F8-468E-BB58-16DEAE62AF35}" dt="2019-09-27T09:14:45.548" v="51" actId="20577"/>
          <ac:spMkLst>
            <pc:docMk/>
            <pc:sldMk cId="1536489308" sldId="341"/>
            <ac:spMk id="3" creationId="{759DFA20-B8C4-403E-AE3D-A7C47BFD6A5D}"/>
          </ac:spMkLst>
        </pc:spChg>
      </pc:sldChg>
    </pc:docChg>
  </pc:docChgLst>
  <pc:docChgLst>
    <pc:chgData name="Uimonen Heidi" userId="19a563d6-ff25-4fdc-a7a6-969bb8b5e6a0" providerId="ADAL" clId="{74A5D3F8-9705-40F9-9EF8-DACA31410765}"/>
    <pc:docChg chg="undo custSel addSld delSld modSld sldOrd">
      <pc:chgData name="Uimonen Heidi" userId="19a563d6-ff25-4fdc-a7a6-969bb8b5e6a0" providerId="ADAL" clId="{74A5D3F8-9705-40F9-9EF8-DACA31410765}" dt="2019-09-04T11:51:46.132" v="1232" actId="20577"/>
      <pc:docMkLst>
        <pc:docMk/>
      </pc:docMkLst>
      <pc:sldChg chg="add del">
        <pc:chgData name="Uimonen Heidi" userId="19a563d6-ff25-4fdc-a7a6-969bb8b5e6a0" providerId="ADAL" clId="{74A5D3F8-9705-40F9-9EF8-DACA31410765}" dt="2019-09-04T11:40:14.179" v="1110"/>
        <pc:sldMkLst>
          <pc:docMk/>
          <pc:sldMk cId="1368477872" sldId="262"/>
        </pc:sldMkLst>
      </pc:sldChg>
      <pc:sldChg chg="add del ord">
        <pc:chgData name="Uimonen Heidi" userId="19a563d6-ff25-4fdc-a7a6-969bb8b5e6a0" providerId="ADAL" clId="{74A5D3F8-9705-40F9-9EF8-DACA31410765}" dt="2019-09-04T11:41:40.489" v="1114"/>
        <pc:sldMkLst>
          <pc:docMk/>
          <pc:sldMk cId="1737927361" sldId="262"/>
        </pc:sldMkLst>
      </pc:sldChg>
      <pc:sldChg chg="add del">
        <pc:chgData name="Uimonen Heidi" userId="19a563d6-ff25-4fdc-a7a6-969bb8b5e6a0" providerId="ADAL" clId="{74A5D3F8-9705-40F9-9EF8-DACA31410765}" dt="2019-09-04T11:40:21.002" v="1112"/>
        <pc:sldMkLst>
          <pc:docMk/>
          <pc:sldMk cId="3271868619" sldId="262"/>
        </pc:sldMkLst>
      </pc:sldChg>
      <pc:sldChg chg="del">
        <pc:chgData name="Uimonen Heidi" userId="19a563d6-ff25-4fdc-a7a6-969bb8b5e6a0" providerId="ADAL" clId="{74A5D3F8-9705-40F9-9EF8-DACA31410765}" dt="2019-09-04T10:41:45.057" v="1" actId="2696"/>
        <pc:sldMkLst>
          <pc:docMk/>
          <pc:sldMk cId="3698819731" sldId="264"/>
        </pc:sldMkLst>
      </pc:sldChg>
      <pc:sldChg chg="addSp delSp modSp">
        <pc:chgData name="Uimonen Heidi" userId="19a563d6-ff25-4fdc-a7a6-969bb8b5e6a0" providerId="ADAL" clId="{74A5D3F8-9705-40F9-9EF8-DACA31410765}" dt="2019-09-04T10:46:48.794" v="279" actId="14100"/>
        <pc:sldMkLst>
          <pc:docMk/>
          <pc:sldMk cId="3387396477" sldId="283"/>
        </pc:sldMkLst>
        <pc:spChg chg="del">
          <ac:chgData name="Uimonen Heidi" userId="19a563d6-ff25-4fdc-a7a6-969bb8b5e6a0" providerId="ADAL" clId="{74A5D3F8-9705-40F9-9EF8-DACA31410765}" dt="2019-09-04T10:43:55.666" v="92" actId="478"/>
          <ac:spMkLst>
            <pc:docMk/>
            <pc:sldMk cId="3387396477" sldId="283"/>
            <ac:spMk id="4" creationId="{00000000-0000-0000-0000-000000000000}"/>
          </ac:spMkLst>
        </pc:spChg>
        <pc:spChg chg="del">
          <ac:chgData name="Uimonen Heidi" userId="19a563d6-ff25-4fdc-a7a6-969bb8b5e6a0" providerId="ADAL" clId="{74A5D3F8-9705-40F9-9EF8-DACA31410765}" dt="2019-09-04T10:43:53.132" v="91" actId="478"/>
          <ac:spMkLst>
            <pc:docMk/>
            <pc:sldMk cId="3387396477" sldId="283"/>
            <ac:spMk id="5" creationId="{00000000-0000-0000-0000-000000000000}"/>
          </ac:spMkLst>
        </pc:spChg>
        <pc:spChg chg="mod">
          <ac:chgData name="Uimonen Heidi" userId="19a563d6-ff25-4fdc-a7a6-969bb8b5e6a0" providerId="ADAL" clId="{74A5D3F8-9705-40F9-9EF8-DACA31410765}" dt="2019-09-04T10:43:43.147" v="90" actId="14100"/>
          <ac:spMkLst>
            <pc:docMk/>
            <pc:sldMk cId="3387396477" sldId="283"/>
            <ac:spMk id="29" creationId="{00000000-0000-0000-0000-000000000000}"/>
          </ac:spMkLst>
        </pc:spChg>
        <pc:spChg chg="mod">
          <ac:chgData name="Uimonen Heidi" userId="19a563d6-ff25-4fdc-a7a6-969bb8b5e6a0" providerId="ADAL" clId="{74A5D3F8-9705-40F9-9EF8-DACA31410765}" dt="2019-09-04T10:43:17.584" v="62" actId="20577"/>
          <ac:spMkLst>
            <pc:docMk/>
            <pc:sldMk cId="3387396477" sldId="283"/>
            <ac:spMk id="30" creationId="{00000000-0000-0000-0000-000000000000}"/>
          </ac:spMkLst>
        </pc:spChg>
        <pc:spChg chg="add mod">
          <ac:chgData name="Uimonen Heidi" userId="19a563d6-ff25-4fdc-a7a6-969bb8b5e6a0" providerId="ADAL" clId="{74A5D3F8-9705-40F9-9EF8-DACA31410765}" dt="2019-09-04T10:46:48.794" v="279" actId="14100"/>
          <ac:spMkLst>
            <pc:docMk/>
            <pc:sldMk cId="3387396477" sldId="283"/>
            <ac:spMk id="36" creationId="{218D9AE6-1EFE-473A-B99A-D525460269C4}"/>
          </ac:spMkLst>
        </pc:spChg>
      </pc:sldChg>
      <pc:sldChg chg="modSp">
        <pc:chgData name="Uimonen Heidi" userId="19a563d6-ff25-4fdc-a7a6-969bb8b5e6a0" providerId="ADAL" clId="{74A5D3F8-9705-40F9-9EF8-DACA31410765}" dt="2019-09-04T11:39:53.335" v="1107" actId="20577"/>
        <pc:sldMkLst>
          <pc:docMk/>
          <pc:sldMk cId="464989040" sldId="339"/>
        </pc:sldMkLst>
        <pc:spChg chg="mod">
          <ac:chgData name="Uimonen Heidi" userId="19a563d6-ff25-4fdc-a7a6-969bb8b5e6a0" providerId="ADAL" clId="{74A5D3F8-9705-40F9-9EF8-DACA31410765}" dt="2019-09-04T11:39:53.335" v="1107" actId="20577"/>
          <ac:spMkLst>
            <pc:docMk/>
            <pc:sldMk cId="464989040" sldId="339"/>
            <ac:spMk id="17410" creationId="{00000000-0000-0000-0000-000000000000}"/>
          </ac:spMkLst>
        </pc:spChg>
      </pc:sldChg>
      <pc:sldChg chg="modSp">
        <pc:chgData name="Uimonen Heidi" userId="19a563d6-ff25-4fdc-a7a6-969bb8b5e6a0" providerId="ADAL" clId="{74A5D3F8-9705-40F9-9EF8-DACA31410765}" dt="2019-09-04T11:34:30.173" v="1022" actId="20577"/>
        <pc:sldMkLst>
          <pc:docMk/>
          <pc:sldMk cId="1536489308" sldId="341"/>
        </pc:sldMkLst>
        <pc:spChg chg="mod">
          <ac:chgData name="Uimonen Heidi" userId="19a563d6-ff25-4fdc-a7a6-969bb8b5e6a0" providerId="ADAL" clId="{74A5D3F8-9705-40F9-9EF8-DACA31410765}" dt="2019-09-04T11:34:30.173" v="1022" actId="20577"/>
          <ac:spMkLst>
            <pc:docMk/>
            <pc:sldMk cId="1536489308" sldId="341"/>
            <ac:spMk id="3" creationId="{759DFA20-B8C4-403E-AE3D-A7C47BFD6A5D}"/>
          </ac:spMkLst>
        </pc:spChg>
      </pc:sldChg>
      <pc:sldChg chg="addSp delSp modSp">
        <pc:chgData name="Uimonen Heidi" userId="19a563d6-ff25-4fdc-a7a6-969bb8b5e6a0" providerId="ADAL" clId="{74A5D3F8-9705-40F9-9EF8-DACA31410765}" dt="2019-09-04T11:50:40.333" v="1191"/>
        <pc:sldMkLst>
          <pc:docMk/>
          <pc:sldMk cId="1443383816" sldId="343"/>
        </pc:sldMkLst>
        <pc:spChg chg="mod">
          <ac:chgData name="Uimonen Heidi" userId="19a563d6-ff25-4fdc-a7a6-969bb8b5e6a0" providerId="ADAL" clId="{74A5D3F8-9705-40F9-9EF8-DACA31410765}" dt="2019-09-04T10:42:13.517" v="4" actId="20577"/>
          <ac:spMkLst>
            <pc:docMk/>
            <pc:sldMk cId="1443383816" sldId="343"/>
            <ac:spMk id="2" creationId="{E0A9EF1A-9F3F-4B48-BF82-CDA638D2B704}"/>
          </ac:spMkLst>
        </pc:spChg>
        <pc:spChg chg="add del">
          <ac:chgData name="Uimonen Heidi" userId="19a563d6-ff25-4fdc-a7a6-969bb8b5e6a0" providerId="ADAL" clId="{74A5D3F8-9705-40F9-9EF8-DACA31410765}" dt="2019-09-04T11:50:40.333" v="1191"/>
          <ac:spMkLst>
            <pc:docMk/>
            <pc:sldMk cId="1443383816" sldId="343"/>
            <ac:spMk id="6" creationId="{7B0B16E7-54D8-4276-95B4-3BE85F1CA016}"/>
          </ac:spMkLst>
        </pc:spChg>
      </pc:sldChg>
      <pc:sldChg chg="modSp">
        <pc:chgData name="Uimonen Heidi" userId="19a563d6-ff25-4fdc-a7a6-969bb8b5e6a0" providerId="ADAL" clId="{74A5D3F8-9705-40F9-9EF8-DACA31410765}" dt="2019-09-04T10:42:19.798" v="6" actId="20577"/>
        <pc:sldMkLst>
          <pc:docMk/>
          <pc:sldMk cId="793089398" sldId="344"/>
        </pc:sldMkLst>
        <pc:spChg chg="mod">
          <ac:chgData name="Uimonen Heidi" userId="19a563d6-ff25-4fdc-a7a6-969bb8b5e6a0" providerId="ADAL" clId="{74A5D3F8-9705-40F9-9EF8-DACA31410765}" dt="2019-09-04T10:42:19.798" v="6" actId="20577"/>
          <ac:spMkLst>
            <pc:docMk/>
            <pc:sldMk cId="793089398" sldId="344"/>
            <ac:spMk id="2" creationId="{FD3A0AE2-4558-4F94-A4D2-999F3A5FC84B}"/>
          </ac:spMkLst>
        </pc:spChg>
      </pc:sldChg>
      <pc:sldChg chg="modSp">
        <pc:chgData name="Uimonen Heidi" userId="19a563d6-ff25-4fdc-a7a6-969bb8b5e6a0" providerId="ADAL" clId="{74A5D3F8-9705-40F9-9EF8-DACA31410765}" dt="2019-09-04T10:42:50.950" v="51" actId="108"/>
        <pc:sldMkLst>
          <pc:docMk/>
          <pc:sldMk cId="2924850691" sldId="345"/>
        </pc:sldMkLst>
        <pc:spChg chg="mod">
          <ac:chgData name="Uimonen Heidi" userId="19a563d6-ff25-4fdc-a7a6-969bb8b5e6a0" providerId="ADAL" clId="{74A5D3F8-9705-40F9-9EF8-DACA31410765}" dt="2019-09-04T10:42:27.881" v="8" actId="20577"/>
          <ac:spMkLst>
            <pc:docMk/>
            <pc:sldMk cId="2924850691" sldId="345"/>
            <ac:spMk id="2" creationId="{8643EA43-C975-428D-B71A-0E82049E6293}"/>
          </ac:spMkLst>
        </pc:spChg>
        <pc:spChg chg="mod">
          <ac:chgData name="Uimonen Heidi" userId="19a563d6-ff25-4fdc-a7a6-969bb8b5e6a0" providerId="ADAL" clId="{74A5D3F8-9705-40F9-9EF8-DACA31410765}" dt="2019-09-04T10:42:50.950" v="51" actId="108"/>
          <ac:spMkLst>
            <pc:docMk/>
            <pc:sldMk cId="2924850691" sldId="345"/>
            <ac:spMk id="3" creationId="{343C1DE5-52D1-4DA8-B796-C9A541602F74}"/>
          </ac:spMkLst>
        </pc:spChg>
      </pc:sldChg>
      <pc:sldChg chg="add">
        <pc:chgData name="Uimonen Heidi" userId="19a563d6-ff25-4fdc-a7a6-969bb8b5e6a0" providerId="ADAL" clId="{74A5D3F8-9705-40F9-9EF8-DACA31410765}" dt="2019-09-04T10:41:42.053" v="0"/>
        <pc:sldMkLst>
          <pc:docMk/>
          <pc:sldMk cId="3840013619" sldId="352"/>
        </pc:sldMkLst>
      </pc:sldChg>
      <pc:sldChg chg="modSp add">
        <pc:chgData name="Uimonen Heidi" userId="19a563d6-ff25-4fdc-a7a6-969bb8b5e6a0" providerId="ADAL" clId="{74A5D3F8-9705-40F9-9EF8-DACA31410765}" dt="2019-09-04T11:48:30.485" v="1153" actId="14100"/>
        <pc:sldMkLst>
          <pc:docMk/>
          <pc:sldMk cId="3858369608" sldId="353"/>
        </pc:sldMkLst>
        <pc:spChg chg="mod">
          <ac:chgData name="Uimonen Heidi" userId="19a563d6-ff25-4fdc-a7a6-969bb8b5e6a0" providerId="ADAL" clId="{74A5D3F8-9705-40F9-9EF8-DACA31410765}" dt="2019-09-04T11:48:26.258" v="1152" actId="20577"/>
          <ac:spMkLst>
            <pc:docMk/>
            <pc:sldMk cId="3858369608" sldId="353"/>
            <ac:spMk id="2" creationId="{5B377F8E-7A37-48C8-983A-C1698CCC9B22}"/>
          </ac:spMkLst>
        </pc:spChg>
        <pc:spChg chg="mod">
          <ac:chgData name="Uimonen Heidi" userId="19a563d6-ff25-4fdc-a7a6-969bb8b5e6a0" providerId="ADAL" clId="{74A5D3F8-9705-40F9-9EF8-DACA31410765}" dt="2019-09-04T11:48:30.485" v="1153" actId="14100"/>
          <ac:spMkLst>
            <pc:docMk/>
            <pc:sldMk cId="3858369608" sldId="353"/>
            <ac:spMk id="3" creationId="{7BDE1EDE-229B-434C-8D09-CF4BFF2BBE37}"/>
          </ac:spMkLst>
        </pc:spChg>
      </pc:sldChg>
      <pc:sldChg chg="modSp add">
        <pc:chgData name="Uimonen Heidi" userId="19a563d6-ff25-4fdc-a7a6-969bb8b5e6a0" providerId="ADAL" clId="{74A5D3F8-9705-40F9-9EF8-DACA31410765}" dt="2019-09-04T11:48:11.096" v="1136" actId="20577"/>
        <pc:sldMkLst>
          <pc:docMk/>
          <pc:sldMk cId="2507252484" sldId="354"/>
        </pc:sldMkLst>
        <pc:spChg chg="mod">
          <ac:chgData name="Uimonen Heidi" userId="19a563d6-ff25-4fdc-a7a6-969bb8b5e6a0" providerId="ADAL" clId="{74A5D3F8-9705-40F9-9EF8-DACA31410765}" dt="2019-09-04T11:48:11.096" v="1136" actId="20577"/>
          <ac:spMkLst>
            <pc:docMk/>
            <pc:sldMk cId="2507252484" sldId="354"/>
            <ac:spMk id="2" creationId="{804046B3-E594-4B40-85ED-457D0ADE4ECD}"/>
          </ac:spMkLst>
        </pc:spChg>
        <pc:spChg chg="mod">
          <ac:chgData name="Uimonen Heidi" userId="19a563d6-ff25-4fdc-a7a6-969bb8b5e6a0" providerId="ADAL" clId="{74A5D3F8-9705-40F9-9EF8-DACA31410765}" dt="2019-09-04T11:48:04.094" v="1124" actId="20577"/>
          <ac:spMkLst>
            <pc:docMk/>
            <pc:sldMk cId="2507252484" sldId="354"/>
            <ac:spMk id="3" creationId="{169C0D1F-1F3F-4D51-8E99-269959081FFF}"/>
          </ac:spMkLst>
        </pc:spChg>
      </pc:sldChg>
      <pc:sldChg chg="modSp add">
        <pc:chgData name="Uimonen Heidi" userId="19a563d6-ff25-4fdc-a7a6-969bb8b5e6a0" providerId="ADAL" clId="{74A5D3F8-9705-40F9-9EF8-DACA31410765}" dt="2019-09-04T11:49:00.929" v="1170" actId="20577"/>
        <pc:sldMkLst>
          <pc:docMk/>
          <pc:sldMk cId="2750367660" sldId="355"/>
        </pc:sldMkLst>
        <pc:spChg chg="mod">
          <ac:chgData name="Uimonen Heidi" userId="19a563d6-ff25-4fdc-a7a6-969bb8b5e6a0" providerId="ADAL" clId="{74A5D3F8-9705-40F9-9EF8-DACA31410765}" dt="2019-09-04T11:48:54.357" v="1161" actId="20577"/>
          <ac:spMkLst>
            <pc:docMk/>
            <pc:sldMk cId="2750367660" sldId="355"/>
            <ac:spMk id="2" creationId="{AEEDFF20-CC39-4888-8860-1D0C2E85015D}"/>
          </ac:spMkLst>
        </pc:spChg>
        <pc:spChg chg="mod">
          <ac:chgData name="Uimonen Heidi" userId="19a563d6-ff25-4fdc-a7a6-969bb8b5e6a0" providerId="ADAL" clId="{74A5D3F8-9705-40F9-9EF8-DACA31410765}" dt="2019-09-04T11:49:00.929" v="1170" actId="20577"/>
          <ac:spMkLst>
            <pc:docMk/>
            <pc:sldMk cId="2750367660" sldId="355"/>
            <ac:spMk id="3" creationId="{D74C5598-B8A2-4740-BBB3-A1CF28BEE8F2}"/>
          </ac:spMkLst>
        </pc:spChg>
      </pc:sldChg>
      <pc:sldChg chg="modSp add">
        <pc:chgData name="Uimonen Heidi" userId="19a563d6-ff25-4fdc-a7a6-969bb8b5e6a0" providerId="ADAL" clId="{74A5D3F8-9705-40F9-9EF8-DACA31410765}" dt="2019-09-04T11:49:19.972" v="1183" actId="20577"/>
        <pc:sldMkLst>
          <pc:docMk/>
          <pc:sldMk cId="2833552780" sldId="356"/>
        </pc:sldMkLst>
        <pc:spChg chg="mod">
          <ac:chgData name="Uimonen Heidi" userId="19a563d6-ff25-4fdc-a7a6-969bb8b5e6a0" providerId="ADAL" clId="{74A5D3F8-9705-40F9-9EF8-DACA31410765}" dt="2019-09-04T11:49:18.154" v="1179" actId="20577"/>
          <ac:spMkLst>
            <pc:docMk/>
            <pc:sldMk cId="2833552780" sldId="356"/>
            <ac:spMk id="2" creationId="{AEEDFF20-CC39-4888-8860-1D0C2E85015D}"/>
          </ac:spMkLst>
        </pc:spChg>
        <pc:spChg chg="mod">
          <ac:chgData name="Uimonen Heidi" userId="19a563d6-ff25-4fdc-a7a6-969bb8b5e6a0" providerId="ADAL" clId="{74A5D3F8-9705-40F9-9EF8-DACA31410765}" dt="2019-09-04T11:49:19.972" v="1183" actId="20577"/>
          <ac:spMkLst>
            <pc:docMk/>
            <pc:sldMk cId="2833552780" sldId="356"/>
            <ac:spMk id="3" creationId="{D74C5598-B8A2-4740-BBB3-A1CF28BEE8F2}"/>
          </ac:spMkLst>
        </pc:spChg>
      </pc:sldChg>
      <pc:sldChg chg="modSp add">
        <pc:chgData name="Uimonen Heidi" userId="19a563d6-ff25-4fdc-a7a6-969bb8b5e6a0" providerId="ADAL" clId="{74A5D3F8-9705-40F9-9EF8-DACA31410765}" dt="2019-09-04T11:49:55.802" v="1188"/>
        <pc:sldMkLst>
          <pc:docMk/>
          <pc:sldMk cId="3562955510" sldId="357"/>
        </pc:sldMkLst>
        <pc:spChg chg="mod">
          <ac:chgData name="Uimonen Heidi" userId="19a563d6-ff25-4fdc-a7a6-969bb8b5e6a0" providerId="ADAL" clId="{74A5D3F8-9705-40F9-9EF8-DACA31410765}" dt="2019-09-04T11:49:55.802" v="1188"/>
          <ac:spMkLst>
            <pc:docMk/>
            <pc:sldMk cId="3562955510" sldId="357"/>
            <ac:spMk id="2" creationId="{AEEDFF20-CC39-4888-8860-1D0C2E85015D}"/>
          </ac:spMkLst>
        </pc:spChg>
        <pc:spChg chg="mod">
          <ac:chgData name="Uimonen Heidi" userId="19a563d6-ff25-4fdc-a7a6-969bb8b5e6a0" providerId="ADAL" clId="{74A5D3F8-9705-40F9-9EF8-DACA31410765}" dt="2019-09-04T11:49:42.300" v="1187" actId="20577"/>
          <ac:spMkLst>
            <pc:docMk/>
            <pc:sldMk cId="3562955510" sldId="357"/>
            <ac:spMk id="3" creationId="{D74C5598-B8A2-4740-BBB3-A1CF28BEE8F2}"/>
          </ac:spMkLst>
        </pc:spChg>
      </pc:sldChg>
      <pc:sldChg chg="modSp add">
        <pc:chgData name="Uimonen Heidi" userId="19a563d6-ff25-4fdc-a7a6-969bb8b5e6a0" providerId="ADAL" clId="{74A5D3F8-9705-40F9-9EF8-DACA31410765}" dt="2019-09-04T11:50:50.204" v="1196"/>
        <pc:sldMkLst>
          <pc:docMk/>
          <pc:sldMk cId="3852759839" sldId="358"/>
        </pc:sldMkLst>
        <pc:spChg chg="mod">
          <ac:chgData name="Uimonen Heidi" userId="19a563d6-ff25-4fdc-a7a6-969bb8b5e6a0" providerId="ADAL" clId="{74A5D3F8-9705-40F9-9EF8-DACA31410765}" dt="2019-09-04T11:50:47.727" v="1195" actId="20577"/>
          <ac:spMkLst>
            <pc:docMk/>
            <pc:sldMk cId="3852759839" sldId="358"/>
            <ac:spMk id="2" creationId="{AEEDFF20-CC39-4888-8860-1D0C2E85015D}"/>
          </ac:spMkLst>
        </pc:spChg>
        <pc:spChg chg="mod">
          <ac:chgData name="Uimonen Heidi" userId="19a563d6-ff25-4fdc-a7a6-969bb8b5e6a0" providerId="ADAL" clId="{74A5D3F8-9705-40F9-9EF8-DACA31410765}" dt="2019-09-04T11:50:50.204" v="1196"/>
          <ac:spMkLst>
            <pc:docMk/>
            <pc:sldMk cId="3852759839" sldId="358"/>
            <ac:spMk id="3" creationId="{D74C5598-B8A2-4740-BBB3-A1CF28BEE8F2}"/>
          </ac:spMkLst>
        </pc:spChg>
      </pc:sldChg>
      <pc:sldChg chg="modSp add">
        <pc:chgData name="Uimonen Heidi" userId="19a563d6-ff25-4fdc-a7a6-969bb8b5e6a0" providerId="ADAL" clId="{74A5D3F8-9705-40F9-9EF8-DACA31410765}" dt="2019-09-04T11:51:30.176" v="1203" actId="20577"/>
        <pc:sldMkLst>
          <pc:docMk/>
          <pc:sldMk cId="2246289061" sldId="359"/>
        </pc:sldMkLst>
        <pc:spChg chg="mod">
          <ac:chgData name="Uimonen Heidi" userId="19a563d6-ff25-4fdc-a7a6-969bb8b5e6a0" providerId="ADAL" clId="{74A5D3F8-9705-40F9-9EF8-DACA31410765}" dt="2019-09-04T11:51:27.813" v="1198"/>
          <ac:spMkLst>
            <pc:docMk/>
            <pc:sldMk cId="2246289061" sldId="359"/>
            <ac:spMk id="2" creationId="{AEEDFF20-CC39-4888-8860-1D0C2E85015D}"/>
          </ac:spMkLst>
        </pc:spChg>
        <pc:spChg chg="mod">
          <ac:chgData name="Uimonen Heidi" userId="19a563d6-ff25-4fdc-a7a6-969bb8b5e6a0" providerId="ADAL" clId="{74A5D3F8-9705-40F9-9EF8-DACA31410765}" dt="2019-09-04T11:51:30.176" v="1203" actId="20577"/>
          <ac:spMkLst>
            <pc:docMk/>
            <pc:sldMk cId="2246289061" sldId="359"/>
            <ac:spMk id="3" creationId="{D74C5598-B8A2-4740-BBB3-A1CF28BEE8F2}"/>
          </ac:spMkLst>
        </pc:spChg>
      </pc:sldChg>
      <pc:sldChg chg="modSp add">
        <pc:chgData name="Uimonen Heidi" userId="19a563d6-ff25-4fdc-a7a6-969bb8b5e6a0" providerId="ADAL" clId="{74A5D3F8-9705-40F9-9EF8-DACA31410765}" dt="2019-09-04T11:51:46.132" v="1232" actId="20577"/>
        <pc:sldMkLst>
          <pc:docMk/>
          <pc:sldMk cId="168747609" sldId="360"/>
        </pc:sldMkLst>
        <pc:spChg chg="mod">
          <ac:chgData name="Uimonen Heidi" userId="19a563d6-ff25-4fdc-a7a6-969bb8b5e6a0" providerId="ADAL" clId="{74A5D3F8-9705-40F9-9EF8-DACA31410765}" dt="2019-09-04T11:51:43.681" v="1226" actId="20577"/>
          <ac:spMkLst>
            <pc:docMk/>
            <pc:sldMk cId="168747609" sldId="360"/>
            <ac:spMk id="2" creationId="{3317D108-2A9C-4DCF-AA10-BDE11E074565}"/>
          </ac:spMkLst>
        </pc:spChg>
        <pc:spChg chg="mod">
          <ac:chgData name="Uimonen Heidi" userId="19a563d6-ff25-4fdc-a7a6-969bb8b5e6a0" providerId="ADAL" clId="{74A5D3F8-9705-40F9-9EF8-DACA31410765}" dt="2019-09-04T11:51:46.132" v="1232" actId="20577"/>
          <ac:spMkLst>
            <pc:docMk/>
            <pc:sldMk cId="168747609" sldId="360"/>
            <ac:spMk id="3" creationId="{973F3473-9040-4CD3-86D2-6AE9BA627A20}"/>
          </ac:spMkLst>
        </pc:spChg>
      </pc:sldChg>
    </pc:docChg>
  </pc:docChgLst>
  <pc:docChgLst>
    <pc:chgData name="Lindroos Risto" userId="S::risto.lindroos_fingrid.fi#ext#@elenia.onmicrosoft.com::ee427754-c894-43d4-806c-853bced623a6" providerId="AD" clId="Web-{F0B18200-F399-4FF3-A24D-191463663FEA}"/>
    <pc:docChg chg="addSld delSld modSld sldOrd">
      <pc:chgData name="Lindroos Risto" userId="S::risto.lindroos_fingrid.fi#ext#@elenia.onmicrosoft.com::ee427754-c894-43d4-806c-853bced623a6" providerId="AD" clId="Web-{F0B18200-F399-4FF3-A24D-191463663FEA}" dt="2019-09-27T11:05:15.096" v="522" actId="20577"/>
      <pc:docMkLst>
        <pc:docMk/>
      </pc:docMkLst>
      <pc:sldChg chg="modSp">
        <pc:chgData name="Lindroos Risto" userId="S::risto.lindroos_fingrid.fi#ext#@elenia.onmicrosoft.com::ee427754-c894-43d4-806c-853bced623a6" providerId="AD" clId="Web-{F0B18200-F399-4FF3-A24D-191463663FEA}" dt="2019-09-27T10:35:05.192" v="21" actId="20577"/>
        <pc:sldMkLst>
          <pc:docMk/>
          <pc:sldMk cId="3387396477" sldId="283"/>
        </pc:sldMkLst>
        <pc:spChg chg="mod">
          <ac:chgData name="Lindroos Risto" userId="S::risto.lindroos_fingrid.fi#ext#@elenia.onmicrosoft.com::ee427754-c894-43d4-806c-853bced623a6" providerId="AD" clId="Web-{F0B18200-F399-4FF3-A24D-191463663FEA}" dt="2019-09-27T10:35:05.192" v="21" actId="20577"/>
          <ac:spMkLst>
            <pc:docMk/>
            <pc:sldMk cId="3387396477" sldId="283"/>
            <ac:spMk id="2" creationId="{00000000-0000-0000-0000-000000000000}"/>
          </ac:spMkLst>
        </pc:spChg>
      </pc:sldChg>
      <pc:sldChg chg="modSp">
        <pc:chgData name="Lindroos Risto" userId="S::risto.lindroos_fingrid.fi#ext#@elenia.onmicrosoft.com::ee427754-c894-43d4-806c-853bced623a6" providerId="AD" clId="Web-{F0B18200-F399-4FF3-A24D-191463663FEA}" dt="2019-09-27T10:47:51.401" v="236" actId="20577"/>
        <pc:sldMkLst>
          <pc:docMk/>
          <pc:sldMk cId="123023495" sldId="346"/>
        </pc:sldMkLst>
        <pc:spChg chg="mod">
          <ac:chgData name="Lindroos Risto" userId="S::risto.lindroos_fingrid.fi#ext#@elenia.onmicrosoft.com::ee427754-c894-43d4-806c-853bced623a6" providerId="AD" clId="Web-{F0B18200-F399-4FF3-A24D-191463663FEA}" dt="2019-09-27T10:47:51.401" v="236" actId="20577"/>
          <ac:spMkLst>
            <pc:docMk/>
            <pc:sldMk cId="123023495" sldId="346"/>
            <ac:spMk id="3" creationId="{33DD4532-D3DD-4D10-92A5-33E8462914B5}"/>
          </ac:spMkLst>
        </pc:spChg>
      </pc:sldChg>
      <pc:sldChg chg="modSp">
        <pc:chgData name="Lindroos Risto" userId="S::risto.lindroos_fingrid.fi#ext#@elenia.onmicrosoft.com::ee427754-c894-43d4-806c-853bced623a6" providerId="AD" clId="Web-{F0B18200-F399-4FF3-A24D-191463663FEA}" dt="2019-09-27T11:00:41.797" v="405" actId="20577"/>
        <pc:sldMkLst>
          <pc:docMk/>
          <pc:sldMk cId="3969451864" sldId="348"/>
        </pc:sldMkLst>
        <pc:spChg chg="mod">
          <ac:chgData name="Lindroos Risto" userId="S::risto.lindroos_fingrid.fi#ext#@elenia.onmicrosoft.com::ee427754-c894-43d4-806c-853bced623a6" providerId="AD" clId="Web-{F0B18200-F399-4FF3-A24D-191463663FEA}" dt="2019-09-27T10:41:16.273" v="105" actId="20577"/>
          <ac:spMkLst>
            <pc:docMk/>
            <pc:sldMk cId="3969451864" sldId="348"/>
            <ac:spMk id="2" creationId="{00000000-0000-0000-0000-000000000000}"/>
          </ac:spMkLst>
        </pc:spChg>
        <pc:spChg chg="mod">
          <ac:chgData name="Lindroos Risto" userId="S::risto.lindroos_fingrid.fi#ext#@elenia.onmicrosoft.com::ee427754-c894-43d4-806c-853bced623a6" providerId="AD" clId="Web-{F0B18200-F399-4FF3-A24D-191463663FEA}" dt="2019-09-27T11:00:41.797" v="405" actId="20577"/>
          <ac:spMkLst>
            <pc:docMk/>
            <pc:sldMk cId="3969451864" sldId="348"/>
            <ac:spMk id="3" creationId="{00000000-0000-0000-0000-000000000000}"/>
          </ac:spMkLst>
        </pc:spChg>
      </pc:sldChg>
      <pc:sldChg chg="modSp">
        <pc:chgData name="Lindroos Risto" userId="S::risto.lindroos_fingrid.fi#ext#@elenia.onmicrosoft.com::ee427754-c894-43d4-806c-853bced623a6" providerId="AD" clId="Web-{F0B18200-F399-4FF3-A24D-191463663FEA}" dt="2019-09-27T10:36:13.942" v="38" actId="20577"/>
        <pc:sldMkLst>
          <pc:docMk/>
          <pc:sldMk cId="2246289061" sldId="359"/>
        </pc:sldMkLst>
        <pc:spChg chg="mod">
          <ac:chgData name="Lindroos Risto" userId="S::risto.lindroos_fingrid.fi#ext#@elenia.onmicrosoft.com::ee427754-c894-43d4-806c-853bced623a6" providerId="AD" clId="Web-{F0B18200-F399-4FF3-A24D-191463663FEA}" dt="2019-09-27T10:36:13.942" v="38" actId="20577"/>
          <ac:spMkLst>
            <pc:docMk/>
            <pc:sldMk cId="2246289061" sldId="359"/>
            <ac:spMk id="2" creationId="{AEEDFF20-CC39-4888-8860-1D0C2E85015D}"/>
          </ac:spMkLst>
        </pc:spChg>
      </pc:sldChg>
      <pc:sldChg chg="addSp delSp modSp new">
        <pc:chgData name="Lindroos Risto" userId="S::risto.lindroos_fingrid.fi#ext#@elenia.onmicrosoft.com::ee427754-c894-43d4-806c-853bced623a6" providerId="AD" clId="Web-{F0B18200-F399-4FF3-A24D-191463663FEA}" dt="2019-09-27T10:56:19.811" v="365"/>
        <pc:sldMkLst>
          <pc:docMk/>
          <pc:sldMk cId="1888064663" sldId="361"/>
        </pc:sldMkLst>
        <pc:spChg chg="mod">
          <ac:chgData name="Lindroos Risto" userId="S::risto.lindroos_fingrid.fi#ext#@elenia.onmicrosoft.com::ee427754-c894-43d4-806c-853bced623a6" providerId="AD" clId="Web-{F0B18200-F399-4FF3-A24D-191463663FEA}" dt="2019-09-27T10:53:33.763" v="362" actId="14100"/>
          <ac:spMkLst>
            <pc:docMk/>
            <pc:sldMk cId="1888064663" sldId="361"/>
            <ac:spMk id="2" creationId="{D6D1592E-98EB-488E-91F2-BF56AABFDD67}"/>
          </ac:spMkLst>
        </pc:spChg>
        <pc:spChg chg="mod">
          <ac:chgData name="Lindroos Risto" userId="S::risto.lindroos_fingrid.fi#ext#@elenia.onmicrosoft.com::ee427754-c894-43d4-806c-853bced623a6" providerId="AD" clId="Web-{F0B18200-F399-4FF3-A24D-191463663FEA}" dt="2019-09-27T10:53:13.950" v="342" actId="20577"/>
          <ac:spMkLst>
            <pc:docMk/>
            <pc:sldMk cId="1888064663" sldId="361"/>
            <ac:spMk id="3" creationId="{8AD162B0-D67D-4EA0-92E9-2F895F37D5FC}"/>
          </ac:spMkLst>
        </pc:spChg>
        <pc:picChg chg="add del mod">
          <ac:chgData name="Lindroos Risto" userId="S::risto.lindroos_fingrid.fi#ext#@elenia.onmicrosoft.com::ee427754-c894-43d4-806c-853bced623a6" providerId="AD" clId="Web-{F0B18200-F399-4FF3-A24D-191463663FEA}" dt="2019-09-27T10:56:19.811" v="365"/>
          <ac:picMkLst>
            <pc:docMk/>
            <pc:sldMk cId="1888064663" sldId="361"/>
            <ac:picMk id="4" creationId="{3A61A6B8-C3A9-4169-B854-267AE3D8AE8D}"/>
          </ac:picMkLst>
        </pc:picChg>
      </pc:sldChg>
      <pc:sldChg chg="modSp new ord">
        <pc:chgData name="Lindroos Risto" userId="S::risto.lindroos_fingrid.fi#ext#@elenia.onmicrosoft.com::ee427754-c894-43d4-806c-853bced623a6" providerId="AD" clId="Web-{F0B18200-F399-4FF3-A24D-191463663FEA}" dt="2019-09-27T11:05:15.096" v="521" actId="20577"/>
        <pc:sldMkLst>
          <pc:docMk/>
          <pc:sldMk cId="3098844533" sldId="362"/>
        </pc:sldMkLst>
        <pc:spChg chg="mod">
          <ac:chgData name="Lindroos Risto" userId="S::risto.lindroos_fingrid.fi#ext#@elenia.onmicrosoft.com::ee427754-c894-43d4-806c-853bced623a6" providerId="AD" clId="Web-{F0B18200-F399-4FF3-A24D-191463663FEA}" dt="2019-09-27T11:05:15.096" v="521" actId="20577"/>
          <ac:spMkLst>
            <pc:docMk/>
            <pc:sldMk cId="3098844533" sldId="362"/>
            <ac:spMk id="2" creationId="{30AA89E4-A36A-47C7-8075-6D66E006D9FB}"/>
          </ac:spMkLst>
        </pc:spChg>
        <pc:spChg chg="mod">
          <ac:chgData name="Lindroos Risto" userId="S::risto.lindroos_fingrid.fi#ext#@elenia.onmicrosoft.com::ee427754-c894-43d4-806c-853bced623a6" providerId="AD" clId="Web-{F0B18200-F399-4FF3-A24D-191463663FEA}" dt="2019-09-27T11:02:53.018" v="494" actId="20577"/>
          <ac:spMkLst>
            <pc:docMk/>
            <pc:sldMk cId="3098844533" sldId="362"/>
            <ac:spMk id="3" creationId="{A14FB64A-8678-485D-B76D-F191EC0E6719}"/>
          </ac:spMkLst>
        </pc:spChg>
        <pc:spChg chg="mod">
          <ac:chgData name="Lindroos Risto" userId="S::risto.lindroos_fingrid.fi#ext#@elenia.onmicrosoft.com::ee427754-c894-43d4-806c-853bced623a6" providerId="AD" clId="Web-{F0B18200-F399-4FF3-A24D-191463663FEA}" dt="2019-09-27T11:03:07.392" v="498" actId="20577"/>
          <ac:spMkLst>
            <pc:docMk/>
            <pc:sldMk cId="3098844533" sldId="362"/>
            <ac:spMk id="4" creationId="{ED4283D2-BF05-4844-97A7-DAAFADCBDABE}"/>
          </ac:spMkLst>
        </pc:spChg>
        <pc:spChg chg="mod">
          <ac:chgData name="Lindroos Risto" userId="S::risto.lindroos_fingrid.fi#ext#@elenia.onmicrosoft.com::ee427754-c894-43d4-806c-853bced623a6" providerId="AD" clId="Web-{F0B18200-F399-4FF3-A24D-191463663FEA}" dt="2019-09-27T11:04:36.502" v="516" actId="20577"/>
          <ac:spMkLst>
            <pc:docMk/>
            <pc:sldMk cId="3098844533" sldId="362"/>
            <ac:spMk id="5" creationId="{CA00DFEB-7EC6-4C3A-A64D-A63438373BE7}"/>
          </ac:spMkLst>
        </pc:spChg>
        <pc:spChg chg="mod">
          <ac:chgData name="Lindroos Risto" userId="S::risto.lindroos_fingrid.fi#ext#@elenia.onmicrosoft.com::ee427754-c894-43d4-806c-853bced623a6" providerId="AD" clId="Web-{F0B18200-F399-4FF3-A24D-191463663FEA}" dt="2019-09-27T11:02:13.876" v="463" actId="20577"/>
          <ac:spMkLst>
            <pc:docMk/>
            <pc:sldMk cId="3098844533" sldId="362"/>
            <ac:spMk id="6" creationId="{38B28FCA-5408-45FD-8E7A-7800E27865A7}"/>
          </ac:spMkLst>
        </pc:spChg>
      </pc:sldChg>
      <pc:sldChg chg="new del">
        <pc:chgData name="Lindroos Risto" userId="S::risto.lindroos_fingrid.fi#ext#@elenia.onmicrosoft.com::ee427754-c894-43d4-806c-853bced623a6" providerId="AD" clId="Web-{F0B18200-F399-4FF3-A24D-191463663FEA}" dt="2019-09-27T10:56:51.045" v="368"/>
        <pc:sldMkLst>
          <pc:docMk/>
          <pc:sldMk cId="3624809583" sldId="362"/>
        </pc:sldMkLst>
      </pc:sldChg>
      <pc:sldChg chg="new del">
        <pc:chgData name="Lindroos Risto" userId="S::risto.lindroos_fingrid.fi#ext#@elenia.onmicrosoft.com::ee427754-c894-43d4-806c-853bced623a6" providerId="AD" clId="Web-{F0B18200-F399-4FF3-A24D-191463663FEA}" dt="2019-09-27T10:56:48.061" v="367"/>
        <pc:sldMkLst>
          <pc:docMk/>
          <pc:sldMk cId="1039832917" sldId="363"/>
        </pc:sldMkLst>
      </pc:sldChg>
    </pc:docChg>
  </pc:docChgLst>
  <pc:docChgLst>
    <pc:chgData name="Rinta-Luoma Jukka" userId="S::jukka.rinta-luoma_fingrid.fi#ext#@elenia.onmicrosoft.com::25100888-cb44-40d5-ae88-9fb0ededbe11" providerId="AD" clId="Web-{8DE602FD-137A-455A-995A-C63E68E2CD97}"/>
    <pc:docChg chg="modSld">
      <pc:chgData name="Rinta-Luoma Jukka" userId="S::jukka.rinta-luoma_fingrid.fi#ext#@elenia.onmicrosoft.com::25100888-cb44-40d5-ae88-9fb0ededbe11" providerId="AD" clId="Web-{8DE602FD-137A-455A-995A-C63E68E2CD97}" dt="2019-10-07T10:24:58.757" v="25" actId="20577"/>
      <pc:docMkLst>
        <pc:docMk/>
      </pc:docMkLst>
      <pc:sldChg chg="modSp">
        <pc:chgData name="Rinta-Luoma Jukka" userId="S::jukka.rinta-luoma_fingrid.fi#ext#@elenia.onmicrosoft.com::25100888-cb44-40d5-ae88-9fb0ededbe11" providerId="AD" clId="Web-{8DE602FD-137A-455A-995A-C63E68E2CD97}" dt="2019-10-07T10:24:50.116" v="20" actId="20577"/>
        <pc:sldMkLst>
          <pc:docMk/>
          <pc:sldMk cId="959042334" sldId="365"/>
        </pc:sldMkLst>
        <pc:spChg chg="mod">
          <ac:chgData name="Rinta-Luoma Jukka" userId="S::jukka.rinta-luoma_fingrid.fi#ext#@elenia.onmicrosoft.com::25100888-cb44-40d5-ae88-9fb0ededbe11" providerId="AD" clId="Web-{8DE602FD-137A-455A-995A-C63E68E2CD97}" dt="2019-10-07T10:24:50.116" v="20" actId="20577"/>
          <ac:spMkLst>
            <pc:docMk/>
            <pc:sldMk cId="959042334" sldId="365"/>
            <ac:spMk id="2" creationId="{BFCC00C7-C81C-411E-B15E-C4F927B2D9D8}"/>
          </ac:spMkLst>
        </pc:spChg>
      </pc:sldChg>
      <pc:sldChg chg="modSp">
        <pc:chgData name="Rinta-Luoma Jukka" userId="S::jukka.rinta-luoma_fingrid.fi#ext#@elenia.onmicrosoft.com::25100888-cb44-40d5-ae88-9fb0ededbe11" providerId="AD" clId="Web-{8DE602FD-137A-455A-995A-C63E68E2CD97}" dt="2019-10-07T10:24:58.757" v="24" actId="20577"/>
        <pc:sldMkLst>
          <pc:docMk/>
          <pc:sldMk cId="2728099894" sldId="366"/>
        </pc:sldMkLst>
        <pc:spChg chg="mod">
          <ac:chgData name="Rinta-Luoma Jukka" userId="S::jukka.rinta-luoma_fingrid.fi#ext#@elenia.onmicrosoft.com::25100888-cb44-40d5-ae88-9fb0ededbe11" providerId="AD" clId="Web-{8DE602FD-137A-455A-995A-C63E68E2CD97}" dt="2019-10-07T10:24:58.757" v="24" actId="20577"/>
          <ac:spMkLst>
            <pc:docMk/>
            <pc:sldMk cId="2728099894" sldId="366"/>
            <ac:spMk id="2" creationId="{9070AC9D-4A44-41D2-83D1-5BE748859D60}"/>
          </ac:spMkLst>
        </pc:spChg>
      </pc:sldChg>
    </pc:docChg>
  </pc:docChgLst>
  <pc:docChgLst>
    <pc:chgData name="Lindroos Risto" userId="S::risto.lindroos_fingrid.fi#ext#@elenia.onmicrosoft.com::ee427754-c894-43d4-806c-853bced623a6" providerId="AD" clId="Web-{BF63F9FF-0239-4276-BFF1-A5BA84CFE688}"/>
    <pc:docChg chg="addSld modSld">
      <pc:chgData name="Lindroos Risto" userId="S::risto.lindroos_fingrid.fi#ext#@elenia.onmicrosoft.com::ee427754-c894-43d4-806c-853bced623a6" providerId="AD" clId="Web-{BF63F9FF-0239-4276-BFF1-A5BA84CFE688}" dt="2019-10-07T08:43:10.163" v="420" actId="20577"/>
      <pc:docMkLst>
        <pc:docMk/>
      </pc:docMkLst>
      <pc:sldChg chg="addSp delSp modSp">
        <pc:chgData name="Lindroos Risto" userId="S::risto.lindroos_fingrid.fi#ext#@elenia.onmicrosoft.com::ee427754-c894-43d4-806c-853bced623a6" providerId="AD" clId="Web-{BF63F9FF-0239-4276-BFF1-A5BA84CFE688}" dt="2019-10-07T08:32:11.973" v="136" actId="20577"/>
        <pc:sldMkLst>
          <pc:docMk/>
          <pc:sldMk cId="2126722548" sldId="381"/>
        </pc:sldMkLst>
        <pc:spChg chg="add del mod">
          <ac:chgData name="Lindroos Risto" userId="S::risto.lindroos_fingrid.fi#ext#@elenia.onmicrosoft.com::ee427754-c894-43d4-806c-853bced623a6" providerId="AD" clId="Web-{BF63F9FF-0239-4276-BFF1-A5BA84CFE688}" dt="2019-10-07T08:32:11.973" v="136" actId="20577"/>
          <ac:spMkLst>
            <pc:docMk/>
            <pc:sldMk cId="2126722548" sldId="381"/>
            <ac:spMk id="2" creationId="{9ADA77EA-E4FE-4E6A-A466-5C148DCA2D6B}"/>
          </ac:spMkLst>
        </pc:spChg>
        <pc:spChg chg="add del mod">
          <ac:chgData name="Lindroos Risto" userId="S::risto.lindroos_fingrid.fi#ext#@elenia.onmicrosoft.com::ee427754-c894-43d4-806c-853bced623a6" providerId="AD" clId="Web-{BF63F9FF-0239-4276-BFF1-A5BA84CFE688}" dt="2019-10-07T08:31:33.973" v="111"/>
          <ac:spMkLst>
            <pc:docMk/>
            <pc:sldMk cId="2126722548" sldId="381"/>
            <ac:spMk id="4" creationId="{82CB41A3-DB1A-4EC7-B079-53F3B4C8D57C}"/>
          </ac:spMkLst>
        </pc:spChg>
      </pc:sldChg>
      <pc:sldChg chg="modSp">
        <pc:chgData name="Lindroos Risto" userId="S::risto.lindroos_fingrid.fi#ext#@elenia.onmicrosoft.com::ee427754-c894-43d4-806c-853bced623a6" providerId="AD" clId="Web-{BF63F9FF-0239-4276-BFF1-A5BA84CFE688}" dt="2019-10-07T08:36:02.380" v="182" actId="20577"/>
        <pc:sldMkLst>
          <pc:docMk/>
          <pc:sldMk cId="565668126" sldId="383"/>
        </pc:sldMkLst>
        <pc:spChg chg="mod">
          <ac:chgData name="Lindroos Risto" userId="S::risto.lindroos_fingrid.fi#ext#@elenia.onmicrosoft.com::ee427754-c894-43d4-806c-853bced623a6" providerId="AD" clId="Web-{BF63F9FF-0239-4276-BFF1-A5BA84CFE688}" dt="2019-10-07T08:36:02.380" v="182" actId="20577"/>
          <ac:spMkLst>
            <pc:docMk/>
            <pc:sldMk cId="565668126" sldId="383"/>
            <ac:spMk id="2" creationId="{AC418EAC-3141-4283-9313-D97A565B4999}"/>
          </ac:spMkLst>
        </pc:spChg>
        <pc:spChg chg="mod">
          <ac:chgData name="Lindroos Risto" userId="S::risto.lindroos_fingrid.fi#ext#@elenia.onmicrosoft.com::ee427754-c894-43d4-806c-853bced623a6" providerId="AD" clId="Web-{BF63F9FF-0239-4276-BFF1-A5BA84CFE688}" dt="2019-10-07T08:35:22.287" v="158" actId="20577"/>
          <ac:spMkLst>
            <pc:docMk/>
            <pc:sldMk cId="565668126" sldId="383"/>
            <ac:spMk id="5" creationId="{8F0F02F4-3364-42E7-A08F-9D1EA82BAEE0}"/>
          </ac:spMkLst>
        </pc:spChg>
      </pc:sldChg>
      <pc:sldChg chg="addSp modSp">
        <pc:chgData name="Lindroos Risto" userId="S::risto.lindroos_fingrid.fi#ext#@elenia.onmicrosoft.com::ee427754-c894-43d4-806c-853bced623a6" providerId="AD" clId="Web-{BF63F9FF-0239-4276-BFF1-A5BA84CFE688}" dt="2019-10-07T08:29:30.020" v="78" actId="20577"/>
        <pc:sldMkLst>
          <pc:docMk/>
          <pc:sldMk cId="3525278356" sldId="384"/>
        </pc:sldMkLst>
        <pc:spChg chg="mod">
          <ac:chgData name="Lindroos Risto" userId="S::risto.lindroos_fingrid.fi#ext#@elenia.onmicrosoft.com::ee427754-c894-43d4-806c-853bced623a6" providerId="AD" clId="Web-{BF63F9FF-0239-4276-BFF1-A5BA84CFE688}" dt="2019-10-07T08:29:30.020" v="78" actId="20577"/>
          <ac:spMkLst>
            <pc:docMk/>
            <pc:sldMk cId="3525278356" sldId="384"/>
            <ac:spMk id="2" creationId="{79FA8F37-9BD1-48D1-B6C1-EE3F618AF710}"/>
          </ac:spMkLst>
        </pc:spChg>
        <pc:spChg chg="add mod">
          <ac:chgData name="Lindroos Risto" userId="S::risto.lindroos_fingrid.fi#ext#@elenia.onmicrosoft.com::ee427754-c894-43d4-806c-853bced623a6" providerId="AD" clId="Web-{BF63F9FF-0239-4276-BFF1-A5BA84CFE688}" dt="2019-10-07T08:25:37.409" v="62" actId="20577"/>
          <ac:spMkLst>
            <pc:docMk/>
            <pc:sldMk cId="3525278356" sldId="384"/>
            <ac:spMk id="8" creationId="{B3D5D2C2-C216-4FDB-A5E4-ECC1475C25E1}"/>
          </ac:spMkLst>
        </pc:spChg>
      </pc:sldChg>
      <pc:sldChg chg="modSp new">
        <pc:chgData name="Lindroos Risto" userId="S::risto.lindroos_fingrid.fi#ext#@elenia.onmicrosoft.com::ee427754-c894-43d4-806c-853bced623a6" providerId="AD" clId="Web-{BF63F9FF-0239-4276-BFF1-A5BA84CFE688}" dt="2019-10-07T08:43:10.148" v="419" actId="20577"/>
        <pc:sldMkLst>
          <pc:docMk/>
          <pc:sldMk cId="3565955272" sldId="392"/>
        </pc:sldMkLst>
        <pc:spChg chg="mod">
          <ac:chgData name="Lindroos Risto" userId="S::risto.lindroos_fingrid.fi#ext#@elenia.onmicrosoft.com::ee427754-c894-43d4-806c-853bced623a6" providerId="AD" clId="Web-{BF63F9FF-0239-4276-BFF1-A5BA84CFE688}" dt="2019-10-07T08:43:10.148" v="419" actId="20577"/>
          <ac:spMkLst>
            <pc:docMk/>
            <pc:sldMk cId="3565955272" sldId="392"/>
            <ac:spMk id="2" creationId="{E61DDA96-EF52-4132-A025-F71605CAE9D0}"/>
          </ac:spMkLst>
        </pc:spChg>
        <pc:spChg chg="mod">
          <ac:chgData name="Lindroos Risto" userId="S::risto.lindroos_fingrid.fi#ext#@elenia.onmicrosoft.com::ee427754-c894-43d4-806c-853bced623a6" providerId="AD" clId="Web-{BF63F9FF-0239-4276-BFF1-A5BA84CFE688}" dt="2019-10-07T08:37:28.350" v="253" actId="20577"/>
          <ac:spMkLst>
            <pc:docMk/>
            <pc:sldMk cId="3565955272" sldId="392"/>
            <ac:spMk id="3" creationId="{0793C5D1-33C0-47D8-9B33-776930933460}"/>
          </ac:spMkLst>
        </pc:spChg>
      </pc:sldChg>
    </pc:docChg>
  </pc:docChgLst>
  <pc:docChgLst>
    <pc:chgData name="Lindroos Risto" userId="S::risto.lindroos_fingrid.fi#ext#@elenia.onmicrosoft.com::ee427754-c894-43d4-806c-853bced623a6" providerId="AD" clId="Web-{6D0A40D9-4B35-4BF5-A67D-831E1E54DF38}"/>
    <pc:docChg chg="modSld">
      <pc:chgData name="Lindroos Risto" userId="S::risto.lindroos_fingrid.fi#ext#@elenia.onmicrosoft.com::ee427754-c894-43d4-806c-853bced623a6" providerId="AD" clId="Web-{6D0A40D9-4B35-4BF5-A67D-831E1E54DF38}" dt="2019-10-07T07:41:36.194" v="24" actId="1076"/>
      <pc:docMkLst>
        <pc:docMk/>
      </pc:docMkLst>
      <pc:sldChg chg="modSp">
        <pc:chgData name="Lindroos Risto" userId="S::risto.lindroos_fingrid.fi#ext#@elenia.onmicrosoft.com::ee427754-c894-43d4-806c-853bced623a6" providerId="AD" clId="Web-{6D0A40D9-4B35-4BF5-A67D-831E1E54DF38}" dt="2019-10-07T07:41:36.194" v="24" actId="1076"/>
        <pc:sldMkLst>
          <pc:docMk/>
          <pc:sldMk cId="2592028125" sldId="385"/>
        </pc:sldMkLst>
        <pc:spChg chg="mod">
          <ac:chgData name="Lindroos Risto" userId="S::risto.lindroos_fingrid.fi#ext#@elenia.onmicrosoft.com::ee427754-c894-43d4-806c-853bced623a6" providerId="AD" clId="Web-{6D0A40D9-4B35-4BF5-A67D-831E1E54DF38}" dt="2019-10-07T07:41:36.194" v="24" actId="1076"/>
          <ac:spMkLst>
            <pc:docMk/>
            <pc:sldMk cId="2592028125" sldId="385"/>
            <ac:spMk id="39" creationId="{F829DF43-37F5-416A-8F03-760DBCC78BE8}"/>
          </ac:spMkLst>
        </pc:spChg>
      </pc:sldChg>
    </pc:docChg>
  </pc:docChgLst>
  <pc:docChgLst>
    <pc:chgData name="Uimonen Heidi" userId="19a563d6-ff25-4fdc-a7a6-969bb8b5e6a0" providerId="ADAL" clId="{E192EA89-6202-4685-BBBF-2687C6DFE30F}"/>
    <pc:docChg chg="undo redo custSel addSld delSld modSld sldOrd">
      <pc:chgData name="Uimonen Heidi" userId="19a563d6-ff25-4fdc-a7a6-969bb8b5e6a0" providerId="ADAL" clId="{E192EA89-6202-4685-BBBF-2687C6DFE30F}" dt="2019-10-03T12:09:47.902" v="3576" actId="20577"/>
      <pc:docMkLst>
        <pc:docMk/>
      </pc:docMkLst>
      <pc:sldChg chg="modSp add">
        <pc:chgData name="Uimonen Heidi" userId="19a563d6-ff25-4fdc-a7a6-969bb8b5e6a0" providerId="ADAL" clId="{E192EA89-6202-4685-BBBF-2687C6DFE30F}" dt="2019-09-30T10:46:44.362" v="313" actId="20577"/>
        <pc:sldMkLst>
          <pc:docMk/>
          <pc:sldMk cId="2206378359" sldId="259"/>
        </pc:sldMkLst>
        <pc:spChg chg="mod">
          <ac:chgData name="Uimonen Heidi" userId="19a563d6-ff25-4fdc-a7a6-969bb8b5e6a0" providerId="ADAL" clId="{E192EA89-6202-4685-BBBF-2687C6DFE30F}" dt="2019-09-30T10:46:44.362" v="313" actId="20577"/>
          <ac:spMkLst>
            <pc:docMk/>
            <pc:sldMk cId="2206378359" sldId="259"/>
            <ac:spMk id="5" creationId="{00000000-0000-0000-0000-000000000000}"/>
          </ac:spMkLst>
        </pc:spChg>
        <pc:spChg chg="mod">
          <ac:chgData name="Uimonen Heidi" userId="19a563d6-ff25-4fdc-a7a6-969bb8b5e6a0" providerId="ADAL" clId="{E192EA89-6202-4685-BBBF-2687C6DFE30F}" dt="2019-09-30T10:45:54.295" v="243" actId="20577"/>
          <ac:spMkLst>
            <pc:docMk/>
            <pc:sldMk cId="2206378359" sldId="259"/>
            <ac:spMk id="7" creationId="{00000000-0000-0000-0000-000000000000}"/>
          </ac:spMkLst>
        </pc:spChg>
      </pc:sldChg>
      <pc:sldChg chg="add">
        <pc:chgData name="Uimonen Heidi" userId="19a563d6-ff25-4fdc-a7a6-969bb8b5e6a0" providerId="ADAL" clId="{E192EA89-6202-4685-BBBF-2687C6DFE30F}" dt="2019-09-29T11:44:34.791" v="94"/>
        <pc:sldMkLst>
          <pc:docMk/>
          <pc:sldMk cId="3553167782" sldId="259"/>
        </pc:sldMkLst>
      </pc:sldChg>
      <pc:sldChg chg="add del">
        <pc:chgData name="Uimonen Heidi" userId="19a563d6-ff25-4fdc-a7a6-969bb8b5e6a0" providerId="ADAL" clId="{E192EA89-6202-4685-BBBF-2687C6DFE30F}" dt="2019-09-29T11:44:55.191" v="96"/>
        <pc:sldMkLst>
          <pc:docMk/>
          <pc:sldMk cId="4026969961" sldId="259"/>
        </pc:sldMkLst>
      </pc:sldChg>
      <pc:sldChg chg="add del">
        <pc:chgData name="Uimonen Heidi" userId="19a563d6-ff25-4fdc-a7a6-969bb8b5e6a0" providerId="ADAL" clId="{E192EA89-6202-4685-BBBF-2687C6DFE30F}" dt="2019-09-29T11:44:55.502" v="97"/>
        <pc:sldMkLst>
          <pc:docMk/>
          <pc:sldMk cId="4243860143" sldId="260"/>
        </pc:sldMkLst>
      </pc:sldChg>
      <pc:sldChg chg="add del">
        <pc:chgData name="Uimonen Heidi" userId="19a563d6-ff25-4fdc-a7a6-969bb8b5e6a0" providerId="ADAL" clId="{E192EA89-6202-4685-BBBF-2687C6DFE30F}" dt="2019-09-29T11:44:55.502" v="97"/>
        <pc:sldMkLst>
          <pc:docMk/>
          <pc:sldMk cId="4113360076" sldId="268"/>
        </pc:sldMkLst>
      </pc:sldChg>
      <pc:sldChg chg="modSp">
        <pc:chgData name="Uimonen Heidi" userId="19a563d6-ff25-4fdc-a7a6-969bb8b5e6a0" providerId="ADAL" clId="{E192EA89-6202-4685-BBBF-2687C6DFE30F}" dt="2019-09-27T06:06:49.851" v="83" actId="1038"/>
        <pc:sldMkLst>
          <pc:docMk/>
          <pc:sldMk cId="3387396477" sldId="283"/>
        </pc:sldMkLst>
        <pc:spChg chg="mod">
          <ac:chgData name="Uimonen Heidi" userId="19a563d6-ff25-4fdc-a7a6-969bb8b5e6a0" providerId="ADAL" clId="{E192EA89-6202-4685-BBBF-2687C6DFE30F}" dt="2019-09-27T06:06:46.069" v="78" actId="1038"/>
          <ac:spMkLst>
            <pc:docMk/>
            <pc:sldMk cId="3387396477" sldId="283"/>
            <ac:spMk id="29" creationId="{00000000-0000-0000-0000-000000000000}"/>
          </ac:spMkLst>
        </pc:spChg>
        <pc:spChg chg="mod">
          <ac:chgData name="Uimonen Heidi" userId="19a563d6-ff25-4fdc-a7a6-969bb8b5e6a0" providerId="ADAL" clId="{E192EA89-6202-4685-BBBF-2687C6DFE30F}" dt="2019-09-27T06:06:49.851" v="83" actId="1038"/>
          <ac:spMkLst>
            <pc:docMk/>
            <pc:sldMk cId="3387396477" sldId="283"/>
            <ac:spMk id="31" creationId="{00000000-0000-0000-0000-000000000000}"/>
          </ac:spMkLst>
        </pc:spChg>
      </pc:sldChg>
      <pc:sldChg chg="delSp modSp">
        <pc:chgData name="Uimonen Heidi" userId="19a563d6-ff25-4fdc-a7a6-969bb8b5e6a0" providerId="ADAL" clId="{E192EA89-6202-4685-BBBF-2687C6DFE30F}" dt="2019-09-29T11:55:45.993" v="120"/>
        <pc:sldMkLst>
          <pc:docMk/>
          <pc:sldMk cId="808579789" sldId="290"/>
        </pc:sldMkLst>
        <pc:spChg chg="del mod">
          <ac:chgData name="Uimonen Heidi" userId="19a563d6-ff25-4fdc-a7a6-969bb8b5e6a0" providerId="ADAL" clId="{E192EA89-6202-4685-BBBF-2687C6DFE30F}" dt="2019-09-29T11:55:45.993" v="120"/>
          <ac:spMkLst>
            <pc:docMk/>
            <pc:sldMk cId="808579789" sldId="290"/>
            <ac:spMk id="8" creationId="{00000000-0000-0000-0000-000000000000}"/>
          </ac:spMkLst>
        </pc:spChg>
      </pc:sldChg>
      <pc:sldChg chg="modSp">
        <pc:chgData name="Uimonen Heidi" userId="19a563d6-ff25-4fdc-a7a6-969bb8b5e6a0" providerId="ADAL" clId="{E192EA89-6202-4685-BBBF-2687C6DFE30F}" dt="2019-09-29T12:41:04.202" v="213"/>
        <pc:sldMkLst>
          <pc:docMk/>
          <pc:sldMk cId="2330370829" sldId="325"/>
        </pc:sldMkLst>
        <pc:spChg chg="mod">
          <ac:chgData name="Uimonen Heidi" userId="19a563d6-ff25-4fdc-a7a6-969bb8b5e6a0" providerId="ADAL" clId="{E192EA89-6202-4685-BBBF-2687C6DFE30F}" dt="2019-09-29T12:41:04.199" v="211"/>
          <ac:spMkLst>
            <pc:docMk/>
            <pc:sldMk cId="2330370829" sldId="325"/>
            <ac:spMk id="16" creationId="{7E944B0D-A5D0-4360-975C-2483E56EBD93}"/>
          </ac:spMkLst>
        </pc:spChg>
        <pc:spChg chg="mod">
          <ac:chgData name="Uimonen Heidi" userId="19a563d6-ff25-4fdc-a7a6-969bb8b5e6a0" providerId="ADAL" clId="{E192EA89-6202-4685-BBBF-2687C6DFE30F}" dt="2019-09-29T12:41:04.200" v="212"/>
          <ac:spMkLst>
            <pc:docMk/>
            <pc:sldMk cId="2330370829" sldId="325"/>
            <ac:spMk id="17" creationId="{F4EDF4B5-F3BD-4EF2-B23E-2F4E76AF6994}"/>
          </ac:spMkLst>
        </pc:spChg>
        <pc:spChg chg="mod">
          <ac:chgData name="Uimonen Heidi" userId="19a563d6-ff25-4fdc-a7a6-969bb8b5e6a0" providerId="ADAL" clId="{E192EA89-6202-4685-BBBF-2687C6DFE30F}" dt="2019-09-29T12:41:04.197" v="210"/>
          <ac:spMkLst>
            <pc:docMk/>
            <pc:sldMk cId="2330370829" sldId="325"/>
            <ac:spMk id="18" creationId="{2F9F92B5-DA56-43A1-A6A2-729D3D9965C7}"/>
          </ac:spMkLst>
        </pc:spChg>
        <pc:spChg chg="mod">
          <ac:chgData name="Uimonen Heidi" userId="19a563d6-ff25-4fdc-a7a6-969bb8b5e6a0" providerId="ADAL" clId="{E192EA89-6202-4685-BBBF-2687C6DFE30F}" dt="2019-09-29T12:41:04.202" v="213"/>
          <ac:spMkLst>
            <pc:docMk/>
            <pc:sldMk cId="2330370829" sldId="325"/>
            <ac:spMk id="19" creationId="{C127E2C0-B0CE-451C-A70E-DBFEEA603CB3}"/>
          </ac:spMkLst>
        </pc:spChg>
      </pc:sldChg>
      <pc:sldChg chg="modSp">
        <pc:chgData name="Uimonen Heidi" userId="19a563d6-ff25-4fdc-a7a6-969bb8b5e6a0" providerId="ADAL" clId="{E192EA89-6202-4685-BBBF-2687C6DFE30F}" dt="2019-09-29T12:41:04.220" v="219"/>
        <pc:sldMkLst>
          <pc:docMk/>
          <pc:sldMk cId="761573347" sldId="329"/>
        </pc:sldMkLst>
        <pc:spChg chg="mod">
          <ac:chgData name="Uimonen Heidi" userId="19a563d6-ff25-4fdc-a7a6-969bb8b5e6a0" providerId="ADAL" clId="{E192EA89-6202-4685-BBBF-2687C6DFE30F}" dt="2019-09-29T12:41:04.220" v="219"/>
          <ac:spMkLst>
            <pc:docMk/>
            <pc:sldMk cId="761573347" sldId="329"/>
            <ac:spMk id="14" creationId="{51CE95BC-F109-4AF6-AB0C-576083AF4BC8}"/>
          </ac:spMkLst>
        </pc:spChg>
        <pc:spChg chg="mod">
          <ac:chgData name="Uimonen Heidi" userId="19a563d6-ff25-4fdc-a7a6-969bb8b5e6a0" providerId="ADAL" clId="{E192EA89-6202-4685-BBBF-2687C6DFE30F}" dt="2019-09-29T12:41:04.213" v="214"/>
          <ac:spMkLst>
            <pc:docMk/>
            <pc:sldMk cId="761573347" sldId="329"/>
            <ac:spMk id="15" creationId="{8FAFF4F7-8B38-410A-9DCA-EB449E30C768}"/>
          </ac:spMkLst>
        </pc:spChg>
        <pc:spChg chg="mod">
          <ac:chgData name="Uimonen Heidi" userId="19a563d6-ff25-4fdc-a7a6-969bb8b5e6a0" providerId="ADAL" clId="{E192EA89-6202-4685-BBBF-2687C6DFE30F}" dt="2019-09-29T12:41:04.214" v="215"/>
          <ac:spMkLst>
            <pc:docMk/>
            <pc:sldMk cId="761573347" sldId="329"/>
            <ac:spMk id="17" creationId="{306BED92-77A2-4306-9C71-35BB77AA3E13}"/>
          </ac:spMkLst>
        </pc:spChg>
        <pc:spChg chg="mod">
          <ac:chgData name="Uimonen Heidi" userId="19a563d6-ff25-4fdc-a7a6-969bb8b5e6a0" providerId="ADAL" clId="{E192EA89-6202-4685-BBBF-2687C6DFE30F}" dt="2019-09-29T12:41:04.215" v="216"/>
          <ac:spMkLst>
            <pc:docMk/>
            <pc:sldMk cId="761573347" sldId="329"/>
            <ac:spMk id="18" creationId="{25F1AB83-C25E-4249-B93F-145D81668DDA}"/>
          </ac:spMkLst>
        </pc:spChg>
        <pc:spChg chg="mod">
          <ac:chgData name="Uimonen Heidi" userId="19a563d6-ff25-4fdc-a7a6-969bb8b5e6a0" providerId="ADAL" clId="{E192EA89-6202-4685-BBBF-2687C6DFE30F}" dt="2019-09-29T12:41:04.216" v="217"/>
          <ac:spMkLst>
            <pc:docMk/>
            <pc:sldMk cId="761573347" sldId="329"/>
            <ac:spMk id="19" creationId="{609EF667-AABC-47E0-9258-CE6FED43CF6C}"/>
          </ac:spMkLst>
        </pc:spChg>
        <pc:spChg chg="mod">
          <ac:chgData name="Uimonen Heidi" userId="19a563d6-ff25-4fdc-a7a6-969bb8b5e6a0" providerId="ADAL" clId="{E192EA89-6202-4685-BBBF-2687C6DFE30F}" dt="2019-09-29T12:41:04.218" v="218"/>
          <ac:spMkLst>
            <pc:docMk/>
            <pc:sldMk cId="761573347" sldId="329"/>
            <ac:spMk id="22" creationId="{6A6F3932-26A0-41B3-B025-39C90902E731}"/>
          </ac:spMkLst>
        </pc:spChg>
      </pc:sldChg>
      <pc:sldChg chg="modSp">
        <pc:chgData name="Uimonen Heidi" userId="19a563d6-ff25-4fdc-a7a6-969bb8b5e6a0" providerId="ADAL" clId="{E192EA89-6202-4685-BBBF-2687C6DFE30F}" dt="2019-09-29T12:41:04.282" v="223"/>
        <pc:sldMkLst>
          <pc:docMk/>
          <pc:sldMk cId="1624758201" sldId="334"/>
        </pc:sldMkLst>
        <pc:spChg chg="mod">
          <ac:chgData name="Uimonen Heidi" userId="19a563d6-ff25-4fdc-a7a6-969bb8b5e6a0" providerId="ADAL" clId="{E192EA89-6202-4685-BBBF-2687C6DFE30F}" dt="2019-09-29T12:41:04.281" v="221"/>
          <ac:spMkLst>
            <pc:docMk/>
            <pc:sldMk cId="1624758201" sldId="334"/>
            <ac:spMk id="2" creationId="{BC87E1CE-1E62-4581-BE7E-60F3CFC03E23}"/>
          </ac:spMkLst>
        </pc:spChg>
        <pc:spChg chg="mod">
          <ac:chgData name="Uimonen Heidi" userId="19a563d6-ff25-4fdc-a7a6-969bb8b5e6a0" providerId="ADAL" clId="{E192EA89-6202-4685-BBBF-2687C6DFE30F}" dt="2019-09-29T12:41:04.281" v="222"/>
          <ac:spMkLst>
            <pc:docMk/>
            <pc:sldMk cId="1624758201" sldId="334"/>
            <ac:spMk id="48" creationId="{4F433029-43BE-4022-9E6C-55DE4F7FDF57}"/>
          </ac:spMkLst>
        </pc:spChg>
        <pc:spChg chg="mod">
          <ac:chgData name="Uimonen Heidi" userId="19a563d6-ff25-4fdc-a7a6-969bb8b5e6a0" providerId="ADAL" clId="{E192EA89-6202-4685-BBBF-2687C6DFE30F}" dt="2019-09-29T12:41:04.282" v="223"/>
          <ac:spMkLst>
            <pc:docMk/>
            <pc:sldMk cId="1624758201" sldId="334"/>
            <ac:spMk id="49" creationId="{5DB74F77-2CBD-47CF-90BE-9D3E8C0E37B5}"/>
          </ac:spMkLst>
        </pc:spChg>
      </pc:sldChg>
      <pc:sldChg chg="modSp">
        <pc:chgData name="Uimonen Heidi" userId="19a563d6-ff25-4fdc-a7a6-969bb8b5e6a0" providerId="ADAL" clId="{E192EA89-6202-4685-BBBF-2687C6DFE30F}" dt="2019-09-29T12:41:04.179" v="209"/>
        <pc:sldMkLst>
          <pc:docMk/>
          <pc:sldMk cId="3404546351" sldId="338"/>
        </pc:sldMkLst>
        <pc:spChg chg="mod">
          <ac:chgData name="Uimonen Heidi" userId="19a563d6-ff25-4fdc-a7a6-969bb8b5e6a0" providerId="ADAL" clId="{E192EA89-6202-4685-BBBF-2687C6DFE30F}" dt="2019-09-29T12:41:04.157" v="208"/>
          <ac:spMkLst>
            <pc:docMk/>
            <pc:sldMk cId="3404546351" sldId="338"/>
            <ac:spMk id="32" creationId="{F7924F4B-D8DE-4C93-929F-BC9A24919C22}"/>
          </ac:spMkLst>
        </pc:spChg>
        <pc:spChg chg="mod">
          <ac:chgData name="Uimonen Heidi" userId="19a563d6-ff25-4fdc-a7a6-969bb8b5e6a0" providerId="ADAL" clId="{E192EA89-6202-4685-BBBF-2687C6DFE30F}" dt="2019-09-29T12:41:04.156" v="207"/>
          <ac:spMkLst>
            <pc:docMk/>
            <pc:sldMk cId="3404546351" sldId="338"/>
            <ac:spMk id="33" creationId="{E3C239DF-2215-4EC9-965F-B14BB53C15BD}"/>
          </ac:spMkLst>
        </pc:spChg>
        <pc:spChg chg="mod">
          <ac:chgData name="Uimonen Heidi" userId="19a563d6-ff25-4fdc-a7a6-969bb8b5e6a0" providerId="ADAL" clId="{E192EA89-6202-4685-BBBF-2687C6DFE30F}" dt="2019-09-29T12:41:04.179" v="209"/>
          <ac:spMkLst>
            <pc:docMk/>
            <pc:sldMk cId="3404546351" sldId="338"/>
            <ac:spMk id="34" creationId="{AA262F9B-BB61-48B1-9A2F-053BB9FE9556}"/>
          </ac:spMkLst>
        </pc:spChg>
      </pc:sldChg>
      <pc:sldChg chg="modSp">
        <pc:chgData name="Uimonen Heidi" userId="19a563d6-ff25-4fdc-a7a6-969bb8b5e6a0" providerId="ADAL" clId="{E192EA89-6202-4685-BBBF-2687C6DFE30F}" dt="2019-09-29T11:46:28.782" v="101"/>
        <pc:sldMkLst>
          <pc:docMk/>
          <pc:sldMk cId="464989040" sldId="339"/>
        </pc:sldMkLst>
        <pc:spChg chg="mod">
          <ac:chgData name="Uimonen Heidi" userId="19a563d6-ff25-4fdc-a7a6-969bb8b5e6a0" providerId="ADAL" clId="{E192EA89-6202-4685-BBBF-2687C6DFE30F}" dt="2019-09-29T11:46:28.782" v="101"/>
          <ac:spMkLst>
            <pc:docMk/>
            <pc:sldMk cId="464989040" sldId="339"/>
            <ac:spMk id="17410" creationId="{00000000-0000-0000-0000-000000000000}"/>
          </ac:spMkLst>
        </pc:spChg>
      </pc:sldChg>
      <pc:sldChg chg="modSp">
        <pc:chgData name="Uimonen Heidi" userId="19a563d6-ff25-4fdc-a7a6-969bb8b5e6a0" providerId="ADAL" clId="{E192EA89-6202-4685-BBBF-2687C6DFE30F}" dt="2019-09-29T11:57:58.208" v="133"/>
        <pc:sldMkLst>
          <pc:docMk/>
          <pc:sldMk cId="1536489308" sldId="341"/>
        </pc:sldMkLst>
        <pc:spChg chg="mod">
          <ac:chgData name="Uimonen Heidi" userId="19a563d6-ff25-4fdc-a7a6-969bb8b5e6a0" providerId="ADAL" clId="{E192EA89-6202-4685-BBBF-2687C6DFE30F}" dt="2019-09-29T11:57:58.208" v="133"/>
          <ac:spMkLst>
            <pc:docMk/>
            <pc:sldMk cId="1536489308" sldId="341"/>
            <ac:spMk id="3" creationId="{759DFA20-B8C4-403E-AE3D-A7C47BFD6A5D}"/>
          </ac:spMkLst>
        </pc:spChg>
      </pc:sldChg>
      <pc:sldChg chg="modSp">
        <pc:chgData name="Uimonen Heidi" userId="19a563d6-ff25-4fdc-a7a6-969bb8b5e6a0" providerId="ADAL" clId="{E192EA89-6202-4685-BBBF-2687C6DFE30F}" dt="2019-09-29T12:43:36.418" v="225" actId="207"/>
        <pc:sldMkLst>
          <pc:docMk/>
          <pc:sldMk cId="2924850691" sldId="345"/>
        </pc:sldMkLst>
        <pc:spChg chg="mod">
          <ac:chgData name="Uimonen Heidi" userId="19a563d6-ff25-4fdc-a7a6-969bb8b5e6a0" providerId="ADAL" clId="{E192EA89-6202-4685-BBBF-2687C6DFE30F}" dt="2019-09-29T12:43:36.418" v="225" actId="207"/>
          <ac:spMkLst>
            <pc:docMk/>
            <pc:sldMk cId="2924850691" sldId="345"/>
            <ac:spMk id="3" creationId="{343C1DE5-52D1-4DA8-B796-C9A541602F74}"/>
          </ac:spMkLst>
        </pc:spChg>
      </pc:sldChg>
      <pc:sldChg chg="modSp">
        <pc:chgData name="Uimonen Heidi" userId="19a563d6-ff25-4fdc-a7a6-969bb8b5e6a0" providerId="ADAL" clId="{E192EA89-6202-4685-BBBF-2687C6DFE30F}" dt="2019-09-29T12:41:04.130" v="206"/>
        <pc:sldMkLst>
          <pc:docMk/>
          <pc:sldMk cId="57653208" sldId="349"/>
        </pc:sldMkLst>
        <pc:spChg chg="mod">
          <ac:chgData name="Uimonen Heidi" userId="19a563d6-ff25-4fdc-a7a6-969bb8b5e6a0" providerId="ADAL" clId="{E192EA89-6202-4685-BBBF-2687C6DFE30F}" dt="2019-09-29T12:41:04.125" v="200"/>
          <ac:spMkLst>
            <pc:docMk/>
            <pc:sldMk cId="57653208" sldId="349"/>
            <ac:spMk id="5" creationId="{77989BDF-F783-4991-84FD-94A378B64F9F}"/>
          </ac:spMkLst>
        </pc:spChg>
        <pc:spChg chg="mod">
          <ac:chgData name="Uimonen Heidi" userId="19a563d6-ff25-4fdc-a7a6-969bb8b5e6a0" providerId="ADAL" clId="{E192EA89-6202-4685-BBBF-2687C6DFE30F}" dt="2019-09-29T12:41:04.126" v="201"/>
          <ac:spMkLst>
            <pc:docMk/>
            <pc:sldMk cId="57653208" sldId="349"/>
            <ac:spMk id="6" creationId="{B177C459-80F9-4DC3-B662-9B65AAD76EAB}"/>
          </ac:spMkLst>
        </pc:spChg>
        <pc:spChg chg="mod">
          <ac:chgData name="Uimonen Heidi" userId="19a563d6-ff25-4fdc-a7a6-969bb8b5e6a0" providerId="ADAL" clId="{E192EA89-6202-4685-BBBF-2687C6DFE30F}" dt="2019-09-29T12:41:04.127" v="202"/>
          <ac:spMkLst>
            <pc:docMk/>
            <pc:sldMk cId="57653208" sldId="349"/>
            <ac:spMk id="7" creationId="{DC4B9EB7-350D-4294-BB14-4AC234F27DD6}"/>
          </ac:spMkLst>
        </pc:spChg>
        <pc:spChg chg="mod">
          <ac:chgData name="Uimonen Heidi" userId="19a563d6-ff25-4fdc-a7a6-969bb8b5e6a0" providerId="ADAL" clId="{E192EA89-6202-4685-BBBF-2687C6DFE30F}" dt="2019-09-29T12:41:04.129" v="204"/>
          <ac:spMkLst>
            <pc:docMk/>
            <pc:sldMk cId="57653208" sldId="349"/>
            <ac:spMk id="9" creationId="{6DAF89C7-6953-47F8-A516-C916B3437E40}"/>
          </ac:spMkLst>
        </pc:spChg>
        <pc:spChg chg="mod">
          <ac:chgData name="Uimonen Heidi" userId="19a563d6-ff25-4fdc-a7a6-969bb8b5e6a0" providerId="ADAL" clId="{E192EA89-6202-4685-BBBF-2687C6DFE30F}" dt="2019-09-29T12:41:04.128" v="203"/>
          <ac:spMkLst>
            <pc:docMk/>
            <pc:sldMk cId="57653208" sldId="349"/>
            <ac:spMk id="11" creationId="{D3167079-C792-47D7-838D-6690C84E89D9}"/>
          </ac:spMkLst>
        </pc:spChg>
        <pc:spChg chg="mod">
          <ac:chgData name="Uimonen Heidi" userId="19a563d6-ff25-4fdc-a7a6-969bb8b5e6a0" providerId="ADAL" clId="{E192EA89-6202-4685-BBBF-2687C6DFE30F}" dt="2019-09-29T12:41:04.129" v="205"/>
          <ac:spMkLst>
            <pc:docMk/>
            <pc:sldMk cId="57653208" sldId="349"/>
            <ac:spMk id="12" creationId="{5C45E326-292A-4536-83C6-A4BAD968DDD2}"/>
          </ac:spMkLst>
        </pc:spChg>
        <pc:spChg chg="mod">
          <ac:chgData name="Uimonen Heidi" userId="19a563d6-ff25-4fdc-a7a6-969bb8b5e6a0" providerId="ADAL" clId="{E192EA89-6202-4685-BBBF-2687C6DFE30F}" dt="2019-09-29T12:41:04.130" v="206"/>
          <ac:spMkLst>
            <pc:docMk/>
            <pc:sldMk cId="57653208" sldId="349"/>
            <ac:spMk id="13" creationId="{698930FA-7C67-47A7-B611-C8C3B0FEB5B3}"/>
          </ac:spMkLst>
        </pc:spChg>
      </pc:sldChg>
      <pc:sldChg chg="addSp delSp modSp">
        <pc:chgData name="Uimonen Heidi" userId="19a563d6-ff25-4fdc-a7a6-969bb8b5e6a0" providerId="ADAL" clId="{E192EA89-6202-4685-BBBF-2687C6DFE30F}" dt="2019-09-29T11:59:24.114" v="141"/>
        <pc:sldMkLst>
          <pc:docMk/>
          <pc:sldMk cId="3101368814" sldId="350"/>
        </pc:sldMkLst>
        <pc:spChg chg="add mod">
          <ac:chgData name="Uimonen Heidi" userId="19a563d6-ff25-4fdc-a7a6-969bb8b5e6a0" providerId="ADAL" clId="{E192EA89-6202-4685-BBBF-2687C6DFE30F}" dt="2019-09-29T11:59:24.114" v="141"/>
          <ac:spMkLst>
            <pc:docMk/>
            <pc:sldMk cId="3101368814" sldId="350"/>
            <ac:spMk id="6" creationId="{94D59C78-B31A-4517-A251-E77E11AD8914}"/>
          </ac:spMkLst>
        </pc:spChg>
        <pc:picChg chg="del">
          <ac:chgData name="Uimonen Heidi" userId="19a563d6-ff25-4fdc-a7a6-969bb8b5e6a0" providerId="ADAL" clId="{E192EA89-6202-4685-BBBF-2687C6DFE30F}" dt="2019-09-29T11:59:24.114" v="141"/>
          <ac:picMkLst>
            <pc:docMk/>
            <pc:sldMk cId="3101368814" sldId="350"/>
            <ac:picMk id="14" creationId="{6185A521-1482-415D-B185-BF33E86D5B4E}"/>
          </ac:picMkLst>
        </pc:picChg>
      </pc:sldChg>
      <pc:sldChg chg="modSp">
        <pc:chgData name="Uimonen Heidi" userId="19a563d6-ff25-4fdc-a7a6-969bb8b5e6a0" providerId="ADAL" clId="{E192EA89-6202-4685-BBBF-2687C6DFE30F}" dt="2019-09-29T11:58:30.385" v="137"/>
        <pc:sldMkLst>
          <pc:docMk/>
          <pc:sldMk cId="1136328327" sldId="351"/>
        </pc:sldMkLst>
        <pc:spChg chg="mod">
          <ac:chgData name="Uimonen Heidi" userId="19a563d6-ff25-4fdc-a7a6-969bb8b5e6a0" providerId="ADAL" clId="{E192EA89-6202-4685-BBBF-2687C6DFE30F}" dt="2019-09-29T11:58:30.385" v="137"/>
          <ac:spMkLst>
            <pc:docMk/>
            <pc:sldMk cId="1136328327" sldId="351"/>
            <ac:spMk id="3" creationId="{B4525F08-E846-4D7A-BEA6-D3B97F044E65}"/>
          </ac:spMkLst>
        </pc:spChg>
      </pc:sldChg>
      <pc:sldChg chg="addSp delSp modSp addAnim delAnim">
        <pc:chgData name="Uimonen Heidi" userId="19a563d6-ff25-4fdc-a7a6-969bb8b5e6a0" providerId="ADAL" clId="{E192EA89-6202-4685-BBBF-2687C6DFE30F}" dt="2019-10-03T11:32:09.487" v="3398" actId="478"/>
        <pc:sldMkLst>
          <pc:docMk/>
          <pc:sldMk cId="3840013619" sldId="352"/>
        </pc:sldMkLst>
        <pc:spChg chg="add del mod">
          <ac:chgData name="Uimonen Heidi" userId="19a563d6-ff25-4fdc-a7a6-969bb8b5e6a0" providerId="ADAL" clId="{E192EA89-6202-4685-BBBF-2687C6DFE30F}" dt="2019-10-03T11:32:09.487" v="3398" actId="478"/>
          <ac:spMkLst>
            <pc:docMk/>
            <pc:sldMk cId="3840013619" sldId="352"/>
            <ac:spMk id="5" creationId="{00000000-0000-0000-0000-000000000000}"/>
          </ac:spMkLst>
        </pc:spChg>
        <pc:spChg chg="add del mod">
          <ac:chgData name="Uimonen Heidi" userId="19a563d6-ff25-4fdc-a7a6-969bb8b5e6a0" providerId="ADAL" clId="{E192EA89-6202-4685-BBBF-2687C6DFE30F}" dt="2019-10-03T11:32:09.134" v="3397" actId="478"/>
          <ac:spMkLst>
            <pc:docMk/>
            <pc:sldMk cId="3840013619" sldId="352"/>
            <ac:spMk id="33" creationId="{00000000-0000-0000-0000-000000000000}"/>
          </ac:spMkLst>
        </pc:spChg>
        <pc:spChg chg="add del mod">
          <ac:chgData name="Uimonen Heidi" userId="19a563d6-ff25-4fdc-a7a6-969bb8b5e6a0" providerId="ADAL" clId="{E192EA89-6202-4685-BBBF-2687C6DFE30F}" dt="2019-10-03T11:32:08.837" v="3395" actId="478"/>
          <ac:spMkLst>
            <pc:docMk/>
            <pc:sldMk cId="3840013619" sldId="352"/>
            <ac:spMk id="35" creationId="{00000000-0000-0000-0000-000000000000}"/>
          </ac:spMkLst>
        </pc:spChg>
        <pc:spChg chg="add del mod">
          <ac:chgData name="Uimonen Heidi" userId="19a563d6-ff25-4fdc-a7a6-969bb8b5e6a0" providerId="ADAL" clId="{E192EA89-6202-4685-BBBF-2687C6DFE30F}" dt="2019-10-03T11:32:08.972" v="3396" actId="478"/>
          <ac:spMkLst>
            <pc:docMk/>
            <pc:sldMk cId="3840013619" sldId="352"/>
            <ac:spMk id="36" creationId="{00000000-0000-0000-0000-000000000000}"/>
          </ac:spMkLst>
        </pc:spChg>
      </pc:sldChg>
      <pc:sldChg chg="modSp">
        <pc:chgData name="Uimonen Heidi" userId="19a563d6-ff25-4fdc-a7a6-969bb8b5e6a0" providerId="ADAL" clId="{E192EA89-6202-4685-BBBF-2687C6DFE30F}" dt="2019-09-29T11:48:42.847" v="110"/>
        <pc:sldMkLst>
          <pc:docMk/>
          <pc:sldMk cId="3858369608" sldId="353"/>
        </pc:sldMkLst>
        <pc:spChg chg="mod">
          <ac:chgData name="Uimonen Heidi" userId="19a563d6-ff25-4fdc-a7a6-969bb8b5e6a0" providerId="ADAL" clId="{E192EA89-6202-4685-BBBF-2687C6DFE30F}" dt="2019-09-29T11:48:42.847" v="110"/>
          <ac:spMkLst>
            <pc:docMk/>
            <pc:sldMk cId="3858369608" sldId="353"/>
            <ac:spMk id="2" creationId="{5B377F8E-7A37-48C8-983A-C1698CCC9B22}"/>
          </ac:spMkLst>
        </pc:spChg>
      </pc:sldChg>
      <pc:sldChg chg="modSp">
        <pc:chgData name="Uimonen Heidi" userId="19a563d6-ff25-4fdc-a7a6-969bb8b5e6a0" providerId="ADAL" clId="{E192EA89-6202-4685-BBBF-2687C6DFE30F}" dt="2019-09-29T11:47:49.911" v="106"/>
        <pc:sldMkLst>
          <pc:docMk/>
          <pc:sldMk cId="2507252484" sldId="354"/>
        </pc:sldMkLst>
        <pc:spChg chg="mod">
          <ac:chgData name="Uimonen Heidi" userId="19a563d6-ff25-4fdc-a7a6-969bb8b5e6a0" providerId="ADAL" clId="{E192EA89-6202-4685-BBBF-2687C6DFE30F}" dt="2019-09-29T11:47:49.911" v="106"/>
          <ac:spMkLst>
            <pc:docMk/>
            <pc:sldMk cId="2507252484" sldId="354"/>
            <ac:spMk id="3" creationId="{169C0D1F-1F3F-4D51-8E99-269959081FFF}"/>
          </ac:spMkLst>
        </pc:spChg>
      </pc:sldChg>
      <pc:sldChg chg="modSp">
        <pc:chgData name="Uimonen Heidi" userId="19a563d6-ff25-4fdc-a7a6-969bb8b5e6a0" providerId="ADAL" clId="{E192EA89-6202-4685-BBBF-2687C6DFE30F}" dt="2019-09-29T12:15:00.084" v="171"/>
        <pc:sldMkLst>
          <pc:docMk/>
          <pc:sldMk cId="3098844533" sldId="362"/>
        </pc:sldMkLst>
        <pc:spChg chg="mod">
          <ac:chgData name="Uimonen Heidi" userId="19a563d6-ff25-4fdc-a7a6-969bb8b5e6a0" providerId="ADAL" clId="{E192EA89-6202-4685-BBBF-2687C6DFE30F}" dt="2019-09-29T12:14:18.979" v="163"/>
          <ac:spMkLst>
            <pc:docMk/>
            <pc:sldMk cId="3098844533" sldId="362"/>
            <ac:spMk id="2" creationId="{30AA89E4-A36A-47C7-8075-6D66E006D9FB}"/>
          </ac:spMkLst>
        </pc:spChg>
        <pc:spChg chg="mod">
          <ac:chgData name="Uimonen Heidi" userId="19a563d6-ff25-4fdc-a7a6-969bb8b5e6a0" providerId="ADAL" clId="{E192EA89-6202-4685-BBBF-2687C6DFE30F}" dt="2019-09-29T12:14:41.069" v="168"/>
          <ac:spMkLst>
            <pc:docMk/>
            <pc:sldMk cId="3098844533" sldId="362"/>
            <ac:spMk id="4" creationId="{ED4283D2-BF05-4844-97A7-DAAFADCBDABE}"/>
          </ac:spMkLst>
        </pc:spChg>
        <pc:spChg chg="mod">
          <ac:chgData name="Uimonen Heidi" userId="19a563d6-ff25-4fdc-a7a6-969bb8b5e6a0" providerId="ADAL" clId="{E192EA89-6202-4685-BBBF-2687C6DFE30F}" dt="2019-09-29T12:15:00.084" v="171"/>
          <ac:spMkLst>
            <pc:docMk/>
            <pc:sldMk cId="3098844533" sldId="362"/>
            <ac:spMk id="6" creationId="{38B28FCA-5408-45FD-8E7A-7800E27865A7}"/>
          </ac:spMkLst>
        </pc:spChg>
      </pc:sldChg>
      <pc:sldChg chg="modSp">
        <pc:chgData name="Uimonen Heidi" userId="19a563d6-ff25-4fdc-a7a6-969bb8b5e6a0" providerId="ADAL" clId="{E192EA89-6202-4685-BBBF-2687C6DFE30F}" dt="2019-09-29T12:41:04.229" v="220"/>
        <pc:sldMkLst>
          <pc:docMk/>
          <pc:sldMk cId="2520628618" sldId="363"/>
        </pc:sldMkLst>
        <pc:spChg chg="mod">
          <ac:chgData name="Uimonen Heidi" userId="19a563d6-ff25-4fdc-a7a6-969bb8b5e6a0" providerId="ADAL" clId="{E192EA89-6202-4685-BBBF-2687C6DFE30F}" dt="2019-09-29T12:41:04.229" v="220"/>
          <ac:spMkLst>
            <pc:docMk/>
            <pc:sldMk cId="2520628618" sldId="363"/>
            <ac:spMk id="3" creationId="{672997D2-F60A-4351-8F78-76B143B8B02F}"/>
          </ac:spMkLst>
        </pc:spChg>
      </pc:sldChg>
      <pc:sldChg chg="modSp">
        <pc:chgData name="Uimonen Heidi" userId="19a563d6-ff25-4fdc-a7a6-969bb8b5e6a0" providerId="ADAL" clId="{E192EA89-6202-4685-BBBF-2687C6DFE30F}" dt="2019-09-29T12:41:04.297" v="224"/>
        <pc:sldMkLst>
          <pc:docMk/>
          <pc:sldMk cId="1046092302" sldId="364"/>
        </pc:sldMkLst>
        <pc:spChg chg="mod">
          <ac:chgData name="Uimonen Heidi" userId="19a563d6-ff25-4fdc-a7a6-969bb8b5e6a0" providerId="ADAL" clId="{E192EA89-6202-4685-BBBF-2687C6DFE30F}" dt="2019-09-29T12:41:04.297" v="224"/>
          <ac:spMkLst>
            <pc:docMk/>
            <pc:sldMk cId="1046092302" sldId="364"/>
            <ac:spMk id="4" creationId="{3E4879A4-E591-47F8-9413-A2343EC3F84C}"/>
          </ac:spMkLst>
        </pc:spChg>
      </pc:sldChg>
      <pc:sldChg chg="modSp add ord">
        <pc:chgData name="Uimonen Heidi" userId="19a563d6-ff25-4fdc-a7a6-969bb8b5e6a0" providerId="ADAL" clId="{E192EA89-6202-4685-BBBF-2687C6DFE30F}" dt="2019-09-30T11:50:28.004" v="3195"/>
        <pc:sldMkLst>
          <pc:docMk/>
          <pc:sldMk cId="959042334" sldId="365"/>
        </pc:sldMkLst>
        <pc:spChg chg="mod">
          <ac:chgData name="Uimonen Heidi" userId="19a563d6-ff25-4fdc-a7a6-969bb8b5e6a0" providerId="ADAL" clId="{E192EA89-6202-4685-BBBF-2687C6DFE30F}" dt="2019-09-29T11:46:31.413" v="102"/>
          <ac:spMkLst>
            <pc:docMk/>
            <pc:sldMk cId="959042334" sldId="365"/>
            <ac:spMk id="2" creationId="{BFCC00C7-C81C-411E-B15E-C4F927B2D9D8}"/>
          </ac:spMkLst>
        </pc:spChg>
      </pc:sldChg>
      <pc:sldChg chg="modSp add">
        <pc:chgData name="Uimonen Heidi" userId="19a563d6-ff25-4fdc-a7a6-969bb8b5e6a0" providerId="ADAL" clId="{E192EA89-6202-4685-BBBF-2687C6DFE30F}" dt="2019-09-30T12:03:52.945" v="3386" actId="207"/>
        <pc:sldMkLst>
          <pc:docMk/>
          <pc:sldMk cId="2728099894" sldId="366"/>
        </pc:sldMkLst>
        <pc:spChg chg="mod">
          <ac:chgData name="Uimonen Heidi" userId="19a563d6-ff25-4fdc-a7a6-969bb8b5e6a0" providerId="ADAL" clId="{E192EA89-6202-4685-BBBF-2687C6DFE30F}" dt="2019-09-30T12:03:52.945" v="3386" actId="207"/>
          <ac:spMkLst>
            <pc:docMk/>
            <pc:sldMk cId="2728099894" sldId="366"/>
            <ac:spMk id="2" creationId="{9070AC9D-4A44-41D2-83D1-5BE748859D60}"/>
          </ac:spMkLst>
        </pc:spChg>
      </pc:sldChg>
      <pc:sldChg chg="addSp modSp add modNotesTx">
        <pc:chgData name="Uimonen Heidi" userId="19a563d6-ff25-4fdc-a7a6-969bb8b5e6a0" providerId="ADAL" clId="{E192EA89-6202-4685-BBBF-2687C6DFE30F}" dt="2019-10-03T12:09:47.902" v="3576" actId="20577"/>
        <pc:sldMkLst>
          <pc:docMk/>
          <pc:sldMk cId="3537936560" sldId="367"/>
        </pc:sldMkLst>
        <pc:spChg chg="mod ord">
          <ac:chgData name="Uimonen Heidi" userId="19a563d6-ff25-4fdc-a7a6-969bb8b5e6a0" providerId="ADAL" clId="{E192EA89-6202-4685-BBBF-2687C6DFE30F}" dt="2019-09-30T11:39:17.691" v="1913" actId="20577"/>
          <ac:spMkLst>
            <pc:docMk/>
            <pc:sldMk cId="3537936560" sldId="367"/>
            <ac:spMk id="2" creationId="{C5FACB77-3F24-4A4D-9A52-D0A9EF0F817E}"/>
          </ac:spMkLst>
        </pc:spChg>
        <pc:spChg chg="mod">
          <ac:chgData name="Uimonen Heidi" userId="19a563d6-ff25-4fdc-a7a6-969bb8b5e6a0" providerId="ADAL" clId="{E192EA89-6202-4685-BBBF-2687C6DFE30F}" dt="2019-09-30T11:50:51.235" v="3196" actId="207"/>
          <ac:spMkLst>
            <pc:docMk/>
            <pc:sldMk cId="3537936560" sldId="367"/>
            <ac:spMk id="6" creationId="{7C31FB06-D2DC-4B2E-B22E-9540173134A6}"/>
          </ac:spMkLst>
        </pc:spChg>
        <pc:spChg chg="add mod">
          <ac:chgData name="Uimonen Heidi" userId="19a563d6-ff25-4fdc-a7a6-969bb8b5e6a0" providerId="ADAL" clId="{E192EA89-6202-4685-BBBF-2687C6DFE30F}" dt="2019-09-29T12:37:05.351" v="190" actId="207"/>
          <ac:spMkLst>
            <pc:docMk/>
            <pc:sldMk cId="3537936560" sldId="367"/>
            <ac:spMk id="8" creationId="{D6EDAB44-3E20-480B-9F84-5DAC2787ADC9}"/>
          </ac:spMkLst>
        </pc:spChg>
        <pc:spChg chg="add mod">
          <ac:chgData name="Uimonen Heidi" userId="19a563d6-ff25-4fdc-a7a6-969bb8b5e6a0" providerId="ADAL" clId="{E192EA89-6202-4685-BBBF-2687C6DFE30F}" dt="2019-09-29T12:36:52.172" v="189" actId="207"/>
          <ac:spMkLst>
            <pc:docMk/>
            <pc:sldMk cId="3537936560" sldId="367"/>
            <ac:spMk id="9" creationId="{185E851F-E58F-4923-9A21-07C41E5598C1}"/>
          </ac:spMkLst>
        </pc:spChg>
        <pc:spChg chg="add mod">
          <ac:chgData name="Uimonen Heidi" userId="19a563d6-ff25-4fdc-a7a6-969bb8b5e6a0" providerId="ADAL" clId="{E192EA89-6202-4685-BBBF-2687C6DFE30F}" dt="2019-09-29T12:37:21.270" v="191" actId="207"/>
          <ac:spMkLst>
            <pc:docMk/>
            <pc:sldMk cId="3537936560" sldId="367"/>
            <ac:spMk id="10" creationId="{FCCC109C-9C25-4623-891E-278AAAAFAEE7}"/>
          </ac:spMkLst>
        </pc:spChg>
        <pc:spChg chg="add mod">
          <ac:chgData name="Uimonen Heidi" userId="19a563d6-ff25-4fdc-a7a6-969bb8b5e6a0" providerId="ADAL" clId="{E192EA89-6202-4685-BBBF-2687C6DFE30F}" dt="2019-09-29T12:37:30.551" v="193" actId="207"/>
          <ac:spMkLst>
            <pc:docMk/>
            <pc:sldMk cId="3537936560" sldId="367"/>
            <ac:spMk id="11" creationId="{901E1137-C6E5-4840-8009-230FD2A344D8}"/>
          </ac:spMkLst>
        </pc:spChg>
        <pc:spChg chg="add mod">
          <ac:chgData name="Uimonen Heidi" userId="19a563d6-ff25-4fdc-a7a6-969bb8b5e6a0" providerId="ADAL" clId="{E192EA89-6202-4685-BBBF-2687C6DFE30F}" dt="2019-09-29T12:37:46.796" v="195" actId="207"/>
          <ac:spMkLst>
            <pc:docMk/>
            <pc:sldMk cId="3537936560" sldId="367"/>
            <ac:spMk id="12" creationId="{9786D0F3-9155-4A9A-B864-88F934D8F2D9}"/>
          </ac:spMkLst>
        </pc:spChg>
        <pc:picChg chg="add">
          <ac:chgData name="Uimonen Heidi" userId="19a563d6-ff25-4fdc-a7a6-969bb8b5e6a0" providerId="ADAL" clId="{E192EA89-6202-4685-BBBF-2687C6DFE30F}" dt="2019-09-29T12:36:20.220" v="188"/>
          <ac:picMkLst>
            <pc:docMk/>
            <pc:sldMk cId="3537936560" sldId="367"/>
            <ac:picMk id="7" creationId="{3A8B6F21-41B1-4470-B310-E47910D84F02}"/>
          </ac:picMkLst>
        </pc:picChg>
      </pc:sldChg>
      <pc:sldChg chg="addSp modSp add">
        <pc:chgData name="Uimonen Heidi" userId="19a563d6-ff25-4fdc-a7a6-969bb8b5e6a0" providerId="ADAL" clId="{E192EA89-6202-4685-BBBF-2687C6DFE30F}" dt="2019-10-03T12:08:48.634" v="3455" actId="1076"/>
        <pc:sldMkLst>
          <pc:docMk/>
          <pc:sldMk cId="721355460" sldId="368"/>
        </pc:sldMkLst>
        <pc:spChg chg="mod">
          <ac:chgData name="Uimonen Heidi" userId="19a563d6-ff25-4fdc-a7a6-969bb8b5e6a0" providerId="ADAL" clId="{E192EA89-6202-4685-BBBF-2687C6DFE30F}" dt="2019-10-03T12:00:03.655" v="3420" actId="27636"/>
          <ac:spMkLst>
            <pc:docMk/>
            <pc:sldMk cId="721355460" sldId="368"/>
            <ac:spMk id="2" creationId="{68D768C7-EEE4-4B76-BEF3-A407F338F078}"/>
          </ac:spMkLst>
        </pc:spChg>
        <pc:spChg chg="add mod">
          <ac:chgData name="Uimonen Heidi" userId="19a563d6-ff25-4fdc-a7a6-969bb8b5e6a0" providerId="ADAL" clId="{E192EA89-6202-4685-BBBF-2687C6DFE30F}" dt="2019-10-03T12:08:46.578" v="3454" actId="1076"/>
          <ac:spMkLst>
            <pc:docMk/>
            <pc:sldMk cId="721355460" sldId="368"/>
            <ac:spMk id="3" creationId="{049777E9-8E4D-46EB-BEA8-3B89D0062567}"/>
          </ac:spMkLst>
        </pc:spChg>
        <pc:spChg chg="add mod">
          <ac:chgData name="Uimonen Heidi" userId="19a563d6-ff25-4fdc-a7a6-969bb8b5e6a0" providerId="ADAL" clId="{E192EA89-6202-4685-BBBF-2687C6DFE30F}" dt="2019-10-03T12:08:48.634" v="3455" actId="1076"/>
          <ac:spMkLst>
            <pc:docMk/>
            <pc:sldMk cId="721355460" sldId="368"/>
            <ac:spMk id="5" creationId="{5C7F0BDB-40D8-474C-A1F9-DF850706F380}"/>
          </ac:spMkLst>
        </pc:spChg>
        <pc:spChg chg="mod">
          <ac:chgData name="Uimonen Heidi" userId="19a563d6-ff25-4fdc-a7a6-969bb8b5e6a0" providerId="ADAL" clId="{E192EA89-6202-4685-BBBF-2687C6DFE30F}" dt="2019-09-30T11:50:57.596" v="3197" actId="207"/>
          <ac:spMkLst>
            <pc:docMk/>
            <pc:sldMk cId="721355460" sldId="368"/>
            <ac:spMk id="6" creationId="{E671157C-E5CD-4D57-9DBE-50ED221E7E19}"/>
          </ac:spMkLst>
        </pc:spChg>
        <pc:spChg chg="add mod">
          <ac:chgData name="Uimonen Heidi" userId="19a563d6-ff25-4fdc-a7a6-969bb8b5e6a0" providerId="ADAL" clId="{E192EA89-6202-4685-BBBF-2687C6DFE30F}" dt="2019-10-03T12:08:41.027" v="3453" actId="20577"/>
          <ac:spMkLst>
            <pc:docMk/>
            <pc:sldMk cId="721355460" sldId="368"/>
            <ac:spMk id="7" creationId="{44ECA1CC-99E6-492F-85F4-79B57F603171}"/>
          </ac:spMkLst>
        </pc:spChg>
      </pc:sldChg>
      <pc:sldChg chg="modSp add">
        <pc:chgData name="Uimonen Heidi" userId="19a563d6-ff25-4fdc-a7a6-969bb8b5e6a0" providerId="ADAL" clId="{E192EA89-6202-4685-BBBF-2687C6DFE30F}" dt="2019-09-29T11:52:30.118" v="113"/>
        <pc:sldMkLst>
          <pc:docMk/>
          <pc:sldMk cId="2345653372" sldId="369"/>
        </pc:sldMkLst>
        <pc:spChg chg="mod">
          <ac:chgData name="Uimonen Heidi" userId="19a563d6-ff25-4fdc-a7a6-969bb8b5e6a0" providerId="ADAL" clId="{E192EA89-6202-4685-BBBF-2687C6DFE30F}" dt="2019-09-29T11:52:30.118" v="113"/>
          <ac:spMkLst>
            <pc:docMk/>
            <pc:sldMk cId="2345653372" sldId="369"/>
            <ac:spMk id="2" creationId="{00F8BC84-DF76-4CBB-8C25-1CF459E98D04}"/>
          </ac:spMkLst>
        </pc:spChg>
      </pc:sldChg>
      <pc:sldChg chg="add ord">
        <pc:chgData name="Uimonen Heidi" userId="19a563d6-ff25-4fdc-a7a6-969bb8b5e6a0" providerId="ADAL" clId="{E192EA89-6202-4685-BBBF-2687C6DFE30F}" dt="2019-09-29T11:54:03.290" v="115"/>
        <pc:sldMkLst>
          <pc:docMk/>
          <pc:sldMk cId="2054755022" sldId="370"/>
        </pc:sldMkLst>
      </pc:sldChg>
      <pc:sldChg chg="addSp add">
        <pc:chgData name="Uimonen Heidi" userId="19a563d6-ff25-4fdc-a7a6-969bb8b5e6a0" providerId="ADAL" clId="{E192EA89-6202-4685-BBBF-2687C6DFE30F}" dt="2019-09-29T11:55:06.049" v="117"/>
        <pc:sldMkLst>
          <pc:docMk/>
          <pc:sldMk cId="2212282548" sldId="371"/>
        </pc:sldMkLst>
        <pc:spChg chg="add">
          <ac:chgData name="Uimonen Heidi" userId="19a563d6-ff25-4fdc-a7a6-969bb8b5e6a0" providerId="ADAL" clId="{E192EA89-6202-4685-BBBF-2687C6DFE30F}" dt="2019-09-29T11:55:06.049" v="117"/>
          <ac:spMkLst>
            <pc:docMk/>
            <pc:sldMk cId="2212282548" sldId="371"/>
            <ac:spMk id="5" creationId="{D7CEAAD9-8F75-4DB3-928D-A14DDB30EBC7}"/>
          </ac:spMkLst>
        </pc:spChg>
        <pc:spChg chg="add">
          <ac:chgData name="Uimonen Heidi" userId="19a563d6-ff25-4fdc-a7a6-969bb8b5e6a0" providerId="ADAL" clId="{E192EA89-6202-4685-BBBF-2687C6DFE30F}" dt="2019-09-29T11:55:06.049" v="117"/>
          <ac:spMkLst>
            <pc:docMk/>
            <pc:sldMk cId="2212282548" sldId="371"/>
            <ac:spMk id="6" creationId="{A26D58E7-7D6F-4DE5-8F22-3E1D4D277640}"/>
          </ac:spMkLst>
        </pc:spChg>
        <pc:spChg chg="add">
          <ac:chgData name="Uimonen Heidi" userId="19a563d6-ff25-4fdc-a7a6-969bb8b5e6a0" providerId="ADAL" clId="{E192EA89-6202-4685-BBBF-2687C6DFE30F}" dt="2019-09-29T11:55:06.049" v="117"/>
          <ac:spMkLst>
            <pc:docMk/>
            <pc:sldMk cId="2212282548" sldId="371"/>
            <ac:spMk id="8" creationId="{2D9C9204-B5F3-4E0F-8625-E10943E34BBC}"/>
          </ac:spMkLst>
        </pc:spChg>
        <pc:spChg chg="add">
          <ac:chgData name="Uimonen Heidi" userId="19a563d6-ff25-4fdc-a7a6-969bb8b5e6a0" providerId="ADAL" clId="{E192EA89-6202-4685-BBBF-2687C6DFE30F}" dt="2019-09-29T11:55:06.049" v="117"/>
          <ac:spMkLst>
            <pc:docMk/>
            <pc:sldMk cId="2212282548" sldId="371"/>
            <ac:spMk id="46" creationId="{43842688-C2C7-4F4B-8776-80027933DF30}"/>
          </ac:spMkLst>
        </pc:spChg>
        <pc:spChg chg="add">
          <ac:chgData name="Uimonen Heidi" userId="19a563d6-ff25-4fdc-a7a6-969bb8b5e6a0" providerId="ADAL" clId="{E192EA89-6202-4685-BBBF-2687C6DFE30F}" dt="2019-09-29T11:55:06.049" v="117"/>
          <ac:spMkLst>
            <pc:docMk/>
            <pc:sldMk cId="2212282548" sldId="371"/>
            <ac:spMk id="47" creationId="{0DBEFED0-19E1-4C96-8FD6-6133251F68A7}"/>
          </ac:spMkLst>
        </pc:spChg>
        <pc:picChg chg="add">
          <ac:chgData name="Uimonen Heidi" userId="19a563d6-ff25-4fdc-a7a6-969bb8b5e6a0" providerId="ADAL" clId="{E192EA89-6202-4685-BBBF-2687C6DFE30F}" dt="2019-09-29T11:55:06.049" v="117"/>
          <ac:picMkLst>
            <pc:docMk/>
            <pc:sldMk cId="2212282548" sldId="371"/>
            <ac:picMk id="7" creationId="{3D9CBD14-97DC-4037-917A-FAEB2799B05C}"/>
          </ac:picMkLst>
        </pc:picChg>
        <pc:picChg chg="add">
          <ac:chgData name="Uimonen Heidi" userId="19a563d6-ff25-4fdc-a7a6-969bb8b5e6a0" providerId="ADAL" clId="{E192EA89-6202-4685-BBBF-2687C6DFE30F}" dt="2019-09-29T11:55:06.049" v="117"/>
          <ac:picMkLst>
            <pc:docMk/>
            <pc:sldMk cId="2212282548" sldId="371"/>
            <ac:picMk id="9" creationId="{5B0EEDC5-DA80-4098-8827-778A15B38672}"/>
          </ac:picMkLst>
        </pc:picChg>
        <pc:picChg chg="add">
          <ac:chgData name="Uimonen Heidi" userId="19a563d6-ff25-4fdc-a7a6-969bb8b5e6a0" providerId="ADAL" clId="{E192EA89-6202-4685-BBBF-2687C6DFE30F}" dt="2019-09-29T11:55:06.049" v="117"/>
          <ac:picMkLst>
            <pc:docMk/>
            <pc:sldMk cId="2212282548" sldId="371"/>
            <ac:picMk id="10" creationId="{017D73C3-E750-4698-B17D-312CE0A20808}"/>
          </ac:picMkLst>
        </pc:picChg>
        <pc:picChg chg="add">
          <ac:chgData name="Uimonen Heidi" userId="19a563d6-ff25-4fdc-a7a6-969bb8b5e6a0" providerId="ADAL" clId="{E192EA89-6202-4685-BBBF-2687C6DFE30F}" dt="2019-09-29T11:55:06.049" v="117"/>
          <ac:picMkLst>
            <pc:docMk/>
            <pc:sldMk cId="2212282548" sldId="371"/>
            <ac:picMk id="11" creationId="{7049144A-E0ED-4059-8E0D-BDF227816A91}"/>
          </ac:picMkLst>
        </pc:picChg>
        <pc:picChg chg="add">
          <ac:chgData name="Uimonen Heidi" userId="19a563d6-ff25-4fdc-a7a6-969bb8b5e6a0" providerId="ADAL" clId="{E192EA89-6202-4685-BBBF-2687C6DFE30F}" dt="2019-09-29T11:55:06.049" v="117"/>
          <ac:picMkLst>
            <pc:docMk/>
            <pc:sldMk cId="2212282548" sldId="371"/>
            <ac:picMk id="12" creationId="{D51583CC-07CA-49CC-9159-DE8ECD8508FC}"/>
          </ac:picMkLst>
        </pc:picChg>
        <pc:picChg chg="add">
          <ac:chgData name="Uimonen Heidi" userId="19a563d6-ff25-4fdc-a7a6-969bb8b5e6a0" providerId="ADAL" clId="{E192EA89-6202-4685-BBBF-2687C6DFE30F}" dt="2019-09-29T11:55:06.049" v="117"/>
          <ac:picMkLst>
            <pc:docMk/>
            <pc:sldMk cId="2212282548" sldId="371"/>
            <ac:picMk id="13" creationId="{DBD953FC-CEAB-4CF4-8C9E-B4DB169618C3}"/>
          </ac:picMkLst>
        </pc:picChg>
        <pc:picChg chg="add">
          <ac:chgData name="Uimonen Heidi" userId="19a563d6-ff25-4fdc-a7a6-969bb8b5e6a0" providerId="ADAL" clId="{E192EA89-6202-4685-BBBF-2687C6DFE30F}" dt="2019-09-29T11:55:06.049" v="117"/>
          <ac:picMkLst>
            <pc:docMk/>
            <pc:sldMk cId="2212282548" sldId="371"/>
            <ac:picMk id="14" creationId="{B65638F3-49CA-4AAE-A49B-B925FC181D86}"/>
          </ac:picMkLst>
        </pc:picChg>
        <pc:picChg chg="add">
          <ac:chgData name="Uimonen Heidi" userId="19a563d6-ff25-4fdc-a7a6-969bb8b5e6a0" providerId="ADAL" clId="{E192EA89-6202-4685-BBBF-2687C6DFE30F}" dt="2019-09-29T11:55:06.049" v="117"/>
          <ac:picMkLst>
            <pc:docMk/>
            <pc:sldMk cId="2212282548" sldId="371"/>
            <ac:picMk id="15" creationId="{006CDAD0-0F66-4EFE-B91C-54302D3FF5FA}"/>
          </ac:picMkLst>
        </pc:picChg>
        <pc:picChg chg="add">
          <ac:chgData name="Uimonen Heidi" userId="19a563d6-ff25-4fdc-a7a6-969bb8b5e6a0" providerId="ADAL" clId="{E192EA89-6202-4685-BBBF-2687C6DFE30F}" dt="2019-09-29T11:55:06.049" v="117"/>
          <ac:picMkLst>
            <pc:docMk/>
            <pc:sldMk cId="2212282548" sldId="371"/>
            <ac:picMk id="16" creationId="{AA1FC524-00E5-4298-ACBB-9A545372620E}"/>
          </ac:picMkLst>
        </pc:picChg>
        <pc:picChg chg="add">
          <ac:chgData name="Uimonen Heidi" userId="19a563d6-ff25-4fdc-a7a6-969bb8b5e6a0" providerId="ADAL" clId="{E192EA89-6202-4685-BBBF-2687C6DFE30F}" dt="2019-09-29T11:55:06.049" v="117"/>
          <ac:picMkLst>
            <pc:docMk/>
            <pc:sldMk cId="2212282548" sldId="371"/>
            <ac:picMk id="17" creationId="{4AFDD2B0-B079-4BAC-9496-63720B3BAAE2}"/>
          </ac:picMkLst>
        </pc:picChg>
        <pc:picChg chg="add">
          <ac:chgData name="Uimonen Heidi" userId="19a563d6-ff25-4fdc-a7a6-969bb8b5e6a0" providerId="ADAL" clId="{E192EA89-6202-4685-BBBF-2687C6DFE30F}" dt="2019-09-29T11:55:06.049" v="117"/>
          <ac:picMkLst>
            <pc:docMk/>
            <pc:sldMk cId="2212282548" sldId="371"/>
            <ac:picMk id="18" creationId="{88CC207D-3590-4BE5-B6F3-5C172F3396E3}"/>
          </ac:picMkLst>
        </pc:picChg>
        <pc:picChg chg="add">
          <ac:chgData name="Uimonen Heidi" userId="19a563d6-ff25-4fdc-a7a6-969bb8b5e6a0" providerId="ADAL" clId="{E192EA89-6202-4685-BBBF-2687C6DFE30F}" dt="2019-09-29T11:55:06.049" v="117"/>
          <ac:picMkLst>
            <pc:docMk/>
            <pc:sldMk cId="2212282548" sldId="371"/>
            <ac:picMk id="19" creationId="{AF64AAE9-97C3-4A3B-A9CC-69273BCF209E}"/>
          </ac:picMkLst>
        </pc:picChg>
        <pc:picChg chg="add">
          <ac:chgData name="Uimonen Heidi" userId="19a563d6-ff25-4fdc-a7a6-969bb8b5e6a0" providerId="ADAL" clId="{E192EA89-6202-4685-BBBF-2687C6DFE30F}" dt="2019-09-29T11:55:06.049" v="117"/>
          <ac:picMkLst>
            <pc:docMk/>
            <pc:sldMk cId="2212282548" sldId="371"/>
            <ac:picMk id="20" creationId="{671E918F-BE76-4658-9A2E-E2EAA14EDD7C}"/>
          </ac:picMkLst>
        </pc:picChg>
        <pc:picChg chg="add">
          <ac:chgData name="Uimonen Heidi" userId="19a563d6-ff25-4fdc-a7a6-969bb8b5e6a0" providerId="ADAL" clId="{E192EA89-6202-4685-BBBF-2687C6DFE30F}" dt="2019-09-29T11:55:06.049" v="117"/>
          <ac:picMkLst>
            <pc:docMk/>
            <pc:sldMk cId="2212282548" sldId="371"/>
            <ac:picMk id="21" creationId="{CA6D96AC-60E4-44F9-B39E-53771066BC2E}"/>
          </ac:picMkLst>
        </pc:picChg>
        <pc:picChg chg="add">
          <ac:chgData name="Uimonen Heidi" userId="19a563d6-ff25-4fdc-a7a6-969bb8b5e6a0" providerId="ADAL" clId="{E192EA89-6202-4685-BBBF-2687C6DFE30F}" dt="2019-09-29T11:55:06.049" v="117"/>
          <ac:picMkLst>
            <pc:docMk/>
            <pc:sldMk cId="2212282548" sldId="371"/>
            <ac:picMk id="22" creationId="{EBA454B6-347D-45E5-B1B1-865C41B59A9B}"/>
          </ac:picMkLst>
        </pc:picChg>
        <pc:picChg chg="add">
          <ac:chgData name="Uimonen Heidi" userId="19a563d6-ff25-4fdc-a7a6-969bb8b5e6a0" providerId="ADAL" clId="{E192EA89-6202-4685-BBBF-2687C6DFE30F}" dt="2019-09-29T11:55:06.049" v="117"/>
          <ac:picMkLst>
            <pc:docMk/>
            <pc:sldMk cId="2212282548" sldId="371"/>
            <ac:picMk id="23" creationId="{E306EA52-FD0B-4479-A2FE-B58A2F148EE9}"/>
          </ac:picMkLst>
        </pc:picChg>
        <pc:picChg chg="add">
          <ac:chgData name="Uimonen Heidi" userId="19a563d6-ff25-4fdc-a7a6-969bb8b5e6a0" providerId="ADAL" clId="{E192EA89-6202-4685-BBBF-2687C6DFE30F}" dt="2019-09-29T11:55:06.049" v="117"/>
          <ac:picMkLst>
            <pc:docMk/>
            <pc:sldMk cId="2212282548" sldId="371"/>
            <ac:picMk id="24" creationId="{E48C25D1-3C07-493A-A2EE-37B69D2E533A}"/>
          </ac:picMkLst>
        </pc:picChg>
        <pc:picChg chg="add">
          <ac:chgData name="Uimonen Heidi" userId="19a563d6-ff25-4fdc-a7a6-969bb8b5e6a0" providerId="ADAL" clId="{E192EA89-6202-4685-BBBF-2687C6DFE30F}" dt="2019-09-29T11:55:06.049" v="117"/>
          <ac:picMkLst>
            <pc:docMk/>
            <pc:sldMk cId="2212282548" sldId="371"/>
            <ac:picMk id="25" creationId="{48F614B5-5F4B-4E37-B6C7-76E83A18B774}"/>
          </ac:picMkLst>
        </pc:picChg>
        <pc:picChg chg="add">
          <ac:chgData name="Uimonen Heidi" userId="19a563d6-ff25-4fdc-a7a6-969bb8b5e6a0" providerId="ADAL" clId="{E192EA89-6202-4685-BBBF-2687C6DFE30F}" dt="2019-09-29T11:55:06.049" v="117"/>
          <ac:picMkLst>
            <pc:docMk/>
            <pc:sldMk cId="2212282548" sldId="371"/>
            <ac:picMk id="26" creationId="{748A0C26-5EFE-4E7B-9950-47B36E0E7C1E}"/>
          </ac:picMkLst>
        </pc:picChg>
        <pc:picChg chg="add">
          <ac:chgData name="Uimonen Heidi" userId="19a563d6-ff25-4fdc-a7a6-969bb8b5e6a0" providerId="ADAL" clId="{E192EA89-6202-4685-BBBF-2687C6DFE30F}" dt="2019-09-29T11:55:06.049" v="117"/>
          <ac:picMkLst>
            <pc:docMk/>
            <pc:sldMk cId="2212282548" sldId="371"/>
            <ac:picMk id="27" creationId="{61B28BAD-E3BE-4C2D-A162-A434297E2272}"/>
          </ac:picMkLst>
        </pc:picChg>
        <pc:picChg chg="add">
          <ac:chgData name="Uimonen Heidi" userId="19a563d6-ff25-4fdc-a7a6-969bb8b5e6a0" providerId="ADAL" clId="{E192EA89-6202-4685-BBBF-2687C6DFE30F}" dt="2019-09-29T11:55:06.049" v="117"/>
          <ac:picMkLst>
            <pc:docMk/>
            <pc:sldMk cId="2212282548" sldId="371"/>
            <ac:picMk id="28" creationId="{951E376C-68D0-4DD5-A486-5F14DFEF65E6}"/>
          </ac:picMkLst>
        </pc:picChg>
        <pc:picChg chg="add">
          <ac:chgData name="Uimonen Heidi" userId="19a563d6-ff25-4fdc-a7a6-969bb8b5e6a0" providerId="ADAL" clId="{E192EA89-6202-4685-BBBF-2687C6DFE30F}" dt="2019-09-29T11:55:06.049" v="117"/>
          <ac:picMkLst>
            <pc:docMk/>
            <pc:sldMk cId="2212282548" sldId="371"/>
            <ac:picMk id="29" creationId="{79D34CEF-D438-4912-8C2F-E10785ABB696}"/>
          </ac:picMkLst>
        </pc:picChg>
        <pc:picChg chg="add">
          <ac:chgData name="Uimonen Heidi" userId="19a563d6-ff25-4fdc-a7a6-969bb8b5e6a0" providerId="ADAL" clId="{E192EA89-6202-4685-BBBF-2687C6DFE30F}" dt="2019-09-29T11:55:06.049" v="117"/>
          <ac:picMkLst>
            <pc:docMk/>
            <pc:sldMk cId="2212282548" sldId="371"/>
            <ac:picMk id="30" creationId="{B9F5591C-91E6-43D2-B6FD-1B288BAD5B74}"/>
          </ac:picMkLst>
        </pc:picChg>
        <pc:picChg chg="add">
          <ac:chgData name="Uimonen Heidi" userId="19a563d6-ff25-4fdc-a7a6-969bb8b5e6a0" providerId="ADAL" clId="{E192EA89-6202-4685-BBBF-2687C6DFE30F}" dt="2019-09-29T11:55:06.049" v="117"/>
          <ac:picMkLst>
            <pc:docMk/>
            <pc:sldMk cId="2212282548" sldId="371"/>
            <ac:picMk id="31" creationId="{AACA35EF-2E5F-423F-A1E0-3C7610B6A97B}"/>
          </ac:picMkLst>
        </pc:picChg>
        <pc:picChg chg="add">
          <ac:chgData name="Uimonen Heidi" userId="19a563d6-ff25-4fdc-a7a6-969bb8b5e6a0" providerId="ADAL" clId="{E192EA89-6202-4685-BBBF-2687C6DFE30F}" dt="2019-09-29T11:55:06.049" v="117"/>
          <ac:picMkLst>
            <pc:docMk/>
            <pc:sldMk cId="2212282548" sldId="371"/>
            <ac:picMk id="32" creationId="{9AFBC9A5-29FA-48BD-A93B-FCCD4E2A457A}"/>
          </ac:picMkLst>
        </pc:picChg>
        <pc:picChg chg="add">
          <ac:chgData name="Uimonen Heidi" userId="19a563d6-ff25-4fdc-a7a6-969bb8b5e6a0" providerId="ADAL" clId="{E192EA89-6202-4685-BBBF-2687C6DFE30F}" dt="2019-09-29T11:55:06.049" v="117"/>
          <ac:picMkLst>
            <pc:docMk/>
            <pc:sldMk cId="2212282548" sldId="371"/>
            <ac:picMk id="33" creationId="{BCE4F267-29BE-43BB-ADFB-D2085861C681}"/>
          </ac:picMkLst>
        </pc:picChg>
        <pc:picChg chg="add">
          <ac:chgData name="Uimonen Heidi" userId="19a563d6-ff25-4fdc-a7a6-969bb8b5e6a0" providerId="ADAL" clId="{E192EA89-6202-4685-BBBF-2687C6DFE30F}" dt="2019-09-29T11:55:06.049" v="117"/>
          <ac:picMkLst>
            <pc:docMk/>
            <pc:sldMk cId="2212282548" sldId="371"/>
            <ac:picMk id="34" creationId="{AC46B3AB-D393-4AB7-8792-F8F0DAFCC067}"/>
          </ac:picMkLst>
        </pc:picChg>
        <pc:picChg chg="add">
          <ac:chgData name="Uimonen Heidi" userId="19a563d6-ff25-4fdc-a7a6-969bb8b5e6a0" providerId="ADAL" clId="{E192EA89-6202-4685-BBBF-2687C6DFE30F}" dt="2019-09-29T11:55:06.049" v="117"/>
          <ac:picMkLst>
            <pc:docMk/>
            <pc:sldMk cId="2212282548" sldId="371"/>
            <ac:picMk id="35" creationId="{7C8E8764-0D1F-461F-B7FA-3698C84AFD64}"/>
          </ac:picMkLst>
        </pc:picChg>
        <pc:picChg chg="add">
          <ac:chgData name="Uimonen Heidi" userId="19a563d6-ff25-4fdc-a7a6-969bb8b5e6a0" providerId="ADAL" clId="{E192EA89-6202-4685-BBBF-2687C6DFE30F}" dt="2019-09-29T11:55:06.049" v="117"/>
          <ac:picMkLst>
            <pc:docMk/>
            <pc:sldMk cId="2212282548" sldId="371"/>
            <ac:picMk id="36" creationId="{BEF4E7E4-5214-4F90-8C19-EAD8E1762F56}"/>
          </ac:picMkLst>
        </pc:picChg>
        <pc:picChg chg="add">
          <ac:chgData name="Uimonen Heidi" userId="19a563d6-ff25-4fdc-a7a6-969bb8b5e6a0" providerId="ADAL" clId="{E192EA89-6202-4685-BBBF-2687C6DFE30F}" dt="2019-09-29T11:55:06.049" v="117"/>
          <ac:picMkLst>
            <pc:docMk/>
            <pc:sldMk cId="2212282548" sldId="371"/>
            <ac:picMk id="37" creationId="{97E1258D-8A98-4715-8EED-969808864AB0}"/>
          </ac:picMkLst>
        </pc:picChg>
        <pc:picChg chg="add">
          <ac:chgData name="Uimonen Heidi" userId="19a563d6-ff25-4fdc-a7a6-969bb8b5e6a0" providerId="ADAL" clId="{E192EA89-6202-4685-BBBF-2687C6DFE30F}" dt="2019-09-29T11:55:06.049" v="117"/>
          <ac:picMkLst>
            <pc:docMk/>
            <pc:sldMk cId="2212282548" sldId="371"/>
            <ac:picMk id="38" creationId="{7015B446-6FFE-40AB-B37E-0EDD366CF595}"/>
          </ac:picMkLst>
        </pc:picChg>
        <pc:picChg chg="add">
          <ac:chgData name="Uimonen Heidi" userId="19a563d6-ff25-4fdc-a7a6-969bb8b5e6a0" providerId="ADAL" clId="{E192EA89-6202-4685-BBBF-2687C6DFE30F}" dt="2019-09-29T11:55:06.049" v="117"/>
          <ac:picMkLst>
            <pc:docMk/>
            <pc:sldMk cId="2212282548" sldId="371"/>
            <ac:picMk id="39" creationId="{B30378A3-FDC1-4691-86AA-89D898DA6B54}"/>
          </ac:picMkLst>
        </pc:picChg>
        <pc:picChg chg="add">
          <ac:chgData name="Uimonen Heidi" userId="19a563d6-ff25-4fdc-a7a6-969bb8b5e6a0" providerId="ADAL" clId="{E192EA89-6202-4685-BBBF-2687C6DFE30F}" dt="2019-09-29T11:55:06.049" v="117"/>
          <ac:picMkLst>
            <pc:docMk/>
            <pc:sldMk cId="2212282548" sldId="371"/>
            <ac:picMk id="40" creationId="{6173B1D5-B36F-475C-A832-6D50728A66F6}"/>
          </ac:picMkLst>
        </pc:picChg>
        <pc:picChg chg="add">
          <ac:chgData name="Uimonen Heidi" userId="19a563d6-ff25-4fdc-a7a6-969bb8b5e6a0" providerId="ADAL" clId="{E192EA89-6202-4685-BBBF-2687C6DFE30F}" dt="2019-09-29T11:55:06.049" v="117"/>
          <ac:picMkLst>
            <pc:docMk/>
            <pc:sldMk cId="2212282548" sldId="371"/>
            <ac:picMk id="41" creationId="{AD13AF92-8EC0-4BC1-BCF8-A369F82E907C}"/>
          </ac:picMkLst>
        </pc:picChg>
        <pc:picChg chg="add">
          <ac:chgData name="Uimonen Heidi" userId="19a563d6-ff25-4fdc-a7a6-969bb8b5e6a0" providerId="ADAL" clId="{E192EA89-6202-4685-BBBF-2687C6DFE30F}" dt="2019-09-29T11:55:06.049" v="117"/>
          <ac:picMkLst>
            <pc:docMk/>
            <pc:sldMk cId="2212282548" sldId="371"/>
            <ac:picMk id="42" creationId="{45399AF9-5F60-4DD2-926D-C3B10013A312}"/>
          </ac:picMkLst>
        </pc:picChg>
        <pc:picChg chg="add">
          <ac:chgData name="Uimonen Heidi" userId="19a563d6-ff25-4fdc-a7a6-969bb8b5e6a0" providerId="ADAL" clId="{E192EA89-6202-4685-BBBF-2687C6DFE30F}" dt="2019-09-29T11:55:06.049" v="117"/>
          <ac:picMkLst>
            <pc:docMk/>
            <pc:sldMk cId="2212282548" sldId="371"/>
            <ac:picMk id="43" creationId="{F17D350B-8E88-4A79-8E59-D6AA597ACFB8}"/>
          </ac:picMkLst>
        </pc:picChg>
        <pc:picChg chg="add">
          <ac:chgData name="Uimonen Heidi" userId="19a563d6-ff25-4fdc-a7a6-969bb8b5e6a0" providerId="ADAL" clId="{E192EA89-6202-4685-BBBF-2687C6DFE30F}" dt="2019-09-29T11:55:06.049" v="117"/>
          <ac:picMkLst>
            <pc:docMk/>
            <pc:sldMk cId="2212282548" sldId="371"/>
            <ac:picMk id="44" creationId="{6F33E76C-1890-48CD-8220-CA420EB60212}"/>
          </ac:picMkLst>
        </pc:picChg>
        <pc:picChg chg="add">
          <ac:chgData name="Uimonen Heidi" userId="19a563d6-ff25-4fdc-a7a6-969bb8b5e6a0" providerId="ADAL" clId="{E192EA89-6202-4685-BBBF-2687C6DFE30F}" dt="2019-09-29T11:55:06.049" v="117"/>
          <ac:picMkLst>
            <pc:docMk/>
            <pc:sldMk cId="2212282548" sldId="371"/>
            <ac:picMk id="45" creationId="{3156FB12-BF91-4BA8-9A3D-67EDA93D7372}"/>
          </ac:picMkLst>
        </pc:picChg>
        <pc:picChg chg="add">
          <ac:chgData name="Uimonen Heidi" userId="19a563d6-ff25-4fdc-a7a6-969bb8b5e6a0" providerId="ADAL" clId="{E192EA89-6202-4685-BBBF-2687C6DFE30F}" dt="2019-09-29T11:55:06.049" v="117"/>
          <ac:picMkLst>
            <pc:docMk/>
            <pc:sldMk cId="2212282548" sldId="371"/>
            <ac:picMk id="48" creationId="{21A72663-9C75-4848-A007-85D542DDACB8}"/>
          </ac:picMkLst>
        </pc:picChg>
      </pc:sldChg>
      <pc:sldChg chg="modSp add">
        <pc:chgData name="Uimonen Heidi" userId="19a563d6-ff25-4fdc-a7a6-969bb8b5e6a0" providerId="ADAL" clId="{E192EA89-6202-4685-BBBF-2687C6DFE30F}" dt="2019-09-29T11:55:49.625" v="122"/>
        <pc:sldMkLst>
          <pc:docMk/>
          <pc:sldMk cId="3724863897" sldId="371"/>
        </pc:sldMkLst>
        <pc:spChg chg="mod">
          <ac:chgData name="Uimonen Heidi" userId="19a563d6-ff25-4fdc-a7a6-969bb8b5e6a0" providerId="ADAL" clId="{E192EA89-6202-4685-BBBF-2687C6DFE30F}" dt="2019-09-29T11:55:49.625" v="122"/>
          <ac:spMkLst>
            <pc:docMk/>
            <pc:sldMk cId="3724863897" sldId="371"/>
            <ac:spMk id="3" creationId="{C8EFBAE5-529A-4E9F-B58B-CC5230C7845A}"/>
          </ac:spMkLst>
        </pc:spChg>
      </pc:sldChg>
      <pc:sldChg chg="modSp add ord">
        <pc:chgData name="Uimonen Heidi" userId="19a563d6-ff25-4fdc-a7a6-969bb8b5e6a0" providerId="ADAL" clId="{E192EA89-6202-4685-BBBF-2687C6DFE30F}" dt="2019-09-29T11:56:09.767" v="125"/>
        <pc:sldMkLst>
          <pc:docMk/>
          <pc:sldMk cId="869082062" sldId="372"/>
        </pc:sldMkLst>
        <pc:spChg chg="mod">
          <ac:chgData name="Uimonen Heidi" userId="19a563d6-ff25-4fdc-a7a6-969bb8b5e6a0" providerId="ADAL" clId="{E192EA89-6202-4685-BBBF-2687C6DFE30F}" dt="2019-09-29T11:56:09.767" v="125"/>
          <ac:spMkLst>
            <pc:docMk/>
            <pc:sldMk cId="869082062" sldId="372"/>
            <ac:spMk id="2" creationId="{E633D5C7-978A-4133-840D-6B6EB9DDC289}"/>
          </ac:spMkLst>
        </pc:spChg>
      </pc:sldChg>
      <pc:sldChg chg="addSp modSp add">
        <pc:chgData name="Uimonen Heidi" userId="19a563d6-ff25-4fdc-a7a6-969bb8b5e6a0" providerId="ADAL" clId="{E192EA89-6202-4685-BBBF-2687C6DFE30F}" dt="2019-09-29T11:56:46.866" v="128"/>
        <pc:sldMkLst>
          <pc:docMk/>
          <pc:sldMk cId="2689428971" sldId="373"/>
        </pc:sldMkLst>
        <pc:spChg chg="mod">
          <ac:chgData name="Uimonen Heidi" userId="19a563d6-ff25-4fdc-a7a6-969bb8b5e6a0" providerId="ADAL" clId="{E192EA89-6202-4685-BBBF-2687C6DFE30F}" dt="2019-09-29T11:56:37.280" v="127"/>
          <ac:spMkLst>
            <pc:docMk/>
            <pc:sldMk cId="2689428971" sldId="373"/>
            <ac:spMk id="2" creationId="{BBBB4CC6-E13D-4CB5-9788-808E332389C1}"/>
          </ac:spMkLst>
        </pc:spChg>
        <pc:spChg chg="add">
          <ac:chgData name="Uimonen Heidi" userId="19a563d6-ff25-4fdc-a7a6-969bb8b5e6a0" providerId="ADAL" clId="{E192EA89-6202-4685-BBBF-2687C6DFE30F}" dt="2019-09-29T11:56:46.866" v="128"/>
          <ac:spMkLst>
            <pc:docMk/>
            <pc:sldMk cId="2689428971" sldId="373"/>
            <ac:spMk id="5" creationId="{209F48FF-03D8-4420-BB54-1498860C133A}"/>
          </ac:spMkLst>
        </pc:spChg>
        <pc:spChg chg="add">
          <ac:chgData name="Uimonen Heidi" userId="19a563d6-ff25-4fdc-a7a6-969bb8b5e6a0" providerId="ADAL" clId="{E192EA89-6202-4685-BBBF-2687C6DFE30F}" dt="2019-09-29T11:56:46.866" v="128"/>
          <ac:spMkLst>
            <pc:docMk/>
            <pc:sldMk cId="2689428971" sldId="373"/>
            <ac:spMk id="6" creationId="{BB3715EE-427E-4BC1-88F8-EF13B227D464}"/>
          </ac:spMkLst>
        </pc:spChg>
        <pc:spChg chg="add">
          <ac:chgData name="Uimonen Heidi" userId="19a563d6-ff25-4fdc-a7a6-969bb8b5e6a0" providerId="ADAL" clId="{E192EA89-6202-4685-BBBF-2687C6DFE30F}" dt="2019-09-29T11:56:46.866" v="128"/>
          <ac:spMkLst>
            <pc:docMk/>
            <pc:sldMk cId="2689428971" sldId="373"/>
            <ac:spMk id="7" creationId="{BFBB2A5E-73FD-4FD2-A3BB-85790FAC3220}"/>
          </ac:spMkLst>
        </pc:spChg>
        <pc:spChg chg="add">
          <ac:chgData name="Uimonen Heidi" userId="19a563d6-ff25-4fdc-a7a6-969bb8b5e6a0" providerId="ADAL" clId="{E192EA89-6202-4685-BBBF-2687C6DFE30F}" dt="2019-09-29T11:56:46.866" v="128"/>
          <ac:spMkLst>
            <pc:docMk/>
            <pc:sldMk cId="2689428971" sldId="373"/>
            <ac:spMk id="8" creationId="{E0641CCB-6AB0-41A4-84A2-92EAFE458A78}"/>
          </ac:spMkLst>
        </pc:spChg>
        <pc:spChg chg="add">
          <ac:chgData name="Uimonen Heidi" userId="19a563d6-ff25-4fdc-a7a6-969bb8b5e6a0" providerId="ADAL" clId="{E192EA89-6202-4685-BBBF-2687C6DFE30F}" dt="2019-09-29T11:56:46.866" v="128"/>
          <ac:spMkLst>
            <pc:docMk/>
            <pc:sldMk cId="2689428971" sldId="373"/>
            <ac:spMk id="9" creationId="{EF313DFC-9568-4282-93E2-CEAF8DBEC705}"/>
          </ac:spMkLst>
        </pc:spChg>
      </pc:sldChg>
      <pc:sldChg chg="modSp add">
        <pc:chgData name="Uimonen Heidi" userId="19a563d6-ff25-4fdc-a7a6-969bb8b5e6a0" providerId="ADAL" clId="{E192EA89-6202-4685-BBBF-2687C6DFE30F}" dt="2019-09-29T11:57:15.056" v="130"/>
        <pc:sldMkLst>
          <pc:docMk/>
          <pc:sldMk cId="2613129146" sldId="374"/>
        </pc:sldMkLst>
        <pc:spChg chg="mod">
          <ac:chgData name="Uimonen Heidi" userId="19a563d6-ff25-4fdc-a7a6-969bb8b5e6a0" providerId="ADAL" clId="{E192EA89-6202-4685-BBBF-2687C6DFE30F}" dt="2019-09-29T11:57:15.056" v="130"/>
          <ac:spMkLst>
            <pc:docMk/>
            <pc:sldMk cId="2613129146" sldId="374"/>
            <ac:spMk id="2" creationId="{DB00B047-BDE2-417D-A7D1-153BB065D52F}"/>
          </ac:spMkLst>
        </pc:spChg>
      </pc:sldChg>
      <pc:sldChg chg="modSp add">
        <pc:chgData name="Uimonen Heidi" userId="19a563d6-ff25-4fdc-a7a6-969bb8b5e6a0" providerId="ADAL" clId="{E192EA89-6202-4685-BBBF-2687C6DFE30F}" dt="2019-09-29T11:58:00.828" v="134"/>
        <pc:sldMkLst>
          <pc:docMk/>
          <pc:sldMk cId="3575770739" sldId="375"/>
        </pc:sldMkLst>
        <pc:spChg chg="mod">
          <ac:chgData name="Uimonen Heidi" userId="19a563d6-ff25-4fdc-a7a6-969bb8b5e6a0" providerId="ADAL" clId="{E192EA89-6202-4685-BBBF-2687C6DFE30F}" dt="2019-09-29T11:58:00.828" v="134"/>
          <ac:spMkLst>
            <pc:docMk/>
            <pc:sldMk cId="3575770739" sldId="375"/>
            <ac:spMk id="2" creationId="{0FDACD2F-D41B-444F-826D-2A0D131737F8}"/>
          </ac:spMkLst>
        </pc:spChg>
        <pc:spChg chg="mod">
          <ac:chgData name="Uimonen Heidi" userId="19a563d6-ff25-4fdc-a7a6-969bb8b5e6a0" providerId="ADAL" clId="{E192EA89-6202-4685-BBBF-2687C6DFE30F}" dt="2019-09-29T11:57:53.098" v="132"/>
          <ac:spMkLst>
            <pc:docMk/>
            <pc:sldMk cId="3575770739" sldId="375"/>
            <ac:spMk id="5" creationId="{54DC5019-23A0-41C0-BC24-5CAD2BA5278B}"/>
          </ac:spMkLst>
        </pc:spChg>
      </pc:sldChg>
      <pc:sldChg chg="modSp add">
        <pc:chgData name="Uimonen Heidi" userId="19a563d6-ff25-4fdc-a7a6-969bb8b5e6a0" providerId="ADAL" clId="{E192EA89-6202-4685-BBBF-2687C6DFE30F}" dt="2019-09-29T11:58:32.477" v="138"/>
        <pc:sldMkLst>
          <pc:docMk/>
          <pc:sldMk cId="3233574475" sldId="376"/>
        </pc:sldMkLst>
        <pc:spChg chg="mod">
          <ac:chgData name="Uimonen Heidi" userId="19a563d6-ff25-4fdc-a7a6-969bb8b5e6a0" providerId="ADAL" clId="{E192EA89-6202-4685-BBBF-2687C6DFE30F}" dt="2019-09-29T11:58:32.477" v="138"/>
          <ac:spMkLst>
            <pc:docMk/>
            <pc:sldMk cId="3233574475" sldId="376"/>
            <ac:spMk id="2" creationId="{7FEE5D7F-701D-4279-B407-ACBF8502BE73}"/>
          </ac:spMkLst>
        </pc:spChg>
        <pc:spChg chg="mod">
          <ac:chgData name="Uimonen Heidi" userId="19a563d6-ff25-4fdc-a7a6-969bb8b5e6a0" providerId="ADAL" clId="{E192EA89-6202-4685-BBBF-2687C6DFE30F}" dt="2019-09-29T11:58:24.840" v="136"/>
          <ac:spMkLst>
            <pc:docMk/>
            <pc:sldMk cId="3233574475" sldId="376"/>
            <ac:spMk id="5" creationId="{1CBC8CC3-681C-411D-8569-819C3BE2B675}"/>
          </ac:spMkLst>
        </pc:spChg>
      </pc:sldChg>
      <pc:sldChg chg="addSp delSp modSp add">
        <pc:chgData name="Uimonen Heidi" userId="19a563d6-ff25-4fdc-a7a6-969bb8b5e6a0" providerId="ADAL" clId="{E192EA89-6202-4685-BBBF-2687C6DFE30F}" dt="2019-09-29T11:59:27.566" v="142"/>
        <pc:sldMkLst>
          <pc:docMk/>
          <pc:sldMk cId="1350552803" sldId="377"/>
        </pc:sldMkLst>
        <pc:spChg chg="del">
          <ac:chgData name="Uimonen Heidi" userId="19a563d6-ff25-4fdc-a7a6-969bb8b5e6a0" providerId="ADAL" clId="{E192EA89-6202-4685-BBBF-2687C6DFE30F}" dt="2019-09-29T11:59:27.566" v="142"/>
          <ac:spMkLst>
            <pc:docMk/>
            <pc:sldMk cId="1350552803" sldId="377"/>
            <ac:spMk id="2" creationId="{F88B0114-2F6F-4AE2-B40B-9F02014534AB}"/>
          </ac:spMkLst>
        </pc:spChg>
        <pc:spChg chg="mod">
          <ac:chgData name="Uimonen Heidi" userId="19a563d6-ff25-4fdc-a7a6-969bb8b5e6a0" providerId="ADAL" clId="{E192EA89-6202-4685-BBBF-2687C6DFE30F}" dt="2019-09-29T11:59:21.248" v="140"/>
          <ac:spMkLst>
            <pc:docMk/>
            <pc:sldMk cId="1350552803" sldId="377"/>
            <ac:spMk id="5" creationId="{E6016636-0659-4BA4-B8DF-1B880C4DD7CA}"/>
          </ac:spMkLst>
        </pc:spChg>
        <pc:picChg chg="add">
          <ac:chgData name="Uimonen Heidi" userId="19a563d6-ff25-4fdc-a7a6-969bb8b5e6a0" providerId="ADAL" clId="{E192EA89-6202-4685-BBBF-2687C6DFE30F}" dt="2019-09-29T11:59:27.566" v="142"/>
          <ac:picMkLst>
            <pc:docMk/>
            <pc:sldMk cId="1350552803" sldId="377"/>
            <ac:picMk id="6" creationId="{28D64580-2AAB-4B8A-BE0E-1B6DB70D661C}"/>
          </ac:picMkLst>
        </pc:picChg>
      </pc:sldChg>
      <pc:sldChg chg="add ord">
        <pc:chgData name="Uimonen Heidi" userId="19a563d6-ff25-4fdc-a7a6-969bb8b5e6a0" providerId="ADAL" clId="{E192EA89-6202-4685-BBBF-2687C6DFE30F}" dt="2019-09-29T12:01:02.171" v="144"/>
        <pc:sldMkLst>
          <pc:docMk/>
          <pc:sldMk cId="1836931260" sldId="378"/>
        </pc:sldMkLst>
      </pc:sldChg>
      <pc:sldChg chg="addSp delSp modSp add">
        <pc:chgData name="Uimonen Heidi" userId="19a563d6-ff25-4fdc-a7a6-969bb8b5e6a0" providerId="ADAL" clId="{E192EA89-6202-4685-BBBF-2687C6DFE30F}" dt="2019-09-29T12:01:47.785" v="147"/>
        <pc:sldMkLst>
          <pc:docMk/>
          <pc:sldMk cId="2950841294" sldId="379"/>
        </pc:sldMkLst>
        <pc:spChg chg="del">
          <ac:chgData name="Uimonen Heidi" userId="19a563d6-ff25-4fdc-a7a6-969bb8b5e6a0" providerId="ADAL" clId="{E192EA89-6202-4685-BBBF-2687C6DFE30F}" dt="2019-09-29T12:01:47.785" v="147"/>
          <ac:spMkLst>
            <pc:docMk/>
            <pc:sldMk cId="2950841294" sldId="379"/>
            <ac:spMk id="2" creationId="{A15ABCC0-B307-47BD-B9CD-1435FC2ECAFA}"/>
          </ac:spMkLst>
        </pc:spChg>
        <pc:spChg chg="mod">
          <ac:chgData name="Uimonen Heidi" userId="19a563d6-ff25-4fdc-a7a6-969bb8b5e6a0" providerId="ADAL" clId="{E192EA89-6202-4685-BBBF-2687C6DFE30F}" dt="2019-09-29T12:01:41.891" v="146"/>
          <ac:spMkLst>
            <pc:docMk/>
            <pc:sldMk cId="2950841294" sldId="379"/>
            <ac:spMk id="5" creationId="{18F3E1E4-3AD5-4E1B-BE48-D05597E33FEA}"/>
          </ac:spMkLst>
        </pc:spChg>
        <pc:picChg chg="add">
          <ac:chgData name="Uimonen Heidi" userId="19a563d6-ff25-4fdc-a7a6-969bb8b5e6a0" providerId="ADAL" clId="{E192EA89-6202-4685-BBBF-2687C6DFE30F}" dt="2019-09-29T12:01:47.785" v="147"/>
          <ac:picMkLst>
            <pc:docMk/>
            <pc:sldMk cId="2950841294" sldId="379"/>
            <ac:picMk id="6" creationId="{69279AFC-CE2E-4582-952F-23B693BB8A65}"/>
          </ac:picMkLst>
        </pc:picChg>
      </pc:sldChg>
      <pc:sldChg chg="add">
        <pc:chgData name="Uimonen Heidi" userId="19a563d6-ff25-4fdc-a7a6-969bb8b5e6a0" providerId="ADAL" clId="{E192EA89-6202-4685-BBBF-2687C6DFE30F}" dt="2019-09-29T12:11:19.721" v="148"/>
        <pc:sldMkLst>
          <pc:docMk/>
          <pc:sldMk cId="2725829502" sldId="380"/>
        </pc:sldMkLst>
      </pc:sldChg>
      <pc:sldChg chg="modSp add ord">
        <pc:chgData name="Uimonen Heidi" userId="19a563d6-ff25-4fdc-a7a6-969bb8b5e6a0" providerId="ADAL" clId="{E192EA89-6202-4685-BBBF-2687C6DFE30F}" dt="2019-09-29T12:13:42.853" v="156"/>
        <pc:sldMkLst>
          <pc:docMk/>
          <pc:sldMk cId="2126722548" sldId="381"/>
        </pc:sldMkLst>
        <pc:spChg chg="mod">
          <ac:chgData name="Uimonen Heidi" userId="19a563d6-ff25-4fdc-a7a6-969bb8b5e6a0" providerId="ADAL" clId="{E192EA89-6202-4685-BBBF-2687C6DFE30F}" dt="2019-09-29T12:13:38.474" v="155"/>
          <ac:spMkLst>
            <pc:docMk/>
            <pc:sldMk cId="2126722548" sldId="381"/>
            <ac:spMk id="2" creationId="{9ADA77EA-E4FE-4E6A-A466-5C148DCA2D6B}"/>
          </ac:spMkLst>
        </pc:spChg>
        <pc:spChg chg="mod">
          <ac:chgData name="Uimonen Heidi" userId="19a563d6-ff25-4fdc-a7a6-969bb8b5e6a0" providerId="ADAL" clId="{E192EA89-6202-4685-BBBF-2687C6DFE30F}" dt="2019-09-29T12:13:14.737" v="154"/>
          <ac:spMkLst>
            <pc:docMk/>
            <pc:sldMk cId="2126722548" sldId="381"/>
            <ac:spMk id="5" creationId="{D89AF11C-7994-4837-B5EB-2274963014FA}"/>
          </ac:spMkLst>
        </pc:spChg>
      </pc:sldChg>
      <pc:sldChg chg="add del">
        <pc:chgData name="Uimonen Heidi" userId="19a563d6-ff25-4fdc-a7a6-969bb8b5e6a0" providerId="ADAL" clId="{E192EA89-6202-4685-BBBF-2687C6DFE30F}" dt="2019-09-29T12:11:56.208" v="150"/>
        <pc:sldMkLst>
          <pc:docMk/>
          <pc:sldMk cId="3472314650" sldId="381"/>
        </pc:sldMkLst>
      </pc:sldChg>
      <pc:sldChg chg="add ord">
        <pc:chgData name="Uimonen Heidi" userId="19a563d6-ff25-4fdc-a7a6-969bb8b5e6a0" providerId="ADAL" clId="{E192EA89-6202-4685-BBBF-2687C6DFE30F}" dt="2019-09-29T12:12:23.764" v="153"/>
        <pc:sldMkLst>
          <pc:docMk/>
          <pc:sldMk cId="3766723260" sldId="382"/>
        </pc:sldMkLst>
      </pc:sldChg>
      <pc:sldChg chg="modSp add">
        <pc:chgData name="Uimonen Heidi" userId="19a563d6-ff25-4fdc-a7a6-969bb8b5e6a0" providerId="ADAL" clId="{E192EA89-6202-4685-BBBF-2687C6DFE30F}" dt="2019-09-29T12:13:59.463" v="158"/>
        <pc:sldMkLst>
          <pc:docMk/>
          <pc:sldMk cId="565668126" sldId="383"/>
        </pc:sldMkLst>
        <pc:spChg chg="mod">
          <ac:chgData name="Uimonen Heidi" userId="19a563d6-ff25-4fdc-a7a6-969bb8b5e6a0" providerId="ADAL" clId="{E192EA89-6202-4685-BBBF-2687C6DFE30F}" dt="2019-09-29T12:13:59.463" v="158"/>
          <ac:spMkLst>
            <pc:docMk/>
            <pc:sldMk cId="565668126" sldId="383"/>
            <ac:spMk id="2" creationId="{AC418EAC-3141-4283-9313-D97A565B4999}"/>
          </ac:spMkLst>
        </pc:spChg>
      </pc:sldChg>
      <pc:sldChg chg="add del">
        <pc:chgData name="Uimonen Heidi" userId="19a563d6-ff25-4fdc-a7a6-969bb8b5e6a0" providerId="ADAL" clId="{E192EA89-6202-4685-BBBF-2687C6DFE30F}" dt="2019-09-29T12:14:11.157" v="160"/>
        <pc:sldMkLst>
          <pc:docMk/>
          <pc:sldMk cId="1605729367" sldId="384"/>
        </pc:sldMkLst>
      </pc:sldChg>
      <pc:sldChg chg="modSp add ord">
        <pc:chgData name="Uimonen Heidi" userId="19a563d6-ff25-4fdc-a7a6-969bb8b5e6a0" providerId="ADAL" clId="{E192EA89-6202-4685-BBBF-2687C6DFE30F}" dt="2019-09-29T12:15:02.961" v="172"/>
        <pc:sldMkLst>
          <pc:docMk/>
          <pc:sldMk cId="3525278356" sldId="384"/>
        </pc:sldMkLst>
        <pc:spChg chg="mod">
          <ac:chgData name="Uimonen Heidi" userId="19a563d6-ff25-4fdc-a7a6-969bb8b5e6a0" providerId="ADAL" clId="{E192EA89-6202-4685-BBBF-2687C6DFE30F}" dt="2019-09-29T12:14:27.654" v="166"/>
          <ac:spMkLst>
            <pc:docMk/>
            <pc:sldMk cId="3525278356" sldId="384"/>
            <ac:spMk id="2" creationId="{79FA8F37-9BD1-48D1-B6C1-EE3F618AF710}"/>
          </ac:spMkLst>
        </pc:spChg>
        <pc:spChg chg="mod">
          <ac:chgData name="Uimonen Heidi" userId="19a563d6-ff25-4fdc-a7a6-969bb8b5e6a0" providerId="ADAL" clId="{E192EA89-6202-4685-BBBF-2687C6DFE30F}" dt="2019-09-29T12:14:35.505" v="167"/>
          <ac:spMkLst>
            <pc:docMk/>
            <pc:sldMk cId="3525278356" sldId="384"/>
            <ac:spMk id="3" creationId="{62D0F6C4-081E-4415-BE08-0B21E4233A68}"/>
          </ac:spMkLst>
        </pc:spChg>
        <pc:spChg chg="mod">
          <ac:chgData name="Uimonen Heidi" userId="19a563d6-ff25-4fdc-a7a6-969bb8b5e6a0" providerId="ADAL" clId="{E192EA89-6202-4685-BBBF-2687C6DFE30F}" dt="2019-09-29T12:14:43.574" v="169"/>
          <ac:spMkLst>
            <pc:docMk/>
            <pc:sldMk cId="3525278356" sldId="384"/>
            <ac:spMk id="4" creationId="{7C061F0B-0025-495A-8DC0-D690A34D5920}"/>
          </ac:spMkLst>
        </pc:spChg>
        <pc:spChg chg="mod">
          <ac:chgData name="Uimonen Heidi" userId="19a563d6-ff25-4fdc-a7a6-969bb8b5e6a0" providerId="ADAL" clId="{E192EA89-6202-4685-BBBF-2687C6DFE30F}" dt="2019-09-29T12:14:53.461" v="170"/>
          <ac:spMkLst>
            <pc:docMk/>
            <pc:sldMk cId="3525278356" sldId="384"/>
            <ac:spMk id="5" creationId="{9263F604-1B97-4729-80A3-668548A28108}"/>
          </ac:spMkLst>
        </pc:spChg>
        <pc:spChg chg="mod">
          <ac:chgData name="Uimonen Heidi" userId="19a563d6-ff25-4fdc-a7a6-969bb8b5e6a0" providerId="ADAL" clId="{E192EA89-6202-4685-BBBF-2687C6DFE30F}" dt="2019-09-29T12:15:02.961" v="172"/>
          <ac:spMkLst>
            <pc:docMk/>
            <pc:sldMk cId="3525278356" sldId="384"/>
            <ac:spMk id="6" creationId="{C4AA9B4D-C134-4575-92D1-B1AC9966F23A}"/>
          </ac:spMkLst>
        </pc:spChg>
      </pc:sldChg>
      <pc:sldChg chg="addSp delSp modSp add ord">
        <pc:chgData name="Uimonen Heidi" userId="19a563d6-ff25-4fdc-a7a6-969bb8b5e6a0" providerId="ADAL" clId="{E192EA89-6202-4685-BBBF-2687C6DFE30F}" dt="2019-09-29T12:15:58.259" v="178"/>
        <pc:sldMkLst>
          <pc:docMk/>
          <pc:sldMk cId="2592028125" sldId="385"/>
        </pc:sldMkLst>
        <pc:spChg chg="mod">
          <ac:chgData name="Uimonen Heidi" userId="19a563d6-ff25-4fdc-a7a6-969bb8b5e6a0" providerId="ADAL" clId="{E192EA89-6202-4685-BBBF-2687C6DFE30F}" dt="2019-09-29T12:15:38.244" v="175"/>
          <ac:spMkLst>
            <pc:docMk/>
            <pc:sldMk cId="2592028125" sldId="385"/>
            <ac:spMk id="2" creationId="{98CA49D7-C065-49F5-9F6E-6890FA8D934B}"/>
          </ac:spMkLst>
        </pc:spChg>
        <pc:spChg chg="add del">
          <ac:chgData name="Uimonen Heidi" userId="19a563d6-ff25-4fdc-a7a6-969bb8b5e6a0" providerId="ADAL" clId="{E192EA89-6202-4685-BBBF-2687C6DFE30F}" dt="2019-09-29T12:15:57.285" v="177"/>
          <ac:spMkLst>
            <pc:docMk/>
            <pc:sldMk cId="2592028125" sldId="385"/>
            <ac:spMk id="5" creationId="{A96EA5D9-4BAC-41EA-99FE-3B3008F338DA}"/>
          </ac:spMkLst>
        </pc:spChg>
        <pc:spChg chg="add del">
          <ac:chgData name="Uimonen Heidi" userId="19a563d6-ff25-4fdc-a7a6-969bb8b5e6a0" providerId="ADAL" clId="{E192EA89-6202-4685-BBBF-2687C6DFE30F}" dt="2019-09-29T12:15:57.285" v="177"/>
          <ac:spMkLst>
            <pc:docMk/>
            <pc:sldMk cId="2592028125" sldId="385"/>
            <ac:spMk id="6" creationId="{E34D04F9-DD6D-4E9B-8556-570DAD5BF2B4}"/>
          </ac:spMkLst>
        </pc:spChg>
        <pc:spChg chg="add del">
          <ac:chgData name="Uimonen Heidi" userId="19a563d6-ff25-4fdc-a7a6-969bb8b5e6a0" providerId="ADAL" clId="{E192EA89-6202-4685-BBBF-2687C6DFE30F}" dt="2019-09-29T12:15:57.285" v="177"/>
          <ac:spMkLst>
            <pc:docMk/>
            <pc:sldMk cId="2592028125" sldId="385"/>
            <ac:spMk id="7" creationId="{348E88AD-00ED-4869-84F1-1ABA1196A3AA}"/>
          </ac:spMkLst>
        </pc:spChg>
        <pc:spChg chg="add del">
          <ac:chgData name="Uimonen Heidi" userId="19a563d6-ff25-4fdc-a7a6-969bb8b5e6a0" providerId="ADAL" clId="{E192EA89-6202-4685-BBBF-2687C6DFE30F}" dt="2019-09-29T12:15:57.285" v="177"/>
          <ac:spMkLst>
            <pc:docMk/>
            <pc:sldMk cId="2592028125" sldId="385"/>
            <ac:spMk id="8" creationId="{1DF86240-515B-45B7-A252-B34EDA781B3E}"/>
          </ac:spMkLst>
        </pc:spChg>
        <pc:spChg chg="add del">
          <ac:chgData name="Uimonen Heidi" userId="19a563d6-ff25-4fdc-a7a6-969bb8b5e6a0" providerId="ADAL" clId="{E192EA89-6202-4685-BBBF-2687C6DFE30F}" dt="2019-09-29T12:15:57.285" v="177"/>
          <ac:spMkLst>
            <pc:docMk/>
            <pc:sldMk cId="2592028125" sldId="385"/>
            <ac:spMk id="9" creationId="{CA5A9A9C-98D8-4444-A431-B02C8C72C0D5}"/>
          </ac:spMkLst>
        </pc:spChg>
        <pc:spChg chg="add del">
          <ac:chgData name="Uimonen Heidi" userId="19a563d6-ff25-4fdc-a7a6-969bb8b5e6a0" providerId="ADAL" clId="{E192EA89-6202-4685-BBBF-2687C6DFE30F}" dt="2019-09-29T12:15:57.285" v="177"/>
          <ac:spMkLst>
            <pc:docMk/>
            <pc:sldMk cId="2592028125" sldId="385"/>
            <ac:spMk id="10" creationId="{C68A6C3B-5D58-4946-8497-D2F1132CF893}"/>
          </ac:spMkLst>
        </pc:spChg>
        <pc:spChg chg="add del">
          <ac:chgData name="Uimonen Heidi" userId="19a563d6-ff25-4fdc-a7a6-969bb8b5e6a0" providerId="ADAL" clId="{E192EA89-6202-4685-BBBF-2687C6DFE30F}" dt="2019-09-29T12:15:57.285" v="177"/>
          <ac:spMkLst>
            <pc:docMk/>
            <pc:sldMk cId="2592028125" sldId="385"/>
            <ac:spMk id="12" creationId="{E7DC7877-46F1-46B6-B9B3-A6A4D2B6EE41}"/>
          </ac:spMkLst>
        </pc:spChg>
        <pc:spChg chg="add del">
          <ac:chgData name="Uimonen Heidi" userId="19a563d6-ff25-4fdc-a7a6-969bb8b5e6a0" providerId="ADAL" clId="{E192EA89-6202-4685-BBBF-2687C6DFE30F}" dt="2019-09-29T12:15:57.285" v="177"/>
          <ac:spMkLst>
            <pc:docMk/>
            <pc:sldMk cId="2592028125" sldId="385"/>
            <ac:spMk id="13" creationId="{9D9B63E8-9B2C-4B24-955F-3942D90C97CB}"/>
          </ac:spMkLst>
        </pc:spChg>
        <pc:spChg chg="add del">
          <ac:chgData name="Uimonen Heidi" userId="19a563d6-ff25-4fdc-a7a6-969bb8b5e6a0" providerId="ADAL" clId="{E192EA89-6202-4685-BBBF-2687C6DFE30F}" dt="2019-09-29T12:15:57.285" v="177"/>
          <ac:spMkLst>
            <pc:docMk/>
            <pc:sldMk cId="2592028125" sldId="385"/>
            <ac:spMk id="14" creationId="{F80419B8-C3B7-4854-8DBD-2772BAF75524}"/>
          </ac:spMkLst>
        </pc:spChg>
        <pc:spChg chg="add del">
          <ac:chgData name="Uimonen Heidi" userId="19a563d6-ff25-4fdc-a7a6-969bb8b5e6a0" providerId="ADAL" clId="{E192EA89-6202-4685-BBBF-2687C6DFE30F}" dt="2019-09-29T12:15:57.285" v="177"/>
          <ac:spMkLst>
            <pc:docMk/>
            <pc:sldMk cId="2592028125" sldId="385"/>
            <ac:spMk id="15" creationId="{E7A58DD6-2B1E-4B69-8C93-E202A1B93F5C}"/>
          </ac:spMkLst>
        </pc:spChg>
        <pc:spChg chg="add del">
          <ac:chgData name="Uimonen Heidi" userId="19a563d6-ff25-4fdc-a7a6-969bb8b5e6a0" providerId="ADAL" clId="{E192EA89-6202-4685-BBBF-2687C6DFE30F}" dt="2019-09-29T12:15:57.285" v="177"/>
          <ac:spMkLst>
            <pc:docMk/>
            <pc:sldMk cId="2592028125" sldId="385"/>
            <ac:spMk id="16" creationId="{B2962F54-457B-4888-A681-5E863F535C24}"/>
          </ac:spMkLst>
        </pc:spChg>
        <pc:spChg chg="add del">
          <ac:chgData name="Uimonen Heidi" userId="19a563d6-ff25-4fdc-a7a6-969bb8b5e6a0" providerId="ADAL" clId="{E192EA89-6202-4685-BBBF-2687C6DFE30F}" dt="2019-09-29T12:15:57.285" v="177"/>
          <ac:spMkLst>
            <pc:docMk/>
            <pc:sldMk cId="2592028125" sldId="385"/>
            <ac:spMk id="22" creationId="{8A2E2D57-8BC0-45CA-A66E-0BE1A3C5515B}"/>
          </ac:spMkLst>
        </pc:spChg>
        <pc:spChg chg="add del">
          <ac:chgData name="Uimonen Heidi" userId="19a563d6-ff25-4fdc-a7a6-969bb8b5e6a0" providerId="ADAL" clId="{E192EA89-6202-4685-BBBF-2687C6DFE30F}" dt="2019-09-29T12:15:57.285" v="177"/>
          <ac:spMkLst>
            <pc:docMk/>
            <pc:sldMk cId="2592028125" sldId="385"/>
            <ac:spMk id="23" creationId="{8C000E04-30CF-4F97-A97A-9F62B9E8E655}"/>
          </ac:spMkLst>
        </pc:spChg>
        <pc:spChg chg="add del">
          <ac:chgData name="Uimonen Heidi" userId="19a563d6-ff25-4fdc-a7a6-969bb8b5e6a0" providerId="ADAL" clId="{E192EA89-6202-4685-BBBF-2687C6DFE30F}" dt="2019-09-29T12:15:57.285" v="177"/>
          <ac:spMkLst>
            <pc:docMk/>
            <pc:sldMk cId="2592028125" sldId="385"/>
            <ac:spMk id="24" creationId="{24859C8E-4DBA-4A57-8A37-86CB0B4053AD}"/>
          </ac:spMkLst>
        </pc:spChg>
        <pc:spChg chg="add del">
          <ac:chgData name="Uimonen Heidi" userId="19a563d6-ff25-4fdc-a7a6-969bb8b5e6a0" providerId="ADAL" clId="{E192EA89-6202-4685-BBBF-2687C6DFE30F}" dt="2019-09-29T12:15:57.285" v="177"/>
          <ac:spMkLst>
            <pc:docMk/>
            <pc:sldMk cId="2592028125" sldId="385"/>
            <ac:spMk id="25" creationId="{4B5BC12F-2E32-4459-97E0-A7C5E8662E42}"/>
          </ac:spMkLst>
        </pc:spChg>
        <pc:spChg chg="add del">
          <ac:chgData name="Uimonen Heidi" userId="19a563d6-ff25-4fdc-a7a6-969bb8b5e6a0" providerId="ADAL" clId="{E192EA89-6202-4685-BBBF-2687C6DFE30F}" dt="2019-09-29T12:15:57.285" v="177"/>
          <ac:spMkLst>
            <pc:docMk/>
            <pc:sldMk cId="2592028125" sldId="385"/>
            <ac:spMk id="26" creationId="{63A9C407-28A8-4C87-B1E9-108FF0FCF016}"/>
          </ac:spMkLst>
        </pc:spChg>
        <pc:spChg chg="add del">
          <ac:chgData name="Uimonen Heidi" userId="19a563d6-ff25-4fdc-a7a6-969bb8b5e6a0" providerId="ADAL" clId="{E192EA89-6202-4685-BBBF-2687C6DFE30F}" dt="2019-09-29T12:15:57.285" v="177"/>
          <ac:spMkLst>
            <pc:docMk/>
            <pc:sldMk cId="2592028125" sldId="385"/>
            <ac:spMk id="27" creationId="{E23360C4-0B3A-4836-AE42-0DD740C2D3A6}"/>
          </ac:spMkLst>
        </pc:spChg>
        <pc:spChg chg="add del">
          <ac:chgData name="Uimonen Heidi" userId="19a563d6-ff25-4fdc-a7a6-969bb8b5e6a0" providerId="ADAL" clId="{E192EA89-6202-4685-BBBF-2687C6DFE30F}" dt="2019-09-29T12:15:57.285" v="177"/>
          <ac:spMkLst>
            <pc:docMk/>
            <pc:sldMk cId="2592028125" sldId="385"/>
            <ac:spMk id="28" creationId="{896E2D4C-0876-487D-A4EE-0738BB3BF947}"/>
          </ac:spMkLst>
        </pc:spChg>
        <pc:spChg chg="add del">
          <ac:chgData name="Uimonen Heidi" userId="19a563d6-ff25-4fdc-a7a6-969bb8b5e6a0" providerId="ADAL" clId="{E192EA89-6202-4685-BBBF-2687C6DFE30F}" dt="2019-09-29T12:15:57.285" v="177"/>
          <ac:spMkLst>
            <pc:docMk/>
            <pc:sldMk cId="2592028125" sldId="385"/>
            <ac:spMk id="29" creationId="{C6D64FA0-368A-4468-B575-27BA254367EE}"/>
          </ac:spMkLst>
        </pc:spChg>
        <pc:spChg chg="add del">
          <ac:chgData name="Uimonen Heidi" userId="19a563d6-ff25-4fdc-a7a6-969bb8b5e6a0" providerId="ADAL" clId="{E192EA89-6202-4685-BBBF-2687C6DFE30F}" dt="2019-09-29T12:15:57.285" v="177"/>
          <ac:spMkLst>
            <pc:docMk/>
            <pc:sldMk cId="2592028125" sldId="385"/>
            <ac:spMk id="30" creationId="{1C7B52A1-0875-48F4-A61D-E6977400B6A3}"/>
          </ac:spMkLst>
        </pc:spChg>
        <pc:spChg chg="add del">
          <ac:chgData name="Uimonen Heidi" userId="19a563d6-ff25-4fdc-a7a6-969bb8b5e6a0" providerId="ADAL" clId="{E192EA89-6202-4685-BBBF-2687C6DFE30F}" dt="2019-09-29T12:15:57.285" v="177"/>
          <ac:spMkLst>
            <pc:docMk/>
            <pc:sldMk cId="2592028125" sldId="385"/>
            <ac:spMk id="31" creationId="{0D7E5672-0727-4380-A1BA-11D60210F9F2}"/>
          </ac:spMkLst>
        </pc:spChg>
        <pc:spChg chg="add del">
          <ac:chgData name="Uimonen Heidi" userId="19a563d6-ff25-4fdc-a7a6-969bb8b5e6a0" providerId="ADAL" clId="{E192EA89-6202-4685-BBBF-2687C6DFE30F}" dt="2019-09-29T12:15:57.285" v="177"/>
          <ac:spMkLst>
            <pc:docMk/>
            <pc:sldMk cId="2592028125" sldId="385"/>
            <ac:spMk id="32" creationId="{C39070A4-90A5-45E7-8214-2592DC3B35EC}"/>
          </ac:spMkLst>
        </pc:spChg>
        <pc:spChg chg="add del">
          <ac:chgData name="Uimonen Heidi" userId="19a563d6-ff25-4fdc-a7a6-969bb8b5e6a0" providerId="ADAL" clId="{E192EA89-6202-4685-BBBF-2687C6DFE30F}" dt="2019-09-29T12:15:57.285" v="177"/>
          <ac:spMkLst>
            <pc:docMk/>
            <pc:sldMk cId="2592028125" sldId="385"/>
            <ac:spMk id="33" creationId="{9BB1A415-2BDF-49E0-B1F7-E62515EC5AD2}"/>
          </ac:spMkLst>
        </pc:spChg>
        <pc:spChg chg="add">
          <ac:chgData name="Uimonen Heidi" userId="19a563d6-ff25-4fdc-a7a6-969bb8b5e6a0" providerId="ADAL" clId="{E192EA89-6202-4685-BBBF-2687C6DFE30F}" dt="2019-09-29T12:15:58.259" v="178"/>
          <ac:spMkLst>
            <pc:docMk/>
            <pc:sldMk cId="2592028125" sldId="385"/>
            <ac:spMk id="34" creationId="{0303AC10-5286-46E7-BD01-F5A49EDD0321}"/>
          </ac:spMkLst>
        </pc:spChg>
        <pc:spChg chg="add">
          <ac:chgData name="Uimonen Heidi" userId="19a563d6-ff25-4fdc-a7a6-969bb8b5e6a0" providerId="ADAL" clId="{E192EA89-6202-4685-BBBF-2687C6DFE30F}" dt="2019-09-29T12:15:58.259" v="178"/>
          <ac:spMkLst>
            <pc:docMk/>
            <pc:sldMk cId="2592028125" sldId="385"/>
            <ac:spMk id="35" creationId="{5D092602-0EF6-4B15-9BF7-C8779393BBB6}"/>
          </ac:spMkLst>
        </pc:spChg>
        <pc:spChg chg="add">
          <ac:chgData name="Uimonen Heidi" userId="19a563d6-ff25-4fdc-a7a6-969bb8b5e6a0" providerId="ADAL" clId="{E192EA89-6202-4685-BBBF-2687C6DFE30F}" dt="2019-09-29T12:15:58.259" v="178"/>
          <ac:spMkLst>
            <pc:docMk/>
            <pc:sldMk cId="2592028125" sldId="385"/>
            <ac:spMk id="36" creationId="{7FC2BCBB-5A2B-4640-8DF7-9FD2F941CF89}"/>
          </ac:spMkLst>
        </pc:spChg>
        <pc:spChg chg="add">
          <ac:chgData name="Uimonen Heidi" userId="19a563d6-ff25-4fdc-a7a6-969bb8b5e6a0" providerId="ADAL" clId="{E192EA89-6202-4685-BBBF-2687C6DFE30F}" dt="2019-09-29T12:15:58.259" v="178"/>
          <ac:spMkLst>
            <pc:docMk/>
            <pc:sldMk cId="2592028125" sldId="385"/>
            <ac:spMk id="37" creationId="{26C066A5-8BDF-4844-8F4B-E32AB4E873D5}"/>
          </ac:spMkLst>
        </pc:spChg>
        <pc:spChg chg="add">
          <ac:chgData name="Uimonen Heidi" userId="19a563d6-ff25-4fdc-a7a6-969bb8b5e6a0" providerId="ADAL" clId="{E192EA89-6202-4685-BBBF-2687C6DFE30F}" dt="2019-09-29T12:15:58.259" v="178"/>
          <ac:spMkLst>
            <pc:docMk/>
            <pc:sldMk cId="2592028125" sldId="385"/>
            <ac:spMk id="38" creationId="{1A668278-29F9-412C-BCAA-C437A14F5FC5}"/>
          </ac:spMkLst>
        </pc:spChg>
        <pc:spChg chg="add">
          <ac:chgData name="Uimonen Heidi" userId="19a563d6-ff25-4fdc-a7a6-969bb8b5e6a0" providerId="ADAL" clId="{E192EA89-6202-4685-BBBF-2687C6DFE30F}" dt="2019-09-29T12:15:58.259" v="178"/>
          <ac:spMkLst>
            <pc:docMk/>
            <pc:sldMk cId="2592028125" sldId="385"/>
            <ac:spMk id="39" creationId="{F829DF43-37F5-416A-8F03-760DBCC78BE8}"/>
          </ac:spMkLst>
        </pc:spChg>
        <pc:spChg chg="add">
          <ac:chgData name="Uimonen Heidi" userId="19a563d6-ff25-4fdc-a7a6-969bb8b5e6a0" providerId="ADAL" clId="{E192EA89-6202-4685-BBBF-2687C6DFE30F}" dt="2019-09-29T12:15:58.259" v="178"/>
          <ac:spMkLst>
            <pc:docMk/>
            <pc:sldMk cId="2592028125" sldId="385"/>
            <ac:spMk id="41" creationId="{63BD1DD7-A72B-4670-A362-2A75AABF4D94}"/>
          </ac:spMkLst>
        </pc:spChg>
        <pc:spChg chg="add">
          <ac:chgData name="Uimonen Heidi" userId="19a563d6-ff25-4fdc-a7a6-969bb8b5e6a0" providerId="ADAL" clId="{E192EA89-6202-4685-BBBF-2687C6DFE30F}" dt="2019-09-29T12:15:58.259" v="178"/>
          <ac:spMkLst>
            <pc:docMk/>
            <pc:sldMk cId="2592028125" sldId="385"/>
            <ac:spMk id="42" creationId="{F7582C6D-B9EC-45EB-9536-73A2A689376F}"/>
          </ac:spMkLst>
        </pc:spChg>
        <pc:spChg chg="add">
          <ac:chgData name="Uimonen Heidi" userId="19a563d6-ff25-4fdc-a7a6-969bb8b5e6a0" providerId="ADAL" clId="{E192EA89-6202-4685-BBBF-2687C6DFE30F}" dt="2019-09-29T12:15:58.259" v="178"/>
          <ac:spMkLst>
            <pc:docMk/>
            <pc:sldMk cId="2592028125" sldId="385"/>
            <ac:spMk id="43" creationId="{02ED590E-4A19-4B03-A5AE-6F887CE213FF}"/>
          </ac:spMkLst>
        </pc:spChg>
        <pc:spChg chg="add">
          <ac:chgData name="Uimonen Heidi" userId="19a563d6-ff25-4fdc-a7a6-969bb8b5e6a0" providerId="ADAL" clId="{E192EA89-6202-4685-BBBF-2687C6DFE30F}" dt="2019-09-29T12:15:58.259" v="178"/>
          <ac:spMkLst>
            <pc:docMk/>
            <pc:sldMk cId="2592028125" sldId="385"/>
            <ac:spMk id="44" creationId="{CDCBDE20-55AC-4F7E-8C5F-2CC1CAB7DE2C}"/>
          </ac:spMkLst>
        </pc:spChg>
        <pc:spChg chg="add">
          <ac:chgData name="Uimonen Heidi" userId="19a563d6-ff25-4fdc-a7a6-969bb8b5e6a0" providerId="ADAL" clId="{E192EA89-6202-4685-BBBF-2687C6DFE30F}" dt="2019-09-29T12:15:58.259" v="178"/>
          <ac:spMkLst>
            <pc:docMk/>
            <pc:sldMk cId="2592028125" sldId="385"/>
            <ac:spMk id="45" creationId="{BCD68FA4-1D8B-4C79-AA13-8E4562CD0659}"/>
          </ac:spMkLst>
        </pc:spChg>
        <pc:spChg chg="add">
          <ac:chgData name="Uimonen Heidi" userId="19a563d6-ff25-4fdc-a7a6-969bb8b5e6a0" providerId="ADAL" clId="{E192EA89-6202-4685-BBBF-2687C6DFE30F}" dt="2019-09-29T12:15:58.259" v="178"/>
          <ac:spMkLst>
            <pc:docMk/>
            <pc:sldMk cId="2592028125" sldId="385"/>
            <ac:spMk id="51" creationId="{C8B1D003-A0DF-4145-BCFE-9B1137F0BEF8}"/>
          </ac:spMkLst>
        </pc:spChg>
        <pc:spChg chg="add">
          <ac:chgData name="Uimonen Heidi" userId="19a563d6-ff25-4fdc-a7a6-969bb8b5e6a0" providerId="ADAL" clId="{E192EA89-6202-4685-BBBF-2687C6DFE30F}" dt="2019-09-29T12:15:58.259" v="178"/>
          <ac:spMkLst>
            <pc:docMk/>
            <pc:sldMk cId="2592028125" sldId="385"/>
            <ac:spMk id="52" creationId="{ADA6F2CD-15D7-46E3-89A8-DE87E483CEE1}"/>
          </ac:spMkLst>
        </pc:spChg>
        <pc:spChg chg="add">
          <ac:chgData name="Uimonen Heidi" userId="19a563d6-ff25-4fdc-a7a6-969bb8b5e6a0" providerId="ADAL" clId="{E192EA89-6202-4685-BBBF-2687C6DFE30F}" dt="2019-09-29T12:15:58.259" v="178"/>
          <ac:spMkLst>
            <pc:docMk/>
            <pc:sldMk cId="2592028125" sldId="385"/>
            <ac:spMk id="53" creationId="{17DF3EEE-CE24-4364-9CBD-FD8CD5AB3BEA}"/>
          </ac:spMkLst>
        </pc:spChg>
        <pc:spChg chg="add">
          <ac:chgData name="Uimonen Heidi" userId="19a563d6-ff25-4fdc-a7a6-969bb8b5e6a0" providerId="ADAL" clId="{E192EA89-6202-4685-BBBF-2687C6DFE30F}" dt="2019-09-29T12:15:58.259" v="178"/>
          <ac:spMkLst>
            <pc:docMk/>
            <pc:sldMk cId="2592028125" sldId="385"/>
            <ac:spMk id="54" creationId="{8D687A46-FB9B-4F83-846A-FDB7F6B28634}"/>
          </ac:spMkLst>
        </pc:spChg>
        <pc:spChg chg="add">
          <ac:chgData name="Uimonen Heidi" userId="19a563d6-ff25-4fdc-a7a6-969bb8b5e6a0" providerId="ADAL" clId="{E192EA89-6202-4685-BBBF-2687C6DFE30F}" dt="2019-09-29T12:15:58.259" v="178"/>
          <ac:spMkLst>
            <pc:docMk/>
            <pc:sldMk cId="2592028125" sldId="385"/>
            <ac:spMk id="55" creationId="{20BEF462-0444-4EEE-B1A5-08CCA36B9FC1}"/>
          </ac:spMkLst>
        </pc:spChg>
        <pc:spChg chg="add">
          <ac:chgData name="Uimonen Heidi" userId="19a563d6-ff25-4fdc-a7a6-969bb8b5e6a0" providerId="ADAL" clId="{E192EA89-6202-4685-BBBF-2687C6DFE30F}" dt="2019-09-29T12:15:58.259" v="178"/>
          <ac:spMkLst>
            <pc:docMk/>
            <pc:sldMk cId="2592028125" sldId="385"/>
            <ac:spMk id="56" creationId="{40E48474-8F6A-4BAD-B53C-79F48CE2D9EC}"/>
          </ac:spMkLst>
        </pc:spChg>
        <pc:spChg chg="add">
          <ac:chgData name="Uimonen Heidi" userId="19a563d6-ff25-4fdc-a7a6-969bb8b5e6a0" providerId="ADAL" clId="{E192EA89-6202-4685-BBBF-2687C6DFE30F}" dt="2019-09-29T12:15:58.259" v="178"/>
          <ac:spMkLst>
            <pc:docMk/>
            <pc:sldMk cId="2592028125" sldId="385"/>
            <ac:spMk id="57" creationId="{8ADB4760-D373-4F30-AD6D-7470F0A7D7B1}"/>
          </ac:spMkLst>
        </pc:spChg>
        <pc:spChg chg="add">
          <ac:chgData name="Uimonen Heidi" userId="19a563d6-ff25-4fdc-a7a6-969bb8b5e6a0" providerId="ADAL" clId="{E192EA89-6202-4685-BBBF-2687C6DFE30F}" dt="2019-09-29T12:15:58.259" v="178"/>
          <ac:spMkLst>
            <pc:docMk/>
            <pc:sldMk cId="2592028125" sldId="385"/>
            <ac:spMk id="58" creationId="{F778AD8A-B753-4DD9-8477-309D1D5FC3BD}"/>
          </ac:spMkLst>
        </pc:spChg>
        <pc:spChg chg="add">
          <ac:chgData name="Uimonen Heidi" userId="19a563d6-ff25-4fdc-a7a6-969bb8b5e6a0" providerId="ADAL" clId="{E192EA89-6202-4685-BBBF-2687C6DFE30F}" dt="2019-09-29T12:15:58.259" v="178"/>
          <ac:spMkLst>
            <pc:docMk/>
            <pc:sldMk cId="2592028125" sldId="385"/>
            <ac:spMk id="59" creationId="{D0A5036C-2750-4748-A8A2-5B6FC6FD9FFF}"/>
          </ac:spMkLst>
        </pc:spChg>
        <pc:spChg chg="add">
          <ac:chgData name="Uimonen Heidi" userId="19a563d6-ff25-4fdc-a7a6-969bb8b5e6a0" providerId="ADAL" clId="{E192EA89-6202-4685-BBBF-2687C6DFE30F}" dt="2019-09-29T12:15:58.259" v="178"/>
          <ac:spMkLst>
            <pc:docMk/>
            <pc:sldMk cId="2592028125" sldId="385"/>
            <ac:spMk id="60" creationId="{61F4DD33-2116-4299-BFBA-9E33FA39AB6D}"/>
          </ac:spMkLst>
        </pc:spChg>
        <pc:spChg chg="add">
          <ac:chgData name="Uimonen Heidi" userId="19a563d6-ff25-4fdc-a7a6-969bb8b5e6a0" providerId="ADAL" clId="{E192EA89-6202-4685-BBBF-2687C6DFE30F}" dt="2019-09-29T12:15:58.259" v="178"/>
          <ac:spMkLst>
            <pc:docMk/>
            <pc:sldMk cId="2592028125" sldId="385"/>
            <ac:spMk id="61" creationId="{11A5EC2D-F6FF-4FF0-A873-BCB8021C06AC}"/>
          </ac:spMkLst>
        </pc:spChg>
        <pc:spChg chg="add">
          <ac:chgData name="Uimonen Heidi" userId="19a563d6-ff25-4fdc-a7a6-969bb8b5e6a0" providerId="ADAL" clId="{E192EA89-6202-4685-BBBF-2687C6DFE30F}" dt="2019-09-29T12:15:58.259" v="178"/>
          <ac:spMkLst>
            <pc:docMk/>
            <pc:sldMk cId="2592028125" sldId="385"/>
            <ac:spMk id="62" creationId="{ECBC1F1A-6AB6-4BEB-83C8-50EFD8ACE4A7}"/>
          </ac:spMkLst>
        </pc:spChg>
        <pc:cxnChg chg="add del">
          <ac:chgData name="Uimonen Heidi" userId="19a563d6-ff25-4fdc-a7a6-969bb8b5e6a0" providerId="ADAL" clId="{E192EA89-6202-4685-BBBF-2687C6DFE30F}" dt="2019-09-29T12:15:57.285" v="177"/>
          <ac:cxnSpMkLst>
            <pc:docMk/>
            <pc:sldMk cId="2592028125" sldId="385"/>
            <ac:cxnSpMk id="11" creationId="{7B44DB32-644A-41D5-A7F2-15679541E89A}"/>
          </ac:cxnSpMkLst>
        </pc:cxnChg>
        <pc:cxnChg chg="add del">
          <ac:chgData name="Uimonen Heidi" userId="19a563d6-ff25-4fdc-a7a6-969bb8b5e6a0" providerId="ADAL" clId="{E192EA89-6202-4685-BBBF-2687C6DFE30F}" dt="2019-09-29T12:15:57.285" v="177"/>
          <ac:cxnSpMkLst>
            <pc:docMk/>
            <pc:sldMk cId="2592028125" sldId="385"/>
            <ac:cxnSpMk id="17" creationId="{78D54AB0-FDD9-4D82-A9E9-3C1C90B281E7}"/>
          </ac:cxnSpMkLst>
        </pc:cxnChg>
        <pc:cxnChg chg="add del">
          <ac:chgData name="Uimonen Heidi" userId="19a563d6-ff25-4fdc-a7a6-969bb8b5e6a0" providerId="ADAL" clId="{E192EA89-6202-4685-BBBF-2687C6DFE30F}" dt="2019-09-29T12:15:57.285" v="177"/>
          <ac:cxnSpMkLst>
            <pc:docMk/>
            <pc:sldMk cId="2592028125" sldId="385"/>
            <ac:cxnSpMk id="18" creationId="{7A732940-91E2-48FB-A116-9D49771C543C}"/>
          </ac:cxnSpMkLst>
        </pc:cxnChg>
        <pc:cxnChg chg="add del">
          <ac:chgData name="Uimonen Heidi" userId="19a563d6-ff25-4fdc-a7a6-969bb8b5e6a0" providerId="ADAL" clId="{E192EA89-6202-4685-BBBF-2687C6DFE30F}" dt="2019-09-29T12:15:57.285" v="177"/>
          <ac:cxnSpMkLst>
            <pc:docMk/>
            <pc:sldMk cId="2592028125" sldId="385"/>
            <ac:cxnSpMk id="19" creationId="{233418C5-7B55-4125-867E-EE7C16A71F6F}"/>
          </ac:cxnSpMkLst>
        </pc:cxnChg>
        <pc:cxnChg chg="add del">
          <ac:chgData name="Uimonen Heidi" userId="19a563d6-ff25-4fdc-a7a6-969bb8b5e6a0" providerId="ADAL" clId="{E192EA89-6202-4685-BBBF-2687C6DFE30F}" dt="2019-09-29T12:15:57.285" v="177"/>
          <ac:cxnSpMkLst>
            <pc:docMk/>
            <pc:sldMk cId="2592028125" sldId="385"/>
            <ac:cxnSpMk id="20" creationId="{A35A1C5A-23D6-40AC-AFE2-86801DF4B0D3}"/>
          </ac:cxnSpMkLst>
        </pc:cxnChg>
        <pc:cxnChg chg="add del">
          <ac:chgData name="Uimonen Heidi" userId="19a563d6-ff25-4fdc-a7a6-969bb8b5e6a0" providerId="ADAL" clId="{E192EA89-6202-4685-BBBF-2687C6DFE30F}" dt="2019-09-29T12:15:57.285" v="177"/>
          <ac:cxnSpMkLst>
            <pc:docMk/>
            <pc:sldMk cId="2592028125" sldId="385"/>
            <ac:cxnSpMk id="21" creationId="{2A278CF6-258F-41D8-84E8-F7E77E64DE93}"/>
          </ac:cxnSpMkLst>
        </pc:cxnChg>
        <pc:cxnChg chg="add">
          <ac:chgData name="Uimonen Heidi" userId="19a563d6-ff25-4fdc-a7a6-969bb8b5e6a0" providerId="ADAL" clId="{E192EA89-6202-4685-BBBF-2687C6DFE30F}" dt="2019-09-29T12:15:58.259" v="178"/>
          <ac:cxnSpMkLst>
            <pc:docMk/>
            <pc:sldMk cId="2592028125" sldId="385"/>
            <ac:cxnSpMk id="40" creationId="{55682ED0-325E-4842-92E2-861E97224B14}"/>
          </ac:cxnSpMkLst>
        </pc:cxnChg>
        <pc:cxnChg chg="add">
          <ac:chgData name="Uimonen Heidi" userId="19a563d6-ff25-4fdc-a7a6-969bb8b5e6a0" providerId="ADAL" clId="{E192EA89-6202-4685-BBBF-2687C6DFE30F}" dt="2019-09-29T12:15:58.259" v="178"/>
          <ac:cxnSpMkLst>
            <pc:docMk/>
            <pc:sldMk cId="2592028125" sldId="385"/>
            <ac:cxnSpMk id="46" creationId="{DAA6D431-73B2-4D55-B630-2441ADAAB387}"/>
          </ac:cxnSpMkLst>
        </pc:cxnChg>
        <pc:cxnChg chg="add">
          <ac:chgData name="Uimonen Heidi" userId="19a563d6-ff25-4fdc-a7a6-969bb8b5e6a0" providerId="ADAL" clId="{E192EA89-6202-4685-BBBF-2687C6DFE30F}" dt="2019-09-29T12:15:58.259" v="178"/>
          <ac:cxnSpMkLst>
            <pc:docMk/>
            <pc:sldMk cId="2592028125" sldId="385"/>
            <ac:cxnSpMk id="47" creationId="{797317B0-8022-4498-AA38-E2E6A686DF73}"/>
          </ac:cxnSpMkLst>
        </pc:cxnChg>
        <pc:cxnChg chg="add">
          <ac:chgData name="Uimonen Heidi" userId="19a563d6-ff25-4fdc-a7a6-969bb8b5e6a0" providerId="ADAL" clId="{E192EA89-6202-4685-BBBF-2687C6DFE30F}" dt="2019-09-29T12:15:58.259" v="178"/>
          <ac:cxnSpMkLst>
            <pc:docMk/>
            <pc:sldMk cId="2592028125" sldId="385"/>
            <ac:cxnSpMk id="48" creationId="{32A948D0-E56D-41D7-93C3-0FFA99CB2036}"/>
          </ac:cxnSpMkLst>
        </pc:cxnChg>
        <pc:cxnChg chg="add">
          <ac:chgData name="Uimonen Heidi" userId="19a563d6-ff25-4fdc-a7a6-969bb8b5e6a0" providerId="ADAL" clId="{E192EA89-6202-4685-BBBF-2687C6DFE30F}" dt="2019-09-29T12:15:58.259" v="178"/>
          <ac:cxnSpMkLst>
            <pc:docMk/>
            <pc:sldMk cId="2592028125" sldId="385"/>
            <ac:cxnSpMk id="49" creationId="{F69CF618-7A9C-421A-896D-0ED11CE78780}"/>
          </ac:cxnSpMkLst>
        </pc:cxnChg>
        <pc:cxnChg chg="add">
          <ac:chgData name="Uimonen Heidi" userId="19a563d6-ff25-4fdc-a7a6-969bb8b5e6a0" providerId="ADAL" clId="{E192EA89-6202-4685-BBBF-2687C6DFE30F}" dt="2019-09-29T12:15:58.259" v="178"/>
          <ac:cxnSpMkLst>
            <pc:docMk/>
            <pc:sldMk cId="2592028125" sldId="385"/>
            <ac:cxnSpMk id="50" creationId="{84060B25-BE84-4DEA-8D8A-3E34A4BC1E3C}"/>
          </ac:cxnSpMkLst>
        </pc:cxnChg>
      </pc:sldChg>
      <pc:sldChg chg="addSp modSp add modNotesTx">
        <pc:chgData name="Uimonen Heidi" userId="19a563d6-ff25-4fdc-a7a6-969bb8b5e6a0" providerId="ADAL" clId="{E192EA89-6202-4685-BBBF-2687C6DFE30F}" dt="2019-10-03T12:09:14.377" v="3527" actId="20577"/>
        <pc:sldMkLst>
          <pc:docMk/>
          <pc:sldMk cId="3136256719" sldId="386"/>
        </pc:sldMkLst>
        <pc:spChg chg="mod">
          <ac:chgData name="Uimonen Heidi" userId="19a563d6-ff25-4fdc-a7a6-969bb8b5e6a0" providerId="ADAL" clId="{E192EA89-6202-4685-BBBF-2687C6DFE30F}" dt="2019-09-30T11:51:01.113" v="3198" actId="207"/>
          <ac:spMkLst>
            <pc:docMk/>
            <pc:sldMk cId="3136256719" sldId="386"/>
            <ac:spMk id="2" creationId="{98CA49D7-C065-49F5-9F6E-6890FA8D934B}"/>
          </ac:spMkLst>
        </pc:spChg>
        <pc:spChg chg="add mod">
          <ac:chgData name="Uimonen Heidi" userId="19a563d6-ff25-4fdc-a7a6-969bb8b5e6a0" providerId="ADAL" clId="{E192EA89-6202-4685-BBBF-2687C6DFE30F}" dt="2019-09-29T12:26:04.215" v="181" actId="11529"/>
          <ac:spMkLst>
            <pc:docMk/>
            <pc:sldMk cId="3136256719" sldId="386"/>
            <ac:spMk id="5" creationId="{665D6B22-0377-4545-A671-3B58A1F92F11}"/>
          </ac:spMkLst>
        </pc:spChg>
        <pc:spChg chg="add mod">
          <ac:chgData name="Uimonen Heidi" userId="19a563d6-ff25-4fdc-a7a6-969bb8b5e6a0" providerId="ADAL" clId="{E192EA89-6202-4685-BBBF-2687C6DFE30F}" dt="2019-09-29T12:29:45.883" v="185" actId="11529"/>
          <ac:spMkLst>
            <pc:docMk/>
            <pc:sldMk cId="3136256719" sldId="386"/>
            <ac:spMk id="6" creationId="{3E1362CF-F5E4-436A-A11C-E236FEF9BD7C}"/>
          </ac:spMkLst>
        </pc:spChg>
        <pc:spChg chg="add mod">
          <ac:chgData name="Uimonen Heidi" userId="19a563d6-ff25-4fdc-a7a6-969bb8b5e6a0" providerId="ADAL" clId="{E192EA89-6202-4685-BBBF-2687C6DFE30F}" dt="2019-09-30T11:49:05.669" v="2991" actId="1076"/>
          <ac:spMkLst>
            <pc:docMk/>
            <pc:sldMk cId="3136256719" sldId="386"/>
            <ac:spMk id="28" creationId="{A55C6288-D898-4042-B61C-CC6F4B2840C3}"/>
          </ac:spMkLst>
        </pc:spChg>
        <pc:spChg chg="add mod">
          <ac:chgData name="Uimonen Heidi" userId="19a563d6-ff25-4fdc-a7a6-969bb8b5e6a0" providerId="ADAL" clId="{E192EA89-6202-4685-BBBF-2687C6DFE30F}" dt="2019-09-30T11:49:22.228" v="2995" actId="14100"/>
          <ac:spMkLst>
            <pc:docMk/>
            <pc:sldMk cId="3136256719" sldId="386"/>
            <ac:spMk id="29" creationId="{22B5BEA6-D162-4DBA-ADDB-74E24D55ED66}"/>
          </ac:spMkLst>
        </pc:spChg>
        <pc:spChg chg="mod">
          <ac:chgData name="Uimonen Heidi" userId="19a563d6-ff25-4fdc-a7a6-969bb8b5e6a0" providerId="ADAL" clId="{E192EA89-6202-4685-BBBF-2687C6DFE30F}" dt="2019-09-30T11:49:30.071" v="3007" actId="1035"/>
          <ac:spMkLst>
            <pc:docMk/>
            <pc:sldMk cId="3136256719" sldId="386"/>
            <ac:spMk id="41" creationId="{63BD1DD7-A72B-4670-A362-2A75AABF4D94}"/>
          </ac:spMkLst>
        </pc:spChg>
        <pc:spChg chg="mod">
          <ac:chgData name="Uimonen Heidi" userId="19a563d6-ff25-4fdc-a7a6-969bb8b5e6a0" providerId="ADAL" clId="{E192EA89-6202-4685-BBBF-2687C6DFE30F}" dt="2019-09-30T11:49:30.071" v="3007" actId="1035"/>
          <ac:spMkLst>
            <pc:docMk/>
            <pc:sldMk cId="3136256719" sldId="386"/>
            <ac:spMk id="42" creationId="{F7582C6D-B9EC-45EB-9536-73A2A689376F}"/>
          </ac:spMkLst>
        </pc:spChg>
        <pc:spChg chg="mod">
          <ac:chgData name="Uimonen Heidi" userId="19a563d6-ff25-4fdc-a7a6-969bb8b5e6a0" providerId="ADAL" clId="{E192EA89-6202-4685-BBBF-2687C6DFE30F}" dt="2019-09-30T11:49:30.071" v="3007" actId="1035"/>
          <ac:spMkLst>
            <pc:docMk/>
            <pc:sldMk cId="3136256719" sldId="386"/>
            <ac:spMk id="43" creationId="{02ED590E-4A19-4B03-A5AE-6F887CE213FF}"/>
          </ac:spMkLst>
        </pc:spChg>
        <pc:spChg chg="mod">
          <ac:chgData name="Uimonen Heidi" userId="19a563d6-ff25-4fdc-a7a6-969bb8b5e6a0" providerId="ADAL" clId="{E192EA89-6202-4685-BBBF-2687C6DFE30F}" dt="2019-09-30T11:49:30.071" v="3007" actId="1035"/>
          <ac:spMkLst>
            <pc:docMk/>
            <pc:sldMk cId="3136256719" sldId="386"/>
            <ac:spMk id="44" creationId="{CDCBDE20-55AC-4F7E-8C5F-2CC1CAB7DE2C}"/>
          </ac:spMkLst>
        </pc:spChg>
        <pc:spChg chg="mod">
          <ac:chgData name="Uimonen Heidi" userId="19a563d6-ff25-4fdc-a7a6-969bb8b5e6a0" providerId="ADAL" clId="{E192EA89-6202-4685-BBBF-2687C6DFE30F}" dt="2019-09-30T11:49:30.071" v="3007" actId="1035"/>
          <ac:spMkLst>
            <pc:docMk/>
            <pc:sldMk cId="3136256719" sldId="386"/>
            <ac:spMk id="45" creationId="{BCD68FA4-1D8B-4C79-AA13-8E4562CD0659}"/>
          </ac:spMkLst>
        </pc:spChg>
        <pc:spChg chg="mod">
          <ac:chgData name="Uimonen Heidi" userId="19a563d6-ff25-4fdc-a7a6-969bb8b5e6a0" providerId="ADAL" clId="{E192EA89-6202-4685-BBBF-2687C6DFE30F}" dt="2019-09-30T11:49:18.845" v="2994" actId="208"/>
          <ac:spMkLst>
            <pc:docMk/>
            <pc:sldMk cId="3136256719" sldId="386"/>
            <ac:spMk id="51" creationId="{C8B1D003-A0DF-4145-BCFE-9B1137F0BEF8}"/>
          </ac:spMkLst>
        </pc:spChg>
        <pc:spChg chg="mod">
          <ac:chgData name="Uimonen Heidi" userId="19a563d6-ff25-4fdc-a7a6-969bb8b5e6a0" providerId="ADAL" clId="{E192EA89-6202-4685-BBBF-2687C6DFE30F}" dt="2019-09-30T11:49:02.981" v="2990" actId="1076"/>
          <ac:spMkLst>
            <pc:docMk/>
            <pc:sldMk cId="3136256719" sldId="386"/>
            <ac:spMk id="52" creationId="{ADA6F2CD-15D7-46E3-89A8-DE87E483CEE1}"/>
          </ac:spMkLst>
        </pc:spChg>
        <pc:spChg chg="mod">
          <ac:chgData name="Uimonen Heidi" userId="19a563d6-ff25-4fdc-a7a6-969bb8b5e6a0" providerId="ADAL" clId="{E192EA89-6202-4685-BBBF-2687C6DFE30F}" dt="2019-09-30T11:49:35.371" v="3008" actId="1076"/>
          <ac:spMkLst>
            <pc:docMk/>
            <pc:sldMk cId="3136256719" sldId="386"/>
            <ac:spMk id="53" creationId="{17DF3EEE-CE24-4364-9CBD-FD8CD5AB3BEA}"/>
          </ac:spMkLst>
        </pc:spChg>
        <pc:spChg chg="add">
          <ac:chgData name="Uimonen Heidi" userId="19a563d6-ff25-4fdc-a7a6-969bb8b5e6a0" providerId="ADAL" clId="{E192EA89-6202-4685-BBBF-2687C6DFE30F}" dt="2019-09-29T12:25:16.861" v="180"/>
          <ac:spMkLst>
            <pc:docMk/>
            <pc:sldMk cId="3136256719" sldId="386"/>
            <ac:spMk id="63" creationId="{2A5C2951-DA2D-4E51-B176-0CB3706423C3}"/>
          </ac:spMkLst>
        </pc:spChg>
        <pc:spChg chg="add">
          <ac:chgData name="Uimonen Heidi" userId="19a563d6-ff25-4fdc-a7a6-969bb8b5e6a0" providerId="ADAL" clId="{E192EA89-6202-4685-BBBF-2687C6DFE30F}" dt="2019-09-29T12:26:25.334" v="182"/>
          <ac:spMkLst>
            <pc:docMk/>
            <pc:sldMk cId="3136256719" sldId="386"/>
            <ac:spMk id="64" creationId="{6B5B7259-DA1B-448A-ACBC-C40944AB5A87}"/>
          </ac:spMkLst>
        </pc:spChg>
        <pc:spChg chg="add mod">
          <ac:chgData name="Uimonen Heidi" userId="19a563d6-ff25-4fdc-a7a6-969bb8b5e6a0" providerId="ADAL" clId="{E192EA89-6202-4685-BBBF-2687C6DFE30F}" dt="2019-09-30T11:48:42.236" v="2924" actId="1076"/>
          <ac:spMkLst>
            <pc:docMk/>
            <pc:sldMk cId="3136256719" sldId="386"/>
            <ac:spMk id="65" creationId="{BB58B04A-0108-4BDB-9F9F-E4D2DD0D0662}"/>
          </ac:spMkLst>
        </pc:spChg>
        <pc:spChg chg="add">
          <ac:chgData name="Uimonen Heidi" userId="19a563d6-ff25-4fdc-a7a6-969bb8b5e6a0" providerId="ADAL" clId="{E192EA89-6202-4685-BBBF-2687C6DFE30F}" dt="2019-09-29T12:27:32.450" v="184"/>
          <ac:spMkLst>
            <pc:docMk/>
            <pc:sldMk cId="3136256719" sldId="386"/>
            <ac:spMk id="66" creationId="{C582AB64-F279-46D9-ADE3-117BE86E9980}"/>
          </ac:spMkLst>
        </pc:spChg>
        <pc:spChg chg="add">
          <ac:chgData name="Uimonen Heidi" userId="19a563d6-ff25-4fdc-a7a6-969bb8b5e6a0" providerId="ADAL" clId="{E192EA89-6202-4685-BBBF-2687C6DFE30F}" dt="2019-09-29T12:29:56.738" v="186"/>
          <ac:spMkLst>
            <pc:docMk/>
            <pc:sldMk cId="3136256719" sldId="386"/>
            <ac:spMk id="67" creationId="{7DC805E6-FE70-42D0-BD50-5B1E89882260}"/>
          </ac:spMkLst>
        </pc:spChg>
        <pc:spChg chg="add">
          <ac:chgData name="Uimonen Heidi" userId="19a563d6-ff25-4fdc-a7a6-969bb8b5e6a0" providerId="ADAL" clId="{E192EA89-6202-4685-BBBF-2687C6DFE30F}" dt="2019-09-29T12:30:22.341" v="187"/>
          <ac:spMkLst>
            <pc:docMk/>
            <pc:sldMk cId="3136256719" sldId="386"/>
            <ac:spMk id="68" creationId="{BB5E124C-2C73-43D1-B3A3-3D86337D880B}"/>
          </ac:spMkLst>
        </pc:spChg>
        <pc:spChg chg="add">
          <ac:chgData name="Uimonen Heidi" userId="19a563d6-ff25-4fdc-a7a6-969bb8b5e6a0" providerId="ADAL" clId="{E192EA89-6202-4685-BBBF-2687C6DFE30F}" dt="2019-09-29T12:30:22.341" v="187"/>
          <ac:spMkLst>
            <pc:docMk/>
            <pc:sldMk cId="3136256719" sldId="386"/>
            <ac:spMk id="69" creationId="{C9233093-2C93-4711-B35D-0080B3D0EE04}"/>
          </ac:spMkLst>
        </pc:spChg>
        <pc:cxnChg chg="mod">
          <ac:chgData name="Uimonen Heidi" userId="19a563d6-ff25-4fdc-a7a6-969bb8b5e6a0" providerId="ADAL" clId="{E192EA89-6202-4685-BBBF-2687C6DFE30F}" dt="2019-09-30T11:49:30.071" v="3007" actId="1035"/>
          <ac:cxnSpMkLst>
            <pc:docMk/>
            <pc:sldMk cId="3136256719" sldId="386"/>
            <ac:cxnSpMk id="40" creationId="{55682ED0-325E-4842-92E2-861E97224B14}"/>
          </ac:cxnSpMkLst>
        </pc:cxnChg>
        <pc:cxnChg chg="mod">
          <ac:chgData name="Uimonen Heidi" userId="19a563d6-ff25-4fdc-a7a6-969bb8b5e6a0" providerId="ADAL" clId="{E192EA89-6202-4685-BBBF-2687C6DFE30F}" dt="2019-09-30T11:49:30.071" v="3007" actId="1035"/>
          <ac:cxnSpMkLst>
            <pc:docMk/>
            <pc:sldMk cId="3136256719" sldId="386"/>
            <ac:cxnSpMk id="46" creationId="{DAA6D431-73B2-4D55-B630-2441ADAAB387}"/>
          </ac:cxnSpMkLst>
        </pc:cxnChg>
        <pc:cxnChg chg="mod">
          <ac:chgData name="Uimonen Heidi" userId="19a563d6-ff25-4fdc-a7a6-969bb8b5e6a0" providerId="ADAL" clId="{E192EA89-6202-4685-BBBF-2687C6DFE30F}" dt="2019-09-30T11:49:30.071" v="3007" actId="1035"/>
          <ac:cxnSpMkLst>
            <pc:docMk/>
            <pc:sldMk cId="3136256719" sldId="386"/>
            <ac:cxnSpMk id="47" creationId="{797317B0-8022-4498-AA38-E2E6A686DF73}"/>
          </ac:cxnSpMkLst>
        </pc:cxnChg>
        <pc:cxnChg chg="mod">
          <ac:chgData name="Uimonen Heidi" userId="19a563d6-ff25-4fdc-a7a6-969bb8b5e6a0" providerId="ADAL" clId="{E192EA89-6202-4685-BBBF-2687C6DFE30F}" dt="2019-09-30T11:49:30.071" v="3007" actId="1035"/>
          <ac:cxnSpMkLst>
            <pc:docMk/>
            <pc:sldMk cId="3136256719" sldId="386"/>
            <ac:cxnSpMk id="48" creationId="{32A948D0-E56D-41D7-93C3-0FFA99CB2036}"/>
          </ac:cxnSpMkLst>
        </pc:cxnChg>
        <pc:cxnChg chg="mod">
          <ac:chgData name="Uimonen Heidi" userId="19a563d6-ff25-4fdc-a7a6-969bb8b5e6a0" providerId="ADAL" clId="{E192EA89-6202-4685-BBBF-2687C6DFE30F}" dt="2019-09-30T11:49:30.071" v="3007" actId="1035"/>
          <ac:cxnSpMkLst>
            <pc:docMk/>
            <pc:sldMk cId="3136256719" sldId="386"/>
            <ac:cxnSpMk id="49" creationId="{F69CF618-7A9C-421A-896D-0ED11CE78780}"/>
          </ac:cxnSpMkLst>
        </pc:cxnChg>
        <pc:cxnChg chg="mod">
          <ac:chgData name="Uimonen Heidi" userId="19a563d6-ff25-4fdc-a7a6-969bb8b5e6a0" providerId="ADAL" clId="{E192EA89-6202-4685-BBBF-2687C6DFE30F}" dt="2019-09-30T11:49:30.071" v="3007" actId="1035"/>
          <ac:cxnSpMkLst>
            <pc:docMk/>
            <pc:sldMk cId="3136256719" sldId="386"/>
            <ac:cxnSpMk id="50" creationId="{84060B25-BE84-4DEA-8D8A-3E34A4BC1E3C}"/>
          </ac:cxnSpMkLst>
        </pc:cxnChg>
      </pc:sldChg>
      <pc:sldChg chg="modSp add ord">
        <pc:chgData name="Uimonen Heidi" userId="19a563d6-ff25-4fdc-a7a6-969bb8b5e6a0" providerId="ADAL" clId="{E192EA89-6202-4685-BBBF-2687C6DFE30F}" dt="2019-09-29T12:44:31.541" v="229"/>
        <pc:sldMkLst>
          <pc:docMk/>
          <pc:sldMk cId="4106304988" sldId="387"/>
        </pc:sldMkLst>
        <pc:spChg chg="mod">
          <ac:chgData name="Uimonen Heidi" userId="19a563d6-ff25-4fdc-a7a6-969bb8b5e6a0" providerId="ADAL" clId="{E192EA89-6202-4685-BBBF-2687C6DFE30F}" dt="2019-09-29T12:44:31.541" v="229"/>
          <ac:spMkLst>
            <pc:docMk/>
            <pc:sldMk cId="4106304988" sldId="387"/>
            <ac:spMk id="2" creationId="{E519812F-E108-471D-A29E-3365FFE1990E}"/>
          </ac:spMkLst>
        </pc:spChg>
        <pc:spChg chg="mod">
          <ac:chgData name="Uimonen Heidi" userId="19a563d6-ff25-4fdc-a7a6-969bb8b5e6a0" providerId="ADAL" clId="{E192EA89-6202-4685-BBBF-2687C6DFE30F}" dt="2019-09-29T12:44:25.444" v="228"/>
          <ac:spMkLst>
            <pc:docMk/>
            <pc:sldMk cId="4106304988" sldId="387"/>
            <ac:spMk id="5" creationId="{32D2C97D-9F63-44E9-9EAD-33B919606C18}"/>
          </ac:spMkLst>
        </pc:spChg>
      </pc:sldChg>
    </pc:docChg>
  </pc:docChgLst>
  <pc:docChgLst>
    <pc:chgData name="sami.repo" userId="S::sami.repo_tuni.fi#ext#@elenia.onmicrosoft.com::9054f72c-a501-42d5-b60b-393b11fda639" providerId="AD" clId="Web-{368258D2-0E00-4EE2-B0CE-748D0543F6D1}"/>
    <pc:docChg chg="addSld modSld">
      <pc:chgData name="sami.repo" userId="S::sami.repo_tuni.fi#ext#@elenia.onmicrosoft.com::9054f72c-a501-42d5-b60b-393b11fda639" providerId="AD" clId="Web-{368258D2-0E00-4EE2-B0CE-748D0543F6D1}" dt="2019-08-30T12:12:48.384" v="249" actId="20577"/>
      <pc:docMkLst>
        <pc:docMk/>
      </pc:docMkLst>
      <pc:sldChg chg="modSp">
        <pc:chgData name="sami.repo" userId="S::sami.repo_tuni.fi#ext#@elenia.onmicrosoft.com::9054f72c-a501-42d5-b60b-393b11fda639" providerId="AD" clId="Web-{368258D2-0E00-4EE2-B0CE-748D0543F6D1}" dt="2019-08-30T12:12:48.384" v="249" actId="20577"/>
        <pc:sldMkLst>
          <pc:docMk/>
          <pc:sldMk cId="1536489308" sldId="341"/>
        </pc:sldMkLst>
        <pc:spChg chg="mod">
          <ac:chgData name="sami.repo" userId="S::sami.repo_tuni.fi#ext#@elenia.onmicrosoft.com::9054f72c-a501-42d5-b60b-393b11fda639" providerId="AD" clId="Web-{368258D2-0E00-4EE2-B0CE-748D0543F6D1}" dt="2019-08-30T12:12:48.384" v="249" actId="20577"/>
          <ac:spMkLst>
            <pc:docMk/>
            <pc:sldMk cId="1536489308" sldId="341"/>
            <ac:spMk id="3" creationId="{759DFA20-B8C4-403E-AE3D-A7C47BFD6A5D}"/>
          </ac:spMkLst>
        </pc:spChg>
      </pc:sldChg>
      <pc:sldChg chg="modSp">
        <pc:chgData name="sami.repo" userId="S::sami.repo_tuni.fi#ext#@elenia.onmicrosoft.com::9054f72c-a501-42d5-b60b-393b11fda639" providerId="AD" clId="Web-{368258D2-0E00-4EE2-B0CE-748D0543F6D1}" dt="2019-08-30T12:05:39.678" v="98" actId="20577"/>
        <pc:sldMkLst>
          <pc:docMk/>
          <pc:sldMk cId="3101368814" sldId="350"/>
        </pc:sldMkLst>
        <pc:spChg chg="mod">
          <ac:chgData name="sami.repo" userId="S::sami.repo_tuni.fi#ext#@elenia.onmicrosoft.com::9054f72c-a501-42d5-b60b-393b11fda639" providerId="AD" clId="Web-{368258D2-0E00-4EE2-B0CE-748D0543F6D1}" dt="2019-08-30T12:05:39.678" v="98" actId="20577"/>
          <ac:spMkLst>
            <pc:docMk/>
            <pc:sldMk cId="3101368814" sldId="350"/>
            <ac:spMk id="3" creationId="{03E9C48C-5D0A-4614-93BC-141676AA3112}"/>
          </ac:spMkLst>
        </pc:spChg>
      </pc:sldChg>
      <pc:sldChg chg="modSp new">
        <pc:chgData name="sami.repo" userId="S::sami.repo_tuni.fi#ext#@elenia.onmicrosoft.com::9054f72c-a501-42d5-b60b-393b11fda639" providerId="AD" clId="Web-{368258D2-0E00-4EE2-B0CE-748D0543F6D1}" dt="2019-08-30T11:56:07.438" v="66" actId="20577"/>
        <pc:sldMkLst>
          <pc:docMk/>
          <pc:sldMk cId="1136328327" sldId="351"/>
        </pc:sldMkLst>
        <pc:spChg chg="mod">
          <ac:chgData name="sami.repo" userId="S::sami.repo_tuni.fi#ext#@elenia.onmicrosoft.com::9054f72c-a501-42d5-b60b-393b11fda639" providerId="AD" clId="Web-{368258D2-0E00-4EE2-B0CE-748D0543F6D1}" dt="2019-08-30T11:55:32.532" v="28" actId="20577"/>
          <ac:spMkLst>
            <pc:docMk/>
            <pc:sldMk cId="1136328327" sldId="351"/>
            <ac:spMk id="2" creationId="{3801C8B0-D094-4D86-8ABA-CFC4DB5937C0}"/>
          </ac:spMkLst>
        </pc:spChg>
        <pc:spChg chg="mod">
          <ac:chgData name="sami.repo" userId="S::sami.repo_tuni.fi#ext#@elenia.onmicrosoft.com::9054f72c-a501-42d5-b60b-393b11fda639" providerId="AD" clId="Web-{368258D2-0E00-4EE2-B0CE-748D0543F6D1}" dt="2019-08-30T11:56:07.438" v="66" actId="20577"/>
          <ac:spMkLst>
            <pc:docMk/>
            <pc:sldMk cId="1136328327" sldId="351"/>
            <ac:spMk id="3" creationId="{B4525F08-E846-4D7A-BEA6-D3B97F044E65}"/>
          </ac:spMkLst>
        </pc:spChg>
      </pc:sldChg>
    </pc:docChg>
  </pc:docChgLst>
  <pc:docChgLst>
    <pc:chgData name="Lindroos Risto" userId="S::risto.lindroos_fingrid.fi#ext#@elenia.onmicrosoft.com::ee427754-c894-43d4-806c-853bced623a6" providerId="AD" clId="Web-{235C954D-E1EE-420A-8592-1B5C43DDBAF6}"/>
    <pc:docChg chg="modSld sldOrd">
      <pc:chgData name="Lindroos Risto" userId="S::risto.lindroos_fingrid.fi#ext#@elenia.onmicrosoft.com::ee427754-c894-43d4-806c-853bced623a6" providerId="AD" clId="Web-{235C954D-E1EE-420A-8592-1B5C43DDBAF6}" dt="2019-09-30T05:53:52.404" v="439" actId="1076"/>
      <pc:docMkLst>
        <pc:docMk/>
      </pc:docMkLst>
      <pc:sldChg chg="modSp ord">
        <pc:chgData name="Lindroos Risto" userId="S::risto.lindroos_fingrid.fi#ext#@elenia.onmicrosoft.com::ee427754-c894-43d4-806c-853bced623a6" providerId="AD" clId="Web-{235C954D-E1EE-420A-8592-1B5C43DDBAF6}" dt="2019-09-30T05:44:22.824" v="299" actId="20577"/>
        <pc:sldMkLst>
          <pc:docMk/>
          <pc:sldMk cId="2126722548" sldId="381"/>
        </pc:sldMkLst>
        <pc:spChg chg="mod">
          <ac:chgData name="Lindroos Risto" userId="S::risto.lindroos_fingrid.fi#ext#@elenia.onmicrosoft.com::ee427754-c894-43d4-806c-853bced623a6" providerId="AD" clId="Web-{235C954D-E1EE-420A-8592-1B5C43DDBAF6}" dt="2019-09-30T05:44:22.824" v="299" actId="20577"/>
          <ac:spMkLst>
            <pc:docMk/>
            <pc:sldMk cId="2126722548" sldId="381"/>
            <ac:spMk id="2" creationId="{9ADA77EA-E4FE-4E6A-A466-5C148DCA2D6B}"/>
          </ac:spMkLst>
        </pc:spChg>
        <pc:spChg chg="mod">
          <ac:chgData name="Lindroos Risto" userId="S::risto.lindroos_fingrid.fi#ext#@elenia.onmicrosoft.com::ee427754-c894-43d4-806c-853bced623a6" providerId="AD" clId="Web-{235C954D-E1EE-420A-8592-1B5C43DDBAF6}" dt="2019-09-30T05:41:14.130" v="196" actId="20577"/>
          <ac:spMkLst>
            <pc:docMk/>
            <pc:sldMk cId="2126722548" sldId="381"/>
            <ac:spMk id="5" creationId="{D89AF11C-7994-4837-B5EB-2274963014FA}"/>
          </ac:spMkLst>
        </pc:spChg>
      </pc:sldChg>
      <pc:sldChg chg="modSp">
        <pc:chgData name="Lindroos Risto" userId="S::risto.lindroos_fingrid.fi#ext#@elenia.onmicrosoft.com::ee427754-c894-43d4-806c-853bced623a6" providerId="AD" clId="Web-{235C954D-E1EE-420A-8592-1B5C43DDBAF6}" dt="2019-09-30T05:32:12.879" v="68" actId="20577"/>
        <pc:sldMkLst>
          <pc:docMk/>
          <pc:sldMk cId="3766723260" sldId="382"/>
        </pc:sldMkLst>
        <pc:spChg chg="mod">
          <ac:chgData name="Lindroos Risto" userId="S::risto.lindroos_fingrid.fi#ext#@elenia.onmicrosoft.com::ee427754-c894-43d4-806c-853bced623a6" providerId="AD" clId="Web-{235C954D-E1EE-420A-8592-1B5C43DDBAF6}" dt="2019-09-30T05:32:12.879" v="68" actId="20577"/>
          <ac:spMkLst>
            <pc:docMk/>
            <pc:sldMk cId="3766723260" sldId="382"/>
            <ac:spMk id="2" creationId="{66BD2B51-0A90-4964-9ECD-016652C1A36D}"/>
          </ac:spMkLst>
        </pc:spChg>
      </pc:sldChg>
      <pc:sldChg chg="modSp ord">
        <pc:chgData name="Lindroos Risto" userId="S::risto.lindroos_fingrid.fi#ext#@elenia.onmicrosoft.com::ee427754-c894-43d4-806c-853bced623a6" providerId="AD" clId="Web-{235C954D-E1EE-420A-8592-1B5C43DDBAF6}" dt="2019-09-30T05:41:29.209" v="198" actId="20577"/>
        <pc:sldMkLst>
          <pc:docMk/>
          <pc:sldMk cId="565668126" sldId="383"/>
        </pc:sldMkLst>
        <pc:spChg chg="mod">
          <ac:chgData name="Lindroos Risto" userId="S::risto.lindroos_fingrid.fi#ext#@elenia.onmicrosoft.com::ee427754-c894-43d4-806c-853bced623a6" providerId="AD" clId="Web-{235C954D-E1EE-420A-8592-1B5C43DDBAF6}" dt="2019-09-30T05:25:59.992" v="4" actId="20577"/>
          <ac:spMkLst>
            <pc:docMk/>
            <pc:sldMk cId="565668126" sldId="383"/>
            <ac:spMk id="2" creationId="{AC418EAC-3141-4283-9313-D97A565B4999}"/>
          </ac:spMkLst>
        </pc:spChg>
        <pc:spChg chg="mod">
          <ac:chgData name="Lindroos Risto" userId="S::risto.lindroos_fingrid.fi#ext#@elenia.onmicrosoft.com::ee427754-c894-43d4-806c-853bced623a6" providerId="AD" clId="Web-{235C954D-E1EE-420A-8592-1B5C43DDBAF6}" dt="2019-09-30T05:41:29.209" v="198" actId="20577"/>
          <ac:spMkLst>
            <pc:docMk/>
            <pc:sldMk cId="565668126" sldId="383"/>
            <ac:spMk id="5" creationId="{8F0F02F4-3364-42E7-A08F-9D1EA82BAEE0}"/>
          </ac:spMkLst>
        </pc:spChg>
      </pc:sldChg>
      <pc:sldChg chg="modSp ord">
        <pc:chgData name="Lindroos Risto" userId="S::risto.lindroos_fingrid.fi#ext#@elenia.onmicrosoft.com::ee427754-c894-43d4-806c-853bced623a6" providerId="AD" clId="Web-{235C954D-E1EE-420A-8592-1B5C43DDBAF6}" dt="2019-09-30T05:53:52.404" v="439" actId="1076"/>
        <pc:sldMkLst>
          <pc:docMk/>
          <pc:sldMk cId="3525278356" sldId="384"/>
        </pc:sldMkLst>
        <pc:spChg chg="mod">
          <ac:chgData name="Lindroos Risto" userId="S::risto.lindroos_fingrid.fi#ext#@elenia.onmicrosoft.com::ee427754-c894-43d4-806c-853bced623a6" providerId="AD" clId="Web-{235C954D-E1EE-420A-8592-1B5C43DDBAF6}" dt="2019-09-30T05:53:40.951" v="437" actId="1076"/>
          <ac:spMkLst>
            <pc:docMk/>
            <pc:sldMk cId="3525278356" sldId="384"/>
            <ac:spMk id="2" creationId="{79FA8F37-9BD1-48D1-B6C1-EE3F618AF710}"/>
          </ac:spMkLst>
        </pc:spChg>
        <pc:spChg chg="mod">
          <ac:chgData name="Lindroos Risto" userId="S::risto.lindroos_fingrid.fi#ext#@elenia.onmicrosoft.com::ee427754-c894-43d4-806c-853bced623a6" providerId="AD" clId="Web-{235C954D-E1EE-420A-8592-1B5C43DDBAF6}" dt="2019-09-30T05:53:46.060" v="438" actId="1076"/>
          <ac:spMkLst>
            <pc:docMk/>
            <pc:sldMk cId="3525278356" sldId="384"/>
            <ac:spMk id="3" creationId="{62D0F6C4-081E-4415-BE08-0B21E4233A68}"/>
          </ac:spMkLst>
        </pc:spChg>
        <pc:spChg chg="mod">
          <ac:chgData name="Lindroos Risto" userId="S::risto.lindroos_fingrid.fi#ext#@elenia.onmicrosoft.com::ee427754-c894-43d4-806c-853bced623a6" providerId="AD" clId="Web-{235C954D-E1EE-420A-8592-1B5C43DDBAF6}" dt="2019-09-30T05:53:52.404" v="439" actId="1076"/>
          <ac:spMkLst>
            <pc:docMk/>
            <pc:sldMk cId="3525278356" sldId="384"/>
            <ac:spMk id="4" creationId="{7C061F0B-0025-495A-8DC0-D690A34D5920}"/>
          </ac:spMkLst>
        </pc:spChg>
        <pc:spChg chg="mod">
          <ac:chgData name="Lindroos Risto" userId="S::risto.lindroos_fingrid.fi#ext#@elenia.onmicrosoft.com::ee427754-c894-43d4-806c-853bced623a6" providerId="AD" clId="Web-{235C954D-E1EE-420A-8592-1B5C43DDBAF6}" dt="2019-09-30T05:50:18.148" v="364" actId="1076"/>
          <ac:spMkLst>
            <pc:docMk/>
            <pc:sldMk cId="3525278356" sldId="384"/>
            <ac:spMk id="5" creationId="{9263F604-1B97-4729-80A3-668548A28108}"/>
          </ac:spMkLst>
        </pc:spChg>
        <pc:spChg chg="mod">
          <ac:chgData name="Lindroos Risto" userId="S::risto.lindroos_fingrid.fi#ext#@elenia.onmicrosoft.com::ee427754-c894-43d4-806c-853bced623a6" providerId="AD" clId="Web-{235C954D-E1EE-420A-8592-1B5C43DDBAF6}" dt="2019-09-30T05:53:23.654" v="428" actId="20577"/>
          <ac:spMkLst>
            <pc:docMk/>
            <pc:sldMk cId="3525278356" sldId="384"/>
            <ac:spMk id="6" creationId="{C4AA9B4D-C134-4575-92D1-B1AC9966F23A}"/>
          </ac:spMkLst>
        </pc:spChg>
      </pc:sldChg>
      <pc:sldChg chg="modSp">
        <pc:chgData name="Lindroos Risto" userId="S::risto.lindroos_fingrid.fi#ext#@elenia.onmicrosoft.com::ee427754-c894-43d4-806c-853bced623a6" providerId="AD" clId="Web-{235C954D-E1EE-420A-8592-1B5C43DDBAF6}" dt="2019-09-30T05:32:40.880" v="78" actId="20577"/>
        <pc:sldMkLst>
          <pc:docMk/>
          <pc:sldMk cId="2592028125" sldId="385"/>
        </pc:sldMkLst>
        <pc:spChg chg="mod">
          <ac:chgData name="Lindroos Risto" userId="S::risto.lindroos_fingrid.fi#ext#@elenia.onmicrosoft.com::ee427754-c894-43d4-806c-853bced623a6" providerId="AD" clId="Web-{235C954D-E1EE-420A-8592-1B5C43DDBAF6}" dt="2019-09-30T05:32:40.880" v="78" actId="20577"/>
          <ac:spMkLst>
            <pc:docMk/>
            <pc:sldMk cId="2592028125" sldId="385"/>
            <ac:spMk id="2" creationId="{98CA49D7-C065-49F5-9F6E-6890FA8D934B}"/>
          </ac:spMkLst>
        </pc:spChg>
      </pc:sldChg>
    </pc:docChg>
  </pc:docChgLst>
  <pc:docChgLst>
    <pc:chgData name="Lindroos Risto" userId="S::risto.lindroos_fingrid.fi#ext#@elenia.onmicrosoft.com::ee427754-c894-43d4-806c-853bced623a6" providerId="AD" clId="Web-{414702A6-A524-4634-AE46-3FB5330E6FD9}"/>
    <pc:docChg chg="modSld">
      <pc:chgData name="Lindroos Risto" userId="S::risto.lindroos_fingrid.fi#ext#@elenia.onmicrosoft.com::ee427754-c894-43d4-806c-853bced623a6" providerId="AD" clId="Web-{414702A6-A524-4634-AE46-3FB5330E6FD9}" dt="2019-09-30T06:56:18.370" v="233" actId="20577"/>
      <pc:docMkLst>
        <pc:docMk/>
      </pc:docMkLst>
      <pc:sldChg chg="modSp">
        <pc:chgData name="Lindroos Risto" userId="S::risto.lindroos_fingrid.fi#ext#@elenia.onmicrosoft.com::ee427754-c894-43d4-806c-853bced623a6" providerId="AD" clId="Web-{414702A6-A524-4634-AE46-3FB5330E6FD9}" dt="2019-09-30T06:56:18.135" v="231" actId="20577"/>
        <pc:sldMkLst>
          <pc:docMk/>
          <pc:sldMk cId="959042334" sldId="365"/>
        </pc:sldMkLst>
        <pc:spChg chg="mod">
          <ac:chgData name="Lindroos Risto" userId="S::risto.lindroos_fingrid.fi#ext#@elenia.onmicrosoft.com::ee427754-c894-43d4-806c-853bced623a6" providerId="AD" clId="Web-{414702A6-A524-4634-AE46-3FB5330E6FD9}" dt="2019-09-30T06:56:18.135" v="231" actId="20577"/>
          <ac:spMkLst>
            <pc:docMk/>
            <pc:sldMk cId="959042334" sldId="365"/>
            <ac:spMk id="2" creationId="{BFCC00C7-C81C-411E-B15E-C4F927B2D9D8}"/>
          </ac:spMkLst>
        </pc:spChg>
      </pc:sldChg>
    </pc:docChg>
  </pc:docChgLst>
  <pc:docChgLst>
    <pc:chgData name="Sami Repo (TAU)" userId="S::sami.repo_tuni.fi#ext#@elenia.onmicrosoft.com::9054f72c-a501-42d5-b60b-393b11fda639" providerId="AD" clId="Web-{140B159E-6300-41A0-B300-5AA3A4940416}"/>
    <pc:docChg chg="addSld delSld modSld">
      <pc:chgData name="Sami Repo (TAU)" userId="S::sami.repo_tuni.fi#ext#@elenia.onmicrosoft.com::9054f72c-a501-42d5-b60b-393b11fda639" providerId="AD" clId="Web-{140B159E-6300-41A0-B300-5AA3A4940416}" dt="2019-09-30T07:24:08.396" v="221" actId="20577"/>
      <pc:docMkLst>
        <pc:docMk/>
      </pc:docMkLst>
      <pc:sldChg chg="modSp">
        <pc:chgData name="Sami Repo (TAU)" userId="S::sami.repo_tuni.fi#ext#@elenia.onmicrosoft.com::9054f72c-a501-42d5-b60b-393b11fda639" providerId="AD" clId="Web-{140B159E-6300-41A0-B300-5AA3A4940416}" dt="2019-09-30T07:12:50.272" v="3" actId="20577"/>
        <pc:sldMkLst>
          <pc:docMk/>
          <pc:sldMk cId="3575770739" sldId="375"/>
        </pc:sldMkLst>
        <pc:spChg chg="mod">
          <ac:chgData name="Sami Repo (TAU)" userId="S::sami.repo_tuni.fi#ext#@elenia.onmicrosoft.com::9054f72c-a501-42d5-b60b-393b11fda639" providerId="AD" clId="Web-{140B159E-6300-41A0-B300-5AA3A4940416}" dt="2019-09-30T07:12:50.272" v="3" actId="20577"/>
          <ac:spMkLst>
            <pc:docMk/>
            <pc:sldMk cId="3575770739" sldId="375"/>
            <ac:spMk id="2" creationId="{0FDACD2F-D41B-444F-826D-2A0D131737F8}"/>
          </ac:spMkLst>
        </pc:spChg>
      </pc:sldChg>
      <pc:sldChg chg="modSp">
        <pc:chgData name="Sami Repo (TAU)" userId="S::sami.repo_tuni.fi#ext#@elenia.onmicrosoft.com::9054f72c-a501-42d5-b60b-393b11fda639" providerId="AD" clId="Web-{140B159E-6300-41A0-B300-5AA3A4940416}" dt="2019-09-30T07:24:08.396" v="220" actId="20577"/>
        <pc:sldMkLst>
          <pc:docMk/>
          <pc:sldMk cId="3233574475" sldId="376"/>
        </pc:sldMkLst>
        <pc:spChg chg="mod">
          <ac:chgData name="Sami Repo (TAU)" userId="S::sami.repo_tuni.fi#ext#@elenia.onmicrosoft.com::9054f72c-a501-42d5-b60b-393b11fda639" providerId="AD" clId="Web-{140B159E-6300-41A0-B300-5AA3A4940416}" dt="2019-09-30T07:24:08.396" v="220" actId="20577"/>
          <ac:spMkLst>
            <pc:docMk/>
            <pc:sldMk cId="3233574475" sldId="376"/>
            <ac:spMk id="2" creationId="{7FEE5D7F-701D-4279-B407-ACBF8502BE73}"/>
          </ac:spMkLst>
        </pc:spChg>
        <pc:spChg chg="mod">
          <ac:chgData name="Sami Repo (TAU)" userId="S::sami.repo_tuni.fi#ext#@elenia.onmicrosoft.com::9054f72c-a501-42d5-b60b-393b11fda639" providerId="AD" clId="Web-{140B159E-6300-41A0-B300-5AA3A4940416}" dt="2019-09-30T07:15:37.475" v="126" actId="20577"/>
          <ac:spMkLst>
            <pc:docMk/>
            <pc:sldMk cId="3233574475" sldId="376"/>
            <ac:spMk id="5" creationId="{1CBC8CC3-681C-411D-8569-819C3BE2B675}"/>
          </ac:spMkLst>
        </pc:spChg>
      </pc:sldChg>
      <pc:sldChg chg="modSp">
        <pc:chgData name="Sami Repo (TAU)" userId="S::sami.repo_tuni.fi#ext#@elenia.onmicrosoft.com::9054f72c-a501-42d5-b60b-393b11fda639" providerId="AD" clId="Web-{140B159E-6300-41A0-B300-5AA3A4940416}" dt="2019-09-30T07:18:56.350" v="190" actId="20577"/>
        <pc:sldMkLst>
          <pc:docMk/>
          <pc:sldMk cId="1350552803" sldId="377"/>
        </pc:sldMkLst>
        <pc:spChg chg="mod">
          <ac:chgData name="Sami Repo (TAU)" userId="S::sami.repo_tuni.fi#ext#@elenia.onmicrosoft.com::9054f72c-a501-42d5-b60b-393b11fda639" providerId="AD" clId="Web-{140B159E-6300-41A0-B300-5AA3A4940416}" dt="2019-09-30T07:18:56.350" v="190" actId="20577"/>
          <ac:spMkLst>
            <pc:docMk/>
            <pc:sldMk cId="1350552803" sldId="377"/>
            <ac:spMk id="5" creationId="{E6016636-0659-4BA4-B8DF-1B880C4DD7CA}"/>
          </ac:spMkLst>
        </pc:spChg>
      </pc:sldChg>
      <pc:sldChg chg="modSp add replId">
        <pc:chgData name="Sami Repo (TAU)" userId="S::sami.repo_tuni.fi#ext#@elenia.onmicrosoft.com::9054f72c-a501-42d5-b60b-393b11fda639" providerId="AD" clId="Web-{140B159E-6300-41A0-B300-5AA3A4940416}" dt="2019-09-30T07:21:35.505" v="205" actId="20577"/>
        <pc:sldMkLst>
          <pc:docMk/>
          <pc:sldMk cId="2549932023" sldId="388"/>
        </pc:sldMkLst>
        <pc:spChg chg="mod">
          <ac:chgData name="Sami Repo (TAU)" userId="S::sami.repo_tuni.fi#ext#@elenia.onmicrosoft.com::9054f72c-a501-42d5-b60b-393b11fda639" providerId="AD" clId="Web-{140B159E-6300-41A0-B300-5AA3A4940416}" dt="2019-09-30T07:21:35.505" v="205" actId="20577"/>
          <ac:spMkLst>
            <pc:docMk/>
            <pc:sldMk cId="2549932023" sldId="388"/>
            <ac:spMk id="2" creationId="{0FDACD2F-D41B-444F-826D-2A0D131737F8}"/>
          </ac:spMkLst>
        </pc:spChg>
      </pc:sldChg>
      <pc:sldChg chg="add del replId">
        <pc:chgData name="Sami Repo (TAU)" userId="S::sami.repo_tuni.fi#ext#@elenia.onmicrosoft.com::9054f72c-a501-42d5-b60b-393b11fda639" providerId="AD" clId="Web-{140B159E-6300-41A0-B300-5AA3A4940416}" dt="2019-09-30T07:13:31.272" v="14"/>
        <pc:sldMkLst>
          <pc:docMk/>
          <pc:sldMk cId="2058411302" sldId="389"/>
        </pc:sldMkLst>
      </pc:sldChg>
      <pc:sldChg chg="modSp add replId">
        <pc:chgData name="Sami Repo (TAU)" userId="S::sami.repo_tuni.fi#ext#@elenia.onmicrosoft.com::9054f72c-a501-42d5-b60b-393b11fda639" providerId="AD" clId="Web-{140B159E-6300-41A0-B300-5AA3A4940416}" dt="2019-09-30T07:18:16.475" v="154" actId="20577"/>
        <pc:sldMkLst>
          <pc:docMk/>
          <pc:sldMk cId="3042380040" sldId="389"/>
        </pc:sldMkLst>
        <pc:spChg chg="mod">
          <ac:chgData name="Sami Repo (TAU)" userId="S::sami.repo_tuni.fi#ext#@elenia.onmicrosoft.com::9054f72c-a501-42d5-b60b-393b11fda639" providerId="AD" clId="Web-{140B159E-6300-41A0-B300-5AA3A4940416}" dt="2019-09-30T07:18:16.475" v="154" actId="20577"/>
          <ac:spMkLst>
            <pc:docMk/>
            <pc:sldMk cId="3042380040" sldId="389"/>
            <ac:spMk id="2" creationId="{7FEE5D7F-701D-4279-B407-ACBF8502BE73}"/>
          </ac:spMkLst>
        </pc:spChg>
        <pc:spChg chg="mod">
          <ac:chgData name="Sami Repo (TAU)" userId="S::sami.repo_tuni.fi#ext#@elenia.onmicrosoft.com::9054f72c-a501-42d5-b60b-393b11fda639" providerId="AD" clId="Web-{140B159E-6300-41A0-B300-5AA3A4940416}" dt="2019-09-30T07:15:34.881" v="124" actId="20577"/>
          <ac:spMkLst>
            <pc:docMk/>
            <pc:sldMk cId="3042380040" sldId="389"/>
            <ac:spMk id="5" creationId="{1CBC8CC3-681C-411D-8569-819C3BE2B675}"/>
          </ac:spMkLst>
        </pc:spChg>
      </pc:sldChg>
      <pc:sldChg chg="add del replId">
        <pc:chgData name="Sami Repo (TAU)" userId="S::sami.repo_tuni.fi#ext#@elenia.onmicrosoft.com::9054f72c-a501-42d5-b60b-393b11fda639" providerId="AD" clId="Web-{140B159E-6300-41A0-B300-5AA3A4940416}" dt="2019-09-30T07:13:31.272" v="13"/>
        <pc:sldMkLst>
          <pc:docMk/>
          <pc:sldMk cId="357350066" sldId="390"/>
        </pc:sldMkLst>
      </pc:sldChg>
    </pc:docChg>
  </pc:docChgLst>
  <pc:docChgLst>
    <pc:chgData name="Rinta-Luoma Jukka" userId="S::jukka.rinta-luoma_fingrid.fi#ext#@elenia.onmicrosoft.com::25100888-cb44-40d5-ae88-9fb0ededbe11" providerId="AD" clId="Web-{1103A838-1DFD-45D2-AA79-497D32FEB55E}"/>
    <pc:docChg chg="modSld">
      <pc:chgData name="Rinta-Luoma Jukka" userId="S::jukka.rinta-luoma_fingrid.fi#ext#@elenia.onmicrosoft.com::25100888-cb44-40d5-ae88-9fb0ededbe11" providerId="AD" clId="Web-{1103A838-1DFD-45D2-AA79-497D32FEB55E}" dt="2019-10-07T11:49:46.246" v="26" actId="1076"/>
      <pc:docMkLst>
        <pc:docMk/>
      </pc:docMkLst>
      <pc:sldChg chg="modSp">
        <pc:chgData name="Rinta-Luoma Jukka" userId="S::jukka.rinta-luoma_fingrid.fi#ext#@elenia.onmicrosoft.com::25100888-cb44-40d5-ae88-9fb0ededbe11" providerId="AD" clId="Web-{1103A838-1DFD-45D2-AA79-497D32FEB55E}" dt="2019-10-07T11:49:46.246" v="26" actId="1076"/>
        <pc:sldMkLst>
          <pc:docMk/>
          <pc:sldMk cId="3840013619" sldId="352"/>
        </pc:sldMkLst>
        <pc:spChg chg="mod">
          <ac:chgData name="Rinta-Luoma Jukka" userId="S::jukka.rinta-luoma_fingrid.fi#ext#@elenia.onmicrosoft.com::25100888-cb44-40d5-ae88-9fb0ededbe11" providerId="AD" clId="Web-{1103A838-1DFD-45D2-AA79-497D32FEB55E}" dt="2019-10-07T11:49:46.246" v="26" actId="1076"/>
          <ac:spMkLst>
            <pc:docMk/>
            <pc:sldMk cId="3840013619" sldId="352"/>
            <ac:spMk id="4" creationId="{00000000-0000-0000-0000-000000000000}"/>
          </ac:spMkLst>
        </pc:spChg>
        <pc:spChg chg="mod">
          <ac:chgData name="Rinta-Luoma Jukka" userId="S::jukka.rinta-luoma_fingrid.fi#ext#@elenia.onmicrosoft.com::25100888-cb44-40d5-ae88-9fb0ededbe11" providerId="AD" clId="Web-{1103A838-1DFD-45D2-AA79-497D32FEB55E}" dt="2019-10-07T11:47:48.840" v="3" actId="20577"/>
          <ac:spMkLst>
            <pc:docMk/>
            <pc:sldMk cId="3840013619" sldId="352"/>
            <ac:spMk id="22" creationId="{00000000-0000-0000-0000-000000000000}"/>
          </ac:spMkLst>
        </pc:spChg>
        <pc:spChg chg="mod">
          <ac:chgData name="Rinta-Luoma Jukka" userId="S::jukka.rinta-luoma_fingrid.fi#ext#@elenia.onmicrosoft.com::25100888-cb44-40d5-ae88-9fb0ededbe11" providerId="AD" clId="Web-{1103A838-1DFD-45D2-AA79-497D32FEB55E}" dt="2019-10-07T11:49:01.465" v="21" actId="20577"/>
          <ac:spMkLst>
            <pc:docMk/>
            <pc:sldMk cId="3840013619" sldId="352"/>
            <ac:spMk id="26" creationId="{00000000-0000-0000-0000-000000000000}"/>
          </ac:spMkLst>
        </pc:spChg>
        <pc:spChg chg="mod">
          <ac:chgData name="Rinta-Luoma Jukka" userId="S::jukka.rinta-luoma_fingrid.fi#ext#@elenia.onmicrosoft.com::25100888-cb44-40d5-ae88-9fb0ededbe11" providerId="AD" clId="Web-{1103A838-1DFD-45D2-AA79-497D32FEB55E}" dt="2019-10-07T11:49:40.965" v="25" actId="20577"/>
          <ac:spMkLst>
            <pc:docMk/>
            <pc:sldMk cId="3840013619" sldId="352"/>
            <ac:spMk id="71" creationId="{00000000-0000-0000-0000-000000000000}"/>
          </ac:spMkLst>
        </pc:spChg>
      </pc:sldChg>
    </pc:docChg>
  </pc:docChgLst>
  <pc:docChgLst>
    <pc:chgData name="Lindroos Risto" userId="S::risto.lindroos_fingrid.fi#ext#@elenia.onmicrosoft.com::ee427754-c894-43d4-806c-853bced623a6" providerId="AD" clId="Web-{FA757567-E298-4174-AAB2-57FFDAC86F1F}"/>
    <pc:docChg chg="modSld">
      <pc:chgData name="Lindroos Risto" userId="S::risto.lindroos_fingrid.fi#ext#@elenia.onmicrosoft.com::ee427754-c894-43d4-806c-853bced623a6" providerId="AD" clId="Web-{FA757567-E298-4174-AAB2-57FFDAC86F1F}" dt="2019-10-07T09:23:53.322" v="210" actId="20577"/>
      <pc:docMkLst>
        <pc:docMk/>
      </pc:docMkLst>
      <pc:sldChg chg="modSp">
        <pc:chgData name="Lindroos Risto" userId="S::risto.lindroos_fingrid.fi#ext#@elenia.onmicrosoft.com::ee427754-c894-43d4-806c-853bced623a6" providerId="AD" clId="Web-{FA757567-E298-4174-AAB2-57FFDAC86F1F}" dt="2019-10-07T09:23:41.337" v="206" actId="20577"/>
        <pc:sldMkLst>
          <pc:docMk/>
          <pc:sldMk cId="565668126" sldId="383"/>
        </pc:sldMkLst>
        <pc:spChg chg="mod">
          <ac:chgData name="Lindroos Risto" userId="S::risto.lindroos_fingrid.fi#ext#@elenia.onmicrosoft.com::ee427754-c894-43d4-806c-853bced623a6" providerId="AD" clId="Web-{FA757567-E298-4174-AAB2-57FFDAC86F1F}" dt="2019-10-07T09:23:41.337" v="206" actId="20577"/>
          <ac:spMkLst>
            <pc:docMk/>
            <pc:sldMk cId="565668126" sldId="383"/>
            <ac:spMk id="2" creationId="{AC418EAC-3141-4283-9313-D97A565B4999}"/>
          </ac:spMkLst>
        </pc:spChg>
      </pc:sldChg>
      <pc:sldChg chg="modSp">
        <pc:chgData name="Lindroos Risto" userId="S::risto.lindroos_fingrid.fi#ext#@elenia.onmicrosoft.com::ee427754-c894-43d4-806c-853bced623a6" providerId="AD" clId="Web-{FA757567-E298-4174-AAB2-57FFDAC86F1F}" dt="2019-10-07T09:23:47.661" v="208" actId="20577"/>
        <pc:sldMkLst>
          <pc:docMk/>
          <pc:sldMk cId="3565955272" sldId="392"/>
        </pc:sldMkLst>
        <pc:spChg chg="mod">
          <ac:chgData name="Lindroos Risto" userId="S::risto.lindroos_fingrid.fi#ext#@elenia.onmicrosoft.com::ee427754-c894-43d4-806c-853bced623a6" providerId="AD" clId="Web-{FA757567-E298-4174-AAB2-57FFDAC86F1F}" dt="2019-10-07T09:23:47.661" v="208" actId="20577"/>
          <ac:spMkLst>
            <pc:docMk/>
            <pc:sldMk cId="3565955272" sldId="392"/>
            <ac:spMk id="2" creationId="{E61DDA96-EF52-4132-A025-F71605CAE9D0}"/>
          </ac:spMkLst>
        </pc:spChg>
      </pc:sldChg>
    </pc:docChg>
  </pc:docChgLst>
  <pc:docChgLst>
    <pc:chgData name="Leiskamo Taneli" userId="S::taneli.leiskamo_fingrid.fi#ext#@elenia.onmicrosoft.com::7d71bf65-75d6-4df9-889d-3bc0b98ee63b" providerId="AD" clId="Web-{20CD3A54-31E6-412E-86EC-338ECEA21439}"/>
    <pc:docChg chg="modSld">
      <pc:chgData name="Leiskamo Taneli" userId="S::taneli.leiskamo_fingrid.fi#ext#@elenia.onmicrosoft.com::7d71bf65-75d6-4df9-889d-3bc0b98ee63b" providerId="AD" clId="Web-{20CD3A54-31E6-412E-86EC-338ECEA21439}" dt="2019-10-07T10:06:02.539" v="5" actId="20577"/>
      <pc:docMkLst>
        <pc:docMk/>
      </pc:docMkLst>
      <pc:sldChg chg="modSp">
        <pc:chgData name="Leiskamo Taneli" userId="S::taneli.leiskamo_fingrid.fi#ext#@elenia.onmicrosoft.com::7d71bf65-75d6-4df9-889d-3bc0b98ee63b" providerId="AD" clId="Web-{20CD3A54-31E6-412E-86EC-338ECEA21439}" dt="2019-10-07T10:06:02.539" v="4" actId="20577"/>
        <pc:sldMkLst>
          <pc:docMk/>
          <pc:sldMk cId="4106304988" sldId="387"/>
        </pc:sldMkLst>
        <pc:spChg chg="mod">
          <ac:chgData name="Leiskamo Taneli" userId="S::taneli.leiskamo_fingrid.fi#ext#@elenia.onmicrosoft.com::7d71bf65-75d6-4df9-889d-3bc0b98ee63b" providerId="AD" clId="Web-{20CD3A54-31E6-412E-86EC-338ECEA21439}" dt="2019-10-07T10:06:02.539" v="4" actId="20577"/>
          <ac:spMkLst>
            <pc:docMk/>
            <pc:sldMk cId="4106304988" sldId="387"/>
            <ac:spMk id="2" creationId="{E519812F-E108-471D-A29E-3365FFE1990E}"/>
          </ac:spMkLst>
        </pc:spChg>
      </pc:sldChg>
    </pc:docChg>
  </pc:docChgLst>
  <pc:docChgLst>
    <pc:chgData name="Rinta-Luoma Jukka" userId="S::jukka.rinta-luoma_fingrid.fi#ext#@elenia.onmicrosoft.com::25100888-cb44-40d5-ae88-9fb0ededbe11" providerId="AD" clId="Web-{DF63AC06-8413-4821-9C0E-914ED89EB5BF}"/>
    <pc:docChg chg="modSld">
      <pc:chgData name="Rinta-Luoma Jukka" userId="S::jukka.rinta-luoma_fingrid.fi#ext#@elenia.onmicrosoft.com::25100888-cb44-40d5-ae88-9fb0ededbe11" providerId="AD" clId="Web-{DF63AC06-8413-4821-9C0E-914ED89EB5BF}" dt="2019-10-08T05:11:40.481" v="2"/>
      <pc:docMkLst>
        <pc:docMk/>
      </pc:docMkLst>
      <pc:sldChg chg="modNotes">
        <pc:chgData name="Rinta-Luoma Jukka" userId="S::jukka.rinta-luoma_fingrid.fi#ext#@elenia.onmicrosoft.com::25100888-cb44-40d5-ae88-9fb0ededbe11" providerId="AD" clId="Web-{DF63AC06-8413-4821-9C0E-914ED89EB5BF}" dt="2019-10-08T05:11:40.481" v="2"/>
        <pc:sldMkLst>
          <pc:docMk/>
          <pc:sldMk cId="57653208" sldId="349"/>
        </pc:sldMkLst>
      </pc:sldChg>
    </pc:docChg>
  </pc:docChgLst>
  <pc:docChgLst>
    <pc:chgData name="Leiskamo Taneli" userId="c92bd219-e04e-45fe-8993-c63797590436" providerId="ADAL" clId="{8359C55C-9107-4237-8C0F-83FB27C7D63E}"/>
    <pc:docChg chg="undo redo custSel mod addSld delSld modSld">
      <pc:chgData name="Leiskamo Taneli" userId="c92bd219-e04e-45fe-8993-c63797590436" providerId="ADAL" clId="{8359C55C-9107-4237-8C0F-83FB27C7D63E}" dt="2019-09-28T11:51:01.824" v="1763"/>
      <pc:docMkLst>
        <pc:docMk/>
      </pc:docMkLst>
      <pc:sldChg chg="addSp delSp modSp modAnim">
        <pc:chgData name="Leiskamo Taneli" userId="c92bd219-e04e-45fe-8993-c63797590436" providerId="ADAL" clId="{8359C55C-9107-4237-8C0F-83FB27C7D63E}" dt="2019-09-28T11:22:31.531" v="1607" actId="113"/>
        <pc:sldMkLst>
          <pc:docMk/>
          <pc:sldMk cId="2330370829" sldId="325"/>
        </pc:sldMkLst>
        <pc:spChg chg="mod">
          <ac:chgData name="Leiskamo Taneli" userId="c92bd219-e04e-45fe-8993-c63797590436" providerId="ADAL" clId="{8359C55C-9107-4237-8C0F-83FB27C7D63E}" dt="2019-09-28T11:22:31.531" v="1607" actId="113"/>
          <ac:spMkLst>
            <pc:docMk/>
            <pc:sldMk cId="2330370829" sldId="325"/>
            <ac:spMk id="2" creationId="{7A52780C-3BAD-41F7-8034-8077110839A4}"/>
          </ac:spMkLst>
        </pc:spChg>
        <pc:spChg chg="add del mod">
          <ac:chgData name="Leiskamo Taneli" userId="c92bd219-e04e-45fe-8993-c63797590436" providerId="ADAL" clId="{8359C55C-9107-4237-8C0F-83FB27C7D63E}" dt="2019-09-28T10:10:25.829" v="254" actId="11529"/>
          <ac:spMkLst>
            <pc:docMk/>
            <pc:sldMk cId="2330370829" sldId="325"/>
            <ac:spMk id="3" creationId="{DCE547C3-325C-4B26-84A7-79A922453B8B}"/>
          </ac:spMkLst>
        </pc:spChg>
        <pc:spChg chg="add del mod">
          <ac:chgData name="Leiskamo Taneli" userId="c92bd219-e04e-45fe-8993-c63797590436" providerId="ADAL" clId="{8359C55C-9107-4237-8C0F-83FB27C7D63E}" dt="2019-09-28T10:55:37.432" v="1340" actId="478"/>
          <ac:spMkLst>
            <pc:docMk/>
            <pc:sldMk cId="2330370829" sldId="325"/>
            <ac:spMk id="4" creationId="{203CB952-0E9F-4025-92AF-7F219204A606}"/>
          </ac:spMkLst>
        </pc:spChg>
        <pc:spChg chg="mod">
          <ac:chgData name="Leiskamo Taneli" userId="c92bd219-e04e-45fe-8993-c63797590436" providerId="ADAL" clId="{8359C55C-9107-4237-8C0F-83FB27C7D63E}" dt="2019-09-28T11:16:56.644" v="1580" actId="20577"/>
          <ac:spMkLst>
            <pc:docMk/>
            <pc:sldMk cId="2330370829" sldId="325"/>
            <ac:spMk id="16" creationId="{7E944B0D-A5D0-4360-975C-2483E56EBD93}"/>
          </ac:spMkLst>
        </pc:spChg>
        <pc:spChg chg="mod">
          <ac:chgData name="Leiskamo Taneli" userId="c92bd219-e04e-45fe-8993-c63797590436" providerId="ADAL" clId="{8359C55C-9107-4237-8C0F-83FB27C7D63E}" dt="2019-09-28T11:16:54.349" v="1578" actId="20577"/>
          <ac:spMkLst>
            <pc:docMk/>
            <pc:sldMk cId="2330370829" sldId="325"/>
            <ac:spMk id="17" creationId="{F4EDF4B5-F3BD-4EF2-B23E-2F4E76AF6994}"/>
          </ac:spMkLst>
        </pc:spChg>
        <pc:spChg chg="mod">
          <ac:chgData name="Leiskamo Taneli" userId="c92bd219-e04e-45fe-8993-c63797590436" providerId="ADAL" clId="{8359C55C-9107-4237-8C0F-83FB27C7D63E}" dt="2019-09-28T11:16:51.731" v="1576" actId="20577"/>
          <ac:spMkLst>
            <pc:docMk/>
            <pc:sldMk cId="2330370829" sldId="325"/>
            <ac:spMk id="18" creationId="{2F9F92B5-DA56-43A1-A6A2-729D3D9965C7}"/>
          </ac:spMkLst>
        </pc:spChg>
        <pc:spChg chg="mod">
          <ac:chgData name="Leiskamo Taneli" userId="c92bd219-e04e-45fe-8993-c63797590436" providerId="ADAL" clId="{8359C55C-9107-4237-8C0F-83FB27C7D63E}" dt="2019-09-28T11:15:05.265" v="1574" actId="20577"/>
          <ac:spMkLst>
            <pc:docMk/>
            <pc:sldMk cId="2330370829" sldId="325"/>
            <ac:spMk id="19" creationId="{C127E2C0-B0CE-451C-A70E-DBFEEA603CB3}"/>
          </ac:spMkLst>
        </pc:spChg>
        <pc:spChg chg="mod">
          <ac:chgData name="Leiskamo Taneli" userId="c92bd219-e04e-45fe-8993-c63797590436" providerId="ADAL" clId="{8359C55C-9107-4237-8C0F-83FB27C7D63E}" dt="2019-09-28T11:21:14.869" v="1593" actId="207"/>
          <ac:spMkLst>
            <pc:docMk/>
            <pc:sldMk cId="2330370829" sldId="325"/>
            <ac:spMk id="20" creationId="{D8E5FBF5-7705-419E-A348-45E18F9B1CCB}"/>
          </ac:spMkLst>
        </pc:spChg>
        <pc:picChg chg="mod">
          <ac:chgData name="Leiskamo Taneli" userId="c92bd219-e04e-45fe-8993-c63797590436" providerId="ADAL" clId="{8359C55C-9107-4237-8C0F-83FB27C7D63E}" dt="2019-09-28T10:01:33.849" v="180" actId="14100"/>
          <ac:picMkLst>
            <pc:docMk/>
            <pc:sldMk cId="2330370829" sldId="325"/>
            <ac:picMk id="15" creationId="{24765F86-18E3-4419-9C8D-592CA3BDE19E}"/>
          </ac:picMkLst>
        </pc:picChg>
      </pc:sldChg>
      <pc:sldChg chg="modSp modAnim">
        <pc:chgData name="Leiskamo Taneli" userId="c92bd219-e04e-45fe-8993-c63797590436" providerId="ADAL" clId="{8359C55C-9107-4237-8C0F-83FB27C7D63E}" dt="2019-09-28T11:22:27.907" v="1605" actId="113"/>
        <pc:sldMkLst>
          <pc:docMk/>
          <pc:sldMk cId="761573347" sldId="329"/>
        </pc:sldMkLst>
        <pc:spChg chg="mod">
          <ac:chgData name="Leiskamo Taneli" userId="c92bd219-e04e-45fe-8993-c63797590436" providerId="ADAL" clId="{8359C55C-9107-4237-8C0F-83FB27C7D63E}" dt="2019-09-28T11:22:27.907" v="1605" actId="113"/>
          <ac:spMkLst>
            <pc:docMk/>
            <pc:sldMk cId="761573347" sldId="329"/>
            <ac:spMk id="10" creationId="{5515077D-B7F5-4D87-9D3B-00EC44363835}"/>
          </ac:spMkLst>
        </pc:spChg>
        <pc:spChg chg="mod">
          <ac:chgData name="Leiskamo Taneli" userId="c92bd219-e04e-45fe-8993-c63797590436" providerId="ADAL" clId="{8359C55C-9107-4237-8C0F-83FB27C7D63E}" dt="2019-09-28T11:17:12.858" v="1581" actId="2085"/>
          <ac:spMkLst>
            <pc:docMk/>
            <pc:sldMk cId="761573347" sldId="329"/>
            <ac:spMk id="14" creationId="{51CE95BC-F109-4AF6-AB0C-576083AF4BC8}"/>
          </ac:spMkLst>
        </pc:spChg>
        <pc:spChg chg="mod">
          <ac:chgData name="Leiskamo Taneli" userId="c92bd219-e04e-45fe-8993-c63797590436" providerId="ADAL" clId="{8359C55C-9107-4237-8C0F-83FB27C7D63E}" dt="2019-09-28T11:18:17.561" v="1584" actId="688"/>
          <ac:spMkLst>
            <pc:docMk/>
            <pc:sldMk cId="761573347" sldId="329"/>
            <ac:spMk id="15" creationId="{8FAFF4F7-8B38-410A-9DCA-EB449E30C768}"/>
          </ac:spMkLst>
        </pc:spChg>
        <pc:spChg chg="mod">
          <ac:chgData name="Leiskamo Taneli" userId="c92bd219-e04e-45fe-8993-c63797590436" providerId="ADAL" clId="{8359C55C-9107-4237-8C0F-83FB27C7D63E}" dt="2019-09-28T11:17:37.976" v="1582" actId="208"/>
          <ac:spMkLst>
            <pc:docMk/>
            <pc:sldMk cId="761573347" sldId="329"/>
            <ac:spMk id="17" creationId="{306BED92-77A2-4306-9C71-35BB77AA3E13}"/>
          </ac:spMkLst>
        </pc:spChg>
        <pc:spChg chg="mod">
          <ac:chgData name="Leiskamo Taneli" userId="c92bd219-e04e-45fe-8993-c63797590436" providerId="ADAL" clId="{8359C55C-9107-4237-8C0F-83FB27C7D63E}" dt="2019-09-28T11:21:23.021" v="1594" actId="207"/>
          <ac:spMkLst>
            <pc:docMk/>
            <pc:sldMk cId="761573347" sldId="329"/>
            <ac:spMk id="20" creationId="{367EFFB6-839B-4C18-BC57-B6426AC86131}"/>
          </ac:spMkLst>
        </pc:spChg>
        <pc:spChg chg="mod">
          <ac:chgData name="Leiskamo Taneli" userId="c92bd219-e04e-45fe-8993-c63797590436" providerId="ADAL" clId="{8359C55C-9107-4237-8C0F-83FB27C7D63E}" dt="2019-09-28T11:18:31.042" v="1586" actId="20577"/>
          <ac:spMkLst>
            <pc:docMk/>
            <pc:sldMk cId="761573347" sldId="329"/>
            <ac:spMk id="22" creationId="{6A6F3932-26A0-41B3-B025-39C90902E731}"/>
          </ac:spMkLst>
        </pc:spChg>
        <pc:picChg chg="mod">
          <ac:chgData name="Leiskamo Taneli" userId="c92bd219-e04e-45fe-8993-c63797590436" providerId="ADAL" clId="{8359C55C-9107-4237-8C0F-83FB27C7D63E}" dt="2019-09-28T09:53:34.146" v="46" actId="14100"/>
          <ac:picMkLst>
            <pc:docMk/>
            <pc:sldMk cId="761573347" sldId="329"/>
            <ac:picMk id="12" creationId="{1C4E5F5D-1F42-4B06-ADD6-E56AD83091D1}"/>
          </ac:picMkLst>
        </pc:picChg>
        <pc:picChg chg="mod modCrop">
          <ac:chgData name="Leiskamo Taneli" userId="c92bd219-e04e-45fe-8993-c63797590436" providerId="ADAL" clId="{8359C55C-9107-4237-8C0F-83FB27C7D63E}" dt="2019-09-28T10:24:30.023" v="573" actId="732"/>
          <ac:picMkLst>
            <pc:docMk/>
            <pc:sldMk cId="761573347" sldId="329"/>
            <ac:picMk id="13" creationId="{A6758676-73D0-41CE-BB88-F9EEBB8A2A77}"/>
          </ac:picMkLst>
        </pc:picChg>
      </pc:sldChg>
      <pc:sldChg chg="modSp">
        <pc:chgData name="Leiskamo Taneli" userId="c92bd219-e04e-45fe-8993-c63797590436" providerId="ADAL" clId="{8359C55C-9107-4237-8C0F-83FB27C7D63E}" dt="2019-09-28T11:21:56.807" v="1600" actId="404"/>
        <pc:sldMkLst>
          <pc:docMk/>
          <pc:sldMk cId="2573670205" sldId="332"/>
        </pc:sldMkLst>
        <pc:spChg chg="mod">
          <ac:chgData name="Leiskamo Taneli" userId="c92bd219-e04e-45fe-8993-c63797590436" providerId="ADAL" clId="{8359C55C-9107-4237-8C0F-83FB27C7D63E}" dt="2019-09-28T11:21:56.807" v="1600" actId="404"/>
          <ac:spMkLst>
            <pc:docMk/>
            <pc:sldMk cId="2573670205" sldId="332"/>
            <ac:spMk id="8" creationId="{0B1AD22E-03F5-4009-A300-D674F12A2AC0}"/>
          </ac:spMkLst>
        </pc:spChg>
        <pc:picChg chg="mod modCrop">
          <ac:chgData name="Leiskamo Taneli" userId="c92bd219-e04e-45fe-8993-c63797590436" providerId="ADAL" clId="{8359C55C-9107-4237-8C0F-83FB27C7D63E}" dt="2019-09-28T09:57:39.711" v="106" actId="14100"/>
          <ac:picMkLst>
            <pc:docMk/>
            <pc:sldMk cId="2573670205" sldId="332"/>
            <ac:picMk id="4" creationId="{1CF6729F-0F9A-468E-B5CB-1A2EECE319B5}"/>
          </ac:picMkLst>
        </pc:picChg>
      </pc:sldChg>
      <pc:sldChg chg="addSp delSp modSp add del modAnim">
        <pc:chgData name="Leiskamo Taneli" userId="c92bd219-e04e-45fe-8993-c63797590436" providerId="ADAL" clId="{8359C55C-9107-4237-8C0F-83FB27C7D63E}" dt="2019-09-28T11:42:45.850" v="1735" actId="1076"/>
        <pc:sldMkLst>
          <pc:docMk/>
          <pc:sldMk cId="1624758201" sldId="334"/>
        </pc:sldMkLst>
        <pc:spChg chg="add mod">
          <ac:chgData name="Leiskamo Taneli" userId="c92bd219-e04e-45fe-8993-c63797590436" providerId="ADAL" clId="{8359C55C-9107-4237-8C0F-83FB27C7D63E}" dt="2019-09-28T11:35:27.428" v="1698" actId="1076"/>
          <ac:spMkLst>
            <pc:docMk/>
            <pc:sldMk cId="1624758201" sldId="334"/>
            <ac:spMk id="2" creationId="{BC87E1CE-1E62-4581-BE7E-60F3CFC03E23}"/>
          </ac:spMkLst>
        </pc:spChg>
        <pc:spChg chg="mod">
          <ac:chgData name="Leiskamo Taneli" userId="c92bd219-e04e-45fe-8993-c63797590436" providerId="ADAL" clId="{8359C55C-9107-4237-8C0F-83FB27C7D63E}" dt="2019-09-28T11:24:13.399" v="1623" actId="20577"/>
          <ac:spMkLst>
            <pc:docMk/>
            <pc:sldMk cId="1624758201" sldId="334"/>
            <ac:spMk id="6" creationId="{132C7256-7938-4732-9998-D54187B17A8B}"/>
          </ac:spMkLst>
        </pc:spChg>
        <pc:spChg chg="del">
          <ac:chgData name="Leiskamo Taneli" userId="c92bd219-e04e-45fe-8993-c63797590436" providerId="ADAL" clId="{8359C55C-9107-4237-8C0F-83FB27C7D63E}" dt="2019-09-28T10:09:32.780" v="251" actId="478"/>
          <ac:spMkLst>
            <pc:docMk/>
            <pc:sldMk cId="1624758201" sldId="334"/>
            <ac:spMk id="7" creationId="{6D82911B-D6A5-437F-98FB-C898D0EA573C}"/>
          </ac:spMkLst>
        </pc:spChg>
        <pc:spChg chg="del">
          <ac:chgData name="Leiskamo Taneli" userId="c92bd219-e04e-45fe-8993-c63797590436" providerId="ADAL" clId="{8359C55C-9107-4237-8C0F-83FB27C7D63E}" dt="2019-09-28T10:09:29.847" v="250" actId="478"/>
          <ac:spMkLst>
            <pc:docMk/>
            <pc:sldMk cId="1624758201" sldId="334"/>
            <ac:spMk id="8" creationId="{C0542A68-A1DA-43E0-A920-E19CC1F94E1C}"/>
          </ac:spMkLst>
        </pc:spChg>
        <pc:spChg chg="mod">
          <ac:chgData name="Leiskamo Taneli" userId="c92bd219-e04e-45fe-8993-c63797590436" providerId="ADAL" clId="{8359C55C-9107-4237-8C0F-83FB27C7D63E}" dt="2019-09-28T11:35:27.428" v="1698" actId="1076"/>
          <ac:spMkLst>
            <pc:docMk/>
            <pc:sldMk cId="1624758201" sldId="334"/>
            <ac:spMk id="17" creationId="{CF5F89ED-8337-476A-B5E6-705A9086DE0A}"/>
          </ac:spMkLst>
        </pc:spChg>
        <pc:spChg chg="mod">
          <ac:chgData name="Leiskamo Taneli" userId="c92bd219-e04e-45fe-8993-c63797590436" providerId="ADAL" clId="{8359C55C-9107-4237-8C0F-83FB27C7D63E}" dt="2019-09-28T11:35:27.428" v="1698" actId="1076"/>
          <ac:spMkLst>
            <pc:docMk/>
            <pc:sldMk cId="1624758201" sldId="334"/>
            <ac:spMk id="18" creationId="{737B9A6C-2F1C-4D0B-A33B-82974A890013}"/>
          </ac:spMkLst>
        </pc:spChg>
        <pc:spChg chg="mod">
          <ac:chgData name="Leiskamo Taneli" userId="c92bd219-e04e-45fe-8993-c63797590436" providerId="ADAL" clId="{8359C55C-9107-4237-8C0F-83FB27C7D63E}" dt="2019-09-28T11:35:27.428" v="1698" actId="1076"/>
          <ac:spMkLst>
            <pc:docMk/>
            <pc:sldMk cId="1624758201" sldId="334"/>
            <ac:spMk id="19" creationId="{8A8D2000-7920-4618-8758-28A80F5547FF}"/>
          </ac:spMkLst>
        </pc:spChg>
        <pc:spChg chg="mod">
          <ac:chgData name="Leiskamo Taneli" userId="c92bd219-e04e-45fe-8993-c63797590436" providerId="ADAL" clId="{8359C55C-9107-4237-8C0F-83FB27C7D63E}" dt="2019-09-28T11:35:27.428" v="1698" actId="1076"/>
          <ac:spMkLst>
            <pc:docMk/>
            <pc:sldMk cId="1624758201" sldId="334"/>
            <ac:spMk id="20" creationId="{3DBB8164-C7C2-45AD-B946-3F68D425CAD5}"/>
          </ac:spMkLst>
        </pc:spChg>
        <pc:spChg chg="del mod">
          <ac:chgData name="Leiskamo Taneli" userId="c92bd219-e04e-45fe-8993-c63797590436" providerId="ADAL" clId="{8359C55C-9107-4237-8C0F-83FB27C7D63E}" dt="2019-09-28T11:32:45.526" v="1655" actId="478"/>
          <ac:spMkLst>
            <pc:docMk/>
            <pc:sldMk cId="1624758201" sldId="334"/>
            <ac:spMk id="24" creationId="{9907D479-F47D-42DB-8DC5-6839BD16FFFA}"/>
          </ac:spMkLst>
        </pc:spChg>
        <pc:spChg chg="mod">
          <ac:chgData name="Leiskamo Taneli" userId="c92bd219-e04e-45fe-8993-c63797590436" providerId="ADAL" clId="{8359C55C-9107-4237-8C0F-83FB27C7D63E}" dt="2019-09-28T11:35:27.428" v="1698" actId="1076"/>
          <ac:spMkLst>
            <pc:docMk/>
            <pc:sldMk cId="1624758201" sldId="334"/>
            <ac:spMk id="25" creationId="{A675981A-6DCD-4A09-BFEF-A4A9BBCEC494}"/>
          </ac:spMkLst>
        </pc:spChg>
        <pc:spChg chg="mod">
          <ac:chgData name="Leiskamo Taneli" userId="c92bd219-e04e-45fe-8993-c63797590436" providerId="ADAL" clId="{8359C55C-9107-4237-8C0F-83FB27C7D63E}" dt="2019-09-28T11:35:27.428" v="1698" actId="1076"/>
          <ac:spMkLst>
            <pc:docMk/>
            <pc:sldMk cId="1624758201" sldId="334"/>
            <ac:spMk id="30" creationId="{2EA4364D-E97C-4D8D-A5D9-9E4B2B479744}"/>
          </ac:spMkLst>
        </pc:spChg>
        <pc:spChg chg="mod">
          <ac:chgData name="Leiskamo Taneli" userId="c92bd219-e04e-45fe-8993-c63797590436" providerId="ADAL" clId="{8359C55C-9107-4237-8C0F-83FB27C7D63E}" dt="2019-09-28T11:35:27.428" v="1698" actId="1076"/>
          <ac:spMkLst>
            <pc:docMk/>
            <pc:sldMk cId="1624758201" sldId="334"/>
            <ac:spMk id="32" creationId="{C8E17058-78A6-41B1-879F-6697982C7ED4}"/>
          </ac:spMkLst>
        </pc:spChg>
        <pc:spChg chg="mod">
          <ac:chgData name="Leiskamo Taneli" userId="c92bd219-e04e-45fe-8993-c63797590436" providerId="ADAL" clId="{8359C55C-9107-4237-8C0F-83FB27C7D63E}" dt="2019-09-28T11:35:27.428" v="1698" actId="1076"/>
          <ac:spMkLst>
            <pc:docMk/>
            <pc:sldMk cId="1624758201" sldId="334"/>
            <ac:spMk id="39" creationId="{57E6CCD8-561F-4E9A-8521-E4C481DBA9B8}"/>
          </ac:spMkLst>
        </pc:spChg>
        <pc:spChg chg="mod">
          <ac:chgData name="Leiskamo Taneli" userId="c92bd219-e04e-45fe-8993-c63797590436" providerId="ADAL" clId="{8359C55C-9107-4237-8C0F-83FB27C7D63E}" dt="2019-09-28T11:35:27.428" v="1698" actId="1076"/>
          <ac:spMkLst>
            <pc:docMk/>
            <pc:sldMk cId="1624758201" sldId="334"/>
            <ac:spMk id="42" creationId="{C95730CB-C08B-4686-A295-CE4728DEA2E3}"/>
          </ac:spMkLst>
        </pc:spChg>
        <pc:spChg chg="add mod">
          <ac:chgData name="Leiskamo Taneli" userId="c92bd219-e04e-45fe-8993-c63797590436" providerId="ADAL" clId="{8359C55C-9107-4237-8C0F-83FB27C7D63E}" dt="2019-09-28T11:35:27.428" v="1698" actId="1076"/>
          <ac:spMkLst>
            <pc:docMk/>
            <pc:sldMk cId="1624758201" sldId="334"/>
            <ac:spMk id="46" creationId="{5CF56348-EBBE-4308-A04E-A1338974A541}"/>
          </ac:spMkLst>
        </pc:spChg>
        <pc:spChg chg="add mod">
          <ac:chgData name="Leiskamo Taneli" userId="c92bd219-e04e-45fe-8993-c63797590436" providerId="ADAL" clId="{8359C55C-9107-4237-8C0F-83FB27C7D63E}" dt="2019-09-28T11:37:09.201" v="1713" actId="14100"/>
          <ac:spMkLst>
            <pc:docMk/>
            <pc:sldMk cId="1624758201" sldId="334"/>
            <ac:spMk id="48" creationId="{4F433029-43BE-4022-9E6C-55DE4F7FDF57}"/>
          </ac:spMkLst>
        </pc:spChg>
        <pc:spChg chg="add mod">
          <ac:chgData name="Leiskamo Taneli" userId="c92bd219-e04e-45fe-8993-c63797590436" providerId="ADAL" clId="{8359C55C-9107-4237-8C0F-83FB27C7D63E}" dt="2019-09-28T11:35:27.428" v="1698" actId="1076"/>
          <ac:spMkLst>
            <pc:docMk/>
            <pc:sldMk cId="1624758201" sldId="334"/>
            <ac:spMk id="49" creationId="{5DB74F77-2CBD-47CF-90BE-9D3E8C0E37B5}"/>
          </ac:spMkLst>
        </pc:spChg>
        <pc:spChg chg="mod">
          <ac:chgData name="Leiskamo Taneli" userId="c92bd219-e04e-45fe-8993-c63797590436" providerId="ADAL" clId="{8359C55C-9107-4237-8C0F-83FB27C7D63E}" dt="2019-09-28T11:35:27.428" v="1698" actId="1076"/>
          <ac:spMkLst>
            <pc:docMk/>
            <pc:sldMk cId="1624758201" sldId="334"/>
            <ac:spMk id="50" creationId="{6C5BA2FC-3BBD-443E-B8BE-85075CDA7F31}"/>
          </ac:spMkLst>
        </pc:spChg>
        <pc:spChg chg="add mod">
          <ac:chgData name="Leiskamo Taneli" userId="c92bd219-e04e-45fe-8993-c63797590436" providerId="ADAL" clId="{8359C55C-9107-4237-8C0F-83FB27C7D63E}" dt="2019-09-28T11:36:26.592" v="1704" actId="1076"/>
          <ac:spMkLst>
            <pc:docMk/>
            <pc:sldMk cId="1624758201" sldId="334"/>
            <ac:spMk id="51" creationId="{C7A1446F-051A-45B0-B2C2-9FBA655E0BF9}"/>
          </ac:spMkLst>
        </pc:spChg>
        <pc:spChg chg="mod">
          <ac:chgData name="Leiskamo Taneli" userId="c92bd219-e04e-45fe-8993-c63797590436" providerId="ADAL" clId="{8359C55C-9107-4237-8C0F-83FB27C7D63E}" dt="2019-09-28T11:35:27.428" v="1698" actId="1076"/>
          <ac:spMkLst>
            <pc:docMk/>
            <pc:sldMk cId="1624758201" sldId="334"/>
            <ac:spMk id="52" creationId="{6975F11F-CA13-452C-B123-DD274F8D1E00}"/>
          </ac:spMkLst>
        </pc:spChg>
        <pc:spChg chg="add mod">
          <ac:chgData name="Leiskamo Taneli" userId="c92bd219-e04e-45fe-8993-c63797590436" providerId="ADAL" clId="{8359C55C-9107-4237-8C0F-83FB27C7D63E}" dt="2019-09-28T11:42:45.850" v="1735" actId="1076"/>
          <ac:spMkLst>
            <pc:docMk/>
            <pc:sldMk cId="1624758201" sldId="334"/>
            <ac:spMk id="53" creationId="{FBC91FBB-E4EE-4D75-AAD2-186C28F3BD29}"/>
          </ac:spMkLst>
        </pc:spChg>
        <pc:spChg chg="mod">
          <ac:chgData name="Leiskamo Taneli" userId="c92bd219-e04e-45fe-8993-c63797590436" providerId="ADAL" clId="{8359C55C-9107-4237-8C0F-83FB27C7D63E}" dt="2019-09-28T11:35:27.428" v="1698" actId="1076"/>
          <ac:spMkLst>
            <pc:docMk/>
            <pc:sldMk cId="1624758201" sldId="334"/>
            <ac:spMk id="54" creationId="{F9ED47CB-C69A-4357-99C4-5DF1291A46C9}"/>
          </ac:spMkLst>
        </pc:spChg>
        <pc:spChg chg="add del">
          <ac:chgData name="Leiskamo Taneli" userId="c92bd219-e04e-45fe-8993-c63797590436" providerId="ADAL" clId="{8359C55C-9107-4237-8C0F-83FB27C7D63E}" dt="2019-09-28T11:36:52.853" v="1709"/>
          <ac:spMkLst>
            <pc:docMk/>
            <pc:sldMk cId="1624758201" sldId="334"/>
            <ac:spMk id="55" creationId="{65D7C0ED-15AB-42C0-B469-B616A6FD98D1}"/>
          </ac:spMkLst>
        </pc:spChg>
        <pc:spChg chg="add mod">
          <ac:chgData name="Leiskamo Taneli" userId="c92bd219-e04e-45fe-8993-c63797590436" providerId="ADAL" clId="{8359C55C-9107-4237-8C0F-83FB27C7D63E}" dt="2019-09-28T11:37:03.294" v="1712" actId="1076"/>
          <ac:spMkLst>
            <pc:docMk/>
            <pc:sldMk cId="1624758201" sldId="334"/>
            <ac:spMk id="56" creationId="{1331D457-7B14-4333-B7F7-24B954CDA5A0}"/>
          </ac:spMkLst>
        </pc:spChg>
        <pc:spChg chg="mod">
          <ac:chgData name="Leiskamo Taneli" userId="c92bd219-e04e-45fe-8993-c63797590436" providerId="ADAL" clId="{8359C55C-9107-4237-8C0F-83FB27C7D63E}" dt="2019-09-28T11:35:27.428" v="1698" actId="1076"/>
          <ac:spMkLst>
            <pc:docMk/>
            <pc:sldMk cId="1624758201" sldId="334"/>
            <ac:spMk id="57" creationId="{A4B97EF2-A9EF-4640-A5C1-52EB7A4A342F}"/>
          </ac:spMkLst>
        </pc:spChg>
        <pc:spChg chg="mod">
          <ac:chgData name="Leiskamo Taneli" userId="c92bd219-e04e-45fe-8993-c63797590436" providerId="ADAL" clId="{8359C55C-9107-4237-8C0F-83FB27C7D63E}" dt="2019-09-28T11:35:27.428" v="1698" actId="1076"/>
          <ac:spMkLst>
            <pc:docMk/>
            <pc:sldMk cId="1624758201" sldId="334"/>
            <ac:spMk id="61" creationId="{AFF656B7-70DE-4204-80B3-946543DC17BF}"/>
          </ac:spMkLst>
        </pc:spChg>
        <pc:spChg chg="del">
          <ac:chgData name="Leiskamo Taneli" userId="c92bd219-e04e-45fe-8993-c63797590436" providerId="ADAL" clId="{8359C55C-9107-4237-8C0F-83FB27C7D63E}" dt="2019-09-28T10:46:54.127" v="905" actId="478"/>
          <ac:spMkLst>
            <pc:docMk/>
            <pc:sldMk cId="1624758201" sldId="334"/>
            <ac:spMk id="62" creationId="{61264E1B-75DD-4BAA-BBA8-133A16F2A4C9}"/>
          </ac:spMkLst>
        </pc:spChg>
        <pc:spChg chg="mod">
          <ac:chgData name="Leiskamo Taneli" userId="c92bd219-e04e-45fe-8993-c63797590436" providerId="ADAL" clId="{8359C55C-9107-4237-8C0F-83FB27C7D63E}" dt="2019-09-28T11:35:27.428" v="1698" actId="1076"/>
          <ac:spMkLst>
            <pc:docMk/>
            <pc:sldMk cId="1624758201" sldId="334"/>
            <ac:spMk id="64" creationId="{EA28E871-152E-422C-AC07-34553C107791}"/>
          </ac:spMkLst>
        </pc:spChg>
        <pc:spChg chg="mod">
          <ac:chgData name="Leiskamo Taneli" userId="c92bd219-e04e-45fe-8993-c63797590436" providerId="ADAL" clId="{8359C55C-9107-4237-8C0F-83FB27C7D63E}" dt="2019-09-28T11:35:27.428" v="1698" actId="1076"/>
          <ac:spMkLst>
            <pc:docMk/>
            <pc:sldMk cId="1624758201" sldId="334"/>
            <ac:spMk id="66" creationId="{CF143215-C56C-42E8-B883-FD8A58010369}"/>
          </ac:spMkLst>
        </pc:spChg>
        <pc:spChg chg="mod">
          <ac:chgData name="Leiskamo Taneli" userId="c92bd219-e04e-45fe-8993-c63797590436" providerId="ADAL" clId="{8359C55C-9107-4237-8C0F-83FB27C7D63E}" dt="2019-09-28T11:35:27.428" v="1698" actId="1076"/>
          <ac:spMkLst>
            <pc:docMk/>
            <pc:sldMk cId="1624758201" sldId="334"/>
            <ac:spMk id="67" creationId="{FD698861-0B04-4AEC-B86D-2A4BCBEEFDD1}"/>
          </ac:spMkLst>
        </pc:spChg>
        <pc:spChg chg="mod">
          <ac:chgData name="Leiskamo Taneli" userId="c92bd219-e04e-45fe-8993-c63797590436" providerId="ADAL" clId="{8359C55C-9107-4237-8C0F-83FB27C7D63E}" dt="2019-09-28T11:35:27.428" v="1698" actId="1076"/>
          <ac:spMkLst>
            <pc:docMk/>
            <pc:sldMk cId="1624758201" sldId="334"/>
            <ac:spMk id="68" creationId="{5193AF3C-56BC-410E-A121-E8254E3B2109}"/>
          </ac:spMkLst>
        </pc:spChg>
        <pc:spChg chg="mod">
          <ac:chgData name="Leiskamo Taneli" userId="c92bd219-e04e-45fe-8993-c63797590436" providerId="ADAL" clId="{8359C55C-9107-4237-8C0F-83FB27C7D63E}" dt="2019-09-28T11:35:27.428" v="1698" actId="1076"/>
          <ac:spMkLst>
            <pc:docMk/>
            <pc:sldMk cId="1624758201" sldId="334"/>
            <ac:spMk id="69" creationId="{94211FCA-A59B-4DA5-A041-194A03766752}"/>
          </ac:spMkLst>
        </pc:spChg>
        <pc:spChg chg="mod">
          <ac:chgData name="Leiskamo Taneli" userId="c92bd219-e04e-45fe-8993-c63797590436" providerId="ADAL" clId="{8359C55C-9107-4237-8C0F-83FB27C7D63E}" dt="2019-09-28T11:35:27.428" v="1698" actId="1076"/>
          <ac:spMkLst>
            <pc:docMk/>
            <pc:sldMk cId="1624758201" sldId="334"/>
            <ac:spMk id="70" creationId="{E4E0BEFE-35CD-445B-8632-BDBC136B68E5}"/>
          </ac:spMkLst>
        </pc:spChg>
        <pc:spChg chg="mod">
          <ac:chgData name="Leiskamo Taneli" userId="c92bd219-e04e-45fe-8993-c63797590436" providerId="ADAL" clId="{8359C55C-9107-4237-8C0F-83FB27C7D63E}" dt="2019-09-28T11:35:27.428" v="1698" actId="1076"/>
          <ac:spMkLst>
            <pc:docMk/>
            <pc:sldMk cId="1624758201" sldId="334"/>
            <ac:spMk id="71" creationId="{5005A658-9505-45D7-B39A-202B1CE83A3A}"/>
          </ac:spMkLst>
        </pc:spChg>
        <pc:spChg chg="mod">
          <ac:chgData name="Leiskamo Taneli" userId="c92bd219-e04e-45fe-8993-c63797590436" providerId="ADAL" clId="{8359C55C-9107-4237-8C0F-83FB27C7D63E}" dt="2019-09-28T11:35:27.428" v="1698" actId="1076"/>
          <ac:spMkLst>
            <pc:docMk/>
            <pc:sldMk cId="1624758201" sldId="334"/>
            <ac:spMk id="72" creationId="{E3B5C170-F3DC-44AD-A0F7-129DE4C07587}"/>
          </ac:spMkLst>
        </pc:spChg>
        <pc:spChg chg="mod">
          <ac:chgData name="Leiskamo Taneli" userId="c92bd219-e04e-45fe-8993-c63797590436" providerId="ADAL" clId="{8359C55C-9107-4237-8C0F-83FB27C7D63E}" dt="2019-09-28T11:36:06.598" v="1701" actId="1076"/>
          <ac:spMkLst>
            <pc:docMk/>
            <pc:sldMk cId="1624758201" sldId="334"/>
            <ac:spMk id="73" creationId="{FBF5BA14-619E-4A55-8ECC-4F22357C136D}"/>
          </ac:spMkLst>
        </pc:spChg>
        <pc:spChg chg="mod">
          <ac:chgData name="Leiskamo Taneli" userId="c92bd219-e04e-45fe-8993-c63797590436" providerId="ADAL" clId="{8359C55C-9107-4237-8C0F-83FB27C7D63E}" dt="2019-09-28T11:35:27.428" v="1698" actId="1076"/>
          <ac:spMkLst>
            <pc:docMk/>
            <pc:sldMk cId="1624758201" sldId="334"/>
            <ac:spMk id="74" creationId="{30C40A97-05E9-4DF7-89E0-1FAD03759720}"/>
          </ac:spMkLst>
        </pc:spChg>
        <pc:spChg chg="mod">
          <ac:chgData name="Leiskamo Taneli" userId="c92bd219-e04e-45fe-8993-c63797590436" providerId="ADAL" clId="{8359C55C-9107-4237-8C0F-83FB27C7D63E}" dt="2019-09-28T11:35:27.428" v="1698" actId="1076"/>
          <ac:spMkLst>
            <pc:docMk/>
            <pc:sldMk cId="1624758201" sldId="334"/>
            <ac:spMk id="78" creationId="{9C144454-52A8-4AD3-AD31-5E790B6B4C71}"/>
          </ac:spMkLst>
        </pc:spChg>
        <pc:spChg chg="mod">
          <ac:chgData name="Leiskamo Taneli" userId="c92bd219-e04e-45fe-8993-c63797590436" providerId="ADAL" clId="{8359C55C-9107-4237-8C0F-83FB27C7D63E}" dt="2019-09-28T11:36:06.598" v="1701" actId="1076"/>
          <ac:spMkLst>
            <pc:docMk/>
            <pc:sldMk cId="1624758201" sldId="334"/>
            <ac:spMk id="79" creationId="{D17CD2AE-19E9-4450-B499-1CEACCE839D0}"/>
          </ac:spMkLst>
        </pc:spChg>
        <pc:spChg chg="del">
          <ac:chgData name="Leiskamo Taneli" userId="c92bd219-e04e-45fe-8993-c63797590436" providerId="ADAL" clId="{8359C55C-9107-4237-8C0F-83FB27C7D63E}" dt="2019-09-28T10:40:37.685" v="752" actId="478"/>
          <ac:spMkLst>
            <pc:docMk/>
            <pc:sldMk cId="1624758201" sldId="334"/>
            <ac:spMk id="80" creationId="{7459FED0-9E9E-419F-A020-DEAA73D449B0}"/>
          </ac:spMkLst>
        </pc:spChg>
        <pc:spChg chg="mod">
          <ac:chgData name="Leiskamo Taneli" userId="c92bd219-e04e-45fe-8993-c63797590436" providerId="ADAL" clId="{8359C55C-9107-4237-8C0F-83FB27C7D63E}" dt="2019-09-28T11:35:27.428" v="1698" actId="1076"/>
          <ac:spMkLst>
            <pc:docMk/>
            <pc:sldMk cId="1624758201" sldId="334"/>
            <ac:spMk id="81" creationId="{FC3A291F-2CC6-45AC-9055-92A16F5F1F42}"/>
          </ac:spMkLst>
        </pc:spChg>
        <pc:spChg chg="mod">
          <ac:chgData name="Leiskamo Taneli" userId="c92bd219-e04e-45fe-8993-c63797590436" providerId="ADAL" clId="{8359C55C-9107-4237-8C0F-83FB27C7D63E}" dt="2019-09-28T11:35:27.428" v="1698" actId="1076"/>
          <ac:spMkLst>
            <pc:docMk/>
            <pc:sldMk cId="1624758201" sldId="334"/>
            <ac:spMk id="85" creationId="{82E6DEED-EF44-4BCB-9AA1-48272AA7F374}"/>
          </ac:spMkLst>
        </pc:spChg>
        <pc:spChg chg="mod">
          <ac:chgData name="Leiskamo Taneli" userId="c92bd219-e04e-45fe-8993-c63797590436" providerId="ADAL" clId="{8359C55C-9107-4237-8C0F-83FB27C7D63E}" dt="2019-09-28T11:36:06.598" v="1701" actId="1076"/>
          <ac:spMkLst>
            <pc:docMk/>
            <pc:sldMk cId="1624758201" sldId="334"/>
            <ac:spMk id="86" creationId="{93209C59-0436-495F-BC15-7EF59EB02392}"/>
          </ac:spMkLst>
        </pc:spChg>
        <pc:spChg chg="mod">
          <ac:chgData name="Leiskamo Taneli" userId="c92bd219-e04e-45fe-8993-c63797590436" providerId="ADAL" clId="{8359C55C-9107-4237-8C0F-83FB27C7D63E}" dt="2019-09-28T11:36:06.598" v="1701" actId="1076"/>
          <ac:spMkLst>
            <pc:docMk/>
            <pc:sldMk cId="1624758201" sldId="334"/>
            <ac:spMk id="87" creationId="{642E6E0F-0B0E-4DAF-9AF6-5EC3431C17CA}"/>
          </ac:spMkLst>
        </pc:spChg>
        <pc:spChg chg="mod">
          <ac:chgData name="Leiskamo Taneli" userId="c92bd219-e04e-45fe-8993-c63797590436" providerId="ADAL" clId="{8359C55C-9107-4237-8C0F-83FB27C7D63E}" dt="2019-09-28T11:35:27.428" v="1698" actId="1076"/>
          <ac:spMkLst>
            <pc:docMk/>
            <pc:sldMk cId="1624758201" sldId="334"/>
            <ac:spMk id="90" creationId="{648FF7CB-5417-456B-9458-23CBF300177B}"/>
          </ac:spMkLst>
        </pc:spChg>
        <pc:spChg chg="mod">
          <ac:chgData name="Leiskamo Taneli" userId="c92bd219-e04e-45fe-8993-c63797590436" providerId="ADAL" clId="{8359C55C-9107-4237-8C0F-83FB27C7D63E}" dt="2019-09-28T11:35:27.428" v="1698" actId="1076"/>
          <ac:spMkLst>
            <pc:docMk/>
            <pc:sldMk cId="1624758201" sldId="334"/>
            <ac:spMk id="91" creationId="{A52B2DC8-F18D-43F3-ACF3-269E6F0EB6D6}"/>
          </ac:spMkLst>
        </pc:spChg>
        <pc:spChg chg="mod">
          <ac:chgData name="Leiskamo Taneli" userId="c92bd219-e04e-45fe-8993-c63797590436" providerId="ADAL" clId="{8359C55C-9107-4237-8C0F-83FB27C7D63E}" dt="2019-09-28T11:35:27.428" v="1698" actId="1076"/>
          <ac:spMkLst>
            <pc:docMk/>
            <pc:sldMk cId="1624758201" sldId="334"/>
            <ac:spMk id="92" creationId="{74739BAC-C814-40BA-B496-861F6396FF5A}"/>
          </ac:spMkLst>
        </pc:spChg>
        <pc:spChg chg="mod">
          <ac:chgData name="Leiskamo Taneli" userId="c92bd219-e04e-45fe-8993-c63797590436" providerId="ADAL" clId="{8359C55C-9107-4237-8C0F-83FB27C7D63E}" dt="2019-09-28T11:35:27.428" v="1698" actId="1076"/>
          <ac:spMkLst>
            <pc:docMk/>
            <pc:sldMk cId="1624758201" sldId="334"/>
            <ac:spMk id="96" creationId="{2865D42E-1DD2-4814-86CE-C95FCE7DDBF6}"/>
          </ac:spMkLst>
        </pc:spChg>
        <pc:spChg chg="mod">
          <ac:chgData name="Leiskamo Taneli" userId="c92bd219-e04e-45fe-8993-c63797590436" providerId="ADAL" clId="{8359C55C-9107-4237-8C0F-83FB27C7D63E}" dt="2019-09-28T11:35:27.428" v="1698" actId="1076"/>
          <ac:spMkLst>
            <pc:docMk/>
            <pc:sldMk cId="1624758201" sldId="334"/>
            <ac:spMk id="97" creationId="{1ABD615B-F67D-4350-A0BC-39A2EC8B9B73}"/>
          </ac:spMkLst>
        </pc:spChg>
        <pc:spChg chg="mod">
          <ac:chgData name="Leiskamo Taneli" userId="c92bd219-e04e-45fe-8993-c63797590436" providerId="ADAL" clId="{8359C55C-9107-4237-8C0F-83FB27C7D63E}" dt="2019-09-28T11:35:27.428" v="1698" actId="1076"/>
          <ac:spMkLst>
            <pc:docMk/>
            <pc:sldMk cId="1624758201" sldId="334"/>
            <ac:spMk id="98" creationId="{4A0C9E72-84B3-48E6-978E-2FFE9B8A91B1}"/>
          </ac:spMkLst>
        </pc:spChg>
        <pc:spChg chg="mod">
          <ac:chgData name="Leiskamo Taneli" userId="c92bd219-e04e-45fe-8993-c63797590436" providerId="ADAL" clId="{8359C55C-9107-4237-8C0F-83FB27C7D63E}" dt="2019-09-28T11:36:06.598" v="1701" actId="1076"/>
          <ac:spMkLst>
            <pc:docMk/>
            <pc:sldMk cId="1624758201" sldId="334"/>
            <ac:spMk id="100" creationId="{3131036C-E7A6-44A9-96CC-4F46EA463A07}"/>
          </ac:spMkLst>
        </pc:spChg>
        <pc:graphicFrameChg chg="add del mod ord modGraphic">
          <ac:chgData name="Leiskamo Taneli" userId="c92bd219-e04e-45fe-8993-c63797590436" providerId="ADAL" clId="{8359C55C-9107-4237-8C0F-83FB27C7D63E}" dt="2019-09-28T11:41:00.257" v="1731" actId="20577"/>
          <ac:graphicFrameMkLst>
            <pc:docMk/>
            <pc:sldMk cId="1624758201" sldId="334"/>
            <ac:graphicFrameMk id="12" creationId="{D3625A11-377C-47F5-BC77-D34886707A57}"/>
          </ac:graphicFrameMkLst>
        </pc:graphicFrameChg>
      </pc:sldChg>
      <pc:sldChg chg="addSp delSp modSp modAnim">
        <pc:chgData name="Leiskamo Taneli" userId="c92bd219-e04e-45fe-8993-c63797590436" providerId="ADAL" clId="{8359C55C-9107-4237-8C0F-83FB27C7D63E}" dt="2019-09-28T11:22:07.907" v="1601" actId="255"/>
        <pc:sldMkLst>
          <pc:docMk/>
          <pc:sldMk cId="3404546351" sldId="338"/>
        </pc:sldMkLst>
        <pc:spChg chg="mod">
          <ac:chgData name="Leiskamo Taneli" userId="c92bd219-e04e-45fe-8993-c63797590436" providerId="ADAL" clId="{8359C55C-9107-4237-8C0F-83FB27C7D63E}" dt="2019-09-28T11:22:07.907" v="1601" actId="255"/>
          <ac:spMkLst>
            <pc:docMk/>
            <pc:sldMk cId="3404546351" sldId="338"/>
            <ac:spMk id="6" creationId="{E3069B95-70C6-418F-B4CF-0EA5810FFB90}"/>
          </ac:spMkLst>
        </pc:spChg>
        <pc:spChg chg="mod">
          <ac:chgData name="Leiskamo Taneli" userId="c92bd219-e04e-45fe-8993-c63797590436" providerId="ADAL" clId="{8359C55C-9107-4237-8C0F-83FB27C7D63E}" dt="2019-09-28T10:17:13.413" v="391" actId="2711"/>
          <ac:spMkLst>
            <pc:docMk/>
            <pc:sldMk cId="3404546351" sldId="338"/>
            <ac:spMk id="10" creationId="{6F8FD8F1-5C5B-483E-8079-6928CF6E08BB}"/>
          </ac:spMkLst>
        </pc:spChg>
        <pc:spChg chg="mod">
          <ac:chgData name="Leiskamo Taneli" userId="c92bd219-e04e-45fe-8993-c63797590436" providerId="ADAL" clId="{8359C55C-9107-4237-8C0F-83FB27C7D63E}" dt="2019-09-28T10:17:13.413" v="391" actId="2711"/>
          <ac:spMkLst>
            <pc:docMk/>
            <pc:sldMk cId="3404546351" sldId="338"/>
            <ac:spMk id="11" creationId="{99E1AB3D-DC99-48FF-AC1D-7C9C209BBD5D}"/>
          </ac:spMkLst>
        </pc:spChg>
        <pc:spChg chg="mod">
          <ac:chgData name="Leiskamo Taneli" userId="c92bd219-e04e-45fe-8993-c63797590436" providerId="ADAL" clId="{8359C55C-9107-4237-8C0F-83FB27C7D63E}" dt="2019-09-28T10:17:13.413" v="391" actId="2711"/>
          <ac:spMkLst>
            <pc:docMk/>
            <pc:sldMk cId="3404546351" sldId="338"/>
            <ac:spMk id="12" creationId="{4B71A931-B3C7-4A41-A552-A373F71C401D}"/>
          </ac:spMkLst>
        </pc:spChg>
        <pc:spChg chg="mod">
          <ac:chgData name="Leiskamo Taneli" userId="c92bd219-e04e-45fe-8993-c63797590436" providerId="ADAL" clId="{8359C55C-9107-4237-8C0F-83FB27C7D63E}" dt="2019-09-28T10:17:13.413" v="391" actId="2711"/>
          <ac:spMkLst>
            <pc:docMk/>
            <pc:sldMk cId="3404546351" sldId="338"/>
            <ac:spMk id="14" creationId="{9262F672-8C4B-45D1-9AFC-1E21F1D762A3}"/>
          </ac:spMkLst>
        </pc:spChg>
        <pc:spChg chg="mod">
          <ac:chgData name="Leiskamo Taneli" userId="c92bd219-e04e-45fe-8993-c63797590436" providerId="ADAL" clId="{8359C55C-9107-4237-8C0F-83FB27C7D63E}" dt="2019-09-28T10:17:13.413" v="391" actId="2711"/>
          <ac:spMkLst>
            <pc:docMk/>
            <pc:sldMk cId="3404546351" sldId="338"/>
            <ac:spMk id="15" creationId="{D0B12C0C-ACDA-40DE-985F-DCB51D4FB27A}"/>
          </ac:spMkLst>
        </pc:spChg>
        <pc:spChg chg="del">
          <ac:chgData name="Leiskamo Taneli" userId="c92bd219-e04e-45fe-8993-c63797590436" providerId="ADAL" clId="{8359C55C-9107-4237-8C0F-83FB27C7D63E}" dt="2019-09-28T10:11:55.972" v="261" actId="478"/>
          <ac:spMkLst>
            <pc:docMk/>
            <pc:sldMk cId="3404546351" sldId="338"/>
            <ac:spMk id="16" creationId="{B733C129-1CF3-47AC-B293-0FD1CA811E05}"/>
          </ac:spMkLst>
        </pc:spChg>
        <pc:spChg chg="mod">
          <ac:chgData name="Leiskamo Taneli" userId="c92bd219-e04e-45fe-8993-c63797590436" providerId="ADAL" clId="{8359C55C-9107-4237-8C0F-83FB27C7D63E}" dt="2019-09-28T10:17:13.413" v="391" actId="2711"/>
          <ac:spMkLst>
            <pc:docMk/>
            <pc:sldMk cId="3404546351" sldId="338"/>
            <ac:spMk id="17" creationId="{571B5B89-284F-4077-8E76-192B70EE41A9}"/>
          </ac:spMkLst>
        </pc:spChg>
        <pc:spChg chg="mod">
          <ac:chgData name="Leiskamo Taneli" userId="c92bd219-e04e-45fe-8993-c63797590436" providerId="ADAL" clId="{8359C55C-9107-4237-8C0F-83FB27C7D63E}" dt="2019-09-28T10:19:49.069" v="499" actId="207"/>
          <ac:spMkLst>
            <pc:docMk/>
            <pc:sldMk cId="3404546351" sldId="338"/>
            <ac:spMk id="20" creationId="{0BD24E7B-2FA6-4E56-8B37-3BF8A067D23A}"/>
          </ac:spMkLst>
        </pc:spChg>
        <pc:spChg chg="mod">
          <ac:chgData name="Leiskamo Taneli" userId="c92bd219-e04e-45fe-8993-c63797590436" providerId="ADAL" clId="{8359C55C-9107-4237-8C0F-83FB27C7D63E}" dt="2019-09-28T10:25:14.491" v="586" actId="20577"/>
          <ac:spMkLst>
            <pc:docMk/>
            <pc:sldMk cId="3404546351" sldId="338"/>
            <ac:spMk id="21" creationId="{CBF7166C-0555-4E6F-BEE2-C3EFFF2BE090}"/>
          </ac:spMkLst>
        </pc:spChg>
        <pc:spChg chg="mod">
          <ac:chgData name="Leiskamo Taneli" userId="c92bd219-e04e-45fe-8993-c63797590436" providerId="ADAL" clId="{8359C55C-9107-4237-8C0F-83FB27C7D63E}" dt="2019-09-28T10:17:13.413" v="391" actId="2711"/>
          <ac:spMkLst>
            <pc:docMk/>
            <pc:sldMk cId="3404546351" sldId="338"/>
            <ac:spMk id="23" creationId="{A45FDE23-974C-4C6A-A84A-A5CD013756DC}"/>
          </ac:spMkLst>
        </pc:spChg>
        <pc:spChg chg="mod">
          <ac:chgData name="Leiskamo Taneli" userId="c92bd219-e04e-45fe-8993-c63797590436" providerId="ADAL" clId="{8359C55C-9107-4237-8C0F-83FB27C7D63E}" dt="2019-09-28T10:19:49.069" v="499" actId="207"/>
          <ac:spMkLst>
            <pc:docMk/>
            <pc:sldMk cId="3404546351" sldId="338"/>
            <ac:spMk id="24" creationId="{78C84CA9-E1FD-4063-BF09-DB0B564735BE}"/>
          </ac:spMkLst>
        </pc:spChg>
        <pc:spChg chg="mod">
          <ac:chgData name="Leiskamo Taneli" userId="c92bd219-e04e-45fe-8993-c63797590436" providerId="ADAL" clId="{8359C55C-9107-4237-8C0F-83FB27C7D63E}" dt="2019-09-28T10:17:13.413" v="391" actId="2711"/>
          <ac:spMkLst>
            <pc:docMk/>
            <pc:sldMk cId="3404546351" sldId="338"/>
            <ac:spMk id="25" creationId="{163DC364-1A74-4693-AB58-B2292C11B158}"/>
          </ac:spMkLst>
        </pc:spChg>
        <pc:spChg chg="add del mod">
          <ac:chgData name="Leiskamo Taneli" userId="c92bd219-e04e-45fe-8993-c63797590436" providerId="ADAL" clId="{8359C55C-9107-4237-8C0F-83FB27C7D63E}" dt="2019-09-28T10:14:07.804" v="351"/>
          <ac:spMkLst>
            <pc:docMk/>
            <pc:sldMk cId="3404546351" sldId="338"/>
            <ac:spMk id="26" creationId="{DDF17031-4E0B-4907-9821-2471ACFFE840}"/>
          </ac:spMkLst>
        </pc:spChg>
        <pc:spChg chg="mod">
          <ac:chgData name="Leiskamo Taneli" userId="c92bd219-e04e-45fe-8993-c63797590436" providerId="ADAL" clId="{8359C55C-9107-4237-8C0F-83FB27C7D63E}" dt="2019-09-28T10:19:49.069" v="499" actId="207"/>
          <ac:spMkLst>
            <pc:docMk/>
            <pc:sldMk cId="3404546351" sldId="338"/>
            <ac:spMk id="27" creationId="{D07CC39B-54A5-4573-A4B4-74735FBE8807}"/>
          </ac:spMkLst>
        </pc:spChg>
        <pc:spChg chg="add mod">
          <ac:chgData name="Leiskamo Taneli" userId="c92bd219-e04e-45fe-8993-c63797590436" providerId="ADAL" clId="{8359C55C-9107-4237-8C0F-83FB27C7D63E}" dt="2019-09-28T11:09:28.653" v="1552" actId="14100"/>
          <ac:spMkLst>
            <pc:docMk/>
            <pc:sldMk cId="3404546351" sldId="338"/>
            <ac:spMk id="28" creationId="{3EB3B050-ABE1-4BC5-B8B1-86443676418A}"/>
          </ac:spMkLst>
        </pc:spChg>
        <pc:spChg chg="add mod">
          <ac:chgData name="Leiskamo Taneli" userId="c92bd219-e04e-45fe-8993-c63797590436" providerId="ADAL" clId="{8359C55C-9107-4237-8C0F-83FB27C7D63E}" dt="2019-09-28T10:25:51.043" v="613" actId="14100"/>
          <ac:spMkLst>
            <pc:docMk/>
            <pc:sldMk cId="3404546351" sldId="338"/>
            <ac:spMk id="29" creationId="{D59B0A48-AB57-48AD-AAEB-292B5D31CCC0}"/>
          </ac:spMkLst>
        </pc:spChg>
        <pc:spChg chg="mod">
          <ac:chgData name="Leiskamo Taneli" userId="c92bd219-e04e-45fe-8993-c63797590436" providerId="ADAL" clId="{8359C55C-9107-4237-8C0F-83FB27C7D63E}" dt="2019-09-28T11:09:22.722" v="1551" actId="20577"/>
          <ac:spMkLst>
            <pc:docMk/>
            <pc:sldMk cId="3404546351" sldId="338"/>
            <ac:spMk id="31" creationId="{AAA90A48-05F4-4D5B-8B92-F59361A1D96B}"/>
          </ac:spMkLst>
        </pc:spChg>
        <pc:spChg chg="mod">
          <ac:chgData name="Leiskamo Taneli" userId="c92bd219-e04e-45fe-8993-c63797590436" providerId="ADAL" clId="{8359C55C-9107-4237-8C0F-83FB27C7D63E}" dt="2019-09-28T10:26:49.872" v="617" actId="207"/>
          <ac:spMkLst>
            <pc:docMk/>
            <pc:sldMk cId="3404546351" sldId="338"/>
            <ac:spMk id="32" creationId="{F7924F4B-D8DE-4C93-929F-BC9A24919C22}"/>
          </ac:spMkLst>
        </pc:spChg>
        <pc:spChg chg="mod">
          <ac:chgData name="Leiskamo Taneli" userId="c92bd219-e04e-45fe-8993-c63797590436" providerId="ADAL" clId="{8359C55C-9107-4237-8C0F-83FB27C7D63E}" dt="2019-09-28T10:26:37.327" v="615" actId="207"/>
          <ac:spMkLst>
            <pc:docMk/>
            <pc:sldMk cId="3404546351" sldId="338"/>
            <ac:spMk id="33" creationId="{E3C239DF-2215-4EC9-965F-B14BB53C15BD}"/>
          </ac:spMkLst>
        </pc:spChg>
        <pc:spChg chg="mod">
          <ac:chgData name="Leiskamo Taneli" userId="c92bd219-e04e-45fe-8993-c63797590436" providerId="ADAL" clId="{8359C55C-9107-4237-8C0F-83FB27C7D63E}" dt="2019-09-28T10:26:43.717" v="616" actId="207"/>
          <ac:spMkLst>
            <pc:docMk/>
            <pc:sldMk cId="3404546351" sldId="338"/>
            <ac:spMk id="34" creationId="{AA262F9B-BB61-48B1-9A2F-053BB9FE9556}"/>
          </ac:spMkLst>
        </pc:spChg>
        <pc:spChg chg="mod">
          <ac:chgData name="Leiskamo Taneli" userId="c92bd219-e04e-45fe-8993-c63797590436" providerId="ADAL" clId="{8359C55C-9107-4237-8C0F-83FB27C7D63E}" dt="2019-09-28T10:19:49.069" v="499" actId="207"/>
          <ac:spMkLst>
            <pc:docMk/>
            <pc:sldMk cId="3404546351" sldId="338"/>
            <ac:spMk id="35" creationId="{83004E57-95EE-49B8-A7E2-C69562B91680}"/>
          </ac:spMkLst>
        </pc:spChg>
        <pc:spChg chg="mod">
          <ac:chgData name="Leiskamo Taneli" userId="c92bd219-e04e-45fe-8993-c63797590436" providerId="ADAL" clId="{8359C55C-9107-4237-8C0F-83FB27C7D63E}" dt="2019-09-28T10:17:13.413" v="391" actId="2711"/>
          <ac:spMkLst>
            <pc:docMk/>
            <pc:sldMk cId="3404546351" sldId="338"/>
            <ac:spMk id="36" creationId="{F3CD79A0-23E0-4FBE-B631-57B82EB697B5}"/>
          </ac:spMkLst>
        </pc:spChg>
        <pc:spChg chg="mod">
          <ac:chgData name="Leiskamo Taneli" userId="c92bd219-e04e-45fe-8993-c63797590436" providerId="ADAL" clId="{8359C55C-9107-4237-8C0F-83FB27C7D63E}" dt="2019-09-28T10:17:13.413" v="391" actId="2711"/>
          <ac:spMkLst>
            <pc:docMk/>
            <pc:sldMk cId="3404546351" sldId="338"/>
            <ac:spMk id="38" creationId="{B7700BB8-3AB6-4C8A-9574-0EFD9CE8E87D}"/>
          </ac:spMkLst>
        </pc:spChg>
      </pc:sldChg>
      <pc:sldChg chg="modSp">
        <pc:chgData name="Leiskamo Taneli" userId="c92bd219-e04e-45fe-8993-c63797590436" providerId="ADAL" clId="{8359C55C-9107-4237-8C0F-83FB27C7D63E}" dt="2019-09-28T10:00:09.677" v="170" actId="20577"/>
        <pc:sldMkLst>
          <pc:docMk/>
          <pc:sldMk cId="168747609" sldId="360"/>
        </pc:sldMkLst>
        <pc:spChg chg="mod">
          <ac:chgData name="Leiskamo Taneli" userId="c92bd219-e04e-45fe-8993-c63797590436" providerId="ADAL" clId="{8359C55C-9107-4237-8C0F-83FB27C7D63E}" dt="2019-09-28T10:00:09.677" v="170" actId="20577"/>
          <ac:spMkLst>
            <pc:docMk/>
            <pc:sldMk cId="168747609" sldId="360"/>
            <ac:spMk id="3" creationId="{973F3473-9040-4CD3-86D2-6AE9BA627A20}"/>
          </ac:spMkLst>
        </pc:spChg>
      </pc:sldChg>
      <pc:sldChg chg="addSp delSp modSp delAnim modAnim">
        <pc:chgData name="Leiskamo Taneli" userId="c92bd219-e04e-45fe-8993-c63797590436" providerId="ADAL" clId="{8359C55C-9107-4237-8C0F-83FB27C7D63E}" dt="2019-09-28T11:22:21.386" v="1603" actId="113"/>
        <pc:sldMkLst>
          <pc:docMk/>
          <pc:sldMk cId="2520628618" sldId="363"/>
        </pc:sldMkLst>
        <pc:spChg chg="mod">
          <ac:chgData name="Leiskamo Taneli" userId="c92bd219-e04e-45fe-8993-c63797590436" providerId="ADAL" clId="{8359C55C-9107-4237-8C0F-83FB27C7D63E}" dt="2019-09-28T11:04:37.384" v="1529" actId="403"/>
          <ac:spMkLst>
            <pc:docMk/>
            <pc:sldMk cId="2520628618" sldId="363"/>
            <ac:spMk id="3" creationId="{672997D2-F60A-4351-8F78-76B143B8B02F}"/>
          </ac:spMkLst>
        </pc:spChg>
        <pc:spChg chg="del mod">
          <ac:chgData name="Leiskamo Taneli" userId="c92bd219-e04e-45fe-8993-c63797590436" providerId="ADAL" clId="{8359C55C-9107-4237-8C0F-83FB27C7D63E}" dt="2019-09-28T10:51:51.991" v="1206" actId="478"/>
          <ac:spMkLst>
            <pc:docMk/>
            <pc:sldMk cId="2520628618" sldId="363"/>
            <ac:spMk id="4" creationId="{A83C8601-CD0B-403C-A6A3-9804973EFF2E}"/>
          </ac:spMkLst>
        </pc:spChg>
        <pc:spChg chg="add del mod">
          <ac:chgData name="Leiskamo Taneli" userId="c92bd219-e04e-45fe-8993-c63797590436" providerId="ADAL" clId="{8359C55C-9107-4237-8C0F-83FB27C7D63E}" dt="2019-09-28T10:52:57.095" v="1213" actId="478"/>
          <ac:spMkLst>
            <pc:docMk/>
            <pc:sldMk cId="2520628618" sldId="363"/>
            <ac:spMk id="5" creationId="{BF648652-2770-4396-8066-D2AE33B60335}"/>
          </ac:spMkLst>
        </pc:spChg>
        <pc:spChg chg="mod">
          <ac:chgData name="Leiskamo Taneli" userId="c92bd219-e04e-45fe-8993-c63797590436" providerId="ADAL" clId="{8359C55C-9107-4237-8C0F-83FB27C7D63E}" dt="2019-09-28T11:22:21.386" v="1603" actId="113"/>
          <ac:spMkLst>
            <pc:docMk/>
            <pc:sldMk cId="2520628618" sldId="363"/>
            <ac:spMk id="6" creationId="{AFF36F5F-DC24-4556-8CB5-3AFE70FDB24A}"/>
          </ac:spMkLst>
        </pc:spChg>
        <pc:spChg chg="del">
          <ac:chgData name="Leiskamo Taneli" userId="c92bd219-e04e-45fe-8993-c63797590436" providerId="ADAL" clId="{8359C55C-9107-4237-8C0F-83FB27C7D63E}" dt="2019-09-28T10:51:54.688" v="1208" actId="478"/>
          <ac:spMkLst>
            <pc:docMk/>
            <pc:sldMk cId="2520628618" sldId="363"/>
            <ac:spMk id="7" creationId="{8FB6D7AC-5F14-4EA4-8514-423B5409A9D3}"/>
          </ac:spMkLst>
        </pc:spChg>
        <pc:spChg chg="mod">
          <ac:chgData name="Leiskamo Taneli" userId="c92bd219-e04e-45fe-8993-c63797590436" providerId="ADAL" clId="{8359C55C-9107-4237-8C0F-83FB27C7D63E}" dt="2019-09-28T11:21:33.589" v="1595" actId="207"/>
          <ac:spMkLst>
            <pc:docMk/>
            <pc:sldMk cId="2520628618" sldId="363"/>
            <ac:spMk id="11" creationId="{7D01504F-AB0D-40EB-A876-F4868654D279}"/>
          </ac:spMkLst>
        </pc:spChg>
        <pc:picChg chg="del mod">
          <ac:chgData name="Leiskamo Taneli" userId="c92bd219-e04e-45fe-8993-c63797590436" providerId="ADAL" clId="{8359C55C-9107-4237-8C0F-83FB27C7D63E}" dt="2019-09-28T11:11:46.898" v="1563" actId="478"/>
          <ac:picMkLst>
            <pc:docMk/>
            <pc:sldMk cId="2520628618" sldId="363"/>
            <ac:picMk id="8" creationId="{6AA691DE-D497-49DC-9192-464208E15FF2}"/>
          </ac:picMkLst>
        </pc:picChg>
        <pc:picChg chg="mod">
          <ac:chgData name="Leiskamo Taneli" userId="c92bd219-e04e-45fe-8993-c63797590436" providerId="ADAL" clId="{8359C55C-9107-4237-8C0F-83FB27C7D63E}" dt="2019-09-28T11:11:51.754" v="1564" actId="1076"/>
          <ac:picMkLst>
            <pc:docMk/>
            <pc:sldMk cId="2520628618" sldId="363"/>
            <ac:picMk id="10" creationId="{6D113774-C4C7-4E21-B7F8-ADBA67F5E0F9}"/>
          </ac:picMkLst>
        </pc:picChg>
      </pc:sldChg>
      <pc:sldChg chg="addSp delSp modSp mod setBg modAnim">
        <pc:chgData name="Leiskamo Taneli" userId="c92bd219-e04e-45fe-8993-c63797590436" providerId="ADAL" clId="{8359C55C-9107-4237-8C0F-83FB27C7D63E}" dt="2019-09-28T11:51:01.824" v="1763"/>
        <pc:sldMkLst>
          <pc:docMk/>
          <pc:sldMk cId="1046092302" sldId="364"/>
        </pc:sldMkLst>
        <pc:spChg chg="mod">
          <ac:chgData name="Leiskamo Taneli" userId="c92bd219-e04e-45fe-8993-c63797590436" providerId="ADAL" clId="{8359C55C-9107-4237-8C0F-83FB27C7D63E}" dt="2019-09-28T11:50:30.961" v="1762" actId="20577"/>
          <ac:spMkLst>
            <pc:docMk/>
            <pc:sldMk cId="1046092302" sldId="364"/>
            <ac:spMk id="2" creationId="{34DB535A-4A73-40C4-90F0-95DD5A609AA9}"/>
          </ac:spMkLst>
        </pc:spChg>
        <pc:spChg chg="del">
          <ac:chgData name="Leiskamo Taneli" userId="c92bd219-e04e-45fe-8993-c63797590436" providerId="ADAL" clId="{8359C55C-9107-4237-8C0F-83FB27C7D63E}" dt="2019-09-28T10:41:55.892" v="781"/>
          <ac:spMkLst>
            <pc:docMk/>
            <pc:sldMk cId="1046092302" sldId="364"/>
            <ac:spMk id="3" creationId="{C4A1713C-38E5-44A3-A21A-03A6F82B3380}"/>
          </ac:spMkLst>
        </pc:spChg>
        <pc:spChg chg="add del mod">
          <ac:chgData name="Leiskamo Taneli" userId="c92bd219-e04e-45fe-8993-c63797590436" providerId="ADAL" clId="{8359C55C-9107-4237-8C0F-83FB27C7D63E}" dt="2019-09-28T11:12:28.011" v="1565" actId="113"/>
          <ac:spMkLst>
            <pc:docMk/>
            <pc:sldMk cId="1046092302" sldId="364"/>
            <ac:spMk id="4" creationId="{3E4879A4-E591-47F8-9413-A2343EC3F84C}"/>
          </ac:spMkLst>
        </pc:spChg>
        <pc:spChg chg="add del">
          <ac:chgData name="Leiskamo Taneli" userId="c92bd219-e04e-45fe-8993-c63797590436" providerId="ADAL" clId="{8359C55C-9107-4237-8C0F-83FB27C7D63E}" dt="2019-09-28T11:01:06.144" v="1457" actId="26606"/>
          <ac:spMkLst>
            <pc:docMk/>
            <pc:sldMk cId="1046092302" sldId="364"/>
            <ac:spMk id="11" creationId="{46C2E80F-49A6-4372-B103-219D417A55ED}"/>
          </ac:spMkLst>
        </pc:spChg>
        <pc:graphicFrameChg chg="add del">
          <ac:chgData name="Leiskamo Taneli" userId="c92bd219-e04e-45fe-8993-c63797590436" providerId="ADAL" clId="{8359C55C-9107-4237-8C0F-83FB27C7D63E}" dt="2019-09-28T11:01:06.144" v="1457" actId="26606"/>
          <ac:graphicFrameMkLst>
            <pc:docMk/>
            <pc:sldMk cId="1046092302" sldId="364"/>
            <ac:graphicFrameMk id="6" creationId="{88C4C34E-C78E-4D15-91EE-49AA85B0B724}"/>
          </ac:graphicFrameMkLst>
        </pc:graphicFrameChg>
      </pc:sldChg>
      <pc:sldChg chg="add del">
        <pc:chgData name="Leiskamo Taneli" userId="c92bd219-e04e-45fe-8993-c63797590436" providerId="ADAL" clId="{8359C55C-9107-4237-8C0F-83FB27C7D63E}" dt="2019-09-28T10:21:38.777" v="542" actId="2696"/>
        <pc:sldMkLst>
          <pc:docMk/>
          <pc:sldMk cId="681936940" sldId="365"/>
        </pc:sldMkLst>
      </pc:sldChg>
      <pc:sldChg chg="add del">
        <pc:chgData name="Leiskamo Taneli" userId="c92bd219-e04e-45fe-8993-c63797590436" providerId="ADAL" clId="{8359C55C-9107-4237-8C0F-83FB27C7D63E}" dt="2019-09-28T09:59:40.873" v="145"/>
        <pc:sldMkLst>
          <pc:docMk/>
          <pc:sldMk cId="3239819680" sldId="365"/>
        </pc:sldMkLst>
      </pc:sldChg>
      <pc:sldChg chg="add del">
        <pc:chgData name="Leiskamo Taneli" userId="c92bd219-e04e-45fe-8993-c63797590436" providerId="ADAL" clId="{8359C55C-9107-4237-8C0F-83FB27C7D63E}" dt="2019-09-28T09:59:40.873" v="145"/>
        <pc:sldMkLst>
          <pc:docMk/>
          <pc:sldMk cId="3110072964" sldId="366"/>
        </pc:sldMkLst>
      </pc:sldChg>
      <pc:sldChg chg="add del">
        <pc:chgData name="Leiskamo Taneli" userId="c92bd219-e04e-45fe-8993-c63797590436" providerId="ADAL" clId="{8359C55C-9107-4237-8C0F-83FB27C7D63E}" dt="2019-09-28T09:59:40.873" v="145"/>
        <pc:sldMkLst>
          <pc:docMk/>
          <pc:sldMk cId="435954898" sldId="367"/>
        </pc:sldMkLst>
      </pc:sldChg>
      <pc:sldChg chg="add del">
        <pc:chgData name="Leiskamo Taneli" userId="c92bd219-e04e-45fe-8993-c63797590436" providerId="ADAL" clId="{8359C55C-9107-4237-8C0F-83FB27C7D63E}" dt="2019-09-28T09:59:40.873" v="145"/>
        <pc:sldMkLst>
          <pc:docMk/>
          <pc:sldMk cId="237270614" sldId="368"/>
        </pc:sldMkLst>
      </pc:sldChg>
      <pc:sldChg chg="modSp add del">
        <pc:chgData name="Leiskamo Taneli" userId="c92bd219-e04e-45fe-8993-c63797590436" providerId="ADAL" clId="{8359C55C-9107-4237-8C0F-83FB27C7D63E}" dt="2019-09-28T09:59:40.873" v="145"/>
        <pc:sldMkLst>
          <pc:docMk/>
          <pc:sldMk cId="1891083979" sldId="369"/>
        </pc:sldMkLst>
        <pc:spChg chg="mod">
          <ac:chgData name="Leiskamo Taneli" userId="c92bd219-e04e-45fe-8993-c63797590436" providerId="ADAL" clId="{8359C55C-9107-4237-8C0F-83FB27C7D63E}" dt="2019-09-28T09:59:40.873" v="145"/>
          <ac:spMkLst>
            <pc:docMk/>
            <pc:sldMk cId="1891083979" sldId="369"/>
            <ac:spMk id="3" creationId="{672997D2-F60A-4351-8F78-76B143B8B02F}"/>
          </ac:spMkLst>
        </pc:spChg>
        <pc:spChg chg="mod">
          <ac:chgData name="Leiskamo Taneli" userId="c92bd219-e04e-45fe-8993-c63797590436" providerId="ADAL" clId="{8359C55C-9107-4237-8C0F-83FB27C7D63E}" dt="2019-09-28T09:59:40.873" v="145"/>
          <ac:spMkLst>
            <pc:docMk/>
            <pc:sldMk cId="1891083979" sldId="369"/>
            <ac:spMk id="4" creationId="{A83C8601-CD0B-403C-A6A3-9804973EFF2E}"/>
          </ac:spMkLst>
        </pc:spChg>
      </pc:sldChg>
      <pc:sldChg chg="modSp add del">
        <pc:chgData name="Leiskamo Taneli" userId="c92bd219-e04e-45fe-8993-c63797590436" providerId="ADAL" clId="{8359C55C-9107-4237-8C0F-83FB27C7D63E}" dt="2019-09-28T09:59:40.873" v="145"/>
        <pc:sldMkLst>
          <pc:docMk/>
          <pc:sldMk cId="571643177" sldId="370"/>
        </pc:sldMkLst>
        <pc:spChg chg="mod">
          <ac:chgData name="Leiskamo Taneli" userId="c92bd219-e04e-45fe-8993-c63797590436" providerId="ADAL" clId="{8359C55C-9107-4237-8C0F-83FB27C7D63E}" dt="2019-09-28T09:59:40.873" v="145"/>
          <ac:spMkLst>
            <pc:docMk/>
            <pc:sldMk cId="571643177" sldId="370"/>
            <ac:spMk id="6" creationId="{132C7256-7938-4732-9998-D54187B17A8B}"/>
          </ac:spMkLst>
        </pc:spChg>
      </pc:sldChg>
      <pc:sldChg chg="add del">
        <pc:chgData name="Leiskamo Taneli" userId="c92bd219-e04e-45fe-8993-c63797590436" providerId="ADAL" clId="{8359C55C-9107-4237-8C0F-83FB27C7D63E}" dt="2019-09-28T09:59:40.873" v="145"/>
        <pc:sldMkLst>
          <pc:docMk/>
          <pc:sldMk cId="283812758" sldId="371"/>
        </pc:sldMkLst>
      </pc:sldChg>
    </pc:docChg>
  </pc:docChgLst>
  <pc:docChgLst>
    <pc:chgData name="Sami Repo (TAU)" userId="S::sami.repo_tuni.fi#ext#@elenia.onmicrosoft.com::9054f72c-a501-42d5-b60b-393b11fda639" providerId="AD" clId="Web-{E0971A36-2CCD-45F0-B2C3-0FE852A53AFE}"/>
    <pc:docChg chg="modSld">
      <pc:chgData name="Sami Repo (TAU)" userId="S::sami.repo_tuni.fi#ext#@elenia.onmicrosoft.com::9054f72c-a501-42d5-b60b-393b11fda639" providerId="AD" clId="Web-{E0971A36-2CCD-45F0-B2C3-0FE852A53AFE}" dt="2019-09-27T09:59:56.392" v="140"/>
      <pc:docMkLst>
        <pc:docMk/>
      </pc:docMkLst>
      <pc:sldChg chg="modSp">
        <pc:chgData name="Sami Repo (TAU)" userId="S::sami.repo_tuni.fi#ext#@elenia.onmicrosoft.com::9054f72c-a501-42d5-b60b-393b11fda639" providerId="AD" clId="Web-{E0971A36-2CCD-45F0-B2C3-0FE852A53AFE}" dt="2019-09-27T09:51:55.433" v="119" actId="14100"/>
        <pc:sldMkLst>
          <pc:docMk/>
          <pc:sldMk cId="1536489308" sldId="341"/>
        </pc:sldMkLst>
        <pc:spChg chg="mod">
          <ac:chgData name="Sami Repo (TAU)" userId="S::sami.repo_tuni.fi#ext#@elenia.onmicrosoft.com::9054f72c-a501-42d5-b60b-393b11fda639" providerId="AD" clId="Web-{E0971A36-2CCD-45F0-B2C3-0FE852A53AFE}" dt="2019-09-27T09:51:55.433" v="119" actId="14100"/>
          <ac:spMkLst>
            <pc:docMk/>
            <pc:sldMk cId="1536489308" sldId="341"/>
            <ac:spMk id="3" creationId="{759DFA20-B8C4-403E-AE3D-A7C47BFD6A5D}"/>
          </ac:spMkLst>
        </pc:spChg>
      </pc:sldChg>
      <pc:sldChg chg="addSp delSp modSp">
        <pc:chgData name="Sami Repo (TAU)" userId="S::sami.repo_tuni.fi#ext#@elenia.onmicrosoft.com::9054f72c-a501-42d5-b60b-393b11fda639" providerId="AD" clId="Web-{E0971A36-2CCD-45F0-B2C3-0FE852A53AFE}" dt="2019-09-27T09:59:56.392" v="140"/>
        <pc:sldMkLst>
          <pc:docMk/>
          <pc:sldMk cId="3101368814" sldId="350"/>
        </pc:sldMkLst>
        <pc:spChg chg="add del mod">
          <ac:chgData name="Sami Repo (TAU)" userId="S::sami.repo_tuni.fi#ext#@elenia.onmicrosoft.com::9054f72c-a501-42d5-b60b-393b11fda639" providerId="AD" clId="Web-{E0971A36-2CCD-45F0-B2C3-0FE852A53AFE}" dt="2019-09-27T09:58:23.094" v="137"/>
          <ac:spMkLst>
            <pc:docMk/>
            <pc:sldMk cId="3101368814" sldId="350"/>
            <ac:spMk id="3" creationId="{03E9C48C-5D0A-4614-93BC-141676AA3112}"/>
          </ac:spMkLst>
        </pc:spChg>
        <pc:spChg chg="add del mod">
          <ac:chgData name="Sami Repo (TAU)" userId="S::sami.repo_tuni.fi#ext#@elenia.onmicrosoft.com::9054f72c-a501-42d5-b60b-393b11fda639" providerId="AD" clId="Web-{E0971A36-2CCD-45F0-B2C3-0FE852A53AFE}" dt="2019-09-27T09:58:25.359" v="138"/>
          <ac:spMkLst>
            <pc:docMk/>
            <pc:sldMk cId="3101368814" sldId="350"/>
            <ac:spMk id="5" creationId="{AE1D1ECD-01BB-4829-83D2-ADC013F3CCBE}"/>
          </ac:spMkLst>
        </pc:spChg>
        <pc:spChg chg="add del mod">
          <ac:chgData name="Sami Repo (TAU)" userId="S::sami.repo_tuni.fi#ext#@elenia.onmicrosoft.com::9054f72c-a501-42d5-b60b-393b11fda639" providerId="AD" clId="Web-{E0971A36-2CCD-45F0-B2C3-0FE852A53AFE}" dt="2019-09-27T09:59:56.392" v="140"/>
          <ac:spMkLst>
            <pc:docMk/>
            <pc:sldMk cId="3101368814" sldId="350"/>
            <ac:spMk id="13" creationId="{5DD565CC-DC71-4EAB-94EB-39ED97F901C6}"/>
          </ac:spMkLst>
        </pc:spChg>
        <pc:picChg chg="add del mod ord">
          <ac:chgData name="Sami Repo (TAU)" userId="S::sami.repo_tuni.fi#ext#@elenia.onmicrosoft.com::9054f72c-a501-42d5-b60b-393b11fda639" providerId="AD" clId="Web-{E0971A36-2CCD-45F0-B2C3-0FE852A53AFE}" dt="2019-09-27T09:57:51.313" v="125"/>
          <ac:picMkLst>
            <pc:docMk/>
            <pc:sldMk cId="3101368814" sldId="350"/>
            <ac:picMk id="6" creationId="{7A9F96E9-054D-4371-806B-636850D56C50}"/>
          </ac:picMkLst>
        </pc:picChg>
        <pc:picChg chg="add del mod">
          <ac:chgData name="Sami Repo (TAU)" userId="S::sami.repo_tuni.fi#ext#@elenia.onmicrosoft.com::9054f72c-a501-42d5-b60b-393b11fda639" providerId="AD" clId="Web-{E0971A36-2CCD-45F0-B2C3-0FE852A53AFE}" dt="2019-09-27T09:58:17.375" v="134"/>
          <ac:picMkLst>
            <pc:docMk/>
            <pc:sldMk cId="3101368814" sldId="350"/>
            <ac:picMk id="8" creationId="{F4D8DB01-9CBD-4000-B58B-2456580BF717}"/>
          </ac:picMkLst>
        </pc:picChg>
        <pc:picChg chg="add del mod ord">
          <ac:chgData name="Sami Repo (TAU)" userId="S::sami.repo_tuni.fi#ext#@elenia.onmicrosoft.com::9054f72c-a501-42d5-b60b-393b11fda639" providerId="AD" clId="Web-{E0971A36-2CCD-45F0-B2C3-0FE852A53AFE}" dt="2019-09-27T09:59:04.172" v="139"/>
          <ac:picMkLst>
            <pc:docMk/>
            <pc:sldMk cId="3101368814" sldId="350"/>
            <ac:picMk id="10" creationId="{4E632FA1-979D-4A18-B13F-5DDB6694F47E}"/>
          </ac:picMkLst>
        </pc:picChg>
        <pc:picChg chg="add mod ord">
          <ac:chgData name="Sami Repo (TAU)" userId="S::sami.repo_tuni.fi#ext#@elenia.onmicrosoft.com::9054f72c-a501-42d5-b60b-393b11fda639" providerId="AD" clId="Web-{E0971A36-2CCD-45F0-B2C3-0FE852A53AFE}" dt="2019-09-27T09:59:56.392" v="140"/>
          <ac:picMkLst>
            <pc:docMk/>
            <pc:sldMk cId="3101368814" sldId="350"/>
            <ac:picMk id="14" creationId="{6185A521-1482-415D-B185-BF33E86D5B4E}"/>
          </ac:picMkLst>
        </pc:picChg>
      </pc:sldChg>
      <pc:sldChg chg="modSp">
        <pc:chgData name="Sami Repo (TAU)" userId="S::sami.repo_tuni.fi#ext#@elenia.onmicrosoft.com::9054f72c-a501-42d5-b60b-393b11fda639" providerId="AD" clId="Web-{E0971A36-2CCD-45F0-B2C3-0FE852A53AFE}" dt="2019-09-27T09:51:25.229" v="108" actId="20577"/>
        <pc:sldMkLst>
          <pc:docMk/>
          <pc:sldMk cId="1136328327" sldId="351"/>
        </pc:sldMkLst>
        <pc:spChg chg="mod">
          <ac:chgData name="Sami Repo (TAU)" userId="S::sami.repo_tuni.fi#ext#@elenia.onmicrosoft.com::9054f72c-a501-42d5-b60b-393b11fda639" providerId="AD" clId="Web-{E0971A36-2CCD-45F0-B2C3-0FE852A53AFE}" dt="2019-09-27T09:51:25.229" v="108" actId="20577"/>
          <ac:spMkLst>
            <pc:docMk/>
            <pc:sldMk cId="1136328327" sldId="351"/>
            <ac:spMk id="3" creationId="{B4525F08-E846-4D7A-BEA6-D3B97F044E65}"/>
          </ac:spMkLst>
        </pc:spChg>
      </pc:sldChg>
    </pc:docChg>
  </pc:docChgLst>
  <pc:docChgLst>
    <pc:chgData name="Leiskamo Taneli" userId="S::taneli.leiskamo_fingrid.fi#ext#@elenia.onmicrosoft.com::7d71bf65-75d6-4df9-889d-3bc0b98ee63b" providerId="AD" clId="Web-{C73A5DCE-3DA7-4F6A-9B1D-A5D8F3045416}"/>
    <pc:docChg chg="modSld">
      <pc:chgData name="Leiskamo Taneli" userId="S::taneli.leiskamo_fingrid.fi#ext#@elenia.onmicrosoft.com::7d71bf65-75d6-4df9-889d-3bc0b98ee63b" providerId="AD" clId="Web-{C73A5DCE-3DA7-4F6A-9B1D-A5D8F3045416}" dt="2019-09-30T07:26:39.311" v="46"/>
      <pc:docMkLst>
        <pc:docMk/>
      </pc:docMkLst>
      <pc:sldChg chg="modSp mod setBg">
        <pc:chgData name="Leiskamo Taneli" userId="S::taneli.leiskamo_fingrid.fi#ext#@elenia.onmicrosoft.com::7d71bf65-75d6-4df9-889d-3bc0b98ee63b" providerId="AD" clId="Web-{C73A5DCE-3DA7-4F6A-9B1D-A5D8F3045416}" dt="2019-09-30T07:26:39.311" v="46"/>
        <pc:sldMkLst>
          <pc:docMk/>
          <pc:sldMk cId="1624758201" sldId="334"/>
        </pc:sldMkLst>
        <pc:graphicFrameChg chg="ord">
          <ac:chgData name="Leiskamo Taneli" userId="S::taneli.leiskamo_fingrid.fi#ext#@elenia.onmicrosoft.com::7d71bf65-75d6-4df9-889d-3bc0b98ee63b" providerId="AD" clId="Web-{C73A5DCE-3DA7-4F6A-9B1D-A5D8F3045416}" dt="2019-09-30T07:26:39.311" v="46"/>
          <ac:graphicFrameMkLst>
            <pc:docMk/>
            <pc:sldMk cId="1624758201" sldId="334"/>
            <ac:graphicFrameMk id="12" creationId="{D3625A11-377C-47F5-BC77-D34886707A57}"/>
          </ac:graphicFrameMkLst>
        </pc:graphicFrameChg>
      </pc:sldChg>
    </pc:docChg>
  </pc:docChgLst>
  <pc:docChgLst>
    <pc:chgData name="Sami Repo (TAU)" userId="S::sami.repo_tuni.fi#ext#@elenia.onmicrosoft.com::9054f72c-a501-42d5-b60b-393b11fda639" providerId="AD" clId="Web-{C2CEAD68-F85F-4813-9C43-04E1C30E89EF}"/>
    <pc:docChg chg="modSld">
      <pc:chgData name="Sami Repo (TAU)" userId="S::sami.repo_tuni.fi#ext#@elenia.onmicrosoft.com::9054f72c-a501-42d5-b60b-393b11fda639" providerId="AD" clId="Web-{C2CEAD68-F85F-4813-9C43-04E1C30E89EF}" dt="2019-09-27T08:00:10.167" v="106" actId="20577"/>
      <pc:docMkLst>
        <pc:docMk/>
      </pc:docMkLst>
      <pc:sldChg chg="modSp">
        <pc:chgData name="Sami Repo (TAU)" userId="S::sami.repo_tuni.fi#ext#@elenia.onmicrosoft.com::9054f72c-a501-42d5-b60b-393b11fda639" providerId="AD" clId="Web-{C2CEAD68-F85F-4813-9C43-04E1C30E89EF}" dt="2019-09-27T08:00:10.167" v="105" actId="20577"/>
        <pc:sldMkLst>
          <pc:docMk/>
          <pc:sldMk cId="1536489308" sldId="341"/>
        </pc:sldMkLst>
        <pc:spChg chg="mod">
          <ac:chgData name="Sami Repo (TAU)" userId="S::sami.repo_tuni.fi#ext#@elenia.onmicrosoft.com::9054f72c-a501-42d5-b60b-393b11fda639" providerId="AD" clId="Web-{C2CEAD68-F85F-4813-9C43-04E1C30E89EF}" dt="2019-09-27T08:00:10.167" v="105" actId="20577"/>
          <ac:spMkLst>
            <pc:docMk/>
            <pc:sldMk cId="1536489308" sldId="341"/>
            <ac:spMk id="3" creationId="{759DFA20-B8C4-403E-AE3D-A7C47BFD6A5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00E45E-0DE9-442D-BA4C-5010A81B37E1}"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t-EE"/>
        </a:p>
      </dgm:t>
    </dgm:pt>
    <dgm:pt modelId="{F17C16A3-8DA8-49DF-B540-E0879267B2D1}">
      <dgm:prSet phldrT="[Tekst]" custT="1"/>
      <dgm:spPr>
        <a:solidFill>
          <a:schemeClr val="accent5">
            <a:lumMod val="40000"/>
            <a:lumOff val="60000"/>
          </a:schemeClr>
        </a:solidFill>
      </dgm:spPr>
      <dgm:t>
        <a:bodyPr/>
        <a:lstStyle/>
        <a:p>
          <a:r>
            <a:rPr lang="et-EE" sz="1400" dirty="0" smtClean="0"/>
            <a:t>Riiklik tarbimise juhtimise töögrupp 2019 november</a:t>
          </a:r>
          <a:endParaRPr lang="et-EE" sz="1400" dirty="0"/>
        </a:p>
      </dgm:t>
    </dgm:pt>
    <dgm:pt modelId="{7B41A4E4-C32E-4002-8DB8-FC8A2A0F5C77}" type="parTrans" cxnId="{D50FD8C6-D09C-4706-8241-4684ECE7D254}">
      <dgm:prSet/>
      <dgm:spPr/>
      <dgm:t>
        <a:bodyPr/>
        <a:lstStyle/>
        <a:p>
          <a:endParaRPr lang="et-EE"/>
        </a:p>
      </dgm:t>
    </dgm:pt>
    <dgm:pt modelId="{EF522EDA-4AA7-40D8-9CC6-7A2157F293DC}" type="sibTrans" cxnId="{D50FD8C6-D09C-4706-8241-4684ECE7D254}">
      <dgm:prSet/>
      <dgm:spPr/>
      <dgm:t>
        <a:bodyPr/>
        <a:lstStyle/>
        <a:p>
          <a:endParaRPr lang="et-EE"/>
        </a:p>
      </dgm:t>
    </dgm:pt>
    <dgm:pt modelId="{6F905C6D-523E-4A30-BBEA-2EA901E1074C}">
      <dgm:prSet phldrT="[Tekst]" custT="1"/>
      <dgm:spPr>
        <a:solidFill>
          <a:schemeClr val="accent2">
            <a:lumMod val="20000"/>
            <a:lumOff val="80000"/>
          </a:schemeClr>
        </a:solidFill>
      </dgm:spPr>
      <dgm:t>
        <a:bodyPr/>
        <a:lstStyle/>
        <a:p>
          <a:r>
            <a:rPr lang="et-EE" sz="1400" dirty="0" smtClean="0"/>
            <a:t>CEP </a:t>
          </a:r>
          <a:r>
            <a:rPr lang="et-EE" sz="1400" dirty="0" err="1" smtClean="0"/>
            <a:t>implementeeritud</a:t>
          </a:r>
          <a:r>
            <a:rPr lang="et-EE" sz="1400" dirty="0" smtClean="0"/>
            <a:t> 2020 lõpp</a:t>
          </a:r>
          <a:endParaRPr lang="et-EE" sz="1400" dirty="0"/>
        </a:p>
      </dgm:t>
    </dgm:pt>
    <dgm:pt modelId="{766A35F9-DBE0-4648-A226-EDF0B8A004A5}" type="parTrans" cxnId="{844B7DD0-5213-49CC-97DE-26BFD45DD59E}">
      <dgm:prSet/>
      <dgm:spPr/>
      <dgm:t>
        <a:bodyPr/>
        <a:lstStyle/>
        <a:p>
          <a:endParaRPr lang="et-EE"/>
        </a:p>
      </dgm:t>
    </dgm:pt>
    <dgm:pt modelId="{51FCD974-C215-4222-A8FE-C7E049EF0F95}" type="sibTrans" cxnId="{844B7DD0-5213-49CC-97DE-26BFD45DD59E}">
      <dgm:prSet/>
      <dgm:spPr/>
      <dgm:t>
        <a:bodyPr/>
        <a:lstStyle/>
        <a:p>
          <a:endParaRPr lang="et-EE"/>
        </a:p>
      </dgm:t>
    </dgm:pt>
    <dgm:pt modelId="{0F238895-1212-4E16-B444-4829E6AC2585}">
      <dgm:prSet phldrT="[Tekst]" custT="1"/>
      <dgm:spPr>
        <a:solidFill>
          <a:schemeClr val="accent2"/>
        </a:solidFill>
      </dgm:spPr>
      <dgm:t>
        <a:bodyPr/>
        <a:lstStyle/>
        <a:p>
          <a:pPr algn="ctr"/>
          <a:endParaRPr lang="et-EE" sz="1400" dirty="0" smtClean="0">
            <a:solidFill>
              <a:schemeClr val="bg1"/>
            </a:solidFill>
          </a:endParaRPr>
        </a:p>
        <a:p>
          <a:pPr algn="ctr"/>
          <a:endParaRPr lang="et-EE" sz="1400" dirty="0" smtClean="0">
            <a:solidFill>
              <a:schemeClr val="bg1"/>
            </a:solidFill>
          </a:endParaRPr>
        </a:p>
        <a:p>
          <a:pPr algn="ctr"/>
          <a:endParaRPr lang="et-EE" sz="1400" dirty="0" smtClean="0">
            <a:solidFill>
              <a:schemeClr val="bg1"/>
            </a:solidFill>
          </a:endParaRPr>
        </a:p>
        <a:p>
          <a:pPr algn="ctr"/>
          <a:endParaRPr lang="et-EE" sz="1400" dirty="0" smtClean="0">
            <a:solidFill>
              <a:schemeClr val="bg1"/>
            </a:solidFill>
          </a:endParaRPr>
        </a:p>
        <a:p>
          <a:pPr algn="ctr"/>
          <a:r>
            <a:rPr lang="et-EE" sz="1400" dirty="0" err="1" smtClean="0">
              <a:solidFill>
                <a:schemeClr val="bg1"/>
              </a:solidFill>
            </a:rPr>
            <a:t>Paindlikkusplat</a:t>
          </a:r>
          <a:r>
            <a:rPr lang="et-EE" sz="1400" dirty="0" smtClean="0">
              <a:solidFill>
                <a:schemeClr val="bg1"/>
              </a:solidFill>
            </a:rPr>
            <a:t>-vormi demo 2021</a:t>
          </a:r>
          <a:endParaRPr lang="et-EE" sz="1400" dirty="0">
            <a:solidFill>
              <a:schemeClr val="bg1"/>
            </a:solidFill>
          </a:endParaRPr>
        </a:p>
      </dgm:t>
    </dgm:pt>
    <dgm:pt modelId="{E2FC4B98-78F6-44C6-BD03-7E49AC3CF0FE}" type="parTrans" cxnId="{1C5E85B8-7F73-4BC7-BD95-7A113BA50854}">
      <dgm:prSet/>
      <dgm:spPr/>
      <dgm:t>
        <a:bodyPr/>
        <a:lstStyle/>
        <a:p>
          <a:endParaRPr lang="et-EE"/>
        </a:p>
      </dgm:t>
    </dgm:pt>
    <dgm:pt modelId="{421F23BD-9BA4-4C72-87DE-5342ADF1CA6F}" type="sibTrans" cxnId="{1C5E85B8-7F73-4BC7-BD95-7A113BA50854}">
      <dgm:prSet/>
      <dgm:spPr/>
      <dgm:t>
        <a:bodyPr/>
        <a:lstStyle/>
        <a:p>
          <a:endParaRPr lang="et-EE"/>
        </a:p>
      </dgm:t>
    </dgm:pt>
    <dgm:pt modelId="{C11E8B89-CA52-43AF-9D70-3901F5F91205}">
      <dgm:prSet/>
      <dgm:spPr/>
      <dgm:t>
        <a:bodyPr/>
        <a:lstStyle/>
        <a:p>
          <a:endParaRPr lang="et-EE"/>
        </a:p>
      </dgm:t>
    </dgm:pt>
    <dgm:pt modelId="{C67D39C1-6FA1-4E71-BB2F-71DFB673CF56}" type="parTrans" cxnId="{C539A89C-C67D-4BE8-9674-76639B19806C}">
      <dgm:prSet/>
      <dgm:spPr/>
      <dgm:t>
        <a:bodyPr/>
        <a:lstStyle/>
        <a:p>
          <a:endParaRPr lang="et-EE"/>
        </a:p>
      </dgm:t>
    </dgm:pt>
    <dgm:pt modelId="{CE2C2BA6-9B7F-4FC2-AC46-301B969047DD}" type="sibTrans" cxnId="{C539A89C-C67D-4BE8-9674-76639B19806C}">
      <dgm:prSet/>
      <dgm:spPr/>
      <dgm:t>
        <a:bodyPr/>
        <a:lstStyle/>
        <a:p>
          <a:endParaRPr lang="et-EE"/>
        </a:p>
      </dgm:t>
    </dgm:pt>
    <dgm:pt modelId="{3397495A-C9AF-4532-BBD3-64B5DEFA60A5}">
      <dgm:prSet custT="1"/>
      <dgm:spPr>
        <a:solidFill>
          <a:schemeClr val="tx2">
            <a:lumMod val="60000"/>
            <a:lumOff val="40000"/>
          </a:schemeClr>
        </a:solidFill>
      </dgm:spPr>
      <dgm:t>
        <a:bodyPr/>
        <a:lstStyle/>
        <a:p>
          <a:pPr algn="ctr"/>
          <a:r>
            <a:rPr lang="et-EE" sz="1200" dirty="0" smtClean="0">
              <a:solidFill>
                <a:schemeClr val="bg1"/>
              </a:solidFill>
            </a:rPr>
            <a:t>INTERRFACE lõpp 2022 – toimiv </a:t>
          </a:r>
          <a:r>
            <a:rPr lang="et-EE" sz="1200" dirty="0" err="1" smtClean="0">
              <a:solidFill>
                <a:schemeClr val="bg1"/>
              </a:solidFill>
            </a:rPr>
            <a:t>paindlikkusplat</a:t>
          </a:r>
          <a:r>
            <a:rPr lang="et-EE" sz="1200" dirty="0" smtClean="0">
              <a:solidFill>
                <a:schemeClr val="bg1"/>
              </a:solidFill>
            </a:rPr>
            <a:t>-vorm</a:t>
          </a:r>
          <a:endParaRPr lang="et-EE" sz="1200" dirty="0">
            <a:solidFill>
              <a:schemeClr val="bg1"/>
            </a:solidFill>
          </a:endParaRPr>
        </a:p>
      </dgm:t>
    </dgm:pt>
    <dgm:pt modelId="{B1370D42-5D81-47E5-943F-7F19E3896009}" type="parTrans" cxnId="{3D62480B-CA98-43CD-8956-3E29E466005A}">
      <dgm:prSet/>
      <dgm:spPr/>
      <dgm:t>
        <a:bodyPr/>
        <a:lstStyle/>
        <a:p>
          <a:endParaRPr lang="et-EE"/>
        </a:p>
      </dgm:t>
    </dgm:pt>
    <dgm:pt modelId="{DD638C5F-33BD-4A3F-83AE-FD7E2BA4C38A}" type="sibTrans" cxnId="{3D62480B-CA98-43CD-8956-3E29E466005A}">
      <dgm:prSet/>
      <dgm:spPr/>
      <dgm:t>
        <a:bodyPr/>
        <a:lstStyle/>
        <a:p>
          <a:endParaRPr lang="et-EE"/>
        </a:p>
      </dgm:t>
    </dgm:pt>
    <dgm:pt modelId="{549CB410-A37C-4D7F-9406-DAE62B9A6588}" type="pres">
      <dgm:prSet presAssocID="{6400E45E-0DE9-442D-BA4C-5010A81B37E1}" presName="Name0" presStyleCnt="0">
        <dgm:presLayoutVars>
          <dgm:dir/>
          <dgm:resizeHandles val="exact"/>
        </dgm:presLayoutVars>
      </dgm:prSet>
      <dgm:spPr/>
      <dgm:t>
        <a:bodyPr/>
        <a:lstStyle/>
        <a:p>
          <a:endParaRPr lang="et-EE"/>
        </a:p>
      </dgm:t>
    </dgm:pt>
    <dgm:pt modelId="{F9B227DE-E7E7-479E-904B-844AD63EECDD}" type="pres">
      <dgm:prSet presAssocID="{6400E45E-0DE9-442D-BA4C-5010A81B37E1}" presName="arrow" presStyleLbl="bgShp" presStyleIdx="0" presStyleCnt="1" custLinFactNeighborX="29" custLinFactNeighborY="2179"/>
      <dgm:spPr/>
    </dgm:pt>
    <dgm:pt modelId="{BCD126DB-1415-4853-8B05-71C68B423716}" type="pres">
      <dgm:prSet presAssocID="{6400E45E-0DE9-442D-BA4C-5010A81B37E1}" presName="points" presStyleCnt="0"/>
      <dgm:spPr/>
    </dgm:pt>
    <dgm:pt modelId="{985F715C-F7E1-4A4B-A588-F0BD9C9F6480}" type="pres">
      <dgm:prSet presAssocID="{F17C16A3-8DA8-49DF-B540-E0879267B2D1}" presName="compositeA" presStyleCnt="0"/>
      <dgm:spPr/>
    </dgm:pt>
    <dgm:pt modelId="{F067C514-B675-455B-9CC6-A109C667AC92}" type="pres">
      <dgm:prSet presAssocID="{F17C16A3-8DA8-49DF-B540-E0879267B2D1}" presName="textA" presStyleLbl="revTx" presStyleIdx="0" presStyleCnt="5" custScaleX="279941" custScaleY="91852" custLinFactNeighborX="28768" custLinFactNeighborY="8731">
        <dgm:presLayoutVars>
          <dgm:bulletEnabled val="1"/>
        </dgm:presLayoutVars>
      </dgm:prSet>
      <dgm:spPr>
        <a:prstGeom prst="ellipse">
          <a:avLst/>
        </a:prstGeom>
      </dgm:spPr>
      <dgm:t>
        <a:bodyPr/>
        <a:lstStyle/>
        <a:p>
          <a:endParaRPr lang="et-EE"/>
        </a:p>
      </dgm:t>
    </dgm:pt>
    <dgm:pt modelId="{CFDF2385-2489-4692-A4FD-771E23A6B9EE}" type="pres">
      <dgm:prSet presAssocID="{F17C16A3-8DA8-49DF-B540-E0879267B2D1}" presName="circleA" presStyleLbl="node1" presStyleIdx="0" presStyleCnt="5" custLinFactNeighborX="28322" custLinFactNeighborY="6812"/>
      <dgm:spPr/>
    </dgm:pt>
    <dgm:pt modelId="{FEF42D3C-E0B1-455A-9391-9AAA7A01D82F}" type="pres">
      <dgm:prSet presAssocID="{F17C16A3-8DA8-49DF-B540-E0879267B2D1}" presName="spaceA" presStyleCnt="0"/>
      <dgm:spPr/>
    </dgm:pt>
    <dgm:pt modelId="{9418B92E-EB22-4313-8886-8C84B2C6D77C}" type="pres">
      <dgm:prSet presAssocID="{EF522EDA-4AA7-40D8-9CC6-7A2157F293DC}" presName="space" presStyleCnt="0"/>
      <dgm:spPr/>
    </dgm:pt>
    <dgm:pt modelId="{A18D410C-51CA-4E7F-8070-3405C58411A9}" type="pres">
      <dgm:prSet presAssocID="{6F905C6D-523E-4A30-BBEA-2EA901E1074C}" presName="compositeB" presStyleCnt="0"/>
      <dgm:spPr/>
    </dgm:pt>
    <dgm:pt modelId="{80BCAEF7-D0BB-4508-A75E-CEE5C662699D}" type="pres">
      <dgm:prSet presAssocID="{6F905C6D-523E-4A30-BBEA-2EA901E1074C}" presName="textB" presStyleLbl="revTx" presStyleIdx="1" presStyleCnt="5" custScaleX="386962" custScaleY="55934" custLinFactX="20072" custLinFactNeighborX="100000" custLinFactNeighborY="-29214">
        <dgm:presLayoutVars>
          <dgm:bulletEnabled val="1"/>
        </dgm:presLayoutVars>
      </dgm:prSet>
      <dgm:spPr>
        <a:prstGeom prst="ellipse">
          <a:avLst/>
        </a:prstGeom>
      </dgm:spPr>
      <dgm:t>
        <a:bodyPr/>
        <a:lstStyle/>
        <a:p>
          <a:endParaRPr lang="et-EE"/>
        </a:p>
      </dgm:t>
    </dgm:pt>
    <dgm:pt modelId="{9F1F0E7E-7B2F-4924-AA53-1BF91558C976}" type="pres">
      <dgm:prSet presAssocID="{6F905C6D-523E-4A30-BBEA-2EA901E1074C}" presName="circleB" presStyleLbl="node1" presStyleIdx="1" presStyleCnt="5" custLinFactX="59708" custLinFactNeighborX="100000" custLinFactNeighborY="-28790"/>
      <dgm:spPr/>
    </dgm:pt>
    <dgm:pt modelId="{8E654538-C438-4532-94E7-14C321C3F63E}" type="pres">
      <dgm:prSet presAssocID="{6F905C6D-523E-4A30-BBEA-2EA901E1074C}" presName="spaceB" presStyleCnt="0"/>
      <dgm:spPr/>
    </dgm:pt>
    <dgm:pt modelId="{CE9F869A-EDAD-4869-AE9D-6B7DCE0995B9}" type="pres">
      <dgm:prSet presAssocID="{51FCD974-C215-4222-A8FE-C7E049EF0F95}" presName="space" presStyleCnt="0"/>
      <dgm:spPr/>
    </dgm:pt>
    <dgm:pt modelId="{1838F9D7-39CE-4F2F-98F0-81B13F0D96C7}" type="pres">
      <dgm:prSet presAssocID="{0F238895-1212-4E16-B444-4829E6AC2585}" presName="compositeA" presStyleCnt="0"/>
      <dgm:spPr/>
    </dgm:pt>
    <dgm:pt modelId="{38E99C34-9728-4DD9-BC7F-0FBC682EBA1D}" type="pres">
      <dgm:prSet presAssocID="{0F238895-1212-4E16-B444-4829E6AC2585}" presName="textA" presStyleLbl="revTx" presStyleIdx="2" presStyleCnt="5" custScaleX="381404" custScaleY="52047" custLinFactX="71488" custLinFactNeighborX="100000" custLinFactNeighborY="30476">
        <dgm:presLayoutVars>
          <dgm:bulletEnabled val="1"/>
        </dgm:presLayoutVars>
      </dgm:prSet>
      <dgm:spPr>
        <a:prstGeom prst="ellipse">
          <a:avLst/>
        </a:prstGeom>
      </dgm:spPr>
      <dgm:t>
        <a:bodyPr/>
        <a:lstStyle/>
        <a:p>
          <a:endParaRPr lang="et-EE"/>
        </a:p>
      </dgm:t>
    </dgm:pt>
    <dgm:pt modelId="{DA69C190-1EED-4C12-8729-C8D4B556FF95}" type="pres">
      <dgm:prSet presAssocID="{0F238895-1212-4E16-B444-4829E6AC2585}" presName="circleA" presStyleLbl="node1" presStyleIdx="2" presStyleCnt="5" custLinFactX="93636" custLinFactNeighborX="100000" custLinFactNeighborY="53321"/>
      <dgm:spPr/>
    </dgm:pt>
    <dgm:pt modelId="{2AC62735-8F0E-49C3-842C-2BD25826C671}" type="pres">
      <dgm:prSet presAssocID="{0F238895-1212-4E16-B444-4829E6AC2585}" presName="spaceA" presStyleCnt="0"/>
      <dgm:spPr/>
    </dgm:pt>
    <dgm:pt modelId="{7626DFFE-A094-47C4-9685-41F154CD799E}" type="pres">
      <dgm:prSet presAssocID="{421F23BD-9BA4-4C72-87DE-5342ADF1CA6F}" presName="space" presStyleCnt="0"/>
      <dgm:spPr/>
    </dgm:pt>
    <dgm:pt modelId="{1124954F-D58A-4207-BB01-BBE1BFC9C29E}" type="pres">
      <dgm:prSet presAssocID="{3397495A-C9AF-4532-BBD3-64B5DEFA60A5}" presName="compositeB" presStyleCnt="0"/>
      <dgm:spPr/>
    </dgm:pt>
    <dgm:pt modelId="{DE552742-C0D8-4933-971C-785FB0608571}" type="pres">
      <dgm:prSet presAssocID="{3397495A-C9AF-4532-BBD3-64B5DEFA60A5}" presName="textB" presStyleLbl="revTx" presStyleIdx="3" presStyleCnt="5" custScaleX="308993" custScaleY="67375" custLinFactX="54785" custLinFactNeighborX="100000" custLinFactNeighborY="-24324">
        <dgm:presLayoutVars>
          <dgm:bulletEnabled val="1"/>
        </dgm:presLayoutVars>
      </dgm:prSet>
      <dgm:spPr>
        <a:prstGeom prst="ellipse">
          <a:avLst/>
        </a:prstGeom>
      </dgm:spPr>
      <dgm:t>
        <a:bodyPr/>
        <a:lstStyle/>
        <a:p>
          <a:endParaRPr lang="et-EE"/>
        </a:p>
      </dgm:t>
    </dgm:pt>
    <dgm:pt modelId="{F8A5E82C-09E9-43D5-989D-BD5E27DA19F5}" type="pres">
      <dgm:prSet presAssocID="{3397495A-C9AF-4532-BBD3-64B5DEFA60A5}" presName="circleB" presStyleLbl="node1" presStyleIdx="3" presStyleCnt="5" custLinFactX="80180" custLinFactNeighborX="100000" custLinFactNeighborY="-23424"/>
      <dgm:spPr/>
    </dgm:pt>
    <dgm:pt modelId="{AAF800A0-6156-451E-B415-6FD9E0801AA4}" type="pres">
      <dgm:prSet presAssocID="{3397495A-C9AF-4532-BBD3-64B5DEFA60A5}" presName="spaceB" presStyleCnt="0"/>
      <dgm:spPr/>
    </dgm:pt>
    <dgm:pt modelId="{90A6B237-07D7-46ED-8685-B2EE3EBBB65D}" type="pres">
      <dgm:prSet presAssocID="{DD638C5F-33BD-4A3F-83AE-FD7E2BA4C38A}" presName="space" presStyleCnt="0"/>
      <dgm:spPr/>
    </dgm:pt>
    <dgm:pt modelId="{129C1223-5CA7-4630-B57C-C9C6E3D2E06C}" type="pres">
      <dgm:prSet presAssocID="{C11E8B89-CA52-43AF-9D70-3901F5F91205}" presName="compositeA" presStyleCnt="0"/>
      <dgm:spPr/>
    </dgm:pt>
    <dgm:pt modelId="{F8F0EF85-4769-4ED8-B35C-687BD801B30B}" type="pres">
      <dgm:prSet presAssocID="{C11E8B89-CA52-43AF-9D70-3901F5F91205}" presName="textA" presStyleLbl="revTx" presStyleIdx="4" presStyleCnt="5">
        <dgm:presLayoutVars>
          <dgm:bulletEnabled val="1"/>
        </dgm:presLayoutVars>
      </dgm:prSet>
      <dgm:spPr/>
      <dgm:t>
        <a:bodyPr/>
        <a:lstStyle/>
        <a:p>
          <a:endParaRPr lang="et-EE"/>
        </a:p>
      </dgm:t>
    </dgm:pt>
    <dgm:pt modelId="{9D10094F-C37D-40A8-8393-59122FAF6355}" type="pres">
      <dgm:prSet presAssocID="{C11E8B89-CA52-43AF-9D70-3901F5F91205}" presName="circleA" presStyleLbl="node1" presStyleIdx="4" presStyleCnt="5" custLinFactX="59036" custLinFactY="111711" custLinFactNeighborX="100000" custLinFactNeighborY="200000"/>
      <dgm:spPr>
        <a:solidFill>
          <a:schemeClr val="bg1"/>
        </a:solidFill>
      </dgm:spPr>
    </dgm:pt>
    <dgm:pt modelId="{508279A0-1AD1-4AEA-B4CD-2A7ED7A6DFC4}" type="pres">
      <dgm:prSet presAssocID="{C11E8B89-CA52-43AF-9D70-3901F5F91205}" presName="spaceA" presStyleCnt="0"/>
      <dgm:spPr/>
    </dgm:pt>
  </dgm:ptLst>
  <dgm:cxnLst>
    <dgm:cxn modelId="{96B87A14-6017-49CE-92C0-0462EA40FA75}" type="presOf" srcId="{C11E8B89-CA52-43AF-9D70-3901F5F91205}" destId="{F8F0EF85-4769-4ED8-B35C-687BD801B30B}" srcOrd="0" destOrd="0" presId="urn:microsoft.com/office/officeart/2005/8/layout/hProcess11"/>
    <dgm:cxn modelId="{747B5358-6415-452C-B025-4C1CB70E3EB8}" type="presOf" srcId="{0F238895-1212-4E16-B444-4829E6AC2585}" destId="{38E99C34-9728-4DD9-BC7F-0FBC682EBA1D}" srcOrd="0" destOrd="0" presId="urn:microsoft.com/office/officeart/2005/8/layout/hProcess11"/>
    <dgm:cxn modelId="{D50FD8C6-D09C-4706-8241-4684ECE7D254}" srcId="{6400E45E-0DE9-442D-BA4C-5010A81B37E1}" destId="{F17C16A3-8DA8-49DF-B540-E0879267B2D1}" srcOrd="0" destOrd="0" parTransId="{7B41A4E4-C32E-4002-8DB8-FC8A2A0F5C77}" sibTransId="{EF522EDA-4AA7-40D8-9CC6-7A2157F293DC}"/>
    <dgm:cxn modelId="{44EC86B9-49F6-4572-B775-3C8A066AF291}" type="presOf" srcId="{6F905C6D-523E-4A30-BBEA-2EA901E1074C}" destId="{80BCAEF7-D0BB-4508-A75E-CEE5C662699D}" srcOrd="0" destOrd="0" presId="urn:microsoft.com/office/officeart/2005/8/layout/hProcess11"/>
    <dgm:cxn modelId="{844B7DD0-5213-49CC-97DE-26BFD45DD59E}" srcId="{6400E45E-0DE9-442D-BA4C-5010A81B37E1}" destId="{6F905C6D-523E-4A30-BBEA-2EA901E1074C}" srcOrd="1" destOrd="0" parTransId="{766A35F9-DBE0-4648-A226-EDF0B8A004A5}" sibTransId="{51FCD974-C215-4222-A8FE-C7E049EF0F95}"/>
    <dgm:cxn modelId="{C539A89C-C67D-4BE8-9674-76639B19806C}" srcId="{6400E45E-0DE9-442D-BA4C-5010A81B37E1}" destId="{C11E8B89-CA52-43AF-9D70-3901F5F91205}" srcOrd="4" destOrd="0" parTransId="{C67D39C1-6FA1-4E71-BB2F-71DFB673CF56}" sibTransId="{CE2C2BA6-9B7F-4FC2-AC46-301B969047DD}"/>
    <dgm:cxn modelId="{86791D70-182F-4E4D-A190-F5D14714E8A3}" type="presOf" srcId="{F17C16A3-8DA8-49DF-B540-E0879267B2D1}" destId="{F067C514-B675-455B-9CC6-A109C667AC92}" srcOrd="0" destOrd="0" presId="urn:microsoft.com/office/officeart/2005/8/layout/hProcess11"/>
    <dgm:cxn modelId="{1C5E85B8-7F73-4BC7-BD95-7A113BA50854}" srcId="{6400E45E-0DE9-442D-BA4C-5010A81B37E1}" destId="{0F238895-1212-4E16-B444-4829E6AC2585}" srcOrd="2" destOrd="0" parTransId="{E2FC4B98-78F6-44C6-BD03-7E49AC3CF0FE}" sibTransId="{421F23BD-9BA4-4C72-87DE-5342ADF1CA6F}"/>
    <dgm:cxn modelId="{3D62480B-CA98-43CD-8956-3E29E466005A}" srcId="{6400E45E-0DE9-442D-BA4C-5010A81B37E1}" destId="{3397495A-C9AF-4532-BBD3-64B5DEFA60A5}" srcOrd="3" destOrd="0" parTransId="{B1370D42-5D81-47E5-943F-7F19E3896009}" sibTransId="{DD638C5F-33BD-4A3F-83AE-FD7E2BA4C38A}"/>
    <dgm:cxn modelId="{05F143C3-A9CE-497D-A327-19D8BC63DC37}" type="presOf" srcId="{6400E45E-0DE9-442D-BA4C-5010A81B37E1}" destId="{549CB410-A37C-4D7F-9406-DAE62B9A6588}" srcOrd="0" destOrd="0" presId="urn:microsoft.com/office/officeart/2005/8/layout/hProcess11"/>
    <dgm:cxn modelId="{D0CF357A-24FB-45C1-AD7B-F8ED3E54ACCD}" type="presOf" srcId="{3397495A-C9AF-4532-BBD3-64B5DEFA60A5}" destId="{DE552742-C0D8-4933-971C-785FB0608571}" srcOrd="0" destOrd="0" presId="urn:microsoft.com/office/officeart/2005/8/layout/hProcess11"/>
    <dgm:cxn modelId="{84203AB8-C859-4364-A428-14456263E048}" type="presParOf" srcId="{549CB410-A37C-4D7F-9406-DAE62B9A6588}" destId="{F9B227DE-E7E7-479E-904B-844AD63EECDD}" srcOrd="0" destOrd="0" presId="urn:microsoft.com/office/officeart/2005/8/layout/hProcess11"/>
    <dgm:cxn modelId="{0F9ABB04-97CA-4487-A2D9-9C42248483E0}" type="presParOf" srcId="{549CB410-A37C-4D7F-9406-DAE62B9A6588}" destId="{BCD126DB-1415-4853-8B05-71C68B423716}" srcOrd="1" destOrd="0" presId="urn:microsoft.com/office/officeart/2005/8/layout/hProcess11"/>
    <dgm:cxn modelId="{398F3123-EBDD-43F4-A5BF-EB0FD94E3041}" type="presParOf" srcId="{BCD126DB-1415-4853-8B05-71C68B423716}" destId="{985F715C-F7E1-4A4B-A588-F0BD9C9F6480}" srcOrd="0" destOrd="0" presId="urn:microsoft.com/office/officeart/2005/8/layout/hProcess11"/>
    <dgm:cxn modelId="{6E82F250-15E1-4E4D-90F9-A0C9B675B14D}" type="presParOf" srcId="{985F715C-F7E1-4A4B-A588-F0BD9C9F6480}" destId="{F067C514-B675-455B-9CC6-A109C667AC92}" srcOrd="0" destOrd="0" presId="urn:microsoft.com/office/officeart/2005/8/layout/hProcess11"/>
    <dgm:cxn modelId="{4537A5D6-C7F8-4FC7-B0AC-C6077F5FA55B}" type="presParOf" srcId="{985F715C-F7E1-4A4B-A588-F0BD9C9F6480}" destId="{CFDF2385-2489-4692-A4FD-771E23A6B9EE}" srcOrd="1" destOrd="0" presId="urn:microsoft.com/office/officeart/2005/8/layout/hProcess11"/>
    <dgm:cxn modelId="{A45CE0B4-8527-4F4A-9C03-65084ED1A901}" type="presParOf" srcId="{985F715C-F7E1-4A4B-A588-F0BD9C9F6480}" destId="{FEF42D3C-E0B1-455A-9391-9AAA7A01D82F}" srcOrd="2" destOrd="0" presId="urn:microsoft.com/office/officeart/2005/8/layout/hProcess11"/>
    <dgm:cxn modelId="{35A2112B-B396-4EA8-872C-2B93181D938A}" type="presParOf" srcId="{BCD126DB-1415-4853-8B05-71C68B423716}" destId="{9418B92E-EB22-4313-8886-8C84B2C6D77C}" srcOrd="1" destOrd="0" presId="urn:microsoft.com/office/officeart/2005/8/layout/hProcess11"/>
    <dgm:cxn modelId="{96514819-CC3C-4948-B999-38B5DA560668}" type="presParOf" srcId="{BCD126DB-1415-4853-8B05-71C68B423716}" destId="{A18D410C-51CA-4E7F-8070-3405C58411A9}" srcOrd="2" destOrd="0" presId="urn:microsoft.com/office/officeart/2005/8/layout/hProcess11"/>
    <dgm:cxn modelId="{1D55D120-6B58-4AAB-B02B-6F237CA2E84B}" type="presParOf" srcId="{A18D410C-51CA-4E7F-8070-3405C58411A9}" destId="{80BCAEF7-D0BB-4508-A75E-CEE5C662699D}" srcOrd="0" destOrd="0" presId="urn:microsoft.com/office/officeart/2005/8/layout/hProcess11"/>
    <dgm:cxn modelId="{833B1788-4399-4FDB-A62C-78EB5E4212F3}" type="presParOf" srcId="{A18D410C-51CA-4E7F-8070-3405C58411A9}" destId="{9F1F0E7E-7B2F-4924-AA53-1BF91558C976}" srcOrd="1" destOrd="0" presId="urn:microsoft.com/office/officeart/2005/8/layout/hProcess11"/>
    <dgm:cxn modelId="{3E974531-E480-465B-A4A4-995501B06AE0}" type="presParOf" srcId="{A18D410C-51CA-4E7F-8070-3405C58411A9}" destId="{8E654538-C438-4532-94E7-14C321C3F63E}" srcOrd="2" destOrd="0" presId="urn:microsoft.com/office/officeart/2005/8/layout/hProcess11"/>
    <dgm:cxn modelId="{5B839F6D-360C-4D60-8F3F-72226A78BFD3}" type="presParOf" srcId="{BCD126DB-1415-4853-8B05-71C68B423716}" destId="{CE9F869A-EDAD-4869-AE9D-6B7DCE0995B9}" srcOrd="3" destOrd="0" presId="urn:microsoft.com/office/officeart/2005/8/layout/hProcess11"/>
    <dgm:cxn modelId="{A8942D6C-B7DA-47FC-8DD7-4A9E4226B5AB}" type="presParOf" srcId="{BCD126DB-1415-4853-8B05-71C68B423716}" destId="{1838F9D7-39CE-4F2F-98F0-81B13F0D96C7}" srcOrd="4" destOrd="0" presId="urn:microsoft.com/office/officeart/2005/8/layout/hProcess11"/>
    <dgm:cxn modelId="{BAC5DA08-75A1-4752-934B-FDDC32215CA4}" type="presParOf" srcId="{1838F9D7-39CE-4F2F-98F0-81B13F0D96C7}" destId="{38E99C34-9728-4DD9-BC7F-0FBC682EBA1D}" srcOrd="0" destOrd="0" presId="urn:microsoft.com/office/officeart/2005/8/layout/hProcess11"/>
    <dgm:cxn modelId="{4A0EA575-1CD3-4D46-9A59-405E667A35BC}" type="presParOf" srcId="{1838F9D7-39CE-4F2F-98F0-81B13F0D96C7}" destId="{DA69C190-1EED-4C12-8729-C8D4B556FF95}" srcOrd="1" destOrd="0" presId="urn:microsoft.com/office/officeart/2005/8/layout/hProcess11"/>
    <dgm:cxn modelId="{CCCFAB12-7F6E-45E2-8CFC-E38436C07EBA}" type="presParOf" srcId="{1838F9D7-39CE-4F2F-98F0-81B13F0D96C7}" destId="{2AC62735-8F0E-49C3-842C-2BD25826C671}" srcOrd="2" destOrd="0" presId="urn:microsoft.com/office/officeart/2005/8/layout/hProcess11"/>
    <dgm:cxn modelId="{7C999D16-EFEA-413D-B2F0-E04097632DED}" type="presParOf" srcId="{BCD126DB-1415-4853-8B05-71C68B423716}" destId="{7626DFFE-A094-47C4-9685-41F154CD799E}" srcOrd="5" destOrd="0" presId="urn:microsoft.com/office/officeart/2005/8/layout/hProcess11"/>
    <dgm:cxn modelId="{0A3286CB-910C-4F4D-81AB-521AA62D1331}" type="presParOf" srcId="{BCD126DB-1415-4853-8B05-71C68B423716}" destId="{1124954F-D58A-4207-BB01-BBE1BFC9C29E}" srcOrd="6" destOrd="0" presId="urn:microsoft.com/office/officeart/2005/8/layout/hProcess11"/>
    <dgm:cxn modelId="{9853FA15-4DE5-4DD5-B229-F8EEFA0371D4}" type="presParOf" srcId="{1124954F-D58A-4207-BB01-BBE1BFC9C29E}" destId="{DE552742-C0D8-4933-971C-785FB0608571}" srcOrd="0" destOrd="0" presId="urn:microsoft.com/office/officeart/2005/8/layout/hProcess11"/>
    <dgm:cxn modelId="{9E7B860A-6A81-4CDD-A893-E938D419D042}" type="presParOf" srcId="{1124954F-D58A-4207-BB01-BBE1BFC9C29E}" destId="{F8A5E82C-09E9-43D5-989D-BD5E27DA19F5}" srcOrd="1" destOrd="0" presId="urn:microsoft.com/office/officeart/2005/8/layout/hProcess11"/>
    <dgm:cxn modelId="{C8982E38-FC6D-420C-A32B-09E1189819AC}" type="presParOf" srcId="{1124954F-D58A-4207-BB01-BBE1BFC9C29E}" destId="{AAF800A0-6156-451E-B415-6FD9E0801AA4}" srcOrd="2" destOrd="0" presId="urn:microsoft.com/office/officeart/2005/8/layout/hProcess11"/>
    <dgm:cxn modelId="{7745AC6D-EB14-42C7-8984-79E37C9BBD36}" type="presParOf" srcId="{BCD126DB-1415-4853-8B05-71C68B423716}" destId="{90A6B237-07D7-46ED-8685-B2EE3EBBB65D}" srcOrd="7" destOrd="0" presId="urn:microsoft.com/office/officeart/2005/8/layout/hProcess11"/>
    <dgm:cxn modelId="{07F44C10-E9CB-4B7B-87A4-482228C6BE7B}" type="presParOf" srcId="{BCD126DB-1415-4853-8B05-71C68B423716}" destId="{129C1223-5CA7-4630-B57C-C9C6E3D2E06C}" srcOrd="8" destOrd="0" presId="urn:microsoft.com/office/officeart/2005/8/layout/hProcess11"/>
    <dgm:cxn modelId="{0CB4E173-A37B-4522-9A28-0BA83E1C1E3A}" type="presParOf" srcId="{129C1223-5CA7-4630-B57C-C9C6E3D2E06C}" destId="{F8F0EF85-4769-4ED8-B35C-687BD801B30B}" srcOrd="0" destOrd="0" presId="urn:microsoft.com/office/officeart/2005/8/layout/hProcess11"/>
    <dgm:cxn modelId="{D6F8EB2C-27BD-4F8C-AE78-093C67CBE6FE}" type="presParOf" srcId="{129C1223-5CA7-4630-B57C-C9C6E3D2E06C}" destId="{9D10094F-C37D-40A8-8393-59122FAF6355}" srcOrd="1" destOrd="0" presId="urn:microsoft.com/office/officeart/2005/8/layout/hProcess11"/>
    <dgm:cxn modelId="{7A75CBE1-1DCE-4F8D-BA4F-A3539735F593}" type="presParOf" srcId="{129C1223-5CA7-4630-B57C-C9C6E3D2E06C}" destId="{508279A0-1AD1-4AEA-B4CD-2A7ED7A6DFC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227DE-E7E7-479E-904B-844AD63EECDD}">
      <dsp:nvSpPr>
        <dsp:cNvPr id="0" name=""/>
        <dsp:cNvSpPr/>
      </dsp:nvSpPr>
      <dsp:spPr>
        <a:xfrm>
          <a:off x="0" y="1411449"/>
          <a:ext cx="8633254" cy="18288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67C514-B675-455B-9CC6-A109C667AC92}">
      <dsp:nvSpPr>
        <dsp:cNvPr id="0" name=""/>
        <dsp:cNvSpPr/>
      </dsp:nvSpPr>
      <dsp:spPr>
        <a:xfrm>
          <a:off x="154842" y="196925"/>
          <a:ext cx="1470968" cy="1679789"/>
        </a:xfrm>
        <a:prstGeom prst="ellipse">
          <a:avLst/>
        </a:prstGeom>
        <a:solidFill>
          <a:schemeClr val="accent5">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t-EE" sz="1400" kern="1200" dirty="0" smtClean="0"/>
            <a:t>Riiklik tarbimise juhtimise töögrupp 2019 november</a:t>
          </a:r>
          <a:endParaRPr lang="et-EE" sz="1400" kern="1200" dirty="0"/>
        </a:p>
      </dsp:txBody>
      <dsp:txXfrm>
        <a:off x="370260" y="442924"/>
        <a:ext cx="1040132" cy="1187791"/>
      </dsp:txXfrm>
    </dsp:sp>
    <dsp:sp modelId="{CFDF2385-2489-4692-A4FD-771E23A6B9EE}">
      <dsp:nvSpPr>
        <dsp:cNvPr id="0" name=""/>
        <dsp:cNvSpPr/>
      </dsp:nvSpPr>
      <dsp:spPr>
        <a:xfrm>
          <a:off x="640051" y="2051291"/>
          <a:ext cx="457200" cy="45720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BCAEF7-D0BB-4508-A75E-CEE5C662699D}">
      <dsp:nvSpPr>
        <dsp:cNvPr id="0" name=""/>
        <dsp:cNvSpPr/>
      </dsp:nvSpPr>
      <dsp:spPr>
        <a:xfrm>
          <a:off x="2131846" y="2813343"/>
          <a:ext cx="2033317" cy="1022920"/>
        </a:xfrm>
        <a:prstGeom prst="ellipse">
          <a:avLst/>
        </a:prstGeom>
        <a:solidFill>
          <a:schemeClr val="accent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t-EE" sz="1400" kern="1200" dirty="0" smtClean="0"/>
            <a:t>CEP </a:t>
          </a:r>
          <a:r>
            <a:rPr lang="et-EE" sz="1400" kern="1200" dirty="0" err="1" smtClean="0"/>
            <a:t>implementeeritud</a:t>
          </a:r>
          <a:r>
            <a:rPr lang="et-EE" sz="1400" kern="1200" dirty="0" smtClean="0"/>
            <a:t> 2020 lõpp</a:t>
          </a:r>
          <a:endParaRPr lang="et-EE" sz="1400" kern="1200" dirty="0"/>
        </a:p>
      </dsp:txBody>
      <dsp:txXfrm>
        <a:off x="2429618" y="2963146"/>
        <a:ext cx="1437773" cy="723314"/>
      </dsp:txXfrm>
    </dsp:sp>
    <dsp:sp modelId="{9F1F0E7E-7B2F-4924-AA53-1BF91558C976}">
      <dsp:nvSpPr>
        <dsp:cNvPr id="0" name=""/>
        <dsp:cNvSpPr/>
      </dsp:nvSpPr>
      <dsp:spPr>
        <a:xfrm>
          <a:off x="3019164" y="2127241"/>
          <a:ext cx="457200" cy="45720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E99C34-9728-4DD9-BC7F-0FBC682EBA1D}">
      <dsp:nvSpPr>
        <dsp:cNvPr id="0" name=""/>
        <dsp:cNvSpPr/>
      </dsp:nvSpPr>
      <dsp:spPr>
        <a:xfrm>
          <a:off x="4461605" y="776586"/>
          <a:ext cx="2004112" cy="951835"/>
        </a:xfrm>
        <a:prstGeom prst="ellipse">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endParaRPr lang="et-EE" sz="1400" kern="1200" dirty="0" smtClean="0">
            <a:solidFill>
              <a:schemeClr val="bg1"/>
            </a:solidFill>
          </a:endParaRPr>
        </a:p>
        <a:p>
          <a:pPr lvl="0" algn="ctr" defTabSz="622300">
            <a:lnSpc>
              <a:spcPct val="90000"/>
            </a:lnSpc>
            <a:spcBef>
              <a:spcPct val="0"/>
            </a:spcBef>
            <a:spcAft>
              <a:spcPct val="35000"/>
            </a:spcAft>
          </a:pPr>
          <a:endParaRPr lang="et-EE" sz="1400" kern="1200" dirty="0" smtClean="0">
            <a:solidFill>
              <a:schemeClr val="bg1"/>
            </a:solidFill>
          </a:endParaRPr>
        </a:p>
        <a:p>
          <a:pPr lvl="0" algn="ctr" defTabSz="622300">
            <a:lnSpc>
              <a:spcPct val="90000"/>
            </a:lnSpc>
            <a:spcBef>
              <a:spcPct val="0"/>
            </a:spcBef>
            <a:spcAft>
              <a:spcPct val="35000"/>
            </a:spcAft>
          </a:pPr>
          <a:endParaRPr lang="et-EE" sz="1400" kern="1200" dirty="0" smtClean="0">
            <a:solidFill>
              <a:schemeClr val="bg1"/>
            </a:solidFill>
          </a:endParaRPr>
        </a:p>
        <a:p>
          <a:pPr lvl="0" algn="ctr" defTabSz="622300">
            <a:lnSpc>
              <a:spcPct val="90000"/>
            </a:lnSpc>
            <a:spcBef>
              <a:spcPct val="0"/>
            </a:spcBef>
            <a:spcAft>
              <a:spcPct val="35000"/>
            </a:spcAft>
          </a:pPr>
          <a:endParaRPr lang="et-EE" sz="1400" kern="1200" dirty="0" smtClean="0">
            <a:solidFill>
              <a:schemeClr val="bg1"/>
            </a:solidFill>
          </a:endParaRPr>
        </a:p>
        <a:p>
          <a:pPr lvl="0" algn="ctr" defTabSz="622300">
            <a:lnSpc>
              <a:spcPct val="90000"/>
            </a:lnSpc>
            <a:spcBef>
              <a:spcPct val="0"/>
            </a:spcBef>
            <a:spcAft>
              <a:spcPct val="35000"/>
            </a:spcAft>
          </a:pPr>
          <a:r>
            <a:rPr lang="et-EE" sz="1400" kern="1200" dirty="0" err="1" smtClean="0">
              <a:solidFill>
                <a:schemeClr val="bg1"/>
              </a:solidFill>
            </a:rPr>
            <a:t>Paindlikkusplat</a:t>
          </a:r>
          <a:r>
            <a:rPr lang="et-EE" sz="1400" kern="1200" dirty="0" smtClean="0">
              <a:solidFill>
                <a:schemeClr val="bg1"/>
              </a:solidFill>
            </a:rPr>
            <a:t>-vormi demo 2021</a:t>
          </a:r>
          <a:endParaRPr lang="et-EE" sz="1400" kern="1200" dirty="0">
            <a:solidFill>
              <a:schemeClr val="bg1"/>
            </a:solidFill>
          </a:endParaRPr>
        </a:p>
      </dsp:txBody>
      <dsp:txXfrm>
        <a:off x="4755100" y="915979"/>
        <a:ext cx="1417122" cy="673049"/>
      </dsp:txXfrm>
    </dsp:sp>
    <dsp:sp modelId="{DA69C190-1EED-4C12-8729-C8D4B556FF95}">
      <dsp:nvSpPr>
        <dsp:cNvPr id="0" name=""/>
        <dsp:cNvSpPr/>
      </dsp:nvSpPr>
      <dsp:spPr>
        <a:xfrm>
          <a:off x="5219270" y="2081942"/>
          <a:ext cx="457200" cy="45720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552742-C0D8-4933-971C-785FB0608571}">
      <dsp:nvSpPr>
        <dsp:cNvPr id="0" name=""/>
        <dsp:cNvSpPr/>
      </dsp:nvSpPr>
      <dsp:spPr>
        <a:xfrm>
          <a:off x="6404223" y="2745847"/>
          <a:ext cx="1623624" cy="1232154"/>
        </a:xfrm>
        <a:prstGeom prst="ellipse">
          <a:avLst/>
        </a:prstGeom>
        <a:solidFill>
          <a:schemeClr val="tx2">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t-EE" sz="1200" kern="1200" dirty="0" smtClean="0">
              <a:solidFill>
                <a:schemeClr val="bg1"/>
              </a:solidFill>
            </a:rPr>
            <a:t>INTERRFACE lõpp 2022 – toimiv </a:t>
          </a:r>
          <a:r>
            <a:rPr lang="et-EE" sz="1200" kern="1200" dirty="0" err="1" smtClean="0">
              <a:solidFill>
                <a:schemeClr val="bg1"/>
              </a:solidFill>
            </a:rPr>
            <a:t>paindlikkusplat</a:t>
          </a:r>
          <a:r>
            <a:rPr lang="et-EE" sz="1200" kern="1200" dirty="0" smtClean="0">
              <a:solidFill>
                <a:schemeClr val="bg1"/>
              </a:solidFill>
            </a:rPr>
            <a:t>-vorm</a:t>
          </a:r>
          <a:endParaRPr lang="et-EE" sz="1200" kern="1200" dirty="0">
            <a:solidFill>
              <a:schemeClr val="bg1"/>
            </a:solidFill>
          </a:endParaRPr>
        </a:p>
      </dsp:txBody>
      <dsp:txXfrm>
        <a:off x="6641997" y="2926292"/>
        <a:ext cx="1148076" cy="871264"/>
      </dsp:txXfrm>
    </dsp:sp>
    <dsp:sp modelId="{F8A5E82C-09E9-43D5-989D-BD5E27DA19F5}">
      <dsp:nvSpPr>
        <dsp:cNvPr id="0" name=""/>
        <dsp:cNvSpPr/>
      </dsp:nvSpPr>
      <dsp:spPr>
        <a:xfrm>
          <a:off x="6997890" y="2099466"/>
          <a:ext cx="457200" cy="45720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F0EF85-4769-4ED8-B35C-687BD801B30B}">
      <dsp:nvSpPr>
        <dsp:cNvPr id="0" name=""/>
        <dsp:cNvSpPr/>
      </dsp:nvSpPr>
      <dsp:spPr>
        <a:xfrm>
          <a:off x="7240792" y="0"/>
          <a:ext cx="525456" cy="182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lvl="0" algn="ctr" defTabSz="2889250">
            <a:lnSpc>
              <a:spcPct val="90000"/>
            </a:lnSpc>
            <a:spcBef>
              <a:spcPct val="0"/>
            </a:spcBef>
            <a:spcAft>
              <a:spcPct val="35000"/>
            </a:spcAft>
          </a:pPr>
          <a:endParaRPr lang="et-EE" sz="6500" kern="1200"/>
        </a:p>
      </dsp:txBody>
      <dsp:txXfrm>
        <a:off x="7240792" y="0"/>
        <a:ext cx="525456" cy="1828800"/>
      </dsp:txXfrm>
    </dsp:sp>
    <dsp:sp modelId="{9D10094F-C37D-40A8-8393-59122FAF6355}">
      <dsp:nvSpPr>
        <dsp:cNvPr id="0" name=""/>
        <dsp:cNvSpPr/>
      </dsp:nvSpPr>
      <dsp:spPr>
        <a:xfrm>
          <a:off x="8002033" y="3482542"/>
          <a:ext cx="457200" cy="457200"/>
        </a:xfrm>
        <a:prstGeom prst="ellipse">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7AF1A2C2-D2F9-466E-A890-AB6406603D2E}" type="datetimeFigureOut">
              <a:rPr lang="fi-FI" smtClean="0"/>
              <a:t>13.11.2019</a:t>
            </a:fld>
            <a:endParaRPr lang="fi-FI"/>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417E8920-8398-4E52-8F07-2A9C9FF9A399}" type="slidenum">
              <a:rPr lang="fi-FI" smtClean="0"/>
              <a:t>‹#›</a:t>
            </a:fld>
            <a:endParaRPr lang="fi-FI"/>
          </a:p>
        </p:txBody>
      </p:sp>
    </p:spTree>
    <p:extLst>
      <p:ext uri="{BB962C8B-B14F-4D97-AF65-F5344CB8AC3E}">
        <p14:creationId xmlns:p14="http://schemas.microsoft.com/office/powerpoint/2010/main" val="3006344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07B568D0-00E8-401C-8E96-6795A47F20E7}" type="datetimeFigureOut">
              <a:rPr lang="fi-FI" smtClean="0"/>
              <a:t>13.11.2019</a:t>
            </a:fld>
            <a:endParaRPr lang="fi-FI"/>
          </a:p>
        </p:txBody>
      </p:sp>
      <p:sp>
        <p:nvSpPr>
          <p:cNvPr id="4" name="Dian kuvan paikkamerkki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E520A099-5032-4AAA-821E-8A293BA928A2}" type="slidenum">
              <a:rPr lang="fi-FI" smtClean="0"/>
              <a:t>‹#›</a:t>
            </a:fld>
            <a:endParaRPr lang="fi-FI"/>
          </a:p>
        </p:txBody>
      </p:sp>
    </p:spTree>
    <p:extLst>
      <p:ext uri="{BB962C8B-B14F-4D97-AF65-F5344CB8AC3E}">
        <p14:creationId xmlns:p14="http://schemas.microsoft.com/office/powerpoint/2010/main" val="2274567242"/>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549FA-4BA1-4B79-B558-4776108A22F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98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t-EE" dirty="0" err="1" smtClean="0"/>
              <a:t>Now</a:t>
            </a:r>
            <a:r>
              <a:rPr lang="et-EE" dirty="0" smtClean="0"/>
              <a:t> </a:t>
            </a:r>
            <a:r>
              <a:rPr lang="et-EE" dirty="0" err="1" smtClean="0"/>
              <a:t>coming</a:t>
            </a:r>
            <a:r>
              <a:rPr lang="et-EE" dirty="0" smtClean="0"/>
              <a:t> </a:t>
            </a:r>
            <a:r>
              <a:rPr lang="et-EE" dirty="0" err="1" smtClean="0"/>
              <a:t>to</a:t>
            </a:r>
            <a:r>
              <a:rPr lang="et-EE" dirty="0" smtClean="0"/>
              <a:t> </a:t>
            </a:r>
            <a:r>
              <a:rPr lang="et-EE" dirty="0" err="1" smtClean="0"/>
              <a:t>the</a:t>
            </a:r>
            <a:r>
              <a:rPr lang="et-EE" dirty="0" smtClean="0"/>
              <a:t> </a:t>
            </a:r>
            <a:r>
              <a:rPr lang="et-EE" dirty="0" err="1" smtClean="0"/>
              <a:t>concrete</a:t>
            </a:r>
            <a:r>
              <a:rPr lang="et-EE" baseline="0" dirty="0" smtClean="0"/>
              <a:t> </a:t>
            </a:r>
            <a:r>
              <a:rPr lang="et-EE" baseline="0" dirty="0" err="1" smtClean="0"/>
              <a:t>project</a:t>
            </a:r>
            <a:r>
              <a:rPr lang="et-EE" baseline="0" dirty="0" smtClean="0"/>
              <a:t> </a:t>
            </a:r>
            <a:r>
              <a:rPr lang="et-EE" baseline="0" dirty="0" err="1" smtClean="0"/>
              <a:t>we</a:t>
            </a:r>
            <a:r>
              <a:rPr lang="et-EE" baseline="0" dirty="0" smtClean="0"/>
              <a:t> are </a:t>
            </a:r>
            <a:r>
              <a:rPr lang="et-EE" baseline="0" dirty="0" err="1" smtClean="0"/>
              <a:t>planning</a:t>
            </a:r>
            <a:r>
              <a:rPr lang="et-EE" baseline="0" dirty="0" smtClean="0"/>
              <a:t> in </a:t>
            </a:r>
            <a:r>
              <a:rPr lang="et-EE" baseline="0" dirty="0" err="1" smtClean="0"/>
              <a:t>our</a:t>
            </a:r>
            <a:r>
              <a:rPr lang="et-EE" baseline="0" dirty="0" smtClean="0"/>
              <a:t> </a:t>
            </a:r>
            <a:r>
              <a:rPr lang="et-EE" baseline="0" dirty="0" err="1" smtClean="0"/>
              <a:t>region</a:t>
            </a:r>
            <a:r>
              <a:rPr lang="et-EE" baseline="0" dirty="0" smtClean="0"/>
              <a:t>. </a:t>
            </a:r>
            <a:r>
              <a:rPr lang="et-EE" baseline="0" dirty="0" err="1" smtClean="0"/>
              <a:t>We</a:t>
            </a:r>
            <a:r>
              <a:rPr lang="et-EE" baseline="0" dirty="0" smtClean="0"/>
              <a:t> </a:t>
            </a:r>
            <a:r>
              <a:rPr lang="et-EE" baseline="0" dirty="0" err="1" smtClean="0"/>
              <a:t>plan</a:t>
            </a:r>
            <a:r>
              <a:rPr lang="et-EE" baseline="0" dirty="0" smtClean="0"/>
              <a:t> </a:t>
            </a:r>
            <a:r>
              <a:rPr lang="et-EE" baseline="0" dirty="0" err="1" smtClean="0"/>
              <a:t>to</a:t>
            </a:r>
            <a:r>
              <a:rPr lang="et-EE" baseline="0" dirty="0" smtClean="0"/>
              <a:t> </a:t>
            </a:r>
            <a:r>
              <a:rPr lang="et-EE" baseline="0" dirty="0" err="1" smtClean="0"/>
              <a:t>use</a:t>
            </a:r>
            <a:r>
              <a:rPr lang="et-EE" baseline="0" dirty="0" smtClean="0"/>
              <a:t> </a:t>
            </a:r>
            <a:r>
              <a:rPr lang="et-EE" baseline="0" dirty="0" err="1" smtClean="0"/>
              <a:t>these</a:t>
            </a:r>
            <a:r>
              <a:rPr lang="et-EE" baseline="0" dirty="0" smtClean="0"/>
              <a:t> </a:t>
            </a:r>
            <a:r>
              <a:rPr lang="et-EE" baseline="0" dirty="0" err="1" smtClean="0"/>
              <a:t>principles</a:t>
            </a:r>
            <a:r>
              <a:rPr lang="et-EE" baseline="0" dirty="0" smtClean="0"/>
              <a:t> </a:t>
            </a:r>
            <a:r>
              <a:rPr lang="et-EE" baseline="0" dirty="0" err="1" smtClean="0"/>
              <a:t>covered</a:t>
            </a:r>
            <a:r>
              <a:rPr lang="et-EE" baseline="0" dirty="0" smtClean="0"/>
              <a:t> </a:t>
            </a:r>
            <a:r>
              <a:rPr lang="et-EE" baseline="0" dirty="0" err="1" smtClean="0"/>
              <a:t>today</a:t>
            </a:r>
            <a:r>
              <a:rPr lang="et-EE" baseline="0" dirty="0" smtClean="0"/>
              <a:t> and start </a:t>
            </a:r>
            <a:r>
              <a:rPr lang="et-EE" baseline="0" dirty="0" err="1" smtClean="0"/>
              <a:t>developing</a:t>
            </a:r>
            <a:r>
              <a:rPr lang="et-EE" baseline="0" dirty="0" smtClean="0"/>
              <a:t> </a:t>
            </a:r>
            <a:r>
              <a:rPr lang="et-EE" baseline="0" dirty="0" err="1" smtClean="0"/>
              <a:t>our</a:t>
            </a:r>
            <a:r>
              <a:rPr lang="et-EE" baseline="0" dirty="0" smtClean="0"/>
              <a:t> </a:t>
            </a:r>
            <a:r>
              <a:rPr lang="et-EE" baseline="0" dirty="0" err="1" smtClean="0"/>
              <a:t>local</a:t>
            </a:r>
            <a:r>
              <a:rPr lang="et-EE" baseline="0" dirty="0" smtClean="0"/>
              <a:t> </a:t>
            </a:r>
            <a:r>
              <a:rPr lang="et-EE" baseline="0" dirty="0" err="1" smtClean="0"/>
              <a:t>platform</a:t>
            </a:r>
            <a:r>
              <a:rPr lang="et-EE" baseline="0" dirty="0" smtClean="0"/>
              <a:t> </a:t>
            </a:r>
            <a:r>
              <a:rPr lang="et-EE" baseline="0" dirty="0" err="1" smtClean="0"/>
              <a:t>for</a:t>
            </a:r>
            <a:r>
              <a:rPr lang="et-EE" baseline="0" dirty="0" smtClean="0"/>
              <a:t> </a:t>
            </a:r>
            <a:r>
              <a:rPr lang="et-EE" baseline="0" dirty="0" err="1" smtClean="0"/>
              <a:t>flexibility</a:t>
            </a:r>
            <a:r>
              <a:rPr lang="et-EE" baseline="0" dirty="0" smtClean="0"/>
              <a:t>. </a:t>
            </a:r>
            <a:r>
              <a:rPr lang="et-EE" baseline="0" dirty="0" err="1" smtClean="0"/>
              <a:t>We</a:t>
            </a:r>
            <a:r>
              <a:rPr lang="et-EE" baseline="0" dirty="0" smtClean="0"/>
              <a:t> are </a:t>
            </a:r>
            <a:r>
              <a:rPr lang="et-EE" baseline="0" dirty="0" err="1" smtClean="0"/>
              <a:t>working</a:t>
            </a:r>
            <a:r>
              <a:rPr lang="et-EE" baseline="0" dirty="0" smtClean="0"/>
              <a:t> </a:t>
            </a:r>
            <a:r>
              <a:rPr lang="et-EE" baseline="0" dirty="0" err="1" smtClean="0"/>
              <a:t>with</a:t>
            </a:r>
            <a:r>
              <a:rPr lang="et-EE" baseline="0" dirty="0" smtClean="0"/>
              <a:t> Baltic and </a:t>
            </a:r>
            <a:r>
              <a:rPr lang="et-EE" baseline="0" dirty="0" err="1" smtClean="0"/>
              <a:t>Finnish</a:t>
            </a:r>
            <a:r>
              <a:rPr lang="et-EE" baseline="0" dirty="0" smtClean="0"/>
              <a:t> </a:t>
            </a:r>
            <a:r>
              <a:rPr lang="et-EE" baseline="0" dirty="0" err="1" smtClean="0"/>
              <a:t>TSOs</a:t>
            </a:r>
            <a:r>
              <a:rPr lang="et-EE" baseline="0" dirty="0" smtClean="0"/>
              <a:t> and </a:t>
            </a:r>
            <a:r>
              <a:rPr lang="et-EE" baseline="0" dirty="0" err="1" smtClean="0"/>
              <a:t>DSOs</a:t>
            </a:r>
            <a:r>
              <a:rPr lang="et-EE" baseline="0" dirty="0" smtClean="0"/>
              <a:t> </a:t>
            </a:r>
            <a:r>
              <a:rPr lang="et-EE" baseline="0" dirty="0" err="1" smtClean="0"/>
              <a:t>as</a:t>
            </a:r>
            <a:r>
              <a:rPr lang="et-EE" baseline="0" dirty="0" smtClean="0"/>
              <a:t> </a:t>
            </a:r>
            <a:r>
              <a:rPr lang="et-EE" baseline="0" dirty="0" err="1" smtClean="0"/>
              <a:t>well</a:t>
            </a:r>
            <a:r>
              <a:rPr lang="et-EE" baseline="0" dirty="0" smtClean="0"/>
              <a:t> </a:t>
            </a:r>
            <a:r>
              <a:rPr lang="et-EE" baseline="0" dirty="0" err="1" smtClean="0"/>
              <a:t>as</a:t>
            </a:r>
            <a:r>
              <a:rPr lang="et-EE" baseline="0" dirty="0" smtClean="0"/>
              <a:t> </a:t>
            </a:r>
            <a:r>
              <a:rPr lang="et-EE" baseline="0" dirty="0" err="1" smtClean="0"/>
              <a:t>universities</a:t>
            </a:r>
            <a:r>
              <a:rPr lang="et-EE" baseline="0" dirty="0" smtClean="0"/>
              <a:t>.  </a:t>
            </a:r>
            <a:r>
              <a:rPr lang="et-EE" baseline="0" dirty="0" err="1" smtClean="0"/>
              <a:t>There</a:t>
            </a:r>
            <a:r>
              <a:rPr lang="et-EE" baseline="0" dirty="0" smtClean="0"/>
              <a:t> </a:t>
            </a:r>
            <a:r>
              <a:rPr lang="et-EE" baseline="0" dirty="0" err="1" smtClean="0"/>
              <a:t>will</a:t>
            </a:r>
            <a:r>
              <a:rPr lang="et-EE" baseline="0" dirty="0" smtClean="0"/>
              <a:t> </a:t>
            </a:r>
            <a:r>
              <a:rPr lang="et-EE" baseline="0" dirty="0" err="1" smtClean="0"/>
              <a:t>be</a:t>
            </a:r>
            <a:r>
              <a:rPr lang="et-EE" baseline="0" dirty="0" smtClean="0"/>
              <a:t> 2 </a:t>
            </a:r>
            <a:r>
              <a:rPr lang="et-EE" baseline="0" dirty="0" err="1" smtClean="0"/>
              <a:t>lines</a:t>
            </a:r>
            <a:r>
              <a:rPr lang="et-EE" baseline="0" dirty="0" smtClean="0"/>
              <a:t> of </a:t>
            </a:r>
            <a:r>
              <a:rPr lang="et-EE" baseline="0" dirty="0" err="1" smtClean="0"/>
              <a:t>work</a:t>
            </a:r>
            <a:r>
              <a:rPr lang="et-EE" baseline="0" dirty="0" smtClean="0"/>
              <a:t> </a:t>
            </a:r>
            <a:r>
              <a:rPr lang="et-EE" baseline="0" dirty="0" err="1" smtClean="0"/>
              <a:t>or</a:t>
            </a:r>
            <a:r>
              <a:rPr lang="et-EE" baseline="0" dirty="0" smtClean="0"/>
              <a:t> </a:t>
            </a:r>
            <a:r>
              <a:rPr lang="et-EE" baseline="0" dirty="0" err="1" smtClean="0"/>
              <a:t>purpose</a:t>
            </a:r>
            <a:r>
              <a:rPr lang="et-EE" baseline="0" dirty="0" smtClean="0"/>
              <a:t> – </a:t>
            </a:r>
            <a:r>
              <a:rPr lang="et-EE" baseline="0" dirty="0" err="1" smtClean="0"/>
              <a:t>one</a:t>
            </a:r>
            <a:r>
              <a:rPr lang="et-EE" baseline="0" dirty="0" smtClean="0"/>
              <a:t> </a:t>
            </a:r>
            <a:r>
              <a:rPr lang="et-EE" baseline="0" dirty="0" err="1" smtClean="0"/>
              <a:t>to</a:t>
            </a:r>
            <a:r>
              <a:rPr lang="et-EE" baseline="0" dirty="0" smtClean="0"/>
              <a:t> </a:t>
            </a:r>
            <a:r>
              <a:rPr lang="et-EE" baseline="0" dirty="0" err="1" smtClean="0"/>
              <a:t>set</a:t>
            </a:r>
            <a:r>
              <a:rPr lang="et-EE" baseline="0" dirty="0" smtClean="0"/>
              <a:t> and </a:t>
            </a:r>
            <a:r>
              <a:rPr lang="et-EE" baseline="0" dirty="0" err="1" smtClean="0"/>
              <a:t>operate</a:t>
            </a:r>
            <a:r>
              <a:rPr lang="et-EE" baseline="0" dirty="0" smtClean="0"/>
              <a:t> </a:t>
            </a:r>
            <a:r>
              <a:rPr lang="et-EE" baseline="0" dirty="0" err="1" smtClean="0"/>
              <a:t>the</a:t>
            </a:r>
            <a:r>
              <a:rPr lang="et-EE" baseline="0" dirty="0" smtClean="0"/>
              <a:t> </a:t>
            </a:r>
            <a:r>
              <a:rPr lang="et-EE" baseline="0" dirty="0" err="1" smtClean="0"/>
              <a:t>suitable</a:t>
            </a:r>
            <a:r>
              <a:rPr lang="et-EE" baseline="0" dirty="0" smtClean="0"/>
              <a:t> market </a:t>
            </a:r>
            <a:r>
              <a:rPr lang="et-EE" baseline="0" dirty="0" err="1" smtClean="0"/>
              <a:t>framework</a:t>
            </a:r>
            <a:r>
              <a:rPr lang="et-EE" baseline="0" dirty="0" smtClean="0"/>
              <a:t> </a:t>
            </a:r>
            <a:r>
              <a:rPr lang="et-EE" baseline="0" dirty="0" err="1" smtClean="0"/>
              <a:t>for</a:t>
            </a:r>
            <a:r>
              <a:rPr lang="et-EE" baseline="0" dirty="0" smtClean="0"/>
              <a:t> </a:t>
            </a:r>
            <a:r>
              <a:rPr lang="et-EE" baseline="0" dirty="0" err="1" smtClean="0"/>
              <a:t>exchanging</a:t>
            </a:r>
            <a:r>
              <a:rPr lang="et-EE" baseline="0" dirty="0" smtClean="0"/>
              <a:t> </a:t>
            </a:r>
            <a:r>
              <a:rPr lang="et-EE" baseline="0" dirty="0" err="1" smtClean="0"/>
              <a:t>the</a:t>
            </a:r>
            <a:r>
              <a:rPr lang="et-EE" baseline="0" dirty="0" smtClean="0"/>
              <a:t> </a:t>
            </a:r>
            <a:r>
              <a:rPr lang="et-EE" baseline="0" dirty="0" err="1" smtClean="0"/>
              <a:t>flexibility</a:t>
            </a:r>
            <a:r>
              <a:rPr lang="et-EE" baseline="0" dirty="0" smtClean="0"/>
              <a:t> and </a:t>
            </a:r>
            <a:r>
              <a:rPr lang="et-EE" baseline="0" dirty="0" err="1" smtClean="0"/>
              <a:t>the</a:t>
            </a:r>
            <a:r>
              <a:rPr lang="et-EE" baseline="0" dirty="0" smtClean="0"/>
              <a:t> </a:t>
            </a:r>
            <a:r>
              <a:rPr lang="et-EE" baseline="0" dirty="0" err="1" smtClean="0"/>
              <a:t>other</a:t>
            </a:r>
            <a:r>
              <a:rPr lang="et-EE" baseline="0" dirty="0" smtClean="0"/>
              <a:t> </a:t>
            </a:r>
            <a:r>
              <a:rPr lang="et-EE" baseline="0" dirty="0" err="1" smtClean="0"/>
              <a:t>is</a:t>
            </a:r>
            <a:r>
              <a:rPr lang="et-EE" baseline="0" dirty="0" smtClean="0"/>
              <a:t> </a:t>
            </a:r>
            <a:r>
              <a:rPr lang="et-EE" baseline="0" dirty="0" err="1" smtClean="0"/>
              <a:t>to</a:t>
            </a:r>
            <a:r>
              <a:rPr lang="et-EE" baseline="0" dirty="0" smtClean="0"/>
              <a:t> </a:t>
            </a:r>
            <a:r>
              <a:rPr lang="et-EE" baseline="0" dirty="0" err="1" smtClean="0"/>
              <a:t>provide</a:t>
            </a:r>
            <a:r>
              <a:rPr lang="et-EE" baseline="0" dirty="0" smtClean="0"/>
              <a:t> </a:t>
            </a:r>
            <a:r>
              <a:rPr lang="et-EE" baseline="0" dirty="0" err="1" smtClean="0"/>
              <a:t>technical</a:t>
            </a:r>
            <a:r>
              <a:rPr lang="et-EE" baseline="0" dirty="0" smtClean="0"/>
              <a:t> </a:t>
            </a:r>
            <a:r>
              <a:rPr lang="et-EE" baseline="0" dirty="0" err="1" smtClean="0"/>
              <a:t>solutions</a:t>
            </a:r>
            <a:r>
              <a:rPr lang="et-EE" baseline="0" dirty="0" smtClean="0"/>
              <a:t> </a:t>
            </a:r>
            <a:r>
              <a:rPr lang="et-EE" baseline="0" dirty="0" err="1" smtClean="0"/>
              <a:t>to</a:t>
            </a:r>
            <a:r>
              <a:rPr lang="et-EE" baseline="0" dirty="0" smtClean="0"/>
              <a:t> manage </a:t>
            </a:r>
            <a:r>
              <a:rPr lang="et-EE" baseline="0" dirty="0" err="1" smtClean="0"/>
              <a:t>system</a:t>
            </a:r>
            <a:r>
              <a:rPr lang="et-EE" baseline="0" dirty="0" smtClean="0"/>
              <a:t> </a:t>
            </a:r>
            <a:r>
              <a:rPr lang="et-EE" baseline="0" dirty="0" err="1" smtClean="0"/>
              <a:t>limitations</a:t>
            </a:r>
            <a:r>
              <a:rPr lang="et-EE" baseline="0" dirty="0" smtClean="0"/>
              <a:t>.</a:t>
            </a:r>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29C80-4F34-4B4A-AFF2-901ADD1CE888}"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991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20A099-5032-4AAA-821E-8A293BA928A2}" type="slidenum">
              <a:rPr lang="fi-FI" smtClean="0"/>
              <a:t>32</a:t>
            </a:fld>
            <a:endParaRPr lang="fi-FI"/>
          </a:p>
        </p:txBody>
      </p:sp>
    </p:spTree>
    <p:extLst>
      <p:ext uri="{BB962C8B-B14F-4D97-AF65-F5344CB8AC3E}">
        <p14:creationId xmlns:p14="http://schemas.microsoft.com/office/powerpoint/2010/main" val="4232551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cs typeface="Calibri"/>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0A099-5032-4AAA-821E-8A293BA928A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557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cs typeface="Calibri"/>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0A099-5032-4AAA-821E-8A293BA928A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911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0A099-5032-4AAA-821E-8A293BA928A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48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The EU-</a:t>
            </a:r>
            <a:r>
              <a:rPr lang="en-US" sz="1100" b="0" i="0" u="none" strike="noStrike" cap="none" dirty="0" err="1" smtClean="0">
                <a:solidFill>
                  <a:srgbClr val="000000"/>
                </a:solidFill>
                <a:effectLst/>
                <a:latin typeface="Arial"/>
                <a:ea typeface="Arial"/>
                <a:cs typeface="Arial"/>
                <a:sym typeface="Arial"/>
              </a:rPr>
              <a:t>SysFlex</a:t>
            </a:r>
            <a:r>
              <a:rPr lang="en-US" sz="1100" b="0" i="0" u="none" strike="noStrike" cap="none" dirty="0" smtClean="0">
                <a:solidFill>
                  <a:srgbClr val="000000"/>
                </a:solidFill>
                <a:effectLst/>
                <a:latin typeface="Arial"/>
                <a:ea typeface="Arial"/>
                <a:cs typeface="Arial"/>
                <a:sym typeface="Arial"/>
              </a:rPr>
              <a:t> project will test a high level of integration of renewable energy sources in the pan-European electricity system. The aim of the EU-</a:t>
            </a:r>
            <a:r>
              <a:rPr lang="en-US" sz="1100" b="0" i="0" u="none" strike="noStrike" cap="none" dirty="0" err="1" smtClean="0">
                <a:solidFill>
                  <a:srgbClr val="000000"/>
                </a:solidFill>
                <a:effectLst/>
                <a:latin typeface="Arial"/>
                <a:ea typeface="Arial"/>
                <a:cs typeface="Arial"/>
                <a:sym typeface="Arial"/>
              </a:rPr>
              <a:t>SysFlex</a:t>
            </a:r>
            <a:r>
              <a:rPr lang="en-US" sz="1100" b="0" i="0" u="none" strike="noStrike" cap="none" dirty="0" smtClean="0">
                <a:solidFill>
                  <a:srgbClr val="000000"/>
                </a:solidFill>
                <a:effectLst/>
                <a:latin typeface="Arial"/>
                <a:ea typeface="Arial"/>
                <a:cs typeface="Arial"/>
                <a:sym typeface="Arial"/>
              </a:rPr>
              <a:t> project is to identify issues and solutions associated with integrating large-scale renewable energy and create a plan to provide practical assistance to power system operators across Europe. This should ultimately lead to identification of a long-term roadmap to facilitate the large-scale integration of renewable energy across Europe.</a:t>
            </a:r>
          </a:p>
          <a:p>
            <a:r>
              <a:rPr lang="en-US" sz="1100" b="0" i="0" u="none" strike="noStrike" cap="none" dirty="0" smtClean="0">
                <a:solidFill>
                  <a:srgbClr val="000000"/>
                </a:solidFill>
                <a:effectLst/>
                <a:latin typeface="Arial"/>
                <a:ea typeface="Arial"/>
                <a:cs typeface="Arial"/>
                <a:sym typeface="Arial"/>
              </a:rPr>
              <a:t>The EU-</a:t>
            </a:r>
            <a:r>
              <a:rPr lang="en-US" sz="1100" b="0" i="0" u="none" strike="noStrike" cap="none" dirty="0" err="1" smtClean="0">
                <a:solidFill>
                  <a:srgbClr val="000000"/>
                </a:solidFill>
                <a:effectLst/>
                <a:latin typeface="Arial"/>
                <a:ea typeface="Arial"/>
                <a:cs typeface="Arial"/>
                <a:sym typeface="Arial"/>
              </a:rPr>
              <a:t>SysFlex</a:t>
            </a:r>
            <a:r>
              <a:rPr lang="en-US" sz="1100" b="0" i="0" u="none" strike="noStrike" cap="none" dirty="0" smtClean="0">
                <a:solidFill>
                  <a:srgbClr val="000000"/>
                </a:solidFill>
                <a:effectLst/>
                <a:latin typeface="Arial"/>
                <a:ea typeface="Arial"/>
                <a:cs typeface="Arial"/>
                <a:sym typeface="Arial"/>
              </a:rPr>
              <a:t> project activities will through innovative processes bring new solutions to the market: from the development of new approaches for system operation with high renewables, to market design and regulatory requirements, as well as integration of new system services and data management plans to cover the pan-European market.</a:t>
            </a:r>
          </a:p>
          <a:p>
            <a:endParaRPr lang="et-EE" dirty="0"/>
          </a:p>
        </p:txBody>
      </p:sp>
    </p:spTree>
    <p:extLst>
      <p:ext uri="{BB962C8B-B14F-4D97-AF65-F5344CB8AC3E}">
        <p14:creationId xmlns:p14="http://schemas.microsoft.com/office/powerpoint/2010/main" val="2676511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81848A"/>
                </a:solidFill>
                <a:effectLst/>
                <a:uLnTx/>
                <a:uFillTx/>
                <a:latin typeface="Corbel" panose="020B0503020204020204"/>
                <a:ea typeface="Arial"/>
                <a:cs typeface="Arial"/>
                <a:sym typeface="Arial"/>
              </a:rPr>
              <a:t>The EU-</a:t>
            </a:r>
            <a:r>
              <a:rPr kumimoji="0" lang="en-US" sz="1100" b="0" i="0" u="none" strike="noStrike" kern="1200" cap="none" spc="0" normalizeH="0" baseline="0" noProof="0" dirty="0" err="1" smtClean="0">
                <a:ln>
                  <a:noFill/>
                </a:ln>
                <a:solidFill>
                  <a:srgbClr val="81848A"/>
                </a:solidFill>
                <a:effectLst/>
                <a:uLnTx/>
                <a:uFillTx/>
                <a:latin typeface="Corbel" panose="020B0503020204020204"/>
                <a:ea typeface="Arial"/>
                <a:cs typeface="Arial"/>
                <a:sym typeface="Arial"/>
              </a:rPr>
              <a:t>SysFlex</a:t>
            </a:r>
            <a:r>
              <a:rPr kumimoji="0" lang="en-US" sz="1100" b="0" i="0" u="none" strike="noStrike" kern="1200" cap="none" spc="0" normalizeH="0" baseline="0" noProof="0" dirty="0" smtClean="0">
                <a:ln>
                  <a:noFill/>
                </a:ln>
                <a:solidFill>
                  <a:srgbClr val="81848A"/>
                </a:solidFill>
                <a:effectLst/>
                <a:uLnTx/>
                <a:uFillTx/>
                <a:latin typeface="Corbel" panose="020B0503020204020204"/>
                <a:ea typeface="Arial"/>
                <a:cs typeface="Arial"/>
                <a:sym typeface="Arial"/>
              </a:rPr>
              <a:t> project is structured into twelve work packages, covering different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81848A"/>
                </a:solidFill>
                <a:effectLst/>
                <a:uLnTx/>
                <a:uFillTx/>
                <a:latin typeface="Corbel" panose="020B0503020204020204"/>
                <a:ea typeface="Arial"/>
                <a:cs typeface="Arial"/>
                <a:sym typeface="Arial"/>
              </a:rPr>
              <a:t>aspects of the innovation process, from the development of new approaches for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81848A"/>
                </a:solidFill>
                <a:effectLst/>
                <a:uLnTx/>
                <a:uFillTx/>
                <a:latin typeface="Corbel" panose="020B0503020204020204"/>
                <a:ea typeface="Arial"/>
                <a:cs typeface="Arial"/>
                <a:sym typeface="Arial"/>
              </a:rPr>
              <a:t>integrating large-scale renewable energy and testing pilot installations, to 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81848A"/>
                </a:solidFill>
                <a:effectLst/>
                <a:uLnTx/>
                <a:uFillTx/>
                <a:latin typeface="Corbel" panose="020B0503020204020204"/>
                <a:ea typeface="Arial"/>
                <a:cs typeface="Arial"/>
                <a:sym typeface="Arial"/>
              </a:rPr>
              <a:t>analysis of the regulatory requirements and the development of viable business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81848A"/>
                </a:solidFill>
                <a:effectLst/>
                <a:uLnTx/>
                <a:uFillTx/>
                <a:latin typeface="Corbel" panose="020B0503020204020204"/>
                <a:ea typeface="Arial"/>
                <a:cs typeface="Arial"/>
                <a:sym typeface="Arial"/>
              </a:rPr>
              <a:t>models and policy recommendations.</a:t>
            </a:r>
          </a:p>
          <a:p>
            <a:endParaRPr lang="et-EE" dirty="0"/>
          </a:p>
        </p:txBody>
      </p:sp>
    </p:spTree>
    <p:extLst>
      <p:ext uri="{BB962C8B-B14F-4D97-AF65-F5344CB8AC3E}">
        <p14:creationId xmlns:p14="http://schemas.microsoft.com/office/powerpoint/2010/main" val="1868288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lvl="1" indent="-285750" algn="just" defTabSz="914400" rtl="0" eaLnBrk="1" fontAlgn="auto" latinLnBrk="0" hangingPunct="1">
              <a:lnSpc>
                <a:spcPct val="100000"/>
              </a:lnSpc>
              <a:spcBef>
                <a:spcPts val="600"/>
              </a:spcBef>
              <a:spcAft>
                <a:spcPts val="600"/>
              </a:spcAft>
              <a:buClr>
                <a:srgbClr val="A6B727"/>
              </a:buClr>
              <a:buSzTx/>
              <a:buFont typeface="Wingdings" panose="05000000000000000000" pitchFamily="2" charset="2"/>
              <a:buChar char="Ø"/>
              <a:tabLst/>
              <a:defRPr/>
            </a:pPr>
            <a:r>
              <a:rPr kumimoji="0" lang="en-US" sz="1800" b="0"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Scarcities identified include:</a:t>
            </a:r>
          </a:p>
          <a:p>
            <a:pPr marL="742950" marR="0" lvl="2" indent="-285750" algn="just" defTabSz="914400" rtl="0" eaLnBrk="1" fontAlgn="auto" latinLnBrk="0" hangingPunct="1">
              <a:lnSpc>
                <a:spcPct val="100000"/>
              </a:lnSpc>
              <a:spcBef>
                <a:spcPts val="600"/>
              </a:spcBef>
              <a:spcAft>
                <a:spcPts val="600"/>
              </a:spcAft>
              <a:buClr>
                <a:srgbClr val="A6B727"/>
              </a:buClr>
              <a:buSzTx/>
              <a:buFont typeface="Arial" panose="020B0604020202020204" pitchFamily="34" charset="0"/>
              <a:buChar char="•"/>
              <a:tabLst/>
              <a:defRPr/>
            </a:pPr>
            <a:r>
              <a:rPr kumimoji="0" lang="en-US" sz="1700" b="1"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Lack of frequency control </a:t>
            </a:r>
            <a:r>
              <a:rPr kumimoji="0" lang="en-US" sz="1700" b="0"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 Inertia, Operating Reserves, Ramping Capability </a:t>
            </a:r>
          </a:p>
          <a:p>
            <a:pPr marL="742950" marR="0" lvl="2" indent="-285750" algn="just" defTabSz="914400" rtl="0" eaLnBrk="1" fontAlgn="auto" latinLnBrk="0" hangingPunct="1">
              <a:lnSpc>
                <a:spcPct val="100000"/>
              </a:lnSpc>
              <a:spcBef>
                <a:spcPts val="600"/>
              </a:spcBef>
              <a:spcAft>
                <a:spcPts val="600"/>
              </a:spcAft>
              <a:buClr>
                <a:srgbClr val="A6B727"/>
              </a:buClr>
              <a:buSzTx/>
              <a:buFont typeface="Arial" panose="020B0604020202020204" pitchFamily="34" charset="0"/>
              <a:buChar char="•"/>
              <a:tabLst/>
              <a:defRPr/>
            </a:pPr>
            <a:r>
              <a:rPr kumimoji="0" lang="en-US" sz="1700" b="1"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Lack of voltage control </a:t>
            </a:r>
            <a:r>
              <a:rPr kumimoji="0" lang="en-US" sz="1700" b="0"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 Steady-state &amp; Dynamic Control, Short Circuit Power</a:t>
            </a:r>
          </a:p>
          <a:p>
            <a:pPr marL="742950" marR="0" lvl="2" indent="-285750" algn="just" defTabSz="914400" rtl="0" eaLnBrk="1" fontAlgn="auto" latinLnBrk="0" hangingPunct="1">
              <a:lnSpc>
                <a:spcPct val="100000"/>
              </a:lnSpc>
              <a:spcBef>
                <a:spcPts val="600"/>
              </a:spcBef>
              <a:spcAft>
                <a:spcPts val="600"/>
              </a:spcAft>
              <a:buClr>
                <a:srgbClr val="A6B727"/>
              </a:buClr>
              <a:buSzTx/>
              <a:buFont typeface="Arial" panose="020B0604020202020204" pitchFamily="34" charset="0"/>
              <a:buChar char="•"/>
              <a:tabLst/>
              <a:defRPr/>
            </a:pPr>
            <a:r>
              <a:rPr kumimoji="0" lang="en-US" sz="1700" b="1"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Rotor angle instability </a:t>
            </a:r>
            <a:r>
              <a:rPr kumimoji="0" lang="en-US" sz="1700" b="0"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 Small-signal Stability,  Large-disturbance Stability</a:t>
            </a:r>
          </a:p>
          <a:p>
            <a:pPr marL="742950" marR="0" lvl="2" indent="-285750" algn="just" defTabSz="914400" rtl="0" eaLnBrk="1" fontAlgn="auto" latinLnBrk="0" hangingPunct="1">
              <a:lnSpc>
                <a:spcPct val="100000"/>
              </a:lnSpc>
              <a:spcBef>
                <a:spcPts val="600"/>
              </a:spcBef>
              <a:spcAft>
                <a:spcPts val="600"/>
              </a:spcAft>
              <a:buClr>
                <a:srgbClr val="A6B727"/>
              </a:buClr>
              <a:buSzTx/>
              <a:buFont typeface="Arial" panose="020B0604020202020204" pitchFamily="34" charset="0"/>
              <a:buChar char="•"/>
              <a:tabLst/>
              <a:defRPr/>
            </a:pPr>
            <a:r>
              <a:rPr kumimoji="0" lang="en-US" sz="1700" b="1"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Network congestion </a:t>
            </a:r>
            <a:r>
              <a:rPr kumimoji="0" lang="en-US" sz="1700" b="0"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 Hosting Capacity, RES Curtailment, Capacity Allocation</a:t>
            </a:r>
          </a:p>
          <a:p>
            <a:pPr marL="742950" marR="0" lvl="2" indent="-285750" algn="just" defTabSz="914400" rtl="0" eaLnBrk="1" fontAlgn="auto" latinLnBrk="0" hangingPunct="1">
              <a:lnSpc>
                <a:spcPct val="100000"/>
              </a:lnSpc>
              <a:spcBef>
                <a:spcPts val="600"/>
              </a:spcBef>
              <a:spcAft>
                <a:spcPts val="600"/>
              </a:spcAft>
              <a:buClr>
                <a:srgbClr val="A6B727"/>
              </a:buClr>
              <a:buSzTx/>
              <a:buFont typeface="Arial" panose="020B0604020202020204" pitchFamily="34" charset="0"/>
              <a:buChar char="•"/>
              <a:tabLst/>
              <a:defRPr/>
            </a:pPr>
            <a:r>
              <a:rPr kumimoji="0" lang="en-US" sz="1700" b="1"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Need for improved system restoration</a:t>
            </a:r>
            <a:r>
              <a:rPr kumimoji="0" lang="en-US" sz="1700" b="0"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 – Black-start Capability, Network Configuration, Load Restoration</a:t>
            </a:r>
            <a:endParaRPr kumimoji="0" lang="en-US" sz="1700" b="1"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endParaRPr>
          </a:p>
          <a:p>
            <a:pPr marL="742950" marR="0" lvl="2" indent="-285750" algn="just" defTabSz="914400" rtl="0" eaLnBrk="1" fontAlgn="auto" latinLnBrk="0" hangingPunct="1">
              <a:lnSpc>
                <a:spcPct val="100000"/>
              </a:lnSpc>
              <a:spcBef>
                <a:spcPts val="600"/>
              </a:spcBef>
              <a:spcAft>
                <a:spcPts val="600"/>
              </a:spcAft>
              <a:buClr>
                <a:srgbClr val="A6B727"/>
              </a:buClr>
              <a:buSzTx/>
              <a:buFont typeface="Arial" panose="020B0604020202020204" pitchFamily="34" charset="0"/>
              <a:buChar char="•"/>
              <a:tabLst/>
              <a:defRPr/>
            </a:pPr>
            <a:r>
              <a:rPr kumimoji="0" lang="en-US" sz="1700" b="1"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Degradation of system adequacy</a:t>
            </a:r>
            <a:r>
              <a:rPr kumimoji="0" lang="en-US" sz="1700" b="0"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rPr>
              <a:t> – Variable RES Uncertainty, System Interdependencies</a:t>
            </a:r>
            <a:endParaRPr kumimoji="0" lang="en-GB" sz="1700" b="0" i="0" u="none" strike="noStrike" kern="1200" cap="none" spc="0" normalizeH="0" baseline="0" noProof="0" dirty="0" smtClean="0">
              <a:ln>
                <a:noFill/>
              </a:ln>
              <a:solidFill>
                <a:srgbClr val="004C6C"/>
              </a:solidFill>
              <a:effectLst/>
              <a:uLnTx/>
              <a:uFillTx/>
              <a:latin typeface="Corbel" panose="020B0503020204020204"/>
              <a:ea typeface="Arial"/>
              <a:cs typeface="Arial"/>
              <a:sym typeface="Arial"/>
            </a:endParaRPr>
          </a:p>
          <a:p>
            <a:endParaRPr lang="et-EE" dirty="0"/>
          </a:p>
        </p:txBody>
      </p:sp>
    </p:spTree>
    <p:extLst>
      <p:ext uri="{BB962C8B-B14F-4D97-AF65-F5344CB8AC3E}">
        <p14:creationId xmlns:p14="http://schemas.microsoft.com/office/powerpoint/2010/main" val="2860478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1" u="none" strike="noStrike" kern="1200" cap="none" spc="0" normalizeH="0" baseline="0" noProof="0" dirty="0" smtClean="0">
                <a:ln>
                  <a:noFill/>
                </a:ln>
                <a:solidFill>
                  <a:srgbClr val="000000"/>
                </a:solidFill>
                <a:effectLst/>
                <a:uLnTx/>
                <a:uFillTx/>
                <a:latin typeface="Corbel" panose="020B0503020204020204"/>
                <a:ea typeface="Arial"/>
                <a:cs typeface="Arial"/>
                <a:sym typeface="Arial"/>
              </a:rPr>
              <a:t>Currently, the network operator system, the FSP system and the DEP are simulated by several very basic software</a:t>
            </a:r>
          </a:p>
          <a:p>
            <a:endParaRPr lang="et-EE" dirty="0"/>
          </a:p>
        </p:txBody>
      </p:sp>
    </p:spTree>
    <p:extLst>
      <p:ext uri="{BB962C8B-B14F-4D97-AF65-F5344CB8AC3E}">
        <p14:creationId xmlns:p14="http://schemas.microsoft.com/office/powerpoint/2010/main" val="2692080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0A099-5032-4AAA-821E-8A293BA928A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83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28770-CC00-4E02-8735-0D5B5829BB3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112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2494 tk</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43AEF9-CFF9-9542-9B62-7D097F4A57DF}"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t-E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367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43AEF9-CFF9-9542-9B62-7D097F4A57DF}"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t-E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57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E520A099-5032-4AAA-821E-8A293BA928A2}" type="slidenum">
              <a:rPr lang="fi-FI" smtClean="0"/>
              <a:t>24</a:t>
            </a:fld>
            <a:endParaRPr lang="fi-FI"/>
          </a:p>
        </p:txBody>
      </p:sp>
    </p:spTree>
    <p:extLst>
      <p:ext uri="{BB962C8B-B14F-4D97-AF65-F5344CB8AC3E}">
        <p14:creationId xmlns:p14="http://schemas.microsoft.com/office/powerpoint/2010/main" val="1856094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t-EE" dirty="0" err="1" smtClean="0"/>
              <a:t>Now</a:t>
            </a:r>
            <a:r>
              <a:rPr lang="et-EE" dirty="0" smtClean="0"/>
              <a:t> </a:t>
            </a:r>
            <a:r>
              <a:rPr lang="et-EE" dirty="0" err="1" smtClean="0"/>
              <a:t>coming</a:t>
            </a:r>
            <a:r>
              <a:rPr lang="et-EE" dirty="0" smtClean="0"/>
              <a:t> </a:t>
            </a:r>
            <a:r>
              <a:rPr lang="et-EE" dirty="0" err="1" smtClean="0"/>
              <a:t>to</a:t>
            </a:r>
            <a:r>
              <a:rPr lang="et-EE" dirty="0" smtClean="0"/>
              <a:t> </a:t>
            </a:r>
            <a:r>
              <a:rPr lang="et-EE" dirty="0" err="1" smtClean="0"/>
              <a:t>the</a:t>
            </a:r>
            <a:r>
              <a:rPr lang="et-EE" dirty="0" smtClean="0"/>
              <a:t> </a:t>
            </a:r>
            <a:r>
              <a:rPr lang="et-EE" dirty="0" err="1" smtClean="0"/>
              <a:t>concrete</a:t>
            </a:r>
            <a:r>
              <a:rPr lang="et-EE" baseline="0" dirty="0" smtClean="0"/>
              <a:t> </a:t>
            </a:r>
            <a:r>
              <a:rPr lang="et-EE" baseline="0" dirty="0" err="1" smtClean="0"/>
              <a:t>project</a:t>
            </a:r>
            <a:r>
              <a:rPr lang="et-EE" baseline="0" dirty="0" smtClean="0"/>
              <a:t> </a:t>
            </a:r>
            <a:r>
              <a:rPr lang="et-EE" baseline="0" dirty="0" err="1" smtClean="0"/>
              <a:t>we</a:t>
            </a:r>
            <a:r>
              <a:rPr lang="et-EE" baseline="0" dirty="0" smtClean="0"/>
              <a:t> are </a:t>
            </a:r>
            <a:r>
              <a:rPr lang="et-EE" baseline="0" dirty="0" err="1" smtClean="0"/>
              <a:t>planning</a:t>
            </a:r>
            <a:r>
              <a:rPr lang="et-EE" baseline="0" dirty="0" smtClean="0"/>
              <a:t> in </a:t>
            </a:r>
            <a:r>
              <a:rPr lang="et-EE" baseline="0" dirty="0" err="1" smtClean="0"/>
              <a:t>our</a:t>
            </a:r>
            <a:r>
              <a:rPr lang="et-EE" baseline="0" dirty="0" smtClean="0"/>
              <a:t> </a:t>
            </a:r>
            <a:r>
              <a:rPr lang="et-EE" baseline="0" dirty="0" err="1" smtClean="0"/>
              <a:t>region</a:t>
            </a:r>
            <a:r>
              <a:rPr lang="et-EE" baseline="0" dirty="0" smtClean="0"/>
              <a:t>. </a:t>
            </a:r>
            <a:r>
              <a:rPr lang="et-EE" baseline="0" dirty="0" err="1" smtClean="0"/>
              <a:t>We</a:t>
            </a:r>
            <a:r>
              <a:rPr lang="et-EE" baseline="0" dirty="0" smtClean="0"/>
              <a:t> </a:t>
            </a:r>
            <a:r>
              <a:rPr lang="et-EE" baseline="0" dirty="0" err="1" smtClean="0"/>
              <a:t>plan</a:t>
            </a:r>
            <a:r>
              <a:rPr lang="et-EE" baseline="0" dirty="0" smtClean="0"/>
              <a:t> </a:t>
            </a:r>
            <a:r>
              <a:rPr lang="et-EE" baseline="0" dirty="0" err="1" smtClean="0"/>
              <a:t>to</a:t>
            </a:r>
            <a:r>
              <a:rPr lang="et-EE" baseline="0" dirty="0" smtClean="0"/>
              <a:t> </a:t>
            </a:r>
            <a:r>
              <a:rPr lang="et-EE" baseline="0" dirty="0" err="1" smtClean="0"/>
              <a:t>use</a:t>
            </a:r>
            <a:r>
              <a:rPr lang="et-EE" baseline="0" dirty="0" smtClean="0"/>
              <a:t> </a:t>
            </a:r>
            <a:r>
              <a:rPr lang="et-EE" baseline="0" dirty="0" err="1" smtClean="0"/>
              <a:t>these</a:t>
            </a:r>
            <a:r>
              <a:rPr lang="et-EE" baseline="0" dirty="0" smtClean="0"/>
              <a:t> </a:t>
            </a:r>
            <a:r>
              <a:rPr lang="et-EE" baseline="0" dirty="0" err="1" smtClean="0"/>
              <a:t>principles</a:t>
            </a:r>
            <a:r>
              <a:rPr lang="et-EE" baseline="0" dirty="0" smtClean="0"/>
              <a:t> </a:t>
            </a:r>
            <a:r>
              <a:rPr lang="et-EE" baseline="0" dirty="0" err="1" smtClean="0"/>
              <a:t>covered</a:t>
            </a:r>
            <a:r>
              <a:rPr lang="et-EE" baseline="0" dirty="0" smtClean="0"/>
              <a:t> </a:t>
            </a:r>
            <a:r>
              <a:rPr lang="et-EE" baseline="0" dirty="0" err="1" smtClean="0"/>
              <a:t>today</a:t>
            </a:r>
            <a:r>
              <a:rPr lang="et-EE" baseline="0" dirty="0" smtClean="0"/>
              <a:t> and start </a:t>
            </a:r>
            <a:r>
              <a:rPr lang="et-EE" baseline="0" dirty="0" err="1" smtClean="0"/>
              <a:t>developing</a:t>
            </a:r>
            <a:r>
              <a:rPr lang="et-EE" baseline="0" dirty="0" smtClean="0"/>
              <a:t> </a:t>
            </a:r>
            <a:r>
              <a:rPr lang="et-EE" baseline="0" dirty="0" err="1" smtClean="0"/>
              <a:t>our</a:t>
            </a:r>
            <a:r>
              <a:rPr lang="et-EE" baseline="0" dirty="0" smtClean="0"/>
              <a:t> </a:t>
            </a:r>
            <a:r>
              <a:rPr lang="et-EE" baseline="0" dirty="0" err="1" smtClean="0"/>
              <a:t>local</a:t>
            </a:r>
            <a:r>
              <a:rPr lang="et-EE" baseline="0" dirty="0" smtClean="0"/>
              <a:t> </a:t>
            </a:r>
            <a:r>
              <a:rPr lang="et-EE" baseline="0" dirty="0" err="1" smtClean="0"/>
              <a:t>platform</a:t>
            </a:r>
            <a:r>
              <a:rPr lang="et-EE" baseline="0" dirty="0" smtClean="0"/>
              <a:t> </a:t>
            </a:r>
            <a:r>
              <a:rPr lang="et-EE" baseline="0" dirty="0" err="1" smtClean="0"/>
              <a:t>for</a:t>
            </a:r>
            <a:r>
              <a:rPr lang="et-EE" baseline="0" dirty="0" smtClean="0"/>
              <a:t> </a:t>
            </a:r>
            <a:r>
              <a:rPr lang="et-EE" baseline="0" dirty="0" err="1" smtClean="0"/>
              <a:t>flexibility</a:t>
            </a:r>
            <a:r>
              <a:rPr lang="et-EE" baseline="0" dirty="0" smtClean="0"/>
              <a:t>. </a:t>
            </a:r>
            <a:r>
              <a:rPr lang="et-EE" baseline="0" dirty="0" err="1" smtClean="0"/>
              <a:t>We</a:t>
            </a:r>
            <a:r>
              <a:rPr lang="et-EE" baseline="0" dirty="0" smtClean="0"/>
              <a:t> are </a:t>
            </a:r>
            <a:r>
              <a:rPr lang="et-EE" baseline="0" dirty="0" err="1" smtClean="0"/>
              <a:t>working</a:t>
            </a:r>
            <a:r>
              <a:rPr lang="et-EE" baseline="0" dirty="0" smtClean="0"/>
              <a:t> </a:t>
            </a:r>
            <a:r>
              <a:rPr lang="et-EE" baseline="0" dirty="0" err="1" smtClean="0"/>
              <a:t>with</a:t>
            </a:r>
            <a:r>
              <a:rPr lang="et-EE" baseline="0" dirty="0" smtClean="0"/>
              <a:t> Baltic and </a:t>
            </a:r>
            <a:r>
              <a:rPr lang="et-EE" baseline="0" dirty="0" err="1" smtClean="0"/>
              <a:t>Finnish</a:t>
            </a:r>
            <a:r>
              <a:rPr lang="et-EE" baseline="0" dirty="0" smtClean="0"/>
              <a:t> </a:t>
            </a:r>
            <a:r>
              <a:rPr lang="et-EE" baseline="0" dirty="0" err="1" smtClean="0"/>
              <a:t>TSOs</a:t>
            </a:r>
            <a:r>
              <a:rPr lang="et-EE" baseline="0" dirty="0" smtClean="0"/>
              <a:t> and </a:t>
            </a:r>
            <a:r>
              <a:rPr lang="et-EE" baseline="0" dirty="0" err="1" smtClean="0"/>
              <a:t>DSOs</a:t>
            </a:r>
            <a:r>
              <a:rPr lang="et-EE" baseline="0" dirty="0" smtClean="0"/>
              <a:t> </a:t>
            </a:r>
            <a:r>
              <a:rPr lang="et-EE" baseline="0" dirty="0" err="1" smtClean="0"/>
              <a:t>as</a:t>
            </a:r>
            <a:r>
              <a:rPr lang="et-EE" baseline="0" dirty="0" smtClean="0"/>
              <a:t> </a:t>
            </a:r>
            <a:r>
              <a:rPr lang="et-EE" baseline="0" dirty="0" err="1" smtClean="0"/>
              <a:t>well</a:t>
            </a:r>
            <a:r>
              <a:rPr lang="et-EE" baseline="0" dirty="0" smtClean="0"/>
              <a:t> </a:t>
            </a:r>
            <a:r>
              <a:rPr lang="et-EE" baseline="0" dirty="0" err="1" smtClean="0"/>
              <a:t>as</a:t>
            </a:r>
            <a:r>
              <a:rPr lang="et-EE" baseline="0" dirty="0" smtClean="0"/>
              <a:t> </a:t>
            </a:r>
            <a:r>
              <a:rPr lang="et-EE" baseline="0" dirty="0" err="1" smtClean="0"/>
              <a:t>universities</a:t>
            </a:r>
            <a:r>
              <a:rPr lang="et-EE" baseline="0" dirty="0" smtClean="0"/>
              <a:t>.  </a:t>
            </a:r>
            <a:r>
              <a:rPr lang="et-EE" baseline="0" dirty="0" err="1" smtClean="0"/>
              <a:t>There</a:t>
            </a:r>
            <a:r>
              <a:rPr lang="et-EE" baseline="0" dirty="0" smtClean="0"/>
              <a:t> </a:t>
            </a:r>
            <a:r>
              <a:rPr lang="et-EE" baseline="0" dirty="0" err="1" smtClean="0"/>
              <a:t>will</a:t>
            </a:r>
            <a:r>
              <a:rPr lang="et-EE" baseline="0" dirty="0" smtClean="0"/>
              <a:t> </a:t>
            </a:r>
            <a:r>
              <a:rPr lang="et-EE" baseline="0" dirty="0" err="1" smtClean="0"/>
              <a:t>be</a:t>
            </a:r>
            <a:r>
              <a:rPr lang="et-EE" baseline="0" dirty="0" smtClean="0"/>
              <a:t> 2 </a:t>
            </a:r>
            <a:r>
              <a:rPr lang="et-EE" baseline="0" dirty="0" err="1" smtClean="0"/>
              <a:t>lines</a:t>
            </a:r>
            <a:r>
              <a:rPr lang="et-EE" baseline="0" dirty="0" smtClean="0"/>
              <a:t> of </a:t>
            </a:r>
            <a:r>
              <a:rPr lang="et-EE" baseline="0" dirty="0" err="1" smtClean="0"/>
              <a:t>work</a:t>
            </a:r>
            <a:r>
              <a:rPr lang="et-EE" baseline="0" dirty="0" smtClean="0"/>
              <a:t> </a:t>
            </a:r>
            <a:r>
              <a:rPr lang="et-EE" baseline="0" dirty="0" err="1" smtClean="0"/>
              <a:t>or</a:t>
            </a:r>
            <a:r>
              <a:rPr lang="et-EE" baseline="0" dirty="0" smtClean="0"/>
              <a:t> </a:t>
            </a:r>
            <a:r>
              <a:rPr lang="et-EE" baseline="0" dirty="0" err="1" smtClean="0"/>
              <a:t>purpose</a:t>
            </a:r>
            <a:r>
              <a:rPr lang="et-EE" baseline="0" dirty="0" smtClean="0"/>
              <a:t> – </a:t>
            </a:r>
            <a:r>
              <a:rPr lang="et-EE" baseline="0" dirty="0" err="1" smtClean="0"/>
              <a:t>one</a:t>
            </a:r>
            <a:r>
              <a:rPr lang="et-EE" baseline="0" dirty="0" smtClean="0"/>
              <a:t> </a:t>
            </a:r>
            <a:r>
              <a:rPr lang="et-EE" baseline="0" dirty="0" err="1" smtClean="0"/>
              <a:t>to</a:t>
            </a:r>
            <a:r>
              <a:rPr lang="et-EE" baseline="0" dirty="0" smtClean="0"/>
              <a:t> </a:t>
            </a:r>
            <a:r>
              <a:rPr lang="et-EE" baseline="0" dirty="0" err="1" smtClean="0"/>
              <a:t>set</a:t>
            </a:r>
            <a:r>
              <a:rPr lang="et-EE" baseline="0" dirty="0" smtClean="0"/>
              <a:t> and </a:t>
            </a:r>
            <a:r>
              <a:rPr lang="et-EE" baseline="0" dirty="0" err="1" smtClean="0"/>
              <a:t>operate</a:t>
            </a:r>
            <a:r>
              <a:rPr lang="et-EE" baseline="0" dirty="0" smtClean="0"/>
              <a:t> </a:t>
            </a:r>
            <a:r>
              <a:rPr lang="et-EE" baseline="0" dirty="0" err="1" smtClean="0"/>
              <a:t>the</a:t>
            </a:r>
            <a:r>
              <a:rPr lang="et-EE" baseline="0" dirty="0" smtClean="0"/>
              <a:t> </a:t>
            </a:r>
            <a:r>
              <a:rPr lang="et-EE" baseline="0" dirty="0" err="1" smtClean="0"/>
              <a:t>suitable</a:t>
            </a:r>
            <a:r>
              <a:rPr lang="et-EE" baseline="0" dirty="0" smtClean="0"/>
              <a:t> market </a:t>
            </a:r>
            <a:r>
              <a:rPr lang="et-EE" baseline="0" dirty="0" err="1" smtClean="0"/>
              <a:t>framework</a:t>
            </a:r>
            <a:r>
              <a:rPr lang="et-EE" baseline="0" dirty="0" smtClean="0"/>
              <a:t> </a:t>
            </a:r>
            <a:r>
              <a:rPr lang="et-EE" baseline="0" dirty="0" err="1" smtClean="0"/>
              <a:t>for</a:t>
            </a:r>
            <a:r>
              <a:rPr lang="et-EE" baseline="0" dirty="0" smtClean="0"/>
              <a:t> </a:t>
            </a:r>
            <a:r>
              <a:rPr lang="et-EE" baseline="0" dirty="0" err="1" smtClean="0"/>
              <a:t>exchanging</a:t>
            </a:r>
            <a:r>
              <a:rPr lang="et-EE" baseline="0" dirty="0" smtClean="0"/>
              <a:t> </a:t>
            </a:r>
            <a:r>
              <a:rPr lang="et-EE" baseline="0" dirty="0" err="1" smtClean="0"/>
              <a:t>the</a:t>
            </a:r>
            <a:r>
              <a:rPr lang="et-EE" baseline="0" dirty="0" smtClean="0"/>
              <a:t> </a:t>
            </a:r>
            <a:r>
              <a:rPr lang="et-EE" baseline="0" dirty="0" err="1" smtClean="0"/>
              <a:t>flexibility</a:t>
            </a:r>
            <a:r>
              <a:rPr lang="et-EE" baseline="0" dirty="0" smtClean="0"/>
              <a:t> and </a:t>
            </a:r>
            <a:r>
              <a:rPr lang="et-EE" baseline="0" dirty="0" err="1" smtClean="0"/>
              <a:t>the</a:t>
            </a:r>
            <a:r>
              <a:rPr lang="et-EE" baseline="0" dirty="0" smtClean="0"/>
              <a:t> </a:t>
            </a:r>
            <a:r>
              <a:rPr lang="et-EE" baseline="0" dirty="0" err="1" smtClean="0"/>
              <a:t>other</a:t>
            </a:r>
            <a:r>
              <a:rPr lang="et-EE" baseline="0" dirty="0" smtClean="0"/>
              <a:t> </a:t>
            </a:r>
            <a:r>
              <a:rPr lang="et-EE" baseline="0" dirty="0" err="1" smtClean="0"/>
              <a:t>is</a:t>
            </a:r>
            <a:r>
              <a:rPr lang="et-EE" baseline="0" dirty="0" smtClean="0"/>
              <a:t> </a:t>
            </a:r>
            <a:r>
              <a:rPr lang="et-EE" baseline="0" dirty="0" err="1" smtClean="0"/>
              <a:t>to</a:t>
            </a:r>
            <a:r>
              <a:rPr lang="et-EE" baseline="0" dirty="0" smtClean="0"/>
              <a:t> </a:t>
            </a:r>
            <a:r>
              <a:rPr lang="et-EE" baseline="0" dirty="0" err="1" smtClean="0"/>
              <a:t>provide</a:t>
            </a:r>
            <a:r>
              <a:rPr lang="et-EE" baseline="0" dirty="0" smtClean="0"/>
              <a:t> </a:t>
            </a:r>
            <a:r>
              <a:rPr lang="et-EE" baseline="0" dirty="0" err="1" smtClean="0"/>
              <a:t>technical</a:t>
            </a:r>
            <a:r>
              <a:rPr lang="et-EE" baseline="0" dirty="0" smtClean="0"/>
              <a:t> </a:t>
            </a:r>
            <a:r>
              <a:rPr lang="et-EE" baseline="0" dirty="0" err="1" smtClean="0"/>
              <a:t>solutions</a:t>
            </a:r>
            <a:r>
              <a:rPr lang="et-EE" baseline="0" dirty="0" smtClean="0"/>
              <a:t> </a:t>
            </a:r>
            <a:r>
              <a:rPr lang="et-EE" baseline="0" dirty="0" err="1" smtClean="0"/>
              <a:t>to</a:t>
            </a:r>
            <a:r>
              <a:rPr lang="et-EE" baseline="0" dirty="0" smtClean="0"/>
              <a:t> manage </a:t>
            </a:r>
            <a:r>
              <a:rPr lang="et-EE" baseline="0" dirty="0" err="1" smtClean="0"/>
              <a:t>system</a:t>
            </a:r>
            <a:r>
              <a:rPr lang="et-EE" baseline="0" dirty="0" smtClean="0"/>
              <a:t> </a:t>
            </a:r>
            <a:r>
              <a:rPr lang="et-EE" baseline="0" dirty="0" err="1" smtClean="0"/>
              <a:t>limitations</a:t>
            </a:r>
            <a:r>
              <a:rPr lang="et-EE" baseline="0" dirty="0" smtClean="0"/>
              <a:t>.</a:t>
            </a:r>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29C80-4F34-4B4A-AFF2-901ADD1CE888}"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08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t-EE" dirty="0" err="1" smtClean="0"/>
              <a:t>Now</a:t>
            </a:r>
            <a:r>
              <a:rPr lang="et-EE" dirty="0" smtClean="0"/>
              <a:t> </a:t>
            </a:r>
            <a:r>
              <a:rPr lang="et-EE" dirty="0" err="1" smtClean="0"/>
              <a:t>coming</a:t>
            </a:r>
            <a:r>
              <a:rPr lang="et-EE" dirty="0" smtClean="0"/>
              <a:t> </a:t>
            </a:r>
            <a:r>
              <a:rPr lang="et-EE" dirty="0" err="1" smtClean="0"/>
              <a:t>to</a:t>
            </a:r>
            <a:r>
              <a:rPr lang="et-EE" dirty="0" smtClean="0"/>
              <a:t> </a:t>
            </a:r>
            <a:r>
              <a:rPr lang="et-EE" dirty="0" err="1" smtClean="0"/>
              <a:t>the</a:t>
            </a:r>
            <a:r>
              <a:rPr lang="et-EE" dirty="0" smtClean="0"/>
              <a:t> </a:t>
            </a:r>
            <a:r>
              <a:rPr lang="et-EE" dirty="0" err="1" smtClean="0"/>
              <a:t>concrete</a:t>
            </a:r>
            <a:r>
              <a:rPr lang="et-EE" baseline="0" dirty="0" smtClean="0"/>
              <a:t> </a:t>
            </a:r>
            <a:r>
              <a:rPr lang="et-EE" baseline="0" dirty="0" err="1" smtClean="0"/>
              <a:t>project</a:t>
            </a:r>
            <a:r>
              <a:rPr lang="et-EE" baseline="0" dirty="0" smtClean="0"/>
              <a:t> </a:t>
            </a:r>
            <a:r>
              <a:rPr lang="et-EE" baseline="0" dirty="0" err="1" smtClean="0"/>
              <a:t>we</a:t>
            </a:r>
            <a:r>
              <a:rPr lang="et-EE" baseline="0" dirty="0" smtClean="0"/>
              <a:t> are </a:t>
            </a:r>
            <a:r>
              <a:rPr lang="et-EE" baseline="0" dirty="0" err="1" smtClean="0"/>
              <a:t>planning</a:t>
            </a:r>
            <a:r>
              <a:rPr lang="et-EE" baseline="0" dirty="0" smtClean="0"/>
              <a:t> in </a:t>
            </a:r>
            <a:r>
              <a:rPr lang="et-EE" baseline="0" dirty="0" err="1" smtClean="0"/>
              <a:t>our</a:t>
            </a:r>
            <a:r>
              <a:rPr lang="et-EE" baseline="0" dirty="0" smtClean="0"/>
              <a:t> </a:t>
            </a:r>
            <a:r>
              <a:rPr lang="et-EE" baseline="0" dirty="0" err="1" smtClean="0"/>
              <a:t>region</a:t>
            </a:r>
            <a:r>
              <a:rPr lang="et-EE" baseline="0" dirty="0" smtClean="0"/>
              <a:t>. </a:t>
            </a:r>
            <a:r>
              <a:rPr lang="et-EE" baseline="0" dirty="0" err="1" smtClean="0"/>
              <a:t>We</a:t>
            </a:r>
            <a:r>
              <a:rPr lang="et-EE" baseline="0" dirty="0" smtClean="0"/>
              <a:t> </a:t>
            </a:r>
            <a:r>
              <a:rPr lang="et-EE" baseline="0" dirty="0" err="1" smtClean="0"/>
              <a:t>plan</a:t>
            </a:r>
            <a:r>
              <a:rPr lang="et-EE" baseline="0" dirty="0" smtClean="0"/>
              <a:t> </a:t>
            </a:r>
            <a:r>
              <a:rPr lang="et-EE" baseline="0" dirty="0" err="1" smtClean="0"/>
              <a:t>to</a:t>
            </a:r>
            <a:r>
              <a:rPr lang="et-EE" baseline="0" dirty="0" smtClean="0"/>
              <a:t> </a:t>
            </a:r>
            <a:r>
              <a:rPr lang="et-EE" baseline="0" dirty="0" err="1" smtClean="0"/>
              <a:t>use</a:t>
            </a:r>
            <a:r>
              <a:rPr lang="et-EE" baseline="0" dirty="0" smtClean="0"/>
              <a:t> </a:t>
            </a:r>
            <a:r>
              <a:rPr lang="et-EE" baseline="0" dirty="0" err="1" smtClean="0"/>
              <a:t>these</a:t>
            </a:r>
            <a:r>
              <a:rPr lang="et-EE" baseline="0" dirty="0" smtClean="0"/>
              <a:t> </a:t>
            </a:r>
            <a:r>
              <a:rPr lang="et-EE" baseline="0" dirty="0" err="1" smtClean="0"/>
              <a:t>principles</a:t>
            </a:r>
            <a:r>
              <a:rPr lang="et-EE" baseline="0" dirty="0" smtClean="0"/>
              <a:t> </a:t>
            </a:r>
            <a:r>
              <a:rPr lang="et-EE" baseline="0" dirty="0" err="1" smtClean="0"/>
              <a:t>covered</a:t>
            </a:r>
            <a:r>
              <a:rPr lang="et-EE" baseline="0" dirty="0" smtClean="0"/>
              <a:t> </a:t>
            </a:r>
            <a:r>
              <a:rPr lang="et-EE" baseline="0" dirty="0" err="1" smtClean="0"/>
              <a:t>today</a:t>
            </a:r>
            <a:r>
              <a:rPr lang="et-EE" baseline="0" dirty="0" smtClean="0"/>
              <a:t> and start </a:t>
            </a:r>
            <a:r>
              <a:rPr lang="et-EE" baseline="0" dirty="0" err="1" smtClean="0"/>
              <a:t>developing</a:t>
            </a:r>
            <a:r>
              <a:rPr lang="et-EE" baseline="0" dirty="0" smtClean="0"/>
              <a:t> </a:t>
            </a:r>
            <a:r>
              <a:rPr lang="et-EE" baseline="0" dirty="0" err="1" smtClean="0"/>
              <a:t>our</a:t>
            </a:r>
            <a:r>
              <a:rPr lang="et-EE" baseline="0" dirty="0" smtClean="0"/>
              <a:t> </a:t>
            </a:r>
            <a:r>
              <a:rPr lang="et-EE" baseline="0" dirty="0" err="1" smtClean="0"/>
              <a:t>local</a:t>
            </a:r>
            <a:r>
              <a:rPr lang="et-EE" baseline="0" dirty="0" smtClean="0"/>
              <a:t> </a:t>
            </a:r>
            <a:r>
              <a:rPr lang="et-EE" baseline="0" dirty="0" err="1" smtClean="0"/>
              <a:t>platform</a:t>
            </a:r>
            <a:r>
              <a:rPr lang="et-EE" baseline="0" dirty="0" smtClean="0"/>
              <a:t> </a:t>
            </a:r>
            <a:r>
              <a:rPr lang="et-EE" baseline="0" dirty="0" err="1" smtClean="0"/>
              <a:t>for</a:t>
            </a:r>
            <a:r>
              <a:rPr lang="et-EE" baseline="0" dirty="0" smtClean="0"/>
              <a:t> </a:t>
            </a:r>
            <a:r>
              <a:rPr lang="et-EE" baseline="0" dirty="0" err="1" smtClean="0"/>
              <a:t>flexibility</a:t>
            </a:r>
            <a:r>
              <a:rPr lang="et-EE" baseline="0" dirty="0" smtClean="0"/>
              <a:t>. </a:t>
            </a:r>
            <a:r>
              <a:rPr lang="et-EE" baseline="0" dirty="0" err="1" smtClean="0"/>
              <a:t>We</a:t>
            </a:r>
            <a:r>
              <a:rPr lang="et-EE" baseline="0" dirty="0" smtClean="0"/>
              <a:t> are </a:t>
            </a:r>
            <a:r>
              <a:rPr lang="et-EE" baseline="0" dirty="0" err="1" smtClean="0"/>
              <a:t>working</a:t>
            </a:r>
            <a:r>
              <a:rPr lang="et-EE" baseline="0" dirty="0" smtClean="0"/>
              <a:t> </a:t>
            </a:r>
            <a:r>
              <a:rPr lang="et-EE" baseline="0" dirty="0" err="1" smtClean="0"/>
              <a:t>with</a:t>
            </a:r>
            <a:r>
              <a:rPr lang="et-EE" baseline="0" dirty="0" smtClean="0"/>
              <a:t> Baltic and </a:t>
            </a:r>
            <a:r>
              <a:rPr lang="et-EE" baseline="0" dirty="0" err="1" smtClean="0"/>
              <a:t>Finnish</a:t>
            </a:r>
            <a:r>
              <a:rPr lang="et-EE" baseline="0" dirty="0" smtClean="0"/>
              <a:t> </a:t>
            </a:r>
            <a:r>
              <a:rPr lang="et-EE" baseline="0" dirty="0" err="1" smtClean="0"/>
              <a:t>TSOs</a:t>
            </a:r>
            <a:r>
              <a:rPr lang="et-EE" baseline="0" dirty="0" smtClean="0"/>
              <a:t> and </a:t>
            </a:r>
            <a:r>
              <a:rPr lang="et-EE" baseline="0" dirty="0" err="1" smtClean="0"/>
              <a:t>DSOs</a:t>
            </a:r>
            <a:r>
              <a:rPr lang="et-EE" baseline="0" dirty="0" smtClean="0"/>
              <a:t> </a:t>
            </a:r>
            <a:r>
              <a:rPr lang="et-EE" baseline="0" dirty="0" err="1" smtClean="0"/>
              <a:t>as</a:t>
            </a:r>
            <a:r>
              <a:rPr lang="et-EE" baseline="0" dirty="0" smtClean="0"/>
              <a:t> </a:t>
            </a:r>
            <a:r>
              <a:rPr lang="et-EE" baseline="0" dirty="0" err="1" smtClean="0"/>
              <a:t>well</a:t>
            </a:r>
            <a:r>
              <a:rPr lang="et-EE" baseline="0" dirty="0" smtClean="0"/>
              <a:t> </a:t>
            </a:r>
            <a:r>
              <a:rPr lang="et-EE" baseline="0" dirty="0" err="1" smtClean="0"/>
              <a:t>as</a:t>
            </a:r>
            <a:r>
              <a:rPr lang="et-EE" baseline="0" dirty="0" smtClean="0"/>
              <a:t> </a:t>
            </a:r>
            <a:r>
              <a:rPr lang="et-EE" baseline="0" dirty="0" err="1" smtClean="0"/>
              <a:t>universities</a:t>
            </a:r>
            <a:r>
              <a:rPr lang="et-EE" baseline="0" dirty="0" smtClean="0"/>
              <a:t>.  </a:t>
            </a:r>
            <a:r>
              <a:rPr lang="et-EE" baseline="0" dirty="0" err="1" smtClean="0"/>
              <a:t>There</a:t>
            </a:r>
            <a:r>
              <a:rPr lang="et-EE" baseline="0" dirty="0" smtClean="0"/>
              <a:t> </a:t>
            </a:r>
            <a:r>
              <a:rPr lang="et-EE" baseline="0" dirty="0" err="1" smtClean="0"/>
              <a:t>will</a:t>
            </a:r>
            <a:r>
              <a:rPr lang="et-EE" baseline="0" dirty="0" smtClean="0"/>
              <a:t> </a:t>
            </a:r>
            <a:r>
              <a:rPr lang="et-EE" baseline="0" dirty="0" err="1" smtClean="0"/>
              <a:t>be</a:t>
            </a:r>
            <a:r>
              <a:rPr lang="et-EE" baseline="0" dirty="0" smtClean="0"/>
              <a:t> 2 </a:t>
            </a:r>
            <a:r>
              <a:rPr lang="et-EE" baseline="0" dirty="0" err="1" smtClean="0"/>
              <a:t>lines</a:t>
            </a:r>
            <a:r>
              <a:rPr lang="et-EE" baseline="0" dirty="0" smtClean="0"/>
              <a:t> of </a:t>
            </a:r>
            <a:r>
              <a:rPr lang="et-EE" baseline="0" dirty="0" err="1" smtClean="0"/>
              <a:t>work</a:t>
            </a:r>
            <a:r>
              <a:rPr lang="et-EE" baseline="0" dirty="0" smtClean="0"/>
              <a:t> </a:t>
            </a:r>
            <a:r>
              <a:rPr lang="et-EE" baseline="0" dirty="0" err="1" smtClean="0"/>
              <a:t>or</a:t>
            </a:r>
            <a:r>
              <a:rPr lang="et-EE" baseline="0" dirty="0" smtClean="0"/>
              <a:t> </a:t>
            </a:r>
            <a:r>
              <a:rPr lang="et-EE" baseline="0" dirty="0" err="1" smtClean="0"/>
              <a:t>purpose</a:t>
            </a:r>
            <a:r>
              <a:rPr lang="et-EE" baseline="0" dirty="0" smtClean="0"/>
              <a:t> – </a:t>
            </a:r>
            <a:r>
              <a:rPr lang="et-EE" baseline="0" dirty="0" err="1" smtClean="0"/>
              <a:t>one</a:t>
            </a:r>
            <a:r>
              <a:rPr lang="et-EE" baseline="0" dirty="0" smtClean="0"/>
              <a:t> </a:t>
            </a:r>
            <a:r>
              <a:rPr lang="et-EE" baseline="0" dirty="0" err="1" smtClean="0"/>
              <a:t>to</a:t>
            </a:r>
            <a:r>
              <a:rPr lang="et-EE" baseline="0" dirty="0" smtClean="0"/>
              <a:t> </a:t>
            </a:r>
            <a:r>
              <a:rPr lang="et-EE" baseline="0" dirty="0" err="1" smtClean="0"/>
              <a:t>set</a:t>
            </a:r>
            <a:r>
              <a:rPr lang="et-EE" baseline="0" dirty="0" smtClean="0"/>
              <a:t> and </a:t>
            </a:r>
            <a:r>
              <a:rPr lang="et-EE" baseline="0" dirty="0" err="1" smtClean="0"/>
              <a:t>operate</a:t>
            </a:r>
            <a:r>
              <a:rPr lang="et-EE" baseline="0" dirty="0" smtClean="0"/>
              <a:t> </a:t>
            </a:r>
            <a:r>
              <a:rPr lang="et-EE" baseline="0" dirty="0" err="1" smtClean="0"/>
              <a:t>the</a:t>
            </a:r>
            <a:r>
              <a:rPr lang="et-EE" baseline="0" dirty="0" smtClean="0"/>
              <a:t> </a:t>
            </a:r>
            <a:r>
              <a:rPr lang="et-EE" baseline="0" dirty="0" err="1" smtClean="0"/>
              <a:t>suitable</a:t>
            </a:r>
            <a:r>
              <a:rPr lang="et-EE" baseline="0" dirty="0" smtClean="0"/>
              <a:t> market </a:t>
            </a:r>
            <a:r>
              <a:rPr lang="et-EE" baseline="0" dirty="0" err="1" smtClean="0"/>
              <a:t>framework</a:t>
            </a:r>
            <a:r>
              <a:rPr lang="et-EE" baseline="0" dirty="0" smtClean="0"/>
              <a:t> </a:t>
            </a:r>
            <a:r>
              <a:rPr lang="et-EE" baseline="0" dirty="0" err="1" smtClean="0"/>
              <a:t>for</a:t>
            </a:r>
            <a:r>
              <a:rPr lang="et-EE" baseline="0" dirty="0" smtClean="0"/>
              <a:t> </a:t>
            </a:r>
            <a:r>
              <a:rPr lang="et-EE" baseline="0" dirty="0" err="1" smtClean="0"/>
              <a:t>exchanging</a:t>
            </a:r>
            <a:r>
              <a:rPr lang="et-EE" baseline="0" dirty="0" smtClean="0"/>
              <a:t> </a:t>
            </a:r>
            <a:r>
              <a:rPr lang="et-EE" baseline="0" dirty="0" err="1" smtClean="0"/>
              <a:t>the</a:t>
            </a:r>
            <a:r>
              <a:rPr lang="et-EE" baseline="0" dirty="0" smtClean="0"/>
              <a:t> </a:t>
            </a:r>
            <a:r>
              <a:rPr lang="et-EE" baseline="0" dirty="0" err="1" smtClean="0"/>
              <a:t>flexibility</a:t>
            </a:r>
            <a:r>
              <a:rPr lang="et-EE" baseline="0" dirty="0" smtClean="0"/>
              <a:t> and </a:t>
            </a:r>
            <a:r>
              <a:rPr lang="et-EE" baseline="0" dirty="0" err="1" smtClean="0"/>
              <a:t>the</a:t>
            </a:r>
            <a:r>
              <a:rPr lang="et-EE" baseline="0" dirty="0" smtClean="0"/>
              <a:t> </a:t>
            </a:r>
            <a:r>
              <a:rPr lang="et-EE" baseline="0" dirty="0" err="1" smtClean="0"/>
              <a:t>other</a:t>
            </a:r>
            <a:r>
              <a:rPr lang="et-EE" baseline="0" dirty="0" smtClean="0"/>
              <a:t> </a:t>
            </a:r>
            <a:r>
              <a:rPr lang="et-EE" baseline="0" dirty="0" err="1" smtClean="0"/>
              <a:t>is</a:t>
            </a:r>
            <a:r>
              <a:rPr lang="et-EE" baseline="0" dirty="0" smtClean="0"/>
              <a:t> </a:t>
            </a:r>
            <a:r>
              <a:rPr lang="et-EE" baseline="0" dirty="0" err="1" smtClean="0"/>
              <a:t>to</a:t>
            </a:r>
            <a:r>
              <a:rPr lang="et-EE" baseline="0" dirty="0" smtClean="0"/>
              <a:t> </a:t>
            </a:r>
            <a:r>
              <a:rPr lang="et-EE" baseline="0" dirty="0" err="1" smtClean="0"/>
              <a:t>provide</a:t>
            </a:r>
            <a:r>
              <a:rPr lang="et-EE" baseline="0" dirty="0" smtClean="0"/>
              <a:t> </a:t>
            </a:r>
            <a:r>
              <a:rPr lang="et-EE" baseline="0" dirty="0" err="1" smtClean="0"/>
              <a:t>technical</a:t>
            </a:r>
            <a:r>
              <a:rPr lang="et-EE" baseline="0" dirty="0" smtClean="0"/>
              <a:t> </a:t>
            </a:r>
            <a:r>
              <a:rPr lang="et-EE" baseline="0" dirty="0" err="1" smtClean="0"/>
              <a:t>solutions</a:t>
            </a:r>
            <a:r>
              <a:rPr lang="et-EE" baseline="0" dirty="0" smtClean="0"/>
              <a:t> </a:t>
            </a:r>
            <a:r>
              <a:rPr lang="et-EE" baseline="0" dirty="0" err="1" smtClean="0"/>
              <a:t>to</a:t>
            </a:r>
            <a:r>
              <a:rPr lang="et-EE" baseline="0" dirty="0" smtClean="0"/>
              <a:t> manage </a:t>
            </a:r>
            <a:r>
              <a:rPr lang="et-EE" baseline="0" dirty="0" err="1" smtClean="0"/>
              <a:t>system</a:t>
            </a:r>
            <a:r>
              <a:rPr lang="et-EE" baseline="0" dirty="0" smtClean="0"/>
              <a:t> </a:t>
            </a:r>
            <a:r>
              <a:rPr lang="et-EE" baseline="0" dirty="0" err="1" smtClean="0"/>
              <a:t>limitations</a:t>
            </a:r>
            <a:r>
              <a:rPr lang="et-EE" baseline="0" dirty="0" smtClean="0"/>
              <a:t>.</a:t>
            </a:r>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29C80-4F34-4B4A-AFF2-901ADD1CE888}"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20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t-EE" dirty="0" err="1" smtClean="0"/>
              <a:t>Now</a:t>
            </a:r>
            <a:r>
              <a:rPr lang="et-EE" dirty="0" smtClean="0"/>
              <a:t> </a:t>
            </a:r>
            <a:r>
              <a:rPr lang="et-EE" dirty="0" err="1" smtClean="0"/>
              <a:t>coming</a:t>
            </a:r>
            <a:r>
              <a:rPr lang="et-EE" dirty="0" smtClean="0"/>
              <a:t> </a:t>
            </a:r>
            <a:r>
              <a:rPr lang="et-EE" dirty="0" err="1" smtClean="0"/>
              <a:t>to</a:t>
            </a:r>
            <a:r>
              <a:rPr lang="et-EE" dirty="0" smtClean="0"/>
              <a:t> </a:t>
            </a:r>
            <a:r>
              <a:rPr lang="et-EE" dirty="0" err="1" smtClean="0"/>
              <a:t>the</a:t>
            </a:r>
            <a:r>
              <a:rPr lang="et-EE" dirty="0" smtClean="0"/>
              <a:t> </a:t>
            </a:r>
            <a:r>
              <a:rPr lang="et-EE" dirty="0" err="1" smtClean="0"/>
              <a:t>concrete</a:t>
            </a:r>
            <a:r>
              <a:rPr lang="et-EE" baseline="0" dirty="0" smtClean="0"/>
              <a:t> </a:t>
            </a:r>
            <a:r>
              <a:rPr lang="et-EE" baseline="0" dirty="0" err="1" smtClean="0"/>
              <a:t>project</a:t>
            </a:r>
            <a:r>
              <a:rPr lang="et-EE" baseline="0" dirty="0" smtClean="0"/>
              <a:t> </a:t>
            </a:r>
            <a:r>
              <a:rPr lang="et-EE" baseline="0" dirty="0" err="1" smtClean="0"/>
              <a:t>we</a:t>
            </a:r>
            <a:r>
              <a:rPr lang="et-EE" baseline="0" dirty="0" smtClean="0"/>
              <a:t> are </a:t>
            </a:r>
            <a:r>
              <a:rPr lang="et-EE" baseline="0" dirty="0" err="1" smtClean="0"/>
              <a:t>planning</a:t>
            </a:r>
            <a:r>
              <a:rPr lang="et-EE" baseline="0" dirty="0" smtClean="0"/>
              <a:t> in </a:t>
            </a:r>
            <a:r>
              <a:rPr lang="et-EE" baseline="0" dirty="0" err="1" smtClean="0"/>
              <a:t>our</a:t>
            </a:r>
            <a:r>
              <a:rPr lang="et-EE" baseline="0" dirty="0" smtClean="0"/>
              <a:t> </a:t>
            </a:r>
            <a:r>
              <a:rPr lang="et-EE" baseline="0" dirty="0" err="1" smtClean="0"/>
              <a:t>region</a:t>
            </a:r>
            <a:r>
              <a:rPr lang="et-EE" baseline="0" dirty="0" smtClean="0"/>
              <a:t>. </a:t>
            </a:r>
            <a:r>
              <a:rPr lang="et-EE" baseline="0" dirty="0" err="1" smtClean="0"/>
              <a:t>We</a:t>
            </a:r>
            <a:r>
              <a:rPr lang="et-EE" baseline="0" dirty="0" smtClean="0"/>
              <a:t> </a:t>
            </a:r>
            <a:r>
              <a:rPr lang="et-EE" baseline="0" dirty="0" err="1" smtClean="0"/>
              <a:t>plan</a:t>
            </a:r>
            <a:r>
              <a:rPr lang="et-EE" baseline="0" dirty="0" smtClean="0"/>
              <a:t> </a:t>
            </a:r>
            <a:r>
              <a:rPr lang="et-EE" baseline="0" dirty="0" err="1" smtClean="0"/>
              <a:t>to</a:t>
            </a:r>
            <a:r>
              <a:rPr lang="et-EE" baseline="0" dirty="0" smtClean="0"/>
              <a:t> </a:t>
            </a:r>
            <a:r>
              <a:rPr lang="et-EE" baseline="0" dirty="0" err="1" smtClean="0"/>
              <a:t>use</a:t>
            </a:r>
            <a:r>
              <a:rPr lang="et-EE" baseline="0" dirty="0" smtClean="0"/>
              <a:t> </a:t>
            </a:r>
            <a:r>
              <a:rPr lang="et-EE" baseline="0" dirty="0" err="1" smtClean="0"/>
              <a:t>these</a:t>
            </a:r>
            <a:r>
              <a:rPr lang="et-EE" baseline="0" dirty="0" smtClean="0"/>
              <a:t> </a:t>
            </a:r>
            <a:r>
              <a:rPr lang="et-EE" baseline="0" dirty="0" err="1" smtClean="0"/>
              <a:t>principles</a:t>
            </a:r>
            <a:r>
              <a:rPr lang="et-EE" baseline="0" dirty="0" smtClean="0"/>
              <a:t> </a:t>
            </a:r>
            <a:r>
              <a:rPr lang="et-EE" baseline="0" dirty="0" err="1" smtClean="0"/>
              <a:t>covered</a:t>
            </a:r>
            <a:r>
              <a:rPr lang="et-EE" baseline="0" dirty="0" smtClean="0"/>
              <a:t> </a:t>
            </a:r>
            <a:r>
              <a:rPr lang="et-EE" baseline="0" dirty="0" err="1" smtClean="0"/>
              <a:t>today</a:t>
            </a:r>
            <a:r>
              <a:rPr lang="et-EE" baseline="0" dirty="0" smtClean="0"/>
              <a:t> and start </a:t>
            </a:r>
            <a:r>
              <a:rPr lang="et-EE" baseline="0" dirty="0" err="1" smtClean="0"/>
              <a:t>developing</a:t>
            </a:r>
            <a:r>
              <a:rPr lang="et-EE" baseline="0" dirty="0" smtClean="0"/>
              <a:t> </a:t>
            </a:r>
            <a:r>
              <a:rPr lang="et-EE" baseline="0" dirty="0" err="1" smtClean="0"/>
              <a:t>our</a:t>
            </a:r>
            <a:r>
              <a:rPr lang="et-EE" baseline="0" dirty="0" smtClean="0"/>
              <a:t> </a:t>
            </a:r>
            <a:r>
              <a:rPr lang="et-EE" baseline="0" dirty="0" err="1" smtClean="0"/>
              <a:t>local</a:t>
            </a:r>
            <a:r>
              <a:rPr lang="et-EE" baseline="0" dirty="0" smtClean="0"/>
              <a:t> </a:t>
            </a:r>
            <a:r>
              <a:rPr lang="et-EE" baseline="0" dirty="0" err="1" smtClean="0"/>
              <a:t>platform</a:t>
            </a:r>
            <a:r>
              <a:rPr lang="et-EE" baseline="0" dirty="0" smtClean="0"/>
              <a:t> </a:t>
            </a:r>
            <a:r>
              <a:rPr lang="et-EE" baseline="0" dirty="0" err="1" smtClean="0"/>
              <a:t>for</a:t>
            </a:r>
            <a:r>
              <a:rPr lang="et-EE" baseline="0" dirty="0" smtClean="0"/>
              <a:t> </a:t>
            </a:r>
            <a:r>
              <a:rPr lang="et-EE" baseline="0" dirty="0" err="1" smtClean="0"/>
              <a:t>flexibility</a:t>
            </a:r>
            <a:r>
              <a:rPr lang="et-EE" baseline="0" dirty="0" smtClean="0"/>
              <a:t>. </a:t>
            </a:r>
            <a:r>
              <a:rPr lang="et-EE" baseline="0" dirty="0" err="1" smtClean="0"/>
              <a:t>We</a:t>
            </a:r>
            <a:r>
              <a:rPr lang="et-EE" baseline="0" dirty="0" smtClean="0"/>
              <a:t> are </a:t>
            </a:r>
            <a:r>
              <a:rPr lang="et-EE" baseline="0" dirty="0" err="1" smtClean="0"/>
              <a:t>working</a:t>
            </a:r>
            <a:r>
              <a:rPr lang="et-EE" baseline="0" dirty="0" smtClean="0"/>
              <a:t> </a:t>
            </a:r>
            <a:r>
              <a:rPr lang="et-EE" baseline="0" dirty="0" err="1" smtClean="0"/>
              <a:t>with</a:t>
            </a:r>
            <a:r>
              <a:rPr lang="et-EE" baseline="0" dirty="0" smtClean="0"/>
              <a:t> Baltic and </a:t>
            </a:r>
            <a:r>
              <a:rPr lang="et-EE" baseline="0" dirty="0" err="1" smtClean="0"/>
              <a:t>Finnish</a:t>
            </a:r>
            <a:r>
              <a:rPr lang="et-EE" baseline="0" dirty="0" smtClean="0"/>
              <a:t> </a:t>
            </a:r>
            <a:r>
              <a:rPr lang="et-EE" baseline="0" dirty="0" err="1" smtClean="0"/>
              <a:t>TSOs</a:t>
            </a:r>
            <a:r>
              <a:rPr lang="et-EE" baseline="0" dirty="0" smtClean="0"/>
              <a:t> and </a:t>
            </a:r>
            <a:r>
              <a:rPr lang="et-EE" baseline="0" dirty="0" err="1" smtClean="0"/>
              <a:t>DSOs</a:t>
            </a:r>
            <a:r>
              <a:rPr lang="et-EE" baseline="0" dirty="0" smtClean="0"/>
              <a:t> </a:t>
            </a:r>
            <a:r>
              <a:rPr lang="et-EE" baseline="0" dirty="0" err="1" smtClean="0"/>
              <a:t>as</a:t>
            </a:r>
            <a:r>
              <a:rPr lang="et-EE" baseline="0" dirty="0" smtClean="0"/>
              <a:t> </a:t>
            </a:r>
            <a:r>
              <a:rPr lang="et-EE" baseline="0" dirty="0" err="1" smtClean="0"/>
              <a:t>well</a:t>
            </a:r>
            <a:r>
              <a:rPr lang="et-EE" baseline="0" dirty="0" smtClean="0"/>
              <a:t> </a:t>
            </a:r>
            <a:r>
              <a:rPr lang="et-EE" baseline="0" dirty="0" err="1" smtClean="0"/>
              <a:t>as</a:t>
            </a:r>
            <a:r>
              <a:rPr lang="et-EE" baseline="0" dirty="0" smtClean="0"/>
              <a:t> </a:t>
            </a:r>
            <a:r>
              <a:rPr lang="et-EE" baseline="0" dirty="0" err="1" smtClean="0"/>
              <a:t>universities</a:t>
            </a:r>
            <a:r>
              <a:rPr lang="et-EE" baseline="0" dirty="0" smtClean="0"/>
              <a:t>.  </a:t>
            </a:r>
            <a:r>
              <a:rPr lang="et-EE" baseline="0" dirty="0" err="1" smtClean="0"/>
              <a:t>There</a:t>
            </a:r>
            <a:r>
              <a:rPr lang="et-EE" baseline="0" dirty="0" smtClean="0"/>
              <a:t> </a:t>
            </a:r>
            <a:r>
              <a:rPr lang="et-EE" baseline="0" dirty="0" err="1" smtClean="0"/>
              <a:t>will</a:t>
            </a:r>
            <a:r>
              <a:rPr lang="et-EE" baseline="0" dirty="0" smtClean="0"/>
              <a:t> </a:t>
            </a:r>
            <a:r>
              <a:rPr lang="et-EE" baseline="0" dirty="0" err="1" smtClean="0"/>
              <a:t>be</a:t>
            </a:r>
            <a:r>
              <a:rPr lang="et-EE" baseline="0" dirty="0" smtClean="0"/>
              <a:t> 2 </a:t>
            </a:r>
            <a:r>
              <a:rPr lang="et-EE" baseline="0" dirty="0" err="1" smtClean="0"/>
              <a:t>lines</a:t>
            </a:r>
            <a:r>
              <a:rPr lang="et-EE" baseline="0" dirty="0" smtClean="0"/>
              <a:t> of </a:t>
            </a:r>
            <a:r>
              <a:rPr lang="et-EE" baseline="0" dirty="0" err="1" smtClean="0"/>
              <a:t>work</a:t>
            </a:r>
            <a:r>
              <a:rPr lang="et-EE" baseline="0" dirty="0" smtClean="0"/>
              <a:t> </a:t>
            </a:r>
            <a:r>
              <a:rPr lang="et-EE" baseline="0" dirty="0" err="1" smtClean="0"/>
              <a:t>or</a:t>
            </a:r>
            <a:r>
              <a:rPr lang="et-EE" baseline="0" dirty="0" smtClean="0"/>
              <a:t> </a:t>
            </a:r>
            <a:r>
              <a:rPr lang="et-EE" baseline="0" dirty="0" err="1" smtClean="0"/>
              <a:t>purpose</a:t>
            </a:r>
            <a:r>
              <a:rPr lang="et-EE" baseline="0" dirty="0" smtClean="0"/>
              <a:t> – </a:t>
            </a:r>
            <a:r>
              <a:rPr lang="et-EE" baseline="0" dirty="0" err="1" smtClean="0"/>
              <a:t>one</a:t>
            </a:r>
            <a:r>
              <a:rPr lang="et-EE" baseline="0" dirty="0" smtClean="0"/>
              <a:t> </a:t>
            </a:r>
            <a:r>
              <a:rPr lang="et-EE" baseline="0" dirty="0" err="1" smtClean="0"/>
              <a:t>to</a:t>
            </a:r>
            <a:r>
              <a:rPr lang="et-EE" baseline="0" dirty="0" smtClean="0"/>
              <a:t> </a:t>
            </a:r>
            <a:r>
              <a:rPr lang="et-EE" baseline="0" dirty="0" err="1" smtClean="0"/>
              <a:t>set</a:t>
            </a:r>
            <a:r>
              <a:rPr lang="et-EE" baseline="0" dirty="0" smtClean="0"/>
              <a:t> and </a:t>
            </a:r>
            <a:r>
              <a:rPr lang="et-EE" baseline="0" dirty="0" err="1" smtClean="0"/>
              <a:t>operate</a:t>
            </a:r>
            <a:r>
              <a:rPr lang="et-EE" baseline="0" dirty="0" smtClean="0"/>
              <a:t> </a:t>
            </a:r>
            <a:r>
              <a:rPr lang="et-EE" baseline="0" dirty="0" err="1" smtClean="0"/>
              <a:t>the</a:t>
            </a:r>
            <a:r>
              <a:rPr lang="et-EE" baseline="0" dirty="0" smtClean="0"/>
              <a:t> </a:t>
            </a:r>
            <a:r>
              <a:rPr lang="et-EE" baseline="0" dirty="0" err="1" smtClean="0"/>
              <a:t>suitable</a:t>
            </a:r>
            <a:r>
              <a:rPr lang="et-EE" baseline="0" dirty="0" smtClean="0"/>
              <a:t> market </a:t>
            </a:r>
            <a:r>
              <a:rPr lang="et-EE" baseline="0" dirty="0" err="1" smtClean="0"/>
              <a:t>framework</a:t>
            </a:r>
            <a:r>
              <a:rPr lang="et-EE" baseline="0" dirty="0" smtClean="0"/>
              <a:t> </a:t>
            </a:r>
            <a:r>
              <a:rPr lang="et-EE" baseline="0" dirty="0" err="1" smtClean="0"/>
              <a:t>for</a:t>
            </a:r>
            <a:r>
              <a:rPr lang="et-EE" baseline="0" dirty="0" smtClean="0"/>
              <a:t> </a:t>
            </a:r>
            <a:r>
              <a:rPr lang="et-EE" baseline="0" dirty="0" err="1" smtClean="0"/>
              <a:t>exchanging</a:t>
            </a:r>
            <a:r>
              <a:rPr lang="et-EE" baseline="0" dirty="0" smtClean="0"/>
              <a:t> </a:t>
            </a:r>
            <a:r>
              <a:rPr lang="et-EE" baseline="0" dirty="0" err="1" smtClean="0"/>
              <a:t>the</a:t>
            </a:r>
            <a:r>
              <a:rPr lang="et-EE" baseline="0" dirty="0" smtClean="0"/>
              <a:t> </a:t>
            </a:r>
            <a:r>
              <a:rPr lang="et-EE" baseline="0" dirty="0" err="1" smtClean="0"/>
              <a:t>flexibility</a:t>
            </a:r>
            <a:r>
              <a:rPr lang="et-EE" baseline="0" dirty="0" smtClean="0"/>
              <a:t> and </a:t>
            </a:r>
            <a:r>
              <a:rPr lang="et-EE" baseline="0" dirty="0" err="1" smtClean="0"/>
              <a:t>the</a:t>
            </a:r>
            <a:r>
              <a:rPr lang="et-EE" baseline="0" dirty="0" smtClean="0"/>
              <a:t> </a:t>
            </a:r>
            <a:r>
              <a:rPr lang="et-EE" baseline="0" dirty="0" err="1" smtClean="0"/>
              <a:t>other</a:t>
            </a:r>
            <a:r>
              <a:rPr lang="et-EE" baseline="0" dirty="0" smtClean="0"/>
              <a:t> </a:t>
            </a:r>
            <a:r>
              <a:rPr lang="et-EE" baseline="0" dirty="0" err="1" smtClean="0"/>
              <a:t>is</a:t>
            </a:r>
            <a:r>
              <a:rPr lang="et-EE" baseline="0" dirty="0" smtClean="0"/>
              <a:t> </a:t>
            </a:r>
            <a:r>
              <a:rPr lang="et-EE" baseline="0" dirty="0" err="1" smtClean="0"/>
              <a:t>to</a:t>
            </a:r>
            <a:r>
              <a:rPr lang="et-EE" baseline="0" dirty="0" smtClean="0"/>
              <a:t> </a:t>
            </a:r>
            <a:r>
              <a:rPr lang="et-EE" baseline="0" dirty="0" err="1" smtClean="0"/>
              <a:t>provide</a:t>
            </a:r>
            <a:r>
              <a:rPr lang="et-EE" baseline="0" dirty="0" smtClean="0"/>
              <a:t> </a:t>
            </a:r>
            <a:r>
              <a:rPr lang="et-EE" baseline="0" dirty="0" err="1" smtClean="0"/>
              <a:t>technical</a:t>
            </a:r>
            <a:r>
              <a:rPr lang="et-EE" baseline="0" dirty="0" smtClean="0"/>
              <a:t> </a:t>
            </a:r>
            <a:r>
              <a:rPr lang="et-EE" baseline="0" dirty="0" err="1" smtClean="0"/>
              <a:t>solutions</a:t>
            </a:r>
            <a:r>
              <a:rPr lang="et-EE" baseline="0" dirty="0" smtClean="0"/>
              <a:t> </a:t>
            </a:r>
            <a:r>
              <a:rPr lang="et-EE" baseline="0" dirty="0" err="1" smtClean="0"/>
              <a:t>to</a:t>
            </a:r>
            <a:r>
              <a:rPr lang="et-EE" baseline="0" dirty="0" smtClean="0"/>
              <a:t> manage </a:t>
            </a:r>
            <a:r>
              <a:rPr lang="et-EE" baseline="0" dirty="0" err="1" smtClean="0"/>
              <a:t>system</a:t>
            </a:r>
            <a:r>
              <a:rPr lang="et-EE" baseline="0" dirty="0" smtClean="0"/>
              <a:t> </a:t>
            </a:r>
            <a:r>
              <a:rPr lang="et-EE" baseline="0" dirty="0" err="1" smtClean="0"/>
              <a:t>limitations</a:t>
            </a:r>
            <a:r>
              <a:rPr lang="et-EE" baseline="0" dirty="0" smtClean="0"/>
              <a:t>.</a:t>
            </a:r>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29C80-4F34-4B4A-AFF2-901ADD1CE888}"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43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727700" y="6371166"/>
            <a:ext cx="2743200" cy="365125"/>
          </a:xfrm>
        </p:spPr>
        <p:txBody>
          <a:bodyPr/>
          <a:lstStyle/>
          <a:p>
            <a:r>
              <a:rPr lang="fi-FI"/>
              <a:t>8.10.2019</a:t>
            </a:r>
            <a:endParaRPr lang="el-GR"/>
          </a:p>
        </p:txBody>
      </p:sp>
      <p:sp>
        <p:nvSpPr>
          <p:cNvPr id="5" name="Footer Placeholder 4"/>
          <p:cNvSpPr>
            <a:spLocks noGrp="1"/>
          </p:cNvSpPr>
          <p:nvPr>
            <p:ph type="ftr" sz="quarter" idx="11"/>
          </p:nvPr>
        </p:nvSpPr>
        <p:spPr>
          <a:xfrm>
            <a:off x="838200" y="6249458"/>
            <a:ext cx="4749800" cy="608542"/>
          </a:xfrm>
        </p:spPr>
        <p:txBody>
          <a:bodyPr/>
          <a:lstStyle/>
          <a:p>
            <a:r>
              <a:rPr lang="en-US" i="1"/>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141605" y="6330843"/>
            <a:ext cx="696595" cy="445770"/>
          </a:xfrm>
          <a:prstGeom prst="rect">
            <a:avLst/>
          </a:prstGeom>
        </p:spPr>
      </p:pic>
      <p:sp>
        <p:nvSpPr>
          <p:cNvPr id="2" name="TextBox 1"/>
          <p:cNvSpPr txBox="1"/>
          <p:nvPr userDrawn="1"/>
        </p:nvSpPr>
        <p:spPr>
          <a:xfrm>
            <a:off x="2133600" y="755374"/>
            <a:ext cx="7845287" cy="2031325"/>
          </a:xfrm>
          <a:prstGeom prst="rect">
            <a:avLst/>
          </a:prstGeom>
          <a:noFill/>
        </p:spPr>
        <p:txBody>
          <a:bodyPr wrap="square" rtlCol="0">
            <a:spAutoFit/>
          </a:bodyPr>
          <a:lstStyle/>
          <a:p>
            <a:pPr algn="ctr"/>
            <a:r>
              <a:rPr lang="en-US" sz="7200" b="1">
                <a:solidFill>
                  <a:srgbClr val="31849B"/>
                </a:solidFill>
                <a:effectLst>
                  <a:outerShdw blurRad="38100" dist="38100" dir="2700000" algn="tl">
                    <a:srgbClr val="000000">
                      <a:alpha val="43137"/>
                    </a:srgbClr>
                  </a:outerShdw>
                </a:effectLst>
              </a:rPr>
              <a:t>INTERRFACE</a:t>
            </a:r>
          </a:p>
          <a:p>
            <a:pPr algn="ctr"/>
            <a:endParaRPr lang="en-US" sz="1800" kern="1200">
              <a:solidFill>
                <a:schemeClr val="tx1"/>
              </a:solidFill>
              <a:effectLst/>
              <a:latin typeface="+mn-lt"/>
              <a:ea typeface="+mn-ea"/>
              <a:cs typeface="+mn-cs"/>
            </a:endParaRPr>
          </a:p>
          <a:p>
            <a:pPr algn="ctr"/>
            <a:r>
              <a:rPr lang="en-US" sz="1800" kern="1200">
                <a:solidFill>
                  <a:schemeClr val="tx1"/>
                </a:solidFill>
                <a:effectLst/>
                <a:latin typeface="+mn-lt"/>
                <a:ea typeface="+mn-ea"/>
                <a:cs typeface="+mn-cs"/>
              </a:rPr>
              <a:t>TSO-DSO-Consumer INTERFACE aRchitecture to</a:t>
            </a:r>
          </a:p>
          <a:p>
            <a:pPr algn="ctr"/>
            <a:r>
              <a:rPr lang="en-US" sz="1800" kern="1200">
                <a:solidFill>
                  <a:schemeClr val="tx1"/>
                </a:solidFill>
                <a:effectLst/>
                <a:latin typeface="+mn-lt"/>
                <a:ea typeface="+mn-ea"/>
                <a:cs typeface="+mn-cs"/>
              </a:rPr>
              <a:t>Provide innovative Grid Services for an efficient power system</a:t>
            </a:r>
          </a:p>
        </p:txBody>
      </p:sp>
    </p:spTree>
    <p:extLst>
      <p:ext uri="{BB962C8B-B14F-4D97-AF65-F5344CB8AC3E}">
        <p14:creationId xmlns:p14="http://schemas.microsoft.com/office/powerpoint/2010/main" val="1190816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r>
              <a:rPr lang="fi-FI"/>
              <a:t>8.10.2019</a:t>
            </a:r>
            <a:endParaRPr lang="el-GR"/>
          </a:p>
        </p:txBody>
      </p:sp>
      <p:sp>
        <p:nvSpPr>
          <p:cNvPr id="5" name="Footer Placeholder 4"/>
          <p:cNvSpPr>
            <a:spLocks noGrp="1"/>
          </p:cNvSpPr>
          <p:nvPr>
            <p:ph type="ftr" sz="quarter" idx="11"/>
          </p:nvPr>
        </p:nvSpPr>
        <p:spPr/>
        <p:txBody>
          <a:bodyPr/>
          <a:lstStyle/>
          <a:p>
            <a:r>
              <a:rPr lang="fi-FI"/>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10270900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91CA6AD3-0BEF-461A-ABB4-08F72DD3AF20}" type="datetimeFigureOut">
              <a:rPr lang="et-EE" smtClean="0"/>
              <a:t>13.11.2019</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0C5F9B8-15DA-47D9-9C45-97D1B5256122}" type="slidenum">
              <a:rPr lang="et-EE" smtClean="0"/>
              <a:t>‹#›</a:t>
            </a:fld>
            <a:endParaRPr lang="et-EE"/>
          </a:p>
        </p:txBody>
      </p:sp>
    </p:spTree>
    <p:extLst>
      <p:ext uri="{BB962C8B-B14F-4D97-AF65-F5344CB8AC3E}">
        <p14:creationId xmlns:p14="http://schemas.microsoft.com/office/powerpoint/2010/main" val="25336568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91CA6AD3-0BEF-461A-ABB4-08F72DD3AF20}" type="datetimeFigureOut">
              <a:rPr lang="et-EE" smtClean="0"/>
              <a:t>13.11.2019</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0C5F9B8-15DA-47D9-9C45-97D1B5256122}" type="slidenum">
              <a:rPr lang="et-EE" smtClean="0"/>
              <a:t>‹#›</a:t>
            </a:fld>
            <a:endParaRPr lang="et-EE"/>
          </a:p>
        </p:txBody>
      </p:sp>
    </p:spTree>
    <p:extLst>
      <p:ext uri="{BB962C8B-B14F-4D97-AF65-F5344CB8AC3E}">
        <p14:creationId xmlns:p14="http://schemas.microsoft.com/office/powerpoint/2010/main" val="25018829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i-FI"/>
          </a:p>
        </p:txBody>
      </p:sp>
      <p:sp>
        <p:nvSpPr>
          <p:cNvPr id="4" name="Date Placeholder 3"/>
          <p:cNvSpPr>
            <a:spLocks noGrp="1"/>
          </p:cNvSpPr>
          <p:nvPr>
            <p:ph type="dt" sz="half" idx="10"/>
          </p:nvPr>
        </p:nvSpPr>
        <p:spPr/>
        <p:txBody>
          <a:bodyPr/>
          <a:lstStyle/>
          <a:p>
            <a:fld id="{F2B76E6D-B962-4570-AEF8-F7D106962AC9}" type="datetimeFigureOut">
              <a:rPr lang="fi-FI" smtClean="0"/>
              <a:t>13.11.2019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E99643B-6790-40AE-99E6-9AAD9681AC3C}" type="slidenum">
              <a:rPr lang="fi-FI" smtClean="0"/>
              <a:t>‹#›</a:t>
            </a:fld>
            <a:endParaRPr lang="fi-FI"/>
          </a:p>
        </p:txBody>
      </p:sp>
    </p:spTree>
    <p:extLst>
      <p:ext uri="{BB962C8B-B14F-4D97-AF65-F5344CB8AC3E}">
        <p14:creationId xmlns:p14="http://schemas.microsoft.com/office/powerpoint/2010/main" val="16688233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F2B76E6D-B962-4570-AEF8-F7D106962AC9}" type="datetimeFigureOut">
              <a:rPr lang="fi-FI" smtClean="0"/>
              <a:t>13.11.2019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E99643B-6790-40AE-99E6-9AAD9681AC3C}" type="slidenum">
              <a:rPr lang="fi-FI" smtClean="0"/>
              <a:t>‹#›</a:t>
            </a:fld>
            <a:endParaRPr lang="fi-FI"/>
          </a:p>
        </p:txBody>
      </p:sp>
    </p:spTree>
    <p:extLst>
      <p:ext uri="{BB962C8B-B14F-4D97-AF65-F5344CB8AC3E}">
        <p14:creationId xmlns:p14="http://schemas.microsoft.com/office/powerpoint/2010/main" val="36618772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2B76E6D-B962-4570-AEF8-F7D106962AC9}" type="datetimeFigureOut">
              <a:rPr lang="fi-FI" smtClean="0"/>
              <a:t>13.11.2019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E99643B-6790-40AE-99E6-9AAD9681AC3C}" type="slidenum">
              <a:rPr lang="fi-FI" smtClean="0"/>
              <a:t>‹#›</a:t>
            </a:fld>
            <a:endParaRPr lang="fi-FI"/>
          </a:p>
        </p:txBody>
      </p:sp>
    </p:spTree>
    <p:extLst>
      <p:ext uri="{BB962C8B-B14F-4D97-AF65-F5344CB8AC3E}">
        <p14:creationId xmlns:p14="http://schemas.microsoft.com/office/powerpoint/2010/main" val="22836229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Date Placeholder 4"/>
          <p:cNvSpPr>
            <a:spLocks noGrp="1"/>
          </p:cNvSpPr>
          <p:nvPr>
            <p:ph type="dt" sz="half" idx="10"/>
          </p:nvPr>
        </p:nvSpPr>
        <p:spPr/>
        <p:txBody>
          <a:bodyPr/>
          <a:lstStyle/>
          <a:p>
            <a:fld id="{F2B76E6D-B962-4570-AEF8-F7D106962AC9}" type="datetimeFigureOut">
              <a:rPr lang="fi-FI" smtClean="0"/>
              <a:t>13.11.2019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E99643B-6790-40AE-99E6-9AAD9681AC3C}" type="slidenum">
              <a:rPr lang="fi-FI" smtClean="0"/>
              <a:t>‹#›</a:t>
            </a:fld>
            <a:endParaRPr lang="fi-FI"/>
          </a:p>
        </p:txBody>
      </p:sp>
    </p:spTree>
    <p:extLst>
      <p:ext uri="{BB962C8B-B14F-4D97-AF65-F5344CB8AC3E}">
        <p14:creationId xmlns:p14="http://schemas.microsoft.com/office/powerpoint/2010/main" val="230838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Date Placeholder 6"/>
          <p:cNvSpPr>
            <a:spLocks noGrp="1"/>
          </p:cNvSpPr>
          <p:nvPr>
            <p:ph type="dt" sz="half" idx="10"/>
          </p:nvPr>
        </p:nvSpPr>
        <p:spPr/>
        <p:txBody>
          <a:bodyPr/>
          <a:lstStyle/>
          <a:p>
            <a:fld id="{F2B76E6D-B962-4570-AEF8-F7D106962AC9}" type="datetimeFigureOut">
              <a:rPr lang="fi-FI" smtClean="0"/>
              <a:t>13.11.2019</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6E99643B-6790-40AE-99E6-9AAD9681AC3C}" type="slidenum">
              <a:rPr lang="fi-FI" smtClean="0"/>
              <a:t>‹#›</a:t>
            </a:fld>
            <a:endParaRPr lang="fi-FI"/>
          </a:p>
        </p:txBody>
      </p:sp>
    </p:spTree>
    <p:extLst>
      <p:ext uri="{BB962C8B-B14F-4D97-AF65-F5344CB8AC3E}">
        <p14:creationId xmlns:p14="http://schemas.microsoft.com/office/powerpoint/2010/main" val="1740879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F2B76E6D-B962-4570-AEF8-F7D106962AC9}" type="datetimeFigureOut">
              <a:rPr lang="fi-FI" smtClean="0"/>
              <a:t>13.11.2019</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6E99643B-6790-40AE-99E6-9AAD9681AC3C}" type="slidenum">
              <a:rPr lang="fi-FI" smtClean="0"/>
              <a:t>‹#›</a:t>
            </a:fld>
            <a:endParaRPr lang="fi-FI"/>
          </a:p>
        </p:txBody>
      </p:sp>
    </p:spTree>
    <p:extLst>
      <p:ext uri="{BB962C8B-B14F-4D97-AF65-F5344CB8AC3E}">
        <p14:creationId xmlns:p14="http://schemas.microsoft.com/office/powerpoint/2010/main" val="22654650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76E6D-B962-4570-AEF8-F7D106962AC9}" type="datetimeFigureOut">
              <a:rPr lang="fi-FI" smtClean="0"/>
              <a:t>13.11.2019</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6E99643B-6790-40AE-99E6-9AAD9681AC3C}" type="slidenum">
              <a:rPr lang="fi-FI" smtClean="0"/>
              <a:t>‹#›</a:t>
            </a:fld>
            <a:endParaRPr lang="fi-FI"/>
          </a:p>
        </p:txBody>
      </p:sp>
    </p:spTree>
    <p:extLst>
      <p:ext uri="{BB962C8B-B14F-4D97-AF65-F5344CB8AC3E}">
        <p14:creationId xmlns:p14="http://schemas.microsoft.com/office/powerpoint/2010/main" val="1807052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B76E6D-B962-4570-AEF8-F7D106962AC9}" type="datetimeFigureOut">
              <a:rPr lang="fi-FI" smtClean="0"/>
              <a:t>13.11.2019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E99643B-6790-40AE-99E6-9AAD9681AC3C}" type="slidenum">
              <a:rPr lang="fi-FI" smtClean="0"/>
              <a:t>‹#›</a:t>
            </a:fld>
            <a:endParaRPr lang="fi-FI"/>
          </a:p>
        </p:txBody>
      </p:sp>
    </p:spTree>
    <p:extLst>
      <p:ext uri="{BB962C8B-B14F-4D97-AF65-F5344CB8AC3E}">
        <p14:creationId xmlns:p14="http://schemas.microsoft.com/office/powerpoint/2010/main" val="2442882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r>
              <a:rPr lang="fi-FI"/>
              <a:t>8.10.2019</a:t>
            </a:r>
            <a:endParaRPr lang="el-GR"/>
          </a:p>
        </p:txBody>
      </p:sp>
      <p:sp>
        <p:nvSpPr>
          <p:cNvPr id="5" name="Footer Placeholder 4"/>
          <p:cNvSpPr>
            <a:spLocks noGrp="1"/>
          </p:cNvSpPr>
          <p:nvPr>
            <p:ph type="ftr" sz="quarter" idx="11"/>
          </p:nvPr>
        </p:nvSpPr>
        <p:spPr/>
        <p:txBody>
          <a:bodyPr/>
          <a:lstStyle/>
          <a:p>
            <a:r>
              <a:rPr lang="fi-FI"/>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7510306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B76E6D-B962-4570-AEF8-F7D106962AC9}" type="datetimeFigureOut">
              <a:rPr lang="fi-FI" smtClean="0"/>
              <a:t>13.11.2019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E99643B-6790-40AE-99E6-9AAD9681AC3C}" type="slidenum">
              <a:rPr lang="fi-FI" smtClean="0"/>
              <a:t>‹#›</a:t>
            </a:fld>
            <a:endParaRPr lang="fi-FI"/>
          </a:p>
        </p:txBody>
      </p:sp>
    </p:spTree>
    <p:extLst>
      <p:ext uri="{BB962C8B-B14F-4D97-AF65-F5344CB8AC3E}">
        <p14:creationId xmlns:p14="http://schemas.microsoft.com/office/powerpoint/2010/main" val="2310513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F2B76E6D-B962-4570-AEF8-F7D106962AC9}" type="datetimeFigureOut">
              <a:rPr lang="fi-FI" smtClean="0"/>
              <a:t>13.11.2019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E99643B-6790-40AE-99E6-9AAD9681AC3C}" type="slidenum">
              <a:rPr lang="fi-FI" smtClean="0"/>
              <a:t>‹#›</a:t>
            </a:fld>
            <a:endParaRPr lang="fi-FI"/>
          </a:p>
        </p:txBody>
      </p:sp>
    </p:spTree>
    <p:extLst>
      <p:ext uri="{BB962C8B-B14F-4D97-AF65-F5344CB8AC3E}">
        <p14:creationId xmlns:p14="http://schemas.microsoft.com/office/powerpoint/2010/main" val="20361428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F2B76E6D-B962-4570-AEF8-F7D106962AC9}" type="datetimeFigureOut">
              <a:rPr lang="fi-FI" smtClean="0"/>
              <a:t>13.11.2019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E99643B-6790-40AE-99E6-9AAD9681AC3C}" type="slidenum">
              <a:rPr lang="fi-FI" smtClean="0"/>
              <a:t>‹#›</a:t>
            </a:fld>
            <a:endParaRPr lang="fi-FI"/>
          </a:p>
        </p:txBody>
      </p:sp>
    </p:spTree>
    <p:extLst>
      <p:ext uri="{BB962C8B-B14F-4D97-AF65-F5344CB8AC3E}">
        <p14:creationId xmlns:p14="http://schemas.microsoft.com/office/powerpoint/2010/main" val="2361866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and Bullet List">
    <p:spTree>
      <p:nvGrpSpPr>
        <p:cNvPr id="1" name=""/>
        <p:cNvGrpSpPr/>
        <p:nvPr/>
      </p:nvGrpSpPr>
      <p:grpSpPr>
        <a:xfrm>
          <a:off x="0" y="0"/>
          <a:ext cx="0" cy="0"/>
          <a:chOff x="0" y="0"/>
          <a:chExt cx="0" cy="0"/>
        </a:xfrm>
      </p:grpSpPr>
      <p:sp>
        <p:nvSpPr>
          <p:cNvPr id="4" name="Rectangle 3"/>
          <p:cNvSpPr/>
          <p:nvPr userDrawn="1"/>
        </p:nvSpPr>
        <p:spPr>
          <a:xfrm>
            <a:off x="0" y="558800"/>
            <a:ext cx="203200" cy="533400"/>
          </a:xfrm>
          <a:prstGeom prst="rect">
            <a:avLst/>
          </a:prstGeom>
          <a:solidFill>
            <a:srgbClr val="21AD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1800"/>
          </a:p>
        </p:txBody>
      </p:sp>
      <p:sp>
        <p:nvSpPr>
          <p:cNvPr id="8" name="Content Placeholder 2"/>
          <p:cNvSpPr>
            <a:spLocks noGrp="1"/>
          </p:cNvSpPr>
          <p:nvPr>
            <p:ph idx="1"/>
          </p:nvPr>
        </p:nvSpPr>
        <p:spPr>
          <a:xfrm>
            <a:off x="609600" y="1600201"/>
            <a:ext cx="10972800" cy="4525963"/>
          </a:xfr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12" name="Title Placeholder 1"/>
          <p:cNvSpPr>
            <a:spLocks noGrp="1"/>
          </p:cNvSpPr>
          <p:nvPr>
            <p:ph type="title"/>
          </p:nvPr>
        </p:nvSpPr>
        <p:spPr>
          <a:xfrm>
            <a:off x="609600" y="274638"/>
            <a:ext cx="10972800" cy="1143000"/>
          </a:xfrm>
          <a:prstGeom prst="rect">
            <a:avLst/>
          </a:prstGeom>
        </p:spPr>
        <p:txBody>
          <a:bodyPr rtlCol="0">
            <a:normAutofit/>
          </a:bodyPr>
          <a:lstStyle/>
          <a:p>
            <a:r>
              <a:rPr lang="pt-PT" err="1"/>
              <a:t>Click</a:t>
            </a:r>
            <a:r>
              <a:rPr lang="pt-PT"/>
              <a:t> to </a:t>
            </a:r>
            <a:r>
              <a:rPr lang="pt-PT" err="1"/>
              <a:t>edit</a:t>
            </a:r>
            <a:r>
              <a:rPr lang="pt-PT"/>
              <a:t> </a:t>
            </a:r>
            <a:r>
              <a:rPr lang="pt-PT" err="1"/>
              <a:t>Master</a:t>
            </a:r>
            <a:r>
              <a:rPr lang="pt-PT"/>
              <a:t> </a:t>
            </a:r>
            <a:r>
              <a:rPr lang="pt-PT" err="1"/>
              <a:t>title</a:t>
            </a:r>
            <a:r>
              <a:rPr lang="pt-PT"/>
              <a:t> </a:t>
            </a:r>
            <a:r>
              <a:rPr lang="pt-PT" err="1"/>
              <a:t>style</a:t>
            </a:r>
            <a:endParaRPr lang="en-US"/>
          </a:p>
        </p:txBody>
      </p:sp>
      <p:sp>
        <p:nvSpPr>
          <p:cNvPr id="5" name="Slide Number Placeholder 5"/>
          <p:cNvSpPr>
            <a:spLocks noGrp="1"/>
          </p:cNvSpPr>
          <p:nvPr>
            <p:ph type="sldNum" sz="quarter" idx="10"/>
          </p:nvPr>
        </p:nvSpPr>
        <p:spPr/>
        <p:txBody>
          <a:bodyPr/>
          <a:lstStyle>
            <a:lvl1pPr>
              <a:defRPr/>
            </a:lvl1pPr>
          </a:lstStyle>
          <a:p>
            <a:pPr>
              <a:defRPr/>
            </a:pPr>
            <a:fld id="{DC394887-CBC7-43EA-8950-E3DE7AD491E7}" type="slidenum">
              <a:rPr lang="en-JM"/>
              <a:pPr>
                <a:defRPr/>
              </a:pPr>
              <a:t>‹#›</a:t>
            </a:fld>
            <a:endParaRPr lang="en-JM"/>
          </a:p>
        </p:txBody>
      </p:sp>
    </p:spTree>
    <p:extLst>
      <p:ext uri="{BB962C8B-B14F-4D97-AF65-F5344CB8AC3E}">
        <p14:creationId xmlns:p14="http://schemas.microsoft.com/office/powerpoint/2010/main" val="156392930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0" name="Content Placeholder 2"/>
          <p:cNvSpPr>
            <a:spLocks noGrp="1"/>
          </p:cNvSpPr>
          <p:nvPr>
            <p:ph idx="1"/>
          </p:nvPr>
        </p:nvSpPr>
        <p:spPr>
          <a:xfrm>
            <a:off x="609600" y="1600201"/>
            <a:ext cx="10972800" cy="4525963"/>
          </a:xfr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13" name="Title Placeholder 1"/>
          <p:cNvSpPr>
            <a:spLocks noGrp="1"/>
          </p:cNvSpPr>
          <p:nvPr>
            <p:ph type="title"/>
          </p:nvPr>
        </p:nvSpPr>
        <p:spPr>
          <a:xfrm>
            <a:off x="609600" y="274638"/>
            <a:ext cx="10972800" cy="1143000"/>
          </a:xfrm>
          <a:prstGeom prst="rect">
            <a:avLst/>
          </a:prstGeom>
        </p:spPr>
        <p:txBody>
          <a:bodyPr rtlCol="0">
            <a:normAutofit/>
          </a:bodyPr>
          <a:lstStyle/>
          <a:p>
            <a:r>
              <a:rPr lang="pt-PT" err="1"/>
              <a:t>Click</a:t>
            </a:r>
            <a:r>
              <a:rPr lang="pt-PT"/>
              <a:t> to </a:t>
            </a:r>
            <a:r>
              <a:rPr lang="pt-PT" err="1"/>
              <a:t>edit</a:t>
            </a:r>
            <a:r>
              <a:rPr lang="pt-PT"/>
              <a:t> </a:t>
            </a:r>
            <a:r>
              <a:rPr lang="pt-PT" err="1"/>
              <a:t>Master</a:t>
            </a:r>
            <a:r>
              <a:rPr lang="pt-PT"/>
              <a:t> </a:t>
            </a:r>
            <a:r>
              <a:rPr lang="pt-PT" err="1"/>
              <a:t>title</a:t>
            </a:r>
            <a:r>
              <a:rPr lang="pt-PT"/>
              <a:t> </a:t>
            </a:r>
            <a:r>
              <a:rPr lang="pt-PT" err="1"/>
              <a:t>style</a:t>
            </a:r>
            <a:endParaRPr lang="en-US"/>
          </a:p>
        </p:txBody>
      </p:sp>
      <p:sp>
        <p:nvSpPr>
          <p:cNvPr id="8" name="Slide Number Placeholder 5"/>
          <p:cNvSpPr>
            <a:spLocks noGrp="1"/>
          </p:cNvSpPr>
          <p:nvPr>
            <p:ph type="sldNum" sz="quarter" idx="10"/>
          </p:nvPr>
        </p:nvSpPr>
        <p:spPr/>
        <p:txBody>
          <a:bodyPr/>
          <a:lstStyle>
            <a:lvl1pPr>
              <a:defRPr/>
            </a:lvl1pPr>
          </a:lstStyle>
          <a:p>
            <a:pPr>
              <a:defRPr/>
            </a:pPr>
            <a:fld id="{F24471D9-09BA-4B2B-AE5D-BE2F41F8CF4D}" type="slidenum">
              <a:rPr lang="en-JM"/>
              <a:pPr>
                <a:defRPr/>
              </a:pPr>
              <a:t>‹#›</a:t>
            </a:fld>
            <a:endParaRPr lang="en-JM"/>
          </a:p>
        </p:txBody>
      </p:sp>
    </p:spTree>
    <p:extLst>
      <p:ext uri="{BB962C8B-B14F-4D97-AF65-F5344CB8AC3E}">
        <p14:creationId xmlns:p14="http://schemas.microsoft.com/office/powerpoint/2010/main" val="169420447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727700" y="6371166"/>
            <a:ext cx="2743200" cy="365125"/>
          </a:xfrm>
        </p:spPr>
        <p:txBody>
          <a:bodyPr/>
          <a:lstStyle/>
          <a:p>
            <a:r>
              <a:rPr lang="fi-FI"/>
              <a:t>8.10.2019</a:t>
            </a:r>
            <a:endParaRPr lang="el-GR"/>
          </a:p>
        </p:txBody>
      </p:sp>
      <p:sp>
        <p:nvSpPr>
          <p:cNvPr id="5" name="Footer Placeholder 4"/>
          <p:cNvSpPr>
            <a:spLocks noGrp="1"/>
          </p:cNvSpPr>
          <p:nvPr>
            <p:ph type="ftr" sz="quarter" idx="11"/>
          </p:nvPr>
        </p:nvSpPr>
        <p:spPr>
          <a:xfrm>
            <a:off x="838200" y="6249458"/>
            <a:ext cx="4749800" cy="608542"/>
          </a:xfrm>
        </p:spPr>
        <p:txBody>
          <a:bodyPr/>
          <a:lstStyle/>
          <a:p>
            <a:r>
              <a:rPr lang="en-US" i="1"/>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141605" y="6330843"/>
            <a:ext cx="696595" cy="445770"/>
          </a:xfrm>
          <a:prstGeom prst="rect">
            <a:avLst/>
          </a:prstGeom>
        </p:spPr>
      </p:pic>
      <p:sp>
        <p:nvSpPr>
          <p:cNvPr id="2" name="TextBox 1"/>
          <p:cNvSpPr txBox="1"/>
          <p:nvPr userDrawn="1"/>
        </p:nvSpPr>
        <p:spPr>
          <a:xfrm>
            <a:off x="2133600" y="755374"/>
            <a:ext cx="7845287" cy="2031325"/>
          </a:xfrm>
          <a:prstGeom prst="rect">
            <a:avLst/>
          </a:prstGeom>
          <a:noFill/>
        </p:spPr>
        <p:txBody>
          <a:bodyPr wrap="square" rtlCol="0">
            <a:spAutoFit/>
          </a:bodyPr>
          <a:lstStyle/>
          <a:p>
            <a:pPr algn="ctr"/>
            <a:r>
              <a:rPr lang="en-US" sz="7200" b="1">
                <a:solidFill>
                  <a:srgbClr val="31849B"/>
                </a:solidFill>
                <a:effectLst>
                  <a:outerShdw blurRad="38100" dist="38100" dir="2700000" algn="tl">
                    <a:srgbClr val="000000">
                      <a:alpha val="43137"/>
                    </a:srgbClr>
                  </a:outerShdw>
                </a:effectLst>
              </a:rPr>
              <a:t>INTERRFACE</a:t>
            </a:r>
          </a:p>
          <a:p>
            <a:pPr algn="ctr"/>
            <a:endParaRPr lang="en-US" sz="1800" kern="1200">
              <a:solidFill>
                <a:schemeClr val="tx1"/>
              </a:solidFill>
              <a:effectLst/>
              <a:latin typeface="+mn-lt"/>
              <a:ea typeface="+mn-ea"/>
              <a:cs typeface="+mn-cs"/>
            </a:endParaRPr>
          </a:p>
          <a:p>
            <a:pPr algn="ctr"/>
            <a:r>
              <a:rPr lang="en-US" sz="1800" kern="1200">
                <a:solidFill>
                  <a:schemeClr val="tx1"/>
                </a:solidFill>
                <a:effectLst/>
                <a:latin typeface="+mn-lt"/>
                <a:ea typeface="+mn-ea"/>
                <a:cs typeface="+mn-cs"/>
              </a:rPr>
              <a:t>TSO-DSO-Consumer INTERFACE aRchitecture to</a:t>
            </a:r>
          </a:p>
          <a:p>
            <a:pPr algn="ctr"/>
            <a:r>
              <a:rPr lang="en-US" sz="1800" kern="1200">
                <a:solidFill>
                  <a:schemeClr val="tx1"/>
                </a:solidFill>
                <a:effectLst/>
                <a:latin typeface="+mn-lt"/>
                <a:ea typeface="+mn-ea"/>
                <a:cs typeface="+mn-cs"/>
              </a:rPr>
              <a:t>Provide innovative Grid Services for an efficient power system</a:t>
            </a:r>
          </a:p>
        </p:txBody>
      </p:sp>
    </p:spTree>
    <p:extLst>
      <p:ext uri="{BB962C8B-B14F-4D97-AF65-F5344CB8AC3E}">
        <p14:creationId xmlns:p14="http://schemas.microsoft.com/office/powerpoint/2010/main" val="747266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5400" b="1" baseline="0">
                <a:solidFill>
                  <a:srgbClr val="31849B"/>
                </a:solidFill>
              </a:defRPr>
            </a:lvl1pPr>
          </a:lstStyle>
          <a:p>
            <a:r>
              <a:rPr lang="en-US"/>
              <a:t>Slide title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r>
              <a:rPr lang="fi-FI"/>
              <a:t>8.10.2019</a:t>
            </a:r>
            <a:endParaRPr lang="el-GR"/>
          </a:p>
        </p:txBody>
      </p:sp>
      <p:sp>
        <p:nvSpPr>
          <p:cNvPr id="5" name="Footer Placeholder 4"/>
          <p:cNvSpPr>
            <a:spLocks noGrp="1"/>
          </p:cNvSpPr>
          <p:nvPr>
            <p:ph type="ftr" sz="quarter" idx="11"/>
          </p:nvPr>
        </p:nvSpPr>
        <p:spPr/>
        <p:txBody>
          <a:bodyPr/>
          <a:lstStyle/>
          <a:p>
            <a:r>
              <a:rPr lang="fi-FI"/>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843037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fi-FI"/>
              <a:t>8.10.2019</a:t>
            </a:r>
            <a:endParaRPr lang="el-GR"/>
          </a:p>
        </p:txBody>
      </p:sp>
      <p:sp>
        <p:nvSpPr>
          <p:cNvPr id="5" name="Footer Placeholder 4"/>
          <p:cNvSpPr>
            <a:spLocks noGrp="1"/>
          </p:cNvSpPr>
          <p:nvPr>
            <p:ph type="ftr" sz="quarter" idx="11"/>
          </p:nvPr>
        </p:nvSpPr>
        <p:spPr/>
        <p:txBody>
          <a:bodyPr/>
          <a:lstStyle/>
          <a:p>
            <a:r>
              <a:rPr lang="fi-FI"/>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2800032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r>
              <a:rPr lang="fi-FI"/>
              <a:t>8.10.2019</a:t>
            </a:r>
            <a:endParaRPr lang="el-GR"/>
          </a:p>
        </p:txBody>
      </p:sp>
      <p:sp>
        <p:nvSpPr>
          <p:cNvPr id="6" name="Footer Placeholder 5"/>
          <p:cNvSpPr>
            <a:spLocks noGrp="1"/>
          </p:cNvSpPr>
          <p:nvPr>
            <p:ph type="ftr" sz="quarter" idx="11"/>
          </p:nvPr>
        </p:nvSpPr>
        <p:spPr/>
        <p:txBody>
          <a:bodyPr/>
          <a:lstStyle/>
          <a:p>
            <a:r>
              <a:rPr lang="fi-FI"/>
              <a:t>Demonstration stakeholder event 8.10.2019</a:t>
            </a:r>
            <a:endParaRPr lang="el-GR"/>
          </a:p>
        </p:txBody>
      </p:sp>
      <p:sp>
        <p:nvSpPr>
          <p:cNvPr id="7" name="Slide Number Placeholder 6"/>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2810936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r>
              <a:rPr lang="fi-FI"/>
              <a:t>8.10.2019</a:t>
            </a:r>
            <a:endParaRPr lang="el-GR"/>
          </a:p>
        </p:txBody>
      </p:sp>
      <p:sp>
        <p:nvSpPr>
          <p:cNvPr id="8" name="Footer Placeholder 7"/>
          <p:cNvSpPr>
            <a:spLocks noGrp="1"/>
          </p:cNvSpPr>
          <p:nvPr>
            <p:ph type="ftr" sz="quarter" idx="11"/>
          </p:nvPr>
        </p:nvSpPr>
        <p:spPr/>
        <p:txBody>
          <a:bodyPr/>
          <a:lstStyle/>
          <a:p>
            <a:r>
              <a:rPr lang="fi-FI"/>
              <a:t>Demonstration stakeholder event 8.10.2019</a:t>
            </a:r>
            <a:endParaRPr lang="el-GR"/>
          </a:p>
        </p:txBody>
      </p:sp>
      <p:sp>
        <p:nvSpPr>
          <p:cNvPr id="9" name="Slide Number Placeholder 8"/>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4165195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r>
              <a:rPr lang="fi-FI"/>
              <a:t>8.10.2019</a:t>
            </a:r>
            <a:endParaRPr lang="el-GR"/>
          </a:p>
        </p:txBody>
      </p:sp>
      <p:sp>
        <p:nvSpPr>
          <p:cNvPr id="4" name="Footer Placeholder 3"/>
          <p:cNvSpPr>
            <a:spLocks noGrp="1"/>
          </p:cNvSpPr>
          <p:nvPr>
            <p:ph type="ftr" sz="quarter" idx="11"/>
          </p:nvPr>
        </p:nvSpPr>
        <p:spPr/>
        <p:txBody>
          <a:bodyPr/>
          <a:lstStyle/>
          <a:p>
            <a:r>
              <a:rPr lang="fi-FI"/>
              <a:t>Demonstration stakeholder event 8.10.2019</a:t>
            </a:r>
            <a:endParaRPr lang="el-GR"/>
          </a:p>
        </p:txBody>
      </p:sp>
      <p:sp>
        <p:nvSpPr>
          <p:cNvPr id="5" name="Slide Number Placeholder 4"/>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174837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400" b="1" baseline="0">
                <a:solidFill>
                  <a:srgbClr val="31849B"/>
                </a:solidFill>
              </a:defRPr>
            </a:lvl1pPr>
          </a:lstStyle>
          <a:p>
            <a:r>
              <a:rPr lang="en-US"/>
              <a:t>Slide title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r>
              <a:rPr lang="fi-FI"/>
              <a:t>8.10.2019</a:t>
            </a:r>
            <a:endParaRPr lang="el-GR"/>
          </a:p>
        </p:txBody>
      </p:sp>
      <p:sp>
        <p:nvSpPr>
          <p:cNvPr id="5" name="Footer Placeholder 4"/>
          <p:cNvSpPr>
            <a:spLocks noGrp="1"/>
          </p:cNvSpPr>
          <p:nvPr>
            <p:ph type="ftr" sz="quarter" idx="11"/>
          </p:nvPr>
        </p:nvSpPr>
        <p:spPr/>
        <p:txBody>
          <a:bodyPr/>
          <a:lstStyle/>
          <a:p>
            <a:r>
              <a:rPr lang="fi-FI"/>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238693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i-FI"/>
              <a:t>8.10.2019</a:t>
            </a:r>
            <a:endParaRPr lang="el-GR"/>
          </a:p>
        </p:txBody>
      </p:sp>
      <p:sp>
        <p:nvSpPr>
          <p:cNvPr id="3" name="Footer Placeholder 2"/>
          <p:cNvSpPr>
            <a:spLocks noGrp="1"/>
          </p:cNvSpPr>
          <p:nvPr>
            <p:ph type="ftr" sz="quarter" idx="11"/>
          </p:nvPr>
        </p:nvSpPr>
        <p:spPr/>
        <p:txBody>
          <a:bodyPr/>
          <a:lstStyle/>
          <a:p>
            <a:r>
              <a:rPr lang="fi-FI"/>
              <a:t>Demonstration stakeholder event 8.10.2019</a:t>
            </a:r>
            <a:endParaRPr lang="el-GR"/>
          </a:p>
        </p:txBody>
      </p:sp>
      <p:sp>
        <p:nvSpPr>
          <p:cNvPr id="4" name="Slide Number Placeholder 3"/>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2961881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fi-FI"/>
              <a:t>8.10.2019</a:t>
            </a:r>
            <a:endParaRPr lang="el-GR"/>
          </a:p>
        </p:txBody>
      </p:sp>
      <p:sp>
        <p:nvSpPr>
          <p:cNvPr id="6" name="Footer Placeholder 5"/>
          <p:cNvSpPr>
            <a:spLocks noGrp="1"/>
          </p:cNvSpPr>
          <p:nvPr>
            <p:ph type="ftr" sz="quarter" idx="11"/>
          </p:nvPr>
        </p:nvSpPr>
        <p:spPr/>
        <p:txBody>
          <a:bodyPr/>
          <a:lstStyle/>
          <a:p>
            <a:r>
              <a:rPr lang="fi-FI"/>
              <a:t>Demonstration stakeholder event 8.10.2019</a:t>
            </a:r>
            <a:endParaRPr lang="el-GR"/>
          </a:p>
        </p:txBody>
      </p:sp>
      <p:sp>
        <p:nvSpPr>
          <p:cNvPr id="7" name="Slide Number Placeholder 6"/>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1008975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fi-FI"/>
              <a:t>8.10.2019</a:t>
            </a:r>
            <a:endParaRPr lang="el-GR"/>
          </a:p>
        </p:txBody>
      </p:sp>
      <p:sp>
        <p:nvSpPr>
          <p:cNvPr id="6" name="Footer Placeholder 5"/>
          <p:cNvSpPr>
            <a:spLocks noGrp="1"/>
          </p:cNvSpPr>
          <p:nvPr>
            <p:ph type="ftr" sz="quarter" idx="11"/>
          </p:nvPr>
        </p:nvSpPr>
        <p:spPr/>
        <p:txBody>
          <a:bodyPr/>
          <a:lstStyle/>
          <a:p>
            <a:r>
              <a:rPr lang="fi-FI"/>
              <a:t>Demonstration stakeholder event 8.10.2019</a:t>
            </a:r>
            <a:endParaRPr lang="el-GR"/>
          </a:p>
        </p:txBody>
      </p:sp>
      <p:sp>
        <p:nvSpPr>
          <p:cNvPr id="7" name="Slide Number Placeholder 6"/>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3170319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r>
              <a:rPr lang="fi-FI"/>
              <a:t>8.10.2019</a:t>
            </a:r>
            <a:endParaRPr lang="el-GR"/>
          </a:p>
        </p:txBody>
      </p:sp>
      <p:sp>
        <p:nvSpPr>
          <p:cNvPr id="5" name="Footer Placeholder 4"/>
          <p:cNvSpPr>
            <a:spLocks noGrp="1"/>
          </p:cNvSpPr>
          <p:nvPr>
            <p:ph type="ftr" sz="quarter" idx="11"/>
          </p:nvPr>
        </p:nvSpPr>
        <p:spPr/>
        <p:txBody>
          <a:bodyPr/>
          <a:lstStyle/>
          <a:p>
            <a:r>
              <a:rPr lang="fi-FI"/>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910716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r>
              <a:rPr lang="fi-FI"/>
              <a:t>8.10.2019</a:t>
            </a:r>
            <a:endParaRPr lang="el-GR"/>
          </a:p>
        </p:txBody>
      </p:sp>
      <p:sp>
        <p:nvSpPr>
          <p:cNvPr id="5" name="Footer Placeholder 4"/>
          <p:cNvSpPr>
            <a:spLocks noGrp="1"/>
          </p:cNvSpPr>
          <p:nvPr>
            <p:ph type="ftr" sz="quarter" idx="11"/>
          </p:nvPr>
        </p:nvSpPr>
        <p:spPr/>
        <p:txBody>
          <a:bodyPr/>
          <a:lstStyle/>
          <a:p>
            <a:r>
              <a:rPr lang="fi-FI"/>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3523486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mage and Bullet List">
    <p:spTree>
      <p:nvGrpSpPr>
        <p:cNvPr id="1" name=""/>
        <p:cNvGrpSpPr/>
        <p:nvPr/>
      </p:nvGrpSpPr>
      <p:grpSpPr>
        <a:xfrm>
          <a:off x="0" y="0"/>
          <a:ext cx="0" cy="0"/>
          <a:chOff x="0" y="0"/>
          <a:chExt cx="0" cy="0"/>
        </a:xfrm>
      </p:grpSpPr>
      <p:sp>
        <p:nvSpPr>
          <p:cNvPr id="4" name="Rectangle 3"/>
          <p:cNvSpPr/>
          <p:nvPr userDrawn="1"/>
        </p:nvSpPr>
        <p:spPr>
          <a:xfrm>
            <a:off x="0" y="558800"/>
            <a:ext cx="203200" cy="533400"/>
          </a:xfrm>
          <a:prstGeom prst="rect">
            <a:avLst/>
          </a:prstGeom>
          <a:solidFill>
            <a:srgbClr val="21AD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1800"/>
          </a:p>
        </p:txBody>
      </p:sp>
      <p:sp>
        <p:nvSpPr>
          <p:cNvPr id="8" name="Content Placeholder 2"/>
          <p:cNvSpPr>
            <a:spLocks noGrp="1"/>
          </p:cNvSpPr>
          <p:nvPr>
            <p:ph idx="1"/>
          </p:nvPr>
        </p:nvSpPr>
        <p:spPr>
          <a:xfrm>
            <a:off x="609600" y="1600201"/>
            <a:ext cx="10972800" cy="4525963"/>
          </a:xfr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12" name="Title Placeholder 1"/>
          <p:cNvSpPr>
            <a:spLocks noGrp="1"/>
          </p:cNvSpPr>
          <p:nvPr>
            <p:ph type="title"/>
          </p:nvPr>
        </p:nvSpPr>
        <p:spPr>
          <a:xfrm>
            <a:off x="609600" y="274638"/>
            <a:ext cx="10972800" cy="1143000"/>
          </a:xfrm>
          <a:prstGeom prst="rect">
            <a:avLst/>
          </a:prstGeom>
        </p:spPr>
        <p:txBody>
          <a:bodyPr rtlCol="0">
            <a:normAutofit/>
          </a:bodyPr>
          <a:lstStyle/>
          <a:p>
            <a:r>
              <a:rPr lang="pt-PT" err="1"/>
              <a:t>Click</a:t>
            </a:r>
            <a:r>
              <a:rPr lang="pt-PT"/>
              <a:t> to </a:t>
            </a:r>
            <a:r>
              <a:rPr lang="pt-PT" err="1"/>
              <a:t>edit</a:t>
            </a:r>
            <a:r>
              <a:rPr lang="pt-PT"/>
              <a:t> </a:t>
            </a:r>
            <a:r>
              <a:rPr lang="pt-PT" err="1"/>
              <a:t>Master</a:t>
            </a:r>
            <a:r>
              <a:rPr lang="pt-PT"/>
              <a:t> </a:t>
            </a:r>
            <a:r>
              <a:rPr lang="pt-PT" err="1"/>
              <a:t>title</a:t>
            </a:r>
            <a:r>
              <a:rPr lang="pt-PT"/>
              <a:t> </a:t>
            </a:r>
            <a:r>
              <a:rPr lang="pt-PT" err="1"/>
              <a:t>style</a:t>
            </a:r>
            <a:endParaRPr lang="en-US"/>
          </a:p>
        </p:txBody>
      </p:sp>
      <p:sp>
        <p:nvSpPr>
          <p:cNvPr id="5" name="Slide Number Placeholder 5"/>
          <p:cNvSpPr>
            <a:spLocks noGrp="1"/>
          </p:cNvSpPr>
          <p:nvPr>
            <p:ph type="sldNum" sz="quarter" idx="10"/>
          </p:nvPr>
        </p:nvSpPr>
        <p:spPr/>
        <p:txBody>
          <a:bodyPr/>
          <a:lstStyle>
            <a:lvl1pPr>
              <a:defRPr/>
            </a:lvl1pPr>
          </a:lstStyle>
          <a:p>
            <a:pPr>
              <a:defRPr/>
            </a:pPr>
            <a:fld id="{DC394887-CBC7-43EA-8950-E3DE7AD491E7}" type="slidenum">
              <a:rPr lang="en-JM"/>
              <a:pPr>
                <a:defRPr/>
              </a:pPr>
              <a:t>‹#›</a:t>
            </a:fld>
            <a:endParaRPr lang="en-JM"/>
          </a:p>
        </p:txBody>
      </p:sp>
    </p:spTree>
    <p:extLst>
      <p:ext uri="{BB962C8B-B14F-4D97-AF65-F5344CB8AC3E}">
        <p14:creationId xmlns:p14="http://schemas.microsoft.com/office/powerpoint/2010/main" val="3416907760"/>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0" name="Content Placeholder 2"/>
          <p:cNvSpPr>
            <a:spLocks noGrp="1"/>
          </p:cNvSpPr>
          <p:nvPr>
            <p:ph idx="1"/>
          </p:nvPr>
        </p:nvSpPr>
        <p:spPr>
          <a:xfrm>
            <a:off x="609600" y="1600201"/>
            <a:ext cx="10972800" cy="4525963"/>
          </a:xfr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13" name="Title Placeholder 1"/>
          <p:cNvSpPr>
            <a:spLocks noGrp="1"/>
          </p:cNvSpPr>
          <p:nvPr>
            <p:ph type="title"/>
          </p:nvPr>
        </p:nvSpPr>
        <p:spPr>
          <a:xfrm>
            <a:off x="609600" y="274638"/>
            <a:ext cx="10972800" cy="1143000"/>
          </a:xfrm>
          <a:prstGeom prst="rect">
            <a:avLst/>
          </a:prstGeom>
        </p:spPr>
        <p:txBody>
          <a:bodyPr rtlCol="0">
            <a:normAutofit/>
          </a:bodyPr>
          <a:lstStyle/>
          <a:p>
            <a:r>
              <a:rPr lang="pt-PT" err="1"/>
              <a:t>Click</a:t>
            </a:r>
            <a:r>
              <a:rPr lang="pt-PT"/>
              <a:t> to </a:t>
            </a:r>
            <a:r>
              <a:rPr lang="pt-PT" err="1"/>
              <a:t>edit</a:t>
            </a:r>
            <a:r>
              <a:rPr lang="pt-PT"/>
              <a:t> </a:t>
            </a:r>
            <a:r>
              <a:rPr lang="pt-PT" err="1"/>
              <a:t>Master</a:t>
            </a:r>
            <a:r>
              <a:rPr lang="pt-PT"/>
              <a:t> </a:t>
            </a:r>
            <a:r>
              <a:rPr lang="pt-PT" err="1"/>
              <a:t>title</a:t>
            </a:r>
            <a:r>
              <a:rPr lang="pt-PT"/>
              <a:t> </a:t>
            </a:r>
            <a:r>
              <a:rPr lang="pt-PT" err="1"/>
              <a:t>style</a:t>
            </a:r>
            <a:endParaRPr lang="en-US"/>
          </a:p>
        </p:txBody>
      </p:sp>
      <p:sp>
        <p:nvSpPr>
          <p:cNvPr id="8" name="Slide Number Placeholder 5"/>
          <p:cNvSpPr>
            <a:spLocks noGrp="1"/>
          </p:cNvSpPr>
          <p:nvPr>
            <p:ph type="sldNum" sz="quarter" idx="10"/>
          </p:nvPr>
        </p:nvSpPr>
        <p:spPr/>
        <p:txBody>
          <a:bodyPr/>
          <a:lstStyle>
            <a:lvl1pPr>
              <a:defRPr/>
            </a:lvl1pPr>
          </a:lstStyle>
          <a:p>
            <a:pPr>
              <a:defRPr/>
            </a:pPr>
            <a:fld id="{F24471D9-09BA-4B2B-AE5D-BE2F41F8CF4D}" type="slidenum">
              <a:rPr lang="en-JM"/>
              <a:pPr>
                <a:defRPr/>
              </a:pPr>
              <a:t>‹#›</a:t>
            </a:fld>
            <a:endParaRPr lang="en-JM"/>
          </a:p>
        </p:txBody>
      </p:sp>
    </p:spTree>
    <p:extLst>
      <p:ext uri="{BB962C8B-B14F-4D97-AF65-F5344CB8AC3E}">
        <p14:creationId xmlns:p14="http://schemas.microsoft.com/office/powerpoint/2010/main" val="1263589110"/>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Otsikkodia">
    <p:spTree>
      <p:nvGrpSpPr>
        <p:cNvPr id="1" name=""/>
        <p:cNvGrpSpPr/>
        <p:nvPr/>
      </p:nvGrpSpPr>
      <p:grpSpPr>
        <a:xfrm>
          <a:off x="0" y="0"/>
          <a:ext cx="0" cy="0"/>
          <a:chOff x="0" y="0"/>
          <a:chExt cx="0" cy="0"/>
        </a:xfrm>
      </p:grpSpPr>
      <p:pic>
        <p:nvPicPr>
          <p:cNvPr id="11" name="Kuva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6225540" cy="6858000"/>
          </a:xfrm>
          <a:prstGeom prst="rect">
            <a:avLst/>
          </a:prstGeom>
        </p:spPr>
      </p:pic>
      <p:sp>
        <p:nvSpPr>
          <p:cNvPr id="13" name="Isosceles Triangle 10"/>
          <p:cNvSpPr/>
          <p:nvPr/>
        </p:nvSpPr>
        <p:spPr bwMode="white">
          <a:xfrm flipV="1">
            <a:off x="2613657" y="-2"/>
            <a:ext cx="9592313" cy="6885993"/>
          </a:xfrm>
          <a:custGeom>
            <a:avLst/>
            <a:gdLst>
              <a:gd name="connsiteX0" fmla="*/ 0 w 9698062"/>
              <a:gd name="connsiteY0" fmla="*/ 9144922 h 9144922"/>
              <a:gd name="connsiteX1" fmla="*/ 4849031 w 9698062"/>
              <a:gd name="connsiteY1" fmla="*/ 0 h 9144922"/>
              <a:gd name="connsiteX2" fmla="*/ 9698062 w 9698062"/>
              <a:gd name="connsiteY2" fmla="*/ 9144922 h 9144922"/>
              <a:gd name="connsiteX3" fmla="*/ 0 w 9698062"/>
              <a:gd name="connsiteY3" fmla="*/ 9144922 h 9144922"/>
              <a:gd name="connsiteX0" fmla="*/ 0 w 9698062"/>
              <a:gd name="connsiteY0" fmla="*/ 9144922 h 9144922"/>
              <a:gd name="connsiteX1" fmla="*/ 4849031 w 9698062"/>
              <a:gd name="connsiteY1" fmla="*/ 0 h 9144922"/>
              <a:gd name="connsiteX2" fmla="*/ 7440052 w 9698062"/>
              <a:gd name="connsiteY2" fmla="*/ 4946146 h 9144922"/>
              <a:gd name="connsiteX3" fmla="*/ 9698062 w 9698062"/>
              <a:gd name="connsiteY3" fmla="*/ 9144922 h 9144922"/>
              <a:gd name="connsiteX4" fmla="*/ 0 w 9698062"/>
              <a:gd name="connsiteY4" fmla="*/ 9144922 h 9144922"/>
              <a:gd name="connsiteX0" fmla="*/ 0 w 9754044"/>
              <a:gd name="connsiteY0" fmla="*/ 9144922 h 9144922"/>
              <a:gd name="connsiteX1" fmla="*/ 4849031 w 9754044"/>
              <a:gd name="connsiteY1" fmla="*/ 0 h 9144922"/>
              <a:gd name="connsiteX2" fmla="*/ 9754044 w 9754044"/>
              <a:gd name="connsiteY2" fmla="*/ 2258929 h 9144922"/>
              <a:gd name="connsiteX3" fmla="*/ 9698062 w 9754044"/>
              <a:gd name="connsiteY3" fmla="*/ 9144922 h 9144922"/>
              <a:gd name="connsiteX4" fmla="*/ 0 w 9754044"/>
              <a:gd name="connsiteY4" fmla="*/ 9144922 h 9144922"/>
              <a:gd name="connsiteX0" fmla="*/ 0 w 9754044"/>
              <a:gd name="connsiteY0" fmla="*/ 6885993 h 6885993"/>
              <a:gd name="connsiteX1" fmla="*/ 3617390 w 9754044"/>
              <a:gd name="connsiteY1" fmla="*/ 17741 h 6885993"/>
              <a:gd name="connsiteX2" fmla="*/ 9754044 w 9754044"/>
              <a:gd name="connsiteY2" fmla="*/ 0 h 6885993"/>
              <a:gd name="connsiteX3" fmla="*/ 9698062 w 9754044"/>
              <a:gd name="connsiteY3" fmla="*/ 6885993 h 6885993"/>
              <a:gd name="connsiteX4" fmla="*/ 0 w 9754044"/>
              <a:gd name="connsiteY4" fmla="*/ 6885993 h 6885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044" h="6885993">
                <a:moveTo>
                  <a:pt x="0" y="6885993"/>
                </a:moveTo>
                <a:lnTo>
                  <a:pt x="3617390" y="17741"/>
                </a:lnTo>
                <a:lnTo>
                  <a:pt x="9754044" y="0"/>
                </a:lnTo>
                <a:lnTo>
                  <a:pt x="9698062" y="6885993"/>
                </a:lnTo>
                <a:lnTo>
                  <a:pt x="0" y="688599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tsikko 1"/>
          <p:cNvSpPr>
            <a:spLocks noGrp="1"/>
          </p:cNvSpPr>
          <p:nvPr>
            <p:ph type="ctrTitle"/>
          </p:nvPr>
        </p:nvSpPr>
        <p:spPr>
          <a:xfrm>
            <a:off x="6238800" y="2638800"/>
            <a:ext cx="5112000" cy="2664000"/>
          </a:xfrm>
        </p:spPr>
        <p:txBody>
          <a:bodyPr anchor="t"/>
          <a:lstStyle>
            <a:lvl1pPr algn="l">
              <a:lnSpc>
                <a:spcPct val="100000"/>
              </a:lnSpc>
              <a:defRPr sz="4000"/>
            </a:lvl1pPr>
          </a:lstStyle>
          <a:p>
            <a:r>
              <a:rPr lang="en-US"/>
              <a:t>Click to edit Master title style</a:t>
            </a:r>
            <a:endParaRPr lang="fi-FI"/>
          </a:p>
        </p:txBody>
      </p:sp>
      <p:sp>
        <p:nvSpPr>
          <p:cNvPr id="3" name="Alaotsikko 2"/>
          <p:cNvSpPr>
            <a:spLocks noGrp="1"/>
          </p:cNvSpPr>
          <p:nvPr>
            <p:ph type="subTitle" idx="1"/>
          </p:nvPr>
        </p:nvSpPr>
        <p:spPr>
          <a:xfrm>
            <a:off x="6238800" y="1558800"/>
            <a:ext cx="5112000" cy="648000"/>
          </a:xfrm>
        </p:spPr>
        <p:txBody>
          <a:bodyPr anchor="b"/>
          <a:lstStyle>
            <a:lvl1pPr marL="0" indent="0" algn="l">
              <a:spcBef>
                <a:spcPts val="8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7" name="Freeform 6"/>
          <p:cNvSpPr>
            <a:spLocks noChangeAspect="1" noEditPoints="1"/>
          </p:cNvSpPr>
          <p:nvPr/>
        </p:nvSpPr>
        <p:spPr bwMode="auto">
          <a:xfrm>
            <a:off x="9048328" y="5612183"/>
            <a:ext cx="2306861" cy="409205"/>
          </a:xfrm>
          <a:custGeom>
            <a:avLst/>
            <a:gdLst>
              <a:gd name="T0" fmla="*/ 2515 w 4822"/>
              <a:gd name="T1" fmla="*/ 636 h 856"/>
              <a:gd name="T2" fmla="*/ 2410 w 4822"/>
              <a:gd name="T3" fmla="*/ 696 h 856"/>
              <a:gd name="T4" fmla="*/ 2287 w 4822"/>
              <a:gd name="T5" fmla="*/ 701 h 856"/>
              <a:gd name="T6" fmla="*/ 2182 w 4822"/>
              <a:gd name="T7" fmla="*/ 651 h 856"/>
              <a:gd name="T8" fmla="*/ 2121 w 4822"/>
              <a:gd name="T9" fmla="*/ 584 h 856"/>
              <a:gd name="T10" fmla="*/ 2081 w 4822"/>
              <a:gd name="T11" fmla="*/ 484 h 856"/>
              <a:gd name="T12" fmla="*/ 2081 w 4822"/>
              <a:gd name="T13" fmla="*/ 372 h 856"/>
              <a:gd name="T14" fmla="*/ 2121 w 4822"/>
              <a:gd name="T15" fmla="*/ 272 h 856"/>
              <a:gd name="T16" fmla="*/ 2172 w 4822"/>
              <a:gd name="T17" fmla="*/ 212 h 856"/>
              <a:gd name="T18" fmla="*/ 2260 w 4822"/>
              <a:gd name="T19" fmla="*/ 162 h 856"/>
              <a:gd name="T20" fmla="*/ 2368 w 4822"/>
              <a:gd name="T21" fmla="*/ 151 h 856"/>
              <a:gd name="T22" fmla="*/ 2472 w 4822"/>
              <a:gd name="T23" fmla="*/ 187 h 856"/>
              <a:gd name="T24" fmla="*/ 2642 w 4822"/>
              <a:gd name="T25" fmla="*/ 137 h 856"/>
              <a:gd name="T26" fmla="*/ 2496 w 4822"/>
              <a:gd name="T27" fmla="*/ 32 h 856"/>
              <a:gd name="T28" fmla="*/ 2339 w 4822"/>
              <a:gd name="T29" fmla="*/ 0 h 856"/>
              <a:gd name="T30" fmla="*/ 2197 w 4822"/>
              <a:gd name="T31" fmla="*/ 26 h 856"/>
              <a:gd name="T32" fmla="*/ 2062 w 4822"/>
              <a:gd name="T33" fmla="*/ 111 h 856"/>
              <a:gd name="T34" fmla="*/ 1986 w 4822"/>
              <a:gd name="T35" fmla="*/ 206 h 856"/>
              <a:gd name="T36" fmla="*/ 1931 w 4822"/>
              <a:gd name="T37" fmla="*/ 362 h 856"/>
              <a:gd name="T38" fmla="*/ 1935 w 4822"/>
              <a:gd name="T39" fmla="*/ 515 h 856"/>
              <a:gd name="T40" fmla="*/ 1977 w 4822"/>
              <a:gd name="T41" fmla="*/ 632 h 856"/>
              <a:gd name="T42" fmla="*/ 2062 w 4822"/>
              <a:gd name="T43" fmla="*/ 745 h 856"/>
              <a:gd name="T44" fmla="*/ 2178 w 4822"/>
              <a:gd name="T45" fmla="*/ 822 h 856"/>
              <a:gd name="T46" fmla="*/ 2318 w 4822"/>
              <a:gd name="T47" fmla="*/ 856 h 856"/>
              <a:gd name="T48" fmla="*/ 2461 w 4822"/>
              <a:gd name="T49" fmla="*/ 837 h 856"/>
              <a:gd name="T50" fmla="*/ 2601 w 4822"/>
              <a:gd name="T51" fmla="*/ 759 h 856"/>
              <a:gd name="T52" fmla="*/ 2681 w 4822"/>
              <a:gd name="T53" fmla="*/ 667 h 856"/>
              <a:gd name="T54" fmla="*/ 2743 w 4822"/>
              <a:gd name="T55" fmla="*/ 515 h 856"/>
              <a:gd name="T56" fmla="*/ 3554 w 4822"/>
              <a:gd name="T57" fmla="*/ 281 h 856"/>
              <a:gd name="T58" fmla="*/ 3539 w 4822"/>
              <a:gd name="T59" fmla="*/ 201 h 856"/>
              <a:gd name="T60" fmla="*/ 3484 w 4822"/>
              <a:gd name="T61" fmla="*/ 112 h 856"/>
              <a:gd name="T62" fmla="*/ 3402 w 4822"/>
              <a:gd name="T63" fmla="*/ 51 h 856"/>
              <a:gd name="T64" fmla="*/ 3298 w 4822"/>
              <a:gd name="T65" fmla="*/ 25 h 856"/>
              <a:gd name="T66" fmla="*/ 3538 w 4822"/>
              <a:gd name="T67" fmla="*/ 832 h 856"/>
              <a:gd name="T68" fmla="*/ 3484 w 4822"/>
              <a:gd name="T69" fmla="*/ 477 h 856"/>
              <a:gd name="T70" fmla="*/ 3535 w 4822"/>
              <a:gd name="T71" fmla="*/ 395 h 856"/>
              <a:gd name="T72" fmla="*/ 3403 w 4822"/>
              <a:gd name="T73" fmla="*/ 307 h 856"/>
              <a:gd name="T74" fmla="*/ 3361 w 4822"/>
              <a:gd name="T75" fmla="*/ 389 h 856"/>
              <a:gd name="T76" fmla="*/ 3283 w 4822"/>
              <a:gd name="T77" fmla="*/ 416 h 856"/>
              <a:gd name="T78" fmla="*/ 3341 w 4822"/>
              <a:gd name="T79" fmla="*/ 189 h 856"/>
              <a:gd name="T80" fmla="*/ 3398 w 4822"/>
              <a:gd name="T81" fmla="*/ 259 h 856"/>
              <a:gd name="T82" fmla="*/ 4818 w 4822"/>
              <a:gd name="T83" fmla="*/ 366 h 856"/>
              <a:gd name="T84" fmla="*/ 4764 w 4822"/>
              <a:gd name="T85" fmla="*/ 219 h 856"/>
              <a:gd name="T86" fmla="*/ 4660 w 4822"/>
              <a:gd name="T87" fmla="*/ 105 h 856"/>
              <a:gd name="T88" fmla="*/ 4521 w 4822"/>
              <a:gd name="T89" fmla="*/ 36 h 856"/>
              <a:gd name="T90" fmla="*/ 4420 w 4822"/>
              <a:gd name="T91" fmla="*/ 832 h 856"/>
              <a:gd name="T92" fmla="*/ 4577 w 4822"/>
              <a:gd name="T93" fmla="*/ 800 h 856"/>
              <a:gd name="T94" fmla="*/ 4704 w 4822"/>
              <a:gd name="T95" fmla="*/ 714 h 856"/>
              <a:gd name="T96" fmla="*/ 4791 w 4822"/>
              <a:gd name="T97" fmla="*/ 585 h 856"/>
              <a:gd name="T98" fmla="*/ 4822 w 4822"/>
              <a:gd name="T99" fmla="*/ 429 h 856"/>
              <a:gd name="T100" fmla="*/ 4654 w 4822"/>
              <a:gd name="T101" fmla="*/ 527 h 856"/>
              <a:gd name="T102" fmla="*/ 4599 w 4822"/>
              <a:gd name="T103" fmla="*/ 609 h 856"/>
              <a:gd name="T104" fmla="*/ 4518 w 4822"/>
              <a:gd name="T105" fmla="*/ 662 h 856"/>
              <a:gd name="T106" fmla="*/ 4420 w 4822"/>
              <a:gd name="T107" fmla="*/ 682 h 856"/>
              <a:gd name="T108" fmla="*/ 4494 w 4822"/>
              <a:gd name="T109" fmla="*/ 185 h 856"/>
              <a:gd name="T110" fmla="*/ 4580 w 4822"/>
              <a:gd name="T111" fmla="*/ 231 h 856"/>
              <a:gd name="T112" fmla="*/ 4643 w 4822"/>
              <a:gd name="T113" fmla="*/ 306 h 856"/>
              <a:gd name="T114" fmla="*/ 4672 w 4822"/>
              <a:gd name="T115" fmla="*/ 402 h 856"/>
              <a:gd name="T116" fmla="*/ 0 w 4822"/>
              <a:gd name="T117" fmla="*/ 24 h 856"/>
              <a:gd name="T118" fmla="*/ 555 w 4822"/>
              <a:gd name="T119" fmla="*/ 174 h 856"/>
              <a:gd name="T120" fmla="*/ 1252 w 4822"/>
              <a:gd name="T121" fmla="*/ 832 h 856"/>
              <a:gd name="T122" fmla="*/ 872 w 4822"/>
              <a:gd name="T123" fmla="*/ 2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22" h="856">
                <a:moveTo>
                  <a:pt x="2299" y="416"/>
                </a:moveTo>
                <a:lnTo>
                  <a:pt x="2378" y="565"/>
                </a:lnTo>
                <a:lnTo>
                  <a:pt x="2568" y="565"/>
                </a:lnTo>
                <a:lnTo>
                  <a:pt x="2558" y="581"/>
                </a:lnTo>
                <a:lnTo>
                  <a:pt x="2550" y="596"/>
                </a:lnTo>
                <a:lnTo>
                  <a:pt x="2538" y="610"/>
                </a:lnTo>
                <a:lnTo>
                  <a:pt x="2527" y="624"/>
                </a:lnTo>
                <a:lnTo>
                  <a:pt x="2515" y="636"/>
                </a:lnTo>
                <a:lnTo>
                  <a:pt x="2501" y="647"/>
                </a:lnTo>
                <a:lnTo>
                  <a:pt x="2487" y="657"/>
                </a:lnTo>
                <a:lnTo>
                  <a:pt x="2474" y="667"/>
                </a:lnTo>
                <a:lnTo>
                  <a:pt x="2459" y="676"/>
                </a:lnTo>
                <a:lnTo>
                  <a:pt x="2442" y="685"/>
                </a:lnTo>
                <a:lnTo>
                  <a:pt x="2435" y="687"/>
                </a:lnTo>
                <a:lnTo>
                  <a:pt x="2426" y="691"/>
                </a:lnTo>
                <a:lnTo>
                  <a:pt x="2410" y="696"/>
                </a:lnTo>
                <a:lnTo>
                  <a:pt x="2393" y="701"/>
                </a:lnTo>
                <a:lnTo>
                  <a:pt x="2375" y="704"/>
                </a:lnTo>
                <a:lnTo>
                  <a:pt x="2358" y="706"/>
                </a:lnTo>
                <a:lnTo>
                  <a:pt x="2339" y="707"/>
                </a:lnTo>
                <a:lnTo>
                  <a:pt x="2325" y="706"/>
                </a:lnTo>
                <a:lnTo>
                  <a:pt x="2313" y="705"/>
                </a:lnTo>
                <a:lnTo>
                  <a:pt x="2299" y="704"/>
                </a:lnTo>
                <a:lnTo>
                  <a:pt x="2287" y="701"/>
                </a:lnTo>
                <a:lnTo>
                  <a:pt x="2273" y="699"/>
                </a:lnTo>
                <a:lnTo>
                  <a:pt x="2260" y="695"/>
                </a:lnTo>
                <a:lnTo>
                  <a:pt x="2237" y="685"/>
                </a:lnTo>
                <a:lnTo>
                  <a:pt x="2225" y="680"/>
                </a:lnTo>
                <a:lnTo>
                  <a:pt x="2214" y="674"/>
                </a:lnTo>
                <a:lnTo>
                  <a:pt x="2203" y="666"/>
                </a:lnTo>
                <a:lnTo>
                  <a:pt x="2192" y="659"/>
                </a:lnTo>
                <a:lnTo>
                  <a:pt x="2182" y="651"/>
                </a:lnTo>
                <a:lnTo>
                  <a:pt x="2172" y="644"/>
                </a:lnTo>
                <a:lnTo>
                  <a:pt x="2162" y="635"/>
                </a:lnTo>
                <a:lnTo>
                  <a:pt x="2158" y="630"/>
                </a:lnTo>
                <a:lnTo>
                  <a:pt x="2153" y="625"/>
                </a:lnTo>
                <a:lnTo>
                  <a:pt x="2144" y="615"/>
                </a:lnTo>
                <a:lnTo>
                  <a:pt x="2136" y="605"/>
                </a:lnTo>
                <a:lnTo>
                  <a:pt x="2128" y="595"/>
                </a:lnTo>
                <a:lnTo>
                  <a:pt x="2121" y="584"/>
                </a:lnTo>
                <a:lnTo>
                  <a:pt x="2114" y="572"/>
                </a:lnTo>
                <a:lnTo>
                  <a:pt x="2108" y="561"/>
                </a:lnTo>
                <a:lnTo>
                  <a:pt x="2102" y="549"/>
                </a:lnTo>
                <a:lnTo>
                  <a:pt x="2097" y="536"/>
                </a:lnTo>
                <a:lnTo>
                  <a:pt x="2092" y="524"/>
                </a:lnTo>
                <a:lnTo>
                  <a:pt x="2088" y="511"/>
                </a:lnTo>
                <a:lnTo>
                  <a:pt x="2084" y="497"/>
                </a:lnTo>
                <a:lnTo>
                  <a:pt x="2081" y="484"/>
                </a:lnTo>
                <a:lnTo>
                  <a:pt x="2079" y="470"/>
                </a:lnTo>
                <a:lnTo>
                  <a:pt x="2077" y="456"/>
                </a:lnTo>
                <a:lnTo>
                  <a:pt x="2076" y="442"/>
                </a:lnTo>
                <a:lnTo>
                  <a:pt x="2076" y="429"/>
                </a:lnTo>
                <a:lnTo>
                  <a:pt x="2076" y="414"/>
                </a:lnTo>
                <a:lnTo>
                  <a:pt x="2077" y="400"/>
                </a:lnTo>
                <a:lnTo>
                  <a:pt x="2079" y="386"/>
                </a:lnTo>
                <a:lnTo>
                  <a:pt x="2081" y="372"/>
                </a:lnTo>
                <a:lnTo>
                  <a:pt x="2084" y="359"/>
                </a:lnTo>
                <a:lnTo>
                  <a:pt x="2088" y="345"/>
                </a:lnTo>
                <a:lnTo>
                  <a:pt x="2092" y="332"/>
                </a:lnTo>
                <a:lnTo>
                  <a:pt x="2097" y="320"/>
                </a:lnTo>
                <a:lnTo>
                  <a:pt x="2102" y="307"/>
                </a:lnTo>
                <a:lnTo>
                  <a:pt x="2108" y="295"/>
                </a:lnTo>
                <a:lnTo>
                  <a:pt x="2114" y="284"/>
                </a:lnTo>
                <a:lnTo>
                  <a:pt x="2121" y="272"/>
                </a:lnTo>
                <a:lnTo>
                  <a:pt x="2124" y="266"/>
                </a:lnTo>
                <a:lnTo>
                  <a:pt x="2128" y="261"/>
                </a:lnTo>
                <a:lnTo>
                  <a:pt x="2136" y="251"/>
                </a:lnTo>
                <a:lnTo>
                  <a:pt x="2141" y="246"/>
                </a:lnTo>
                <a:lnTo>
                  <a:pt x="2144" y="241"/>
                </a:lnTo>
                <a:lnTo>
                  <a:pt x="2153" y="231"/>
                </a:lnTo>
                <a:lnTo>
                  <a:pt x="2162" y="221"/>
                </a:lnTo>
                <a:lnTo>
                  <a:pt x="2172" y="212"/>
                </a:lnTo>
                <a:lnTo>
                  <a:pt x="2182" y="205"/>
                </a:lnTo>
                <a:lnTo>
                  <a:pt x="2192" y="197"/>
                </a:lnTo>
                <a:lnTo>
                  <a:pt x="2203" y="190"/>
                </a:lnTo>
                <a:lnTo>
                  <a:pt x="2214" y="182"/>
                </a:lnTo>
                <a:lnTo>
                  <a:pt x="2225" y="176"/>
                </a:lnTo>
                <a:lnTo>
                  <a:pt x="2237" y="171"/>
                </a:lnTo>
                <a:lnTo>
                  <a:pt x="2249" y="166"/>
                </a:lnTo>
                <a:lnTo>
                  <a:pt x="2260" y="162"/>
                </a:lnTo>
                <a:lnTo>
                  <a:pt x="2273" y="159"/>
                </a:lnTo>
                <a:lnTo>
                  <a:pt x="2287" y="155"/>
                </a:lnTo>
                <a:lnTo>
                  <a:pt x="2299" y="152"/>
                </a:lnTo>
                <a:lnTo>
                  <a:pt x="2313" y="151"/>
                </a:lnTo>
                <a:lnTo>
                  <a:pt x="2325" y="150"/>
                </a:lnTo>
                <a:lnTo>
                  <a:pt x="2339" y="150"/>
                </a:lnTo>
                <a:lnTo>
                  <a:pt x="2354" y="150"/>
                </a:lnTo>
                <a:lnTo>
                  <a:pt x="2368" y="151"/>
                </a:lnTo>
                <a:lnTo>
                  <a:pt x="2381" y="152"/>
                </a:lnTo>
                <a:lnTo>
                  <a:pt x="2395" y="156"/>
                </a:lnTo>
                <a:lnTo>
                  <a:pt x="2409" y="160"/>
                </a:lnTo>
                <a:lnTo>
                  <a:pt x="2422" y="164"/>
                </a:lnTo>
                <a:lnTo>
                  <a:pt x="2435" y="169"/>
                </a:lnTo>
                <a:lnTo>
                  <a:pt x="2447" y="174"/>
                </a:lnTo>
                <a:lnTo>
                  <a:pt x="2460" y="181"/>
                </a:lnTo>
                <a:lnTo>
                  <a:pt x="2472" y="187"/>
                </a:lnTo>
                <a:lnTo>
                  <a:pt x="2484" y="195"/>
                </a:lnTo>
                <a:lnTo>
                  <a:pt x="2495" y="204"/>
                </a:lnTo>
                <a:lnTo>
                  <a:pt x="2505" y="212"/>
                </a:lnTo>
                <a:lnTo>
                  <a:pt x="2516" y="221"/>
                </a:lnTo>
                <a:lnTo>
                  <a:pt x="2525" y="231"/>
                </a:lnTo>
                <a:lnTo>
                  <a:pt x="2535" y="241"/>
                </a:lnTo>
                <a:lnTo>
                  <a:pt x="2656" y="154"/>
                </a:lnTo>
                <a:lnTo>
                  <a:pt x="2642" y="137"/>
                </a:lnTo>
                <a:lnTo>
                  <a:pt x="2626" y="121"/>
                </a:lnTo>
                <a:lnTo>
                  <a:pt x="2610" y="105"/>
                </a:lnTo>
                <a:lnTo>
                  <a:pt x="2592" y="90"/>
                </a:lnTo>
                <a:lnTo>
                  <a:pt x="2575" y="76"/>
                </a:lnTo>
                <a:lnTo>
                  <a:pt x="2556" y="64"/>
                </a:lnTo>
                <a:lnTo>
                  <a:pt x="2537" y="52"/>
                </a:lnTo>
                <a:lnTo>
                  <a:pt x="2517" y="41"/>
                </a:lnTo>
                <a:lnTo>
                  <a:pt x="2496" y="32"/>
                </a:lnTo>
                <a:lnTo>
                  <a:pt x="2486" y="27"/>
                </a:lnTo>
                <a:lnTo>
                  <a:pt x="2475" y="24"/>
                </a:lnTo>
                <a:lnTo>
                  <a:pt x="2454" y="16"/>
                </a:lnTo>
                <a:lnTo>
                  <a:pt x="2431" y="11"/>
                </a:lnTo>
                <a:lnTo>
                  <a:pt x="2409" y="6"/>
                </a:lnTo>
                <a:lnTo>
                  <a:pt x="2386" y="2"/>
                </a:lnTo>
                <a:lnTo>
                  <a:pt x="2363" y="0"/>
                </a:lnTo>
                <a:lnTo>
                  <a:pt x="2339" y="0"/>
                </a:lnTo>
                <a:lnTo>
                  <a:pt x="2318" y="0"/>
                </a:lnTo>
                <a:lnTo>
                  <a:pt x="2296" y="2"/>
                </a:lnTo>
                <a:lnTo>
                  <a:pt x="2277" y="5"/>
                </a:lnTo>
                <a:lnTo>
                  <a:pt x="2267" y="6"/>
                </a:lnTo>
                <a:lnTo>
                  <a:pt x="2257" y="9"/>
                </a:lnTo>
                <a:lnTo>
                  <a:pt x="2237" y="14"/>
                </a:lnTo>
                <a:lnTo>
                  <a:pt x="2217" y="19"/>
                </a:lnTo>
                <a:lnTo>
                  <a:pt x="2197" y="26"/>
                </a:lnTo>
                <a:lnTo>
                  <a:pt x="2178" y="34"/>
                </a:lnTo>
                <a:lnTo>
                  <a:pt x="2161" y="42"/>
                </a:lnTo>
                <a:lnTo>
                  <a:pt x="2143" y="51"/>
                </a:lnTo>
                <a:lnTo>
                  <a:pt x="2126" y="62"/>
                </a:lnTo>
                <a:lnTo>
                  <a:pt x="2108" y="72"/>
                </a:lnTo>
                <a:lnTo>
                  <a:pt x="2092" y="85"/>
                </a:lnTo>
                <a:lnTo>
                  <a:pt x="2077" y="97"/>
                </a:lnTo>
                <a:lnTo>
                  <a:pt x="2062" y="111"/>
                </a:lnTo>
                <a:lnTo>
                  <a:pt x="2047" y="125"/>
                </a:lnTo>
                <a:lnTo>
                  <a:pt x="2041" y="132"/>
                </a:lnTo>
                <a:lnTo>
                  <a:pt x="2033" y="140"/>
                </a:lnTo>
                <a:lnTo>
                  <a:pt x="2021" y="156"/>
                </a:lnTo>
                <a:lnTo>
                  <a:pt x="2015" y="164"/>
                </a:lnTo>
                <a:lnTo>
                  <a:pt x="2008" y="172"/>
                </a:lnTo>
                <a:lnTo>
                  <a:pt x="1997" y="189"/>
                </a:lnTo>
                <a:lnTo>
                  <a:pt x="1986" y="206"/>
                </a:lnTo>
                <a:lnTo>
                  <a:pt x="1977" y="224"/>
                </a:lnTo>
                <a:lnTo>
                  <a:pt x="1967" y="242"/>
                </a:lnTo>
                <a:lnTo>
                  <a:pt x="1960" y="261"/>
                </a:lnTo>
                <a:lnTo>
                  <a:pt x="1952" y="281"/>
                </a:lnTo>
                <a:lnTo>
                  <a:pt x="1945" y="301"/>
                </a:lnTo>
                <a:lnTo>
                  <a:pt x="1940" y="321"/>
                </a:lnTo>
                <a:lnTo>
                  <a:pt x="1935" y="341"/>
                </a:lnTo>
                <a:lnTo>
                  <a:pt x="1931" y="362"/>
                </a:lnTo>
                <a:lnTo>
                  <a:pt x="1928" y="385"/>
                </a:lnTo>
                <a:lnTo>
                  <a:pt x="1927" y="406"/>
                </a:lnTo>
                <a:lnTo>
                  <a:pt x="1927" y="429"/>
                </a:lnTo>
                <a:lnTo>
                  <a:pt x="1927" y="450"/>
                </a:lnTo>
                <a:lnTo>
                  <a:pt x="1928" y="472"/>
                </a:lnTo>
                <a:lnTo>
                  <a:pt x="1931" y="494"/>
                </a:lnTo>
                <a:lnTo>
                  <a:pt x="1933" y="504"/>
                </a:lnTo>
                <a:lnTo>
                  <a:pt x="1935" y="515"/>
                </a:lnTo>
                <a:lnTo>
                  <a:pt x="1940" y="535"/>
                </a:lnTo>
                <a:lnTo>
                  <a:pt x="1942" y="545"/>
                </a:lnTo>
                <a:lnTo>
                  <a:pt x="1945" y="555"/>
                </a:lnTo>
                <a:lnTo>
                  <a:pt x="1952" y="575"/>
                </a:lnTo>
                <a:lnTo>
                  <a:pt x="1956" y="585"/>
                </a:lnTo>
                <a:lnTo>
                  <a:pt x="1960" y="595"/>
                </a:lnTo>
                <a:lnTo>
                  <a:pt x="1967" y="614"/>
                </a:lnTo>
                <a:lnTo>
                  <a:pt x="1977" y="632"/>
                </a:lnTo>
                <a:lnTo>
                  <a:pt x="1986" y="650"/>
                </a:lnTo>
                <a:lnTo>
                  <a:pt x="1997" y="667"/>
                </a:lnTo>
                <a:lnTo>
                  <a:pt x="2008" y="685"/>
                </a:lnTo>
                <a:lnTo>
                  <a:pt x="2021" y="700"/>
                </a:lnTo>
                <a:lnTo>
                  <a:pt x="2033" y="716"/>
                </a:lnTo>
                <a:lnTo>
                  <a:pt x="2047" y="731"/>
                </a:lnTo>
                <a:lnTo>
                  <a:pt x="2054" y="739"/>
                </a:lnTo>
                <a:lnTo>
                  <a:pt x="2062" y="745"/>
                </a:lnTo>
                <a:lnTo>
                  <a:pt x="2077" y="759"/>
                </a:lnTo>
                <a:lnTo>
                  <a:pt x="2092" y="771"/>
                </a:lnTo>
                <a:lnTo>
                  <a:pt x="2108" y="784"/>
                </a:lnTo>
                <a:lnTo>
                  <a:pt x="2126" y="795"/>
                </a:lnTo>
                <a:lnTo>
                  <a:pt x="2143" y="805"/>
                </a:lnTo>
                <a:lnTo>
                  <a:pt x="2161" y="814"/>
                </a:lnTo>
                <a:lnTo>
                  <a:pt x="2169" y="819"/>
                </a:lnTo>
                <a:lnTo>
                  <a:pt x="2178" y="822"/>
                </a:lnTo>
                <a:lnTo>
                  <a:pt x="2197" y="830"/>
                </a:lnTo>
                <a:lnTo>
                  <a:pt x="2217" y="837"/>
                </a:lnTo>
                <a:lnTo>
                  <a:pt x="2237" y="842"/>
                </a:lnTo>
                <a:lnTo>
                  <a:pt x="2245" y="845"/>
                </a:lnTo>
                <a:lnTo>
                  <a:pt x="2257" y="847"/>
                </a:lnTo>
                <a:lnTo>
                  <a:pt x="2277" y="851"/>
                </a:lnTo>
                <a:lnTo>
                  <a:pt x="2296" y="854"/>
                </a:lnTo>
                <a:lnTo>
                  <a:pt x="2318" y="856"/>
                </a:lnTo>
                <a:lnTo>
                  <a:pt x="2339" y="856"/>
                </a:lnTo>
                <a:lnTo>
                  <a:pt x="2360" y="856"/>
                </a:lnTo>
                <a:lnTo>
                  <a:pt x="2381" y="854"/>
                </a:lnTo>
                <a:lnTo>
                  <a:pt x="2401" y="851"/>
                </a:lnTo>
                <a:lnTo>
                  <a:pt x="2412" y="850"/>
                </a:lnTo>
                <a:lnTo>
                  <a:pt x="2422" y="847"/>
                </a:lnTo>
                <a:lnTo>
                  <a:pt x="2442" y="842"/>
                </a:lnTo>
                <a:lnTo>
                  <a:pt x="2461" y="837"/>
                </a:lnTo>
                <a:lnTo>
                  <a:pt x="2481" y="830"/>
                </a:lnTo>
                <a:lnTo>
                  <a:pt x="2500" y="822"/>
                </a:lnTo>
                <a:lnTo>
                  <a:pt x="2517" y="814"/>
                </a:lnTo>
                <a:lnTo>
                  <a:pt x="2536" y="805"/>
                </a:lnTo>
                <a:lnTo>
                  <a:pt x="2552" y="795"/>
                </a:lnTo>
                <a:lnTo>
                  <a:pt x="2570" y="784"/>
                </a:lnTo>
                <a:lnTo>
                  <a:pt x="2586" y="771"/>
                </a:lnTo>
                <a:lnTo>
                  <a:pt x="2601" y="759"/>
                </a:lnTo>
                <a:lnTo>
                  <a:pt x="2616" y="745"/>
                </a:lnTo>
                <a:lnTo>
                  <a:pt x="2631" y="731"/>
                </a:lnTo>
                <a:lnTo>
                  <a:pt x="2637" y="724"/>
                </a:lnTo>
                <a:lnTo>
                  <a:pt x="2645" y="716"/>
                </a:lnTo>
                <a:lnTo>
                  <a:pt x="2657" y="700"/>
                </a:lnTo>
                <a:lnTo>
                  <a:pt x="2663" y="692"/>
                </a:lnTo>
                <a:lnTo>
                  <a:pt x="2669" y="685"/>
                </a:lnTo>
                <a:lnTo>
                  <a:pt x="2681" y="667"/>
                </a:lnTo>
                <a:lnTo>
                  <a:pt x="2692" y="650"/>
                </a:lnTo>
                <a:lnTo>
                  <a:pt x="2702" y="632"/>
                </a:lnTo>
                <a:lnTo>
                  <a:pt x="2711" y="614"/>
                </a:lnTo>
                <a:lnTo>
                  <a:pt x="2719" y="595"/>
                </a:lnTo>
                <a:lnTo>
                  <a:pt x="2727" y="575"/>
                </a:lnTo>
                <a:lnTo>
                  <a:pt x="2733" y="555"/>
                </a:lnTo>
                <a:lnTo>
                  <a:pt x="2738" y="535"/>
                </a:lnTo>
                <a:lnTo>
                  <a:pt x="2743" y="515"/>
                </a:lnTo>
                <a:lnTo>
                  <a:pt x="2747" y="494"/>
                </a:lnTo>
                <a:lnTo>
                  <a:pt x="2749" y="472"/>
                </a:lnTo>
                <a:lnTo>
                  <a:pt x="2751" y="450"/>
                </a:lnTo>
                <a:lnTo>
                  <a:pt x="2752" y="429"/>
                </a:lnTo>
                <a:lnTo>
                  <a:pt x="2751" y="416"/>
                </a:lnTo>
                <a:lnTo>
                  <a:pt x="2299" y="416"/>
                </a:lnTo>
                <a:close/>
                <a:moveTo>
                  <a:pt x="3555" y="295"/>
                </a:moveTo>
                <a:lnTo>
                  <a:pt x="3554" y="281"/>
                </a:lnTo>
                <a:lnTo>
                  <a:pt x="3554" y="267"/>
                </a:lnTo>
                <a:lnTo>
                  <a:pt x="3553" y="260"/>
                </a:lnTo>
                <a:lnTo>
                  <a:pt x="3551" y="254"/>
                </a:lnTo>
                <a:lnTo>
                  <a:pt x="3549" y="240"/>
                </a:lnTo>
                <a:lnTo>
                  <a:pt x="3546" y="227"/>
                </a:lnTo>
                <a:lnTo>
                  <a:pt x="3544" y="220"/>
                </a:lnTo>
                <a:lnTo>
                  <a:pt x="3543" y="214"/>
                </a:lnTo>
                <a:lnTo>
                  <a:pt x="3539" y="201"/>
                </a:lnTo>
                <a:lnTo>
                  <a:pt x="3534" y="189"/>
                </a:lnTo>
                <a:lnTo>
                  <a:pt x="3528" y="177"/>
                </a:lnTo>
                <a:lnTo>
                  <a:pt x="3523" y="166"/>
                </a:lnTo>
                <a:lnTo>
                  <a:pt x="3515" y="155"/>
                </a:lnTo>
                <a:lnTo>
                  <a:pt x="3509" y="144"/>
                </a:lnTo>
                <a:lnTo>
                  <a:pt x="3501" y="132"/>
                </a:lnTo>
                <a:lnTo>
                  <a:pt x="3493" y="122"/>
                </a:lnTo>
                <a:lnTo>
                  <a:pt x="3484" y="112"/>
                </a:lnTo>
                <a:lnTo>
                  <a:pt x="3475" y="104"/>
                </a:lnTo>
                <a:lnTo>
                  <a:pt x="3467" y="95"/>
                </a:lnTo>
                <a:lnTo>
                  <a:pt x="3457" y="86"/>
                </a:lnTo>
                <a:lnTo>
                  <a:pt x="3447" y="77"/>
                </a:lnTo>
                <a:lnTo>
                  <a:pt x="3435" y="70"/>
                </a:lnTo>
                <a:lnTo>
                  <a:pt x="3424" y="64"/>
                </a:lnTo>
                <a:lnTo>
                  <a:pt x="3413" y="56"/>
                </a:lnTo>
                <a:lnTo>
                  <a:pt x="3402" y="51"/>
                </a:lnTo>
                <a:lnTo>
                  <a:pt x="3389" y="45"/>
                </a:lnTo>
                <a:lnTo>
                  <a:pt x="3378" y="40"/>
                </a:lnTo>
                <a:lnTo>
                  <a:pt x="3366" y="36"/>
                </a:lnTo>
                <a:lnTo>
                  <a:pt x="3352" y="32"/>
                </a:lnTo>
                <a:lnTo>
                  <a:pt x="3339" y="30"/>
                </a:lnTo>
                <a:lnTo>
                  <a:pt x="3326" y="27"/>
                </a:lnTo>
                <a:lnTo>
                  <a:pt x="3312" y="25"/>
                </a:lnTo>
                <a:lnTo>
                  <a:pt x="3298" y="25"/>
                </a:lnTo>
                <a:lnTo>
                  <a:pt x="3284" y="24"/>
                </a:lnTo>
                <a:lnTo>
                  <a:pt x="2901" y="24"/>
                </a:lnTo>
                <a:lnTo>
                  <a:pt x="2901" y="832"/>
                </a:lnTo>
                <a:lnTo>
                  <a:pt x="3051" y="832"/>
                </a:lnTo>
                <a:lnTo>
                  <a:pt x="3051" y="565"/>
                </a:lnTo>
                <a:lnTo>
                  <a:pt x="3237" y="565"/>
                </a:lnTo>
                <a:lnTo>
                  <a:pt x="3377" y="832"/>
                </a:lnTo>
                <a:lnTo>
                  <a:pt x="3538" y="832"/>
                </a:lnTo>
                <a:lnTo>
                  <a:pt x="3388" y="545"/>
                </a:lnTo>
                <a:lnTo>
                  <a:pt x="3405" y="536"/>
                </a:lnTo>
                <a:lnTo>
                  <a:pt x="3423" y="527"/>
                </a:lnTo>
                <a:lnTo>
                  <a:pt x="3439" y="516"/>
                </a:lnTo>
                <a:lnTo>
                  <a:pt x="3455" y="505"/>
                </a:lnTo>
                <a:lnTo>
                  <a:pt x="3469" y="491"/>
                </a:lnTo>
                <a:lnTo>
                  <a:pt x="3477" y="485"/>
                </a:lnTo>
                <a:lnTo>
                  <a:pt x="3484" y="477"/>
                </a:lnTo>
                <a:lnTo>
                  <a:pt x="3490" y="470"/>
                </a:lnTo>
                <a:lnTo>
                  <a:pt x="3496" y="462"/>
                </a:lnTo>
                <a:lnTo>
                  <a:pt x="3503" y="455"/>
                </a:lnTo>
                <a:lnTo>
                  <a:pt x="3508" y="447"/>
                </a:lnTo>
                <a:lnTo>
                  <a:pt x="3518" y="430"/>
                </a:lnTo>
                <a:lnTo>
                  <a:pt x="3523" y="421"/>
                </a:lnTo>
                <a:lnTo>
                  <a:pt x="3528" y="412"/>
                </a:lnTo>
                <a:lnTo>
                  <a:pt x="3535" y="395"/>
                </a:lnTo>
                <a:lnTo>
                  <a:pt x="3543" y="376"/>
                </a:lnTo>
                <a:lnTo>
                  <a:pt x="3548" y="356"/>
                </a:lnTo>
                <a:lnTo>
                  <a:pt x="3550" y="346"/>
                </a:lnTo>
                <a:lnTo>
                  <a:pt x="3551" y="336"/>
                </a:lnTo>
                <a:lnTo>
                  <a:pt x="3554" y="316"/>
                </a:lnTo>
                <a:lnTo>
                  <a:pt x="3555" y="295"/>
                </a:lnTo>
                <a:close/>
                <a:moveTo>
                  <a:pt x="3404" y="295"/>
                </a:moveTo>
                <a:lnTo>
                  <a:pt x="3403" y="307"/>
                </a:lnTo>
                <a:lnTo>
                  <a:pt x="3402" y="319"/>
                </a:lnTo>
                <a:lnTo>
                  <a:pt x="3398" y="331"/>
                </a:lnTo>
                <a:lnTo>
                  <a:pt x="3394" y="342"/>
                </a:lnTo>
                <a:lnTo>
                  <a:pt x="3389" y="352"/>
                </a:lnTo>
                <a:lnTo>
                  <a:pt x="3383" y="362"/>
                </a:lnTo>
                <a:lnTo>
                  <a:pt x="3377" y="372"/>
                </a:lnTo>
                <a:lnTo>
                  <a:pt x="3368" y="380"/>
                </a:lnTo>
                <a:lnTo>
                  <a:pt x="3361" y="389"/>
                </a:lnTo>
                <a:lnTo>
                  <a:pt x="3351" y="395"/>
                </a:lnTo>
                <a:lnTo>
                  <a:pt x="3341" y="401"/>
                </a:lnTo>
                <a:lnTo>
                  <a:pt x="3331" y="406"/>
                </a:lnTo>
                <a:lnTo>
                  <a:pt x="3319" y="410"/>
                </a:lnTo>
                <a:lnTo>
                  <a:pt x="3307" y="414"/>
                </a:lnTo>
                <a:lnTo>
                  <a:pt x="3302" y="415"/>
                </a:lnTo>
                <a:lnTo>
                  <a:pt x="3296" y="415"/>
                </a:lnTo>
                <a:lnTo>
                  <a:pt x="3283" y="416"/>
                </a:lnTo>
                <a:lnTo>
                  <a:pt x="3051" y="416"/>
                </a:lnTo>
                <a:lnTo>
                  <a:pt x="3051" y="174"/>
                </a:lnTo>
                <a:lnTo>
                  <a:pt x="3283" y="174"/>
                </a:lnTo>
                <a:lnTo>
                  <a:pt x="3296" y="174"/>
                </a:lnTo>
                <a:lnTo>
                  <a:pt x="3307" y="176"/>
                </a:lnTo>
                <a:lnTo>
                  <a:pt x="3319" y="179"/>
                </a:lnTo>
                <a:lnTo>
                  <a:pt x="3331" y="184"/>
                </a:lnTo>
                <a:lnTo>
                  <a:pt x="3341" y="189"/>
                </a:lnTo>
                <a:lnTo>
                  <a:pt x="3351" y="194"/>
                </a:lnTo>
                <a:lnTo>
                  <a:pt x="3361" y="201"/>
                </a:lnTo>
                <a:lnTo>
                  <a:pt x="3368" y="209"/>
                </a:lnTo>
                <a:lnTo>
                  <a:pt x="3377" y="217"/>
                </a:lnTo>
                <a:lnTo>
                  <a:pt x="3383" y="227"/>
                </a:lnTo>
                <a:lnTo>
                  <a:pt x="3389" y="237"/>
                </a:lnTo>
                <a:lnTo>
                  <a:pt x="3394" y="247"/>
                </a:lnTo>
                <a:lnTo>
                  <a:pt x="3398" y="259"/>
                </a:lnTo>
                <a:lnTo>
                  <a:pt x="3402" y="270"/>
                </a:lnTo>
                <a:lnTo>
                  <a:pt x="3403" y="276"/>
                </a:lnTo>
                <a:lnTo>
                  <a:pt x="3403" y="282"/>
                </a:lnTo>
                <a:lnTo>
                  <a:pt x="3404" y="295"/>
                </a:lnTo>
                <a:close/>
                <a:moveTo>
                  <a:pt x="4822" y="429"/>
                </a:moveTo>
                <a:lnTo>
                  <a:pt x="4822" y="407"/>
                </a:lnTo>
                <a:lnTo>
                  <a:pt x="4820" y="386"/>
                </a:lnTo>
                <a:lnTo>
                  <a:pt x="4818" y="366"/>
                </a:lnTo>
                <a:lnTo>
                  <a:pt x="4815" y="346"/>
                </a:lnTo>
                <a:lnTo>
                  <a:pt x="4810" y="327"/>
                </a:lnTo>
                <a:lnTo>
                  <a:pt x="4805" y="307"/>
                </a:lnTo>
                <a:lnTo>
                  <a:pt x="4799" y="289"/>
                </a:lnTo>
                <a:lnTo>
                  <a:pt x="4791" y="271"/>
                </a:lnTo>
                <a:lnTo>
                  <a:pt x="4783" y="252"/>
                </a:lnTo>
                <a:lnTo>
                  <a:pt x="4774" y="235"/>
                </a:lnTo>
                <a:lnTo>
                  <a:pt x="4764" y="219"/>
                </a:lnTo>
                <a:lnTo>
                  <a:pt x="4754" y="202"/>
                </a:lnTo>
                <a:lnTo>
                  <a:pt x="4743" y="186"/>
                </a:lnTo>
                <a:lnTo>
                  <a:pt x="4730" y="171"/>
                </a:lnTo>
                <a:lnTo>
                  <a:pt x="4718" y="156"/>
                </a:lnTo>
                <a:lnTo>
                  <a:pt x="4704" y="142"/>
                </a:lnTo>
                <a:lnTo>
                  <a:pt x="4690" y="129"/>
                </a:lnTo>
                <a:lnTo>
                  <a:pt x="4675" y="116"/>
                </a:lnTo>
                <a:lnTo>
                  <a:pt x="4660" y="105"/>
                </a:lnTo>
                <a:lnTo>
                  <a:pt x="4645" y="94"/>
                </a:lnTo>
                <a:lnTo>
                  <a:pt x="4629" y="82"/>
                </a:lnTo>
                <a:lnTo>
                  <a:pt x="4612" y="72"/>
                </a:lnTo>
                <a:lnTo>
                  <a:pt x="4594" y="64"/>
                </a:lnTo>
                <a:lnTo>
                  <a:pt x="4577" y="56"/>
                </a:lnTo>
                <a:lnTo>
                  <a:pt x="4558" y="49"/>
                </a:lnTo>
                <a:lnTo>
                  <a:pt x="4539" y="42"/>
                </a:lnTo>
                <a:lnTo>
                  <a:pt x="4521" y="36"/>
                </a:lnTo>
                <a:lnTo>
                  <a:pt x="4501" y="32"/>
                </a:lnTo>
                <a:lnTo>
                  <a:pt x="4481" y="29"/>
                </a:lnTo>
                <a:lnTo>
                  <a:pt x="4461" y="26"/>
                </a:lnTo>
                <a:lnTo>
                  <a:pt x="4441" y="25"/>
                </a:lnTo>
                <a:lnTo>
                  <a:pt x="4420" y="24"/>
                </a:lnTo>
                <a:lnTo>
                  <a:pt x="4119" y="24"/>
                </a:lnTo>
                <a:lnTo>
                  <a:pt x="4119" y="832"/>
                </a:lnTo>
                <a:lnTo>
                  <a:pt x="4420" y="832"/>
                </a:lnTo>
                <a:lnTo>
                  <a:pt x="4441" y="831"/>
                </a:lnTo>
                <a:lnTo>
                  <a:pt x="4461" y="830"/>
                </a:lnTo>
                <a:lnTo>
                  <a:pt x="4481" y="827"/>
                </a:lnTo>
                <a:lnTo>
                  <a:pt x="4501" y="824"/>
                </a:lnTo>
                <a:lnTo>
                  <a:pt x="4521" y="820"/>
                </a:lnTo>
                <a:lnTo>
                  <a:pt x="4539" y="814"/>
                </a:lnTo>
                <a:lnTo>
                  <a:pt x="4558" y="807"/>
                </a:lnTo>
                <a:lnTo>
                  <a:pt x="4577" y="800"/>
                </a:lnTo>
                <a:lnTo>
                  <a:pt x="4594" y="792"/>
                </a:lnTo>
                <a:lnTo>
                  <a:pt x="4612" y="784"/>
                </a:lnTo>
                <a:lnTo>
                  <a:pt x="4629" y="774"/>
                </a:lnTo>
                <a:lnTo>
                  <a:pt x="4645" y="764"/>
                </a:lnTo>
                <a:lnTo>
                  <a:pt x="4660" y="752"/>
                </a:lnTo>
                <a:lnTo>
                  <a:pt x="4675" y="740"/>
                </a:lnTo>
                <a:lnTo>
                  <a:pt x="4690" y="727"/>
                </a:lnTo>
                <a:lnTo>
                  <a:pt x="4704" y="714"/>
                </a:lnTo>
                <a:lnTo>
                  <a:pt x="4718" y="700"/>
                </a:lnTo>
                <a:lnTo>
                  <a:pt x="4730" y="685"/>
                </a:lnTo>
                <a:lnTo>
                  <a:pt x="4743" y="670"/>
                </a:lnTo>
                <a:lnTo>
                  <a:pt x="4754" y="654"/>
                </a:lnTo>
                <a:lnTo>
                  <a:pt x="4764" y="637"/>
                </a:lnTo>
                <a:lnTo>
                  <a:pt x="4774" y="621"/>
                </a:lnTo>
                <a:lnTo>
                  <a:pt x="4783" y="604"/>
                </a:lnTo>
                <a:lnTo>
                  <a:pt x="4791" y="585"/>
                </a:lnTo>
                <a:lnTo>
                  <a:pt x="4799" y="567"/>
                </a:lnTo>
                <a:lnTo>
                  <a:pt x="4805" y="549"/>
                </a:lnTo>
                <a:lnTo>
                  <a:pt x="4810" y="529"/>
                </a:lnTo>
                <a:lnTo>
                  <a:pt x="4815" y="510"/>
                </a:lnTo>
                <a:lnTo>
                  <a:pt x="4818" y="490"/>
                </a:lnTo>
                <a:lnTo>
                  <a:pt x="4820" y="470"/>
                </a:lnTo>
                <a:lnTo>
                  <a:pt x="4822" y="449"/>
                </a:lnTo>
                <a:lnTo>
                  <a:pt x="4822" y="429"/>
                </a:lnTo>
                <a:close/>
                <a:moveTo>
                  <a:pt x="4674" y="429"/>
                </a:moveTo>
                <a:lnTo>
                  <a:pt x="4673" y="441"/>
                </a:lnTo>
                <a:lnTo>
                  <a:pt x="4672" y="454"/>
                </a:lnTo>
                <a:lnTo>
                  <a:pt x="4668" y="480"/>
                </a:lnTo>
                <a:lnTo>
                  <a:pt x="4665" y="491"/>
                </a:lnTo>
                <a:lnTo>
                  <a:pt x="4662" y="504"/>
                </a:lnTo>
                <a:lnTo>
                  <a:pt x="4658" y="516"/>
                </a:lnTo>
                <a:lnTo>
                  <a:pt x="4654" y="527"/>
                </a:lnTo>
                <a:lnTo>
                  <a:pt x="4648" y="539"/>
                </a:lnTo>
                <a:lnTo>
                  <a:pt x="4643" y="550"/>
                </a:lnTo>
                <a:lnTo>
                  <a:pt x="4637" y="560"/>
                </a:lnTo>
                <a:lnTo>
                  <a:pt x="4630" y="570"/>
                </a:lnTo>
                <a:lnTo>
                  <a:pt x="4623" y="580"/>
                </a:lnTo>
                <a:lnTo>
                  <a:pt x="4615" y="590"/>
                </a:lnTo>
                <a:lnTo>
                  <a:pt x="4608" y="599"/>
                </a:lnTo>
                <a:lnTo>
                  <a:pt x="4599" y="609"/>
                </a:lnTo>
                <a:lnTo>
                  <a:pt x="4590" y="616"/>
                </a:lnTo>
                <a:lnTo>
                  <a:pt x="4580" y="625"/>
                </a:lnTo>
                <a:lnTo>
                  <a:pt x="4572" y="632"/>
                </a:lnTo>
                <a:lnTo>
                  <a:pt x="4562" y="639"/>
                </a:lnTo>
                <a:lnTo>
                  <a:pt x="4551" y="646"/>
                </a:lnTo>
                <a:lnTo>
                  <a:pt x="4541" y="652"/>
                </a:lnTo>
                <a:lnTo>
                  <a:pt x="4529" y="657"/>
                </a:lnTo>
                <a:lnTo>
                  <a:pt x="4518" y="662"/>
                </a:lnTo>
                <a:lnTo>
                  <a:pt x="4507" y="667"/>
                </a:lnTo>
                <a:lnTo>
                  <a:pt x="4494" y="671"/>
                </a:lnTo>
                <a:lnTo>
                  <a:pt x="4483" y="675"/>
                </a:lnTo>
                <a:lnTo>
                  <a:pt x="4471" y="677"/>
                </a:lnTo>
                <a:lnTo>
                  <a:pt x="4458" y="680"/>
                </a:lnTo>
                <a:lnTo>
                  <a:pt x="4446" y="681"/>
                </a:lnTo>
                <a:lnTo>
                  <a:pt x="4432" y="682"/>
                </a:lnTo>
                <a:lnTo>
                  <a:pt x="4420" y="682"/>
                </a:lnTo>
                <a:lnTo>
                  <a:pt x="4269" y="682"/>
                </a:lnTo>
                <a:lnTo>
                  <a:pt x="4269" y="174"/>
                </a:lnTo>
                <a:lnTo>
                  <a:pt x="4420" y="174"/>
                </a:lnTo>
                <a:lnTo>
                  <a:pt x="4432" y="174"/>
                </a:lnTo>
                <a:lnTo>
                  <a:pt x="4446" y="175"/>
                </a:lnTo>
                <a:lnTo>
                  <a:pt x="4471" y="179"/>
                </a:lnTo>
                <a:lnTo>
                  <a:pt x="4483" y="181"/>
                </a:lnTo>
                <a:lnTo>
                  <a:pt x="4494" y="185"/>
                </a:lnTo>
                <a:lnTo>
                  <a:pt x="4507" y="189"/>
                </a:lnTo>
                <a:lnTo>
                  <a:pt x="4518" y="194"/>
                </a:lnTo>
                <a:lnTo>
                  <a:pt x="4529" y="199"/>
                </a:lnTo>
                <a:lnTo>
                  <a:pt x="4541" y="204"/>
                </a:lnTo>
                <a:lnTo>
                  <a:pt x="4551" y="210"/>
                </a:lnTo>
                <a:lnTo>
                  <a:pt x="4562" y="217"/>
                </a:lnTo>
                <a:lnTo>
                  <a:pt x="4572" y="224"/>
                </a:lnTo>
                <a:lnTo>
                  <a:pt x="4580" y="231"/>
                </a:lnTo>
                <a:lnTo>
                  <a:pt x="4590" y="240"/>
                </a:lnTo>
                <a:lnTo>
                  <a:pt x="4599" y="249"/>
                </a:lnTo>
                <a:lnTo>
                  <a:pt x="4608" y="257"/>
                </a:lnTo>
                <a:lnTo>
                  <a:pt x="4615" y="266"/>
                </a:lnTo>
                <a:lnTo>
                  <a:pt x="4623" y="276"/>
                </a:lnTo>
                <a:lnTo>
                  <a:pt x="4630" y="286"/>
                </a:lnTo>
                <a:lnTo>
                  <a:pt x="4637" y="296"/>
                </a:lnTo>
                <a:lnTo>
                  <a:pt x="4643" y="306"/>
                </a:lnTo>
                <a:lnTo>
                  <a:pt x="4648" y="317"/>
                </a:lnTo>
                <a:lnTo>
                  <a:pt x="4654" y="329"/>
                </a:lnTo>
                <a:lnTo>
                  <a:pt x="4658" y="341"/>
                </a:lnTo>
                <a:lnTo>
                  <a:pt x="4662" y="352"/>
                </a:lnTo>
                <a:lnTo>
                  <a:pt x="4665" y="365"/>
                </a:lnTo>
                <a:lnTo>
                  <a:pt x="4668" y="376"/>
                </a:lnTo>
                <a:lnTo>
                  <a:pt x="4670" y="390"/>
                </a:lnTo>
                <a:lnTo>
                  <a:pt x="4672" y="402"/>
                </a:lnTo>
                <a:lnTo>
                  <a:pt x="4673" y="415"/>
                </a:lnTo>
                <a:lnTo>
                  <a:pt x="4674" y="429"/>
                </a:lnTo>
                <a:close/>
                <a:moveTo>
                  <a:pt x="3738" y="832"/>
                </a:moveTo>
                <a:lnTo>
                  <a:pt x="3887" y="832"/>
                </a:lnTo>
                <a:lnTo>
                  <a:pt x="3887" y="24"/>
                </a:lnTo>
                <a:lnTo>
                  <a:pt x="3738" y="24"/>
                </a:lnTo>
                <a:lnTo>
                  <a:pt x="3738" y="832"/>
                </a:lnTo>
                <a:close/>
                <a:moveTo>
                  <a:pt x="0" y="24"/>
                </a:moveTo>
                <a:lnTo>
                  <a:pt x="0" y="832"/>
                </a:lnTo>
                <a:lnTo>
                  <a:pt x="150" y="832"/>
                </a:lnTo>
                <a:lnTo>
                  <a:pt x="150" y="565"/>
                </a:lnTo>
                <a:lnTo>
                  <a:pt x="442" y="565"/>
                </a:lnTo>
                <a:lnTo>
                  <a:pt x="519" y="416"/>
                </a:lnTo>
                <a:lnTo>
                  <a:pt x="150" y="416"/>
                </a:lnTo>
                <a:lnTo>
                  <a:pt x="150" y="174"/>
                </a:lnTo>
                <a:lnTo>
                  <a:pt x="555" y="174"/>
                </a:lnTo>
                <a:lnTo>
                  <a:pt x="555" y="24"/>
                </a:lnTo>
                <a:lnTo>
                  <a:pt x="0" y="24"/>
                </a:lnTo>
                <a:close/>
                <a:moveTo>
                  <a:pt x="1624" y="24"/>
                </a:moveTo>
                <a:lnTo>
                  <a:pt x="1624" y="617"/>
                </a:lnTo>
                <a:lnTo>
                  <a:pt x="1315" y="24"/>
                </a:lnTo>
                <a:lnTo>
                  <a:pt x="1104" y="24"/>
                </a:lnTo>
                <a:lnTo>
                  <a:pt x="1104" y="832"/>
                </a:lnTo>
                <a:lnTo>
                  <a:pt x="1252" y="832"/>
                </a:lnTo>
                <a:lnTo>
                  <a:pt x="1252" y="239"/>
                </a:lnTo>
                <a:lnTo>
                  <a:pt x="1563" y="832"/>
                </a:lnTo>
                <a:lnTo>
                  <a:pt x="1774" y="832"/>
                </a:lnTo>
                <a:lnTo>
                  <a:pt x="1774" y="24"/>
                </a:lnTo>
                <a:lnTo>
                  <a:pt x="1624" y="24"/>
                </a:lnTo>
                <a:close/>
                <a:moveTo>
                  <a:pt x="723" y="832"/>
                </a:moveTo>
                <a:lnTo>
                  <a:pt x="872" y="832"/>
                </a:lnTo>
                <a:lnTo>
                  <a:pt x="872" y="24"/>
                </a:lnTo>
                <a:lnTo>
                  <a:pt x="723" y="24"/>
                </a:lnTo>
                <a:lnTo>
                  <a:pt x="723" y="832"/>
                </a:lnTo>
                <a:close/>
              </a:path>
            </a:pathLst>
          </a:custGeom>
          <a:solidFill>
            <a:srgbClr val="D51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cxnSp>
        <p:nvCxnSpPr>
          <p:cNvPr id="8" name="Straight Connector 8"/>
          <p:cNvCxnSpPr/>
          <p:nvPr/>
        </p:nvCxnSpPr>
        <p:spPr>
          <a:xfrm>
            <a:off x="6240016" y="2492896"/>
            <a:ext cx="5112197"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Isosceles Triangle 10"/>
          <p:cNvSpPr/>
          <p:nvPr/>
        </p:nvSpPr>
        <p:spPr>
          <a:xfrm flipV="1">
            <a:off x="2577914" y="-3175"/>
            <a:ext cx="2261864" cy="213285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204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p:cNvSpPr>
            <a:spLocks noGrp="1"/>
          </p:cNvSpPr>
          <p:nvPr>
            <p:ph type="dt" sz="half" idx="10"/>
          </p:nvPr>
        </p:nvSpPr>
        <p:spPr/>
        <p:txBody>
          <a:bodyPr/>
          <a:lstStyle/>
          <a:p>
            <a:r>
              <a:rPr lang="fi-FI"/>
              <a:t>8.10.2019</a:t>
            </a:r>
            <a:endParaRPr lang="en-US"/>
          </a:p>
        </p:txBody>
      </p:sp>
      <p:sp>
        <p:nvSpPr>
          <p:cNvPr id="8" name="Alatunnisteen paikkamerkki 7"/>
          <p:cNvSpPr>
            <a:spLocks noGrp="1"/>
          </p:cNvSpPr>
          <p:nvPr>
            <p:ph type="ftr" sz="quarter" idx="11"/>
          </p:nvPr>
        </p:nvSpPr>
        <p:spPr/>
        <p:txBody>
          <a:bodyPr/>
          <a:lstStyle/>
          <a:p>
            <a:r>
              <a:rPr lang="en-US"/>
              <a:t>Demonstration stakeholder event 8.10.2019</a:t>
            </a:r>
          </a:p>
        </p:txBody>
      </p:sp>
      <p:sp>
        <p:nvSpPr>
          <p:cNvPr id="9" name="Dian numeron paikkamerkki 8"/>
          <p:cNvSpPr>
            <a:spLocks noGrp="1"/>
          </p:cNvSpPr>
          <p:nvPr>
            <p:ph type="sldNum" sz="quarter" idx="12"/>
          </p:nvPr>
        </p:nvSpPr>
        <p:spPr/>
        <p:txBody>
          <a:bodyPr/>
          <a:lstStyle/>
          <a:p>
            <a:fld id="{00D5D6C7-EFD1-4D85-BC67-DBAB67D62EE1}" type="slidenum">
              <a:rPr lang="en-US" smtClean="0"/>
              <a:t>‹#›</a:t>
            </a:fld>
            <a:endParaRPr lang="en-US"/>
          </a:p>
        </p:txBody>
      </p:sp>
    </p:spTree>
    <p:extLst>
      <p:ext uri="{BB962C8B-B14F-4D97-AF65-F5344CB8AC3E}">
        <p14:creationId xmlns:p14="http://schemas.microsoft.com/office/powerpoint/2010/main" val="1478136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Otsikkodia vaihdettavalla kuvalla">
    <p:spTree>
      <p:nvGrpSpPr>
        <p:cNvPr id="1" name=""/>
        <p:cNvGrpSpPr/>
        <p:nvPr/>
      </p:nvGrpSpPr>
      <p:grpSpPr>
        <a:xfrm>
          <a:off x="0" y="0"/>
          <a:ext cx="0" cy="0"/>
          <a:chOff x="0" y="0"/>
          <a:chExt cx="0" cy="0"/>
        </a:xfrm>
      </p:grpSpPr>
      <p:sp>
        <p:nvSpPr>
          <p:cNvPr id="2" name="Otsikko 1"/>
          <p:cNvSpPr>
            <a:spLocks noGrp="1"/>
          </p:cNvSpPr>
          <p:nvPr>
            <p:ph type="ctrTitle"/>
          </p:nvPr>
        </p:nvSpPr>
        <p:spPr>
          <a:xfrm>
            <a:off x="6238800" y="2638800"/>
            <a:ext cx="5112000" cy="2664000"/>
          </a:xfrm>
        </p:spPr>
        <p:txBody>
          <a:bodyPr anchor="t"/>
          <a:lstStyle>
            <a:lvl1pPr algn="l">
              <a:lnSpc>
                <a:spcPct val="100000"/>
              </a:lnSpc>
              <a:defRPr sz="4000"/>
            </a:lvl1pPr>
          </a:lstStyle>
          <a:p>
            <a:r>
              <a:rPr lang="en-US"/>
              <a:t>Click to edit Master title style</a:t>
            </a:r>
            <a:endParaRPr lang="fi-FI"/>
          </a:p>
        </p:txBody>
      </p:sp>
      <p:sp>
        <p:nvSpPr>
          <p:cNvPr id="3" name="Alaotsikko 2"/>
          <p:cNvSpPr>
            <a:spLocks noGrp="1"/>
          </p:cNvSpPr>
          <p:nvPr>
            <p:ph type="subTitle" idx="1"/>
          </p:nvPr>
        </p:nvSpPr>
        <p:spPr>
          <a:xfrm>
            <a:off x="6238800" y="1558800"/>
            <a:ext cx="5112000" cy="648000"/>
          </a:xfrm>
        </p:spPr>
        <p:txBody>
          <a:bodyPr anchor="b"/>
          <a:lstStyle>
            <a:lvl1pPr marL="0" indent="0" algn="l">
              <a:spcBef>
                <a:spcPts val="8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7" name="Freeform 6"/>
          <p:cNvSpPr>
            <a:spLocks noChangeAspect="1" noEditPoints="1"/>
          </p:cNvSpPr>
          <p:nvPr/>
        </p:nvSpPr>
        <p:spPr bwMode="auto">
          <a:xfrm>
            <a:off x="9048328" y="5612183"/>
            <a:ext cx="2306861" cy="409205"/>
          </a:xfrm>
          <a:custGeom>
            <a:avLst/>
            <a:gdLst>
              <a:gd name="T0" fmla="*/ 2515 w 4822"/>
              <a:gd name="T1" fmla="*/ 636 h 856"/>
              <a:gd name="T2" fmla="*/ 2410 w 4822"/>
              <a:gd name="T3" fmla="*/ 696 h 856"/>
              <a:gd name="T4" fmla="*/ 2287 w 4822"/>
              <a:gd name="T5" fmla="*/ 701 h 856"/>
              <a:gd name="T6" fmla="*/ 2182 w 4822"/>
              <a:gd name="T7" fmla="*/ 651 h 856"/>
              <a:gd name="T8" fmla="*/ 2121 w 4822"/>
              <a:gd name="T9" fmla="*/ 584 h 856"/>
              <a:gd name="T10" fmla="*/ 2081 w 4822"/>
              <a:gd name="T11" fmla="*/ 484 h 856"/>
              <a:gd name="T12" fmla="*/ 2081 w 4822"/>
              <a:gd name="T13" fmla="*/ 372 h 856"/>
              <a:gd name="T14" fmla="*/ 2121 w 4822"/>
              <a:gd name="T15" fmla="*/ 272 h 856"/>
              <a:gd name="T16" fmla="*/ 2172 w 4822"/>
              <a:gd name="T17" fmla="*/ 212 h 856"/>
              <a:gd name="T18" fmla="*/ 2260 w 4822"/>
              <a:gd name="T19" fmla="*/ 162 h 856"/>
              <a:gd name="T20" fmla="*/ 2368 w 4822"/>
              <a:gd name="T21" fmla="*/ 151 h 856"/>
              <a:gd name="T22" fmla="*/ 2472 w 4822"/>
              <a:gd name="T23" fmla="*/ 187 h 856"/>
              <a:gd name="T24" fmla="*/ 2642 w 4822"/>
              <a:gd name="T25" fmla="*/ 137 h 856"/>
              <a:gd name="T26" fmla="*/ 2496 w 4822"/>
              <a:gd name="T27" fmla="*/ 32 h 856"/>
              <a:gd name="T28" fmla="*/ 2339 w 4822"/>
              <a:gd name="T29" fmla="*/ 0 h 856"/>
              <a:gd name="T30" fmla="*/ 2197 w 4822"/>
              <a:gd name="T31" fmla="*/ 26 h 856"/>
              <a:gd name="T32" fmla="*/ 2062 w 4822"/>
              <a:gd name="T33" fmla="*/ 111 h 856"/>
              <a:gd name="T34" fmla="*/ 1986 w 4822"/>
              <a:gd name="T35" fmla="*/ 206 h 856"/>
              <a:gd name="T36" fmla="*/ 1931 w 4822"/>
              <a:gd name="T37" fmla="*/ 362 h 856"/>
              <a:gd name="T38" fmla="*/ 1935 w 4822"/>
              <a:gd name="T39" fmla="*/ 515 h 856"/>
              <a:gd name="T40" fmla="*/ 1977 w 4822"/>
              <a:gd name="T41" fmla="*/ 632 h 856"/>
              <a:gd name="T42" fmla="*/ 2062 w 4822"/>
              <a:gd name="T43" fmla="*/ 745 h 856"/>
              <a:gd name="T44" fmla="*/ 2178 w 4822"/>
              <a:gd name="T45" fmla="*/ 822 h 856"/>
              <a:gd name="T46" fmla="*/ 2318 w 4822"/>
              <a:gd name="T47" fmla="*/ 856 h 856"/>
              <a:gd name="T48" fmla="*/ 2461 w 4822"/>
              <a:gd name="T49" fmla="*/ 837 h 856"/>
              <a:gd name="T50" fmla="*/ 2601 w 4822"/>
              <a:gd name="T51" fmla="*/ 759 h 856"/>
              <a:gd name="T52" fmla="*/ 2681 w 4822"/>
              <a:gd name="T53" fmla="*/ 667 h 856"/>
              <a:gd name="T54" fmla="*/ 2743 w 4822"/>
              <a:gd name="T55" fmla="*/ 515 h 856"/>
              <a:gd name="T56" fmla="*/ 3554 w 4822"/>
              <a:gd name="T57" fmla="*/ 281 h 856"/>
              <a:gd name="T58" fmla="*/ 3539 w 4822"/>
              <a:gd name="T59" fmla="*/ 201 h 856"/>
              <a:gd name="T60" fmla="*/ 3484 w 4822"/>
              <a:gd name="T61" fmla="*/ 112 h 856"/>
              <a:gd name="T62" fmla="*/ 3402 w 4822"/>
              <a:gd name="T63" fmla="*/ 51 h 856"/>
              <a:gd name="T64" fmla="*/ 3298 w 4822"/>
              <a:gd name="T65" fmla="*/ 25 h 856"/>
              <a:gd name="T66" fmla="*/ 3538 w 4822"/>
              <a:gd name="T67" fmla="*/ 832 h 856"/>
              <a:gd name="T68" fmla="*/ 3484 w 4822"/>
              <a:gd name="T69" fmla="*/ 477 h 856"/>
              <a:gd name="T70" fmla="*/ 3535 w 4822"/>
              <a:gd name="T71" fmla="*/ 395 h 856"/>
              <a:gd name="T72" fmla="*/ 3403 w 4822"/>
              <a:gd name="T73" fmla="*/ 307 h 856"/>
              <a:gd name="T74" fmla="*/ 3361 w 4822"/>
              <a:gd name="T75" fmla="*/ 389 h 856"/>
              <a:gd name="T76" fmla="*/ 3283 w 4822"/>
              <a:gd name="T77" fmla="*/ 416 h 856"/>
              <a:gd name="T78" fmla="*/ 3341 w 4822"/>
              <a:gd name="T79" fmla="*/ 189 h 856"/>
              <a:gd name="T80" fmla="*/ 3398 w 4822"/>
              <a:gd name="T81" fmla="*/ 259 h 856"/>
              <a:gd name="T82" fmla="*/ 4818 w 4822"/>
              <a:gd name="T83" fmla="*/ 366 h 856"/>
              <a:gd name="T84" fmla="*/ 4764 w 4822"/>
              <a:gd name="T85" fmla="*/ 219 h 856"/>
              <a:gd name="T86" fmla="*/ 4660 w 4822"/>
              <a:gd name="T87" fmla="*/ 105 h 856"/>
              <a:gd name="T88" fmla="*/ 4521 w 4822"/>
              <a:gd name="T89" fmla="*/ 36 h 856"/>
              <a:gd name="T90" fmla="*/ 4420 w 4822"/>
              <a:gd name="T91" fmla="*/ 832 h 856"/>
              <a:gd name="T92" fmla="*/ 4577 w 4822"/>
              <a:gd name="T93" fmla="*/ 800 h 856"/>
              <a:gd name="T94" fmla="*/ 4704 w 4822"/>
              <a:gd name="T95" fmla="*/ 714 h 856"/>
              <a:gd name="T96" fmla="*/ 4791 w 4822"/>
              <a:gd name="T97" fmla="*/ 585 h 856"/>
              <a:gd name="T98" fmla="*/ 4822 w 4822"/>
              <a:gd name="T99" fmla="*/ 429 h 856"/>
              <a:gd name="T100" fmla="*/ 4654 w 4822"/>
              <a:gd name="T101" fmla="*/ 527 h 856"/>
              <a:gd name="T102" fmla="*/ 4599 w 4822"/>
              <a:gd name="T103" fmla="*/ 609 h 856"/>
              <a:gd name="T104" fmla="*/ 4518 w 4822"/>
              <a:gd name="T105" fmla="*/ 662 h 856"/>
              <a:gd name="T106" fmla="*/ 4420 w 4822"/>
              <a:gd name="T107" fmla="*/ 682 h 856"/>
              <a:gd name="T108" fmla="*/ 4494 w 4822"/>
              <a:gd name="T109" fmla="*/ 185 h 856"/>
              <a:gd name="T110" fmla="*/ 4580 w 4822"/>
              <a:gd name="T111" fmla="*/ 231 h 856"/>
              <a:gd name="T112" fmla="*/ 4643 w 4822"/>
              <a:gd name="T113" fmla="*/ 306 h 856"/>
              <a:gd name="T114" fmla="*/ 4672 w 4822"/>
              <a:gd name="T115" fmla="*/ 402 h 856"/>
              <a:gd name="T116" fmla="*/ 0 w 4822"/>
              <a:gd name="T117" fmla="*/ 24 h 856"/>
              <a:gd name="T118" fmla="*/ 555 w 4822"/>
              <a:gd name="T119" fmla="*/ 174 h 856"/>
              <a:gd name="T120" fmla="*/ 1252 w 4822"/>
              <a:gd name="T121" fmla="*/ 832 h 856"/>
              <a:gd name="T122" fmla="*/ 872 w 4822"/>
              <a:gd name="T123" fmla="*/ 2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22" h="856">
                <a:moveTo>
                  <a:pt x="2299" y="416"/>
                </a:moveTo>
                <a:lnTo>
                  <a:pt x="2378" y="565"/>
                </a:lnTo>
                <a:lnTo>
                  <a:pt x="2568" y="565"/>
                </a:lnTo>
                <a:lnTo>
                  <a:pt x="2558" y="581"/>
                </a:lnTo>
                <a:lnTo>
                  <a:pt x="2550" y="596"/>
                </a:lnTo>
                <a:lnTo>
                  <a:pt x="2538" y="610"/>
                </a:lnTo>
                <a:lnTo>
                  <a:pt x="2527" y="624"/>
                </a:lnTo>
                <a:lnTo>
                  <a:pt x="2515" y="636"/>
                </a:lnTo>
                <a:lnTo>
                  <a:pt x="2501" y="647"/>
                </a:lnTo>
                <a:lnTo>
                  <a:pt x="2487" y="657"/>
                </a:lnTo>
                <a:lnTo>
                  <a:pt x="2474" y="667"/>
                </a:lnTo>
                <a:lnTo>
                  <a:pt x="2459" y="676"/>
                </a:lnTo>
                <a:lnTo>
                  <a:pt x="2442" y="685"/>
                </a:lnTo>
                <a:lnTo>
                  <a:pt x="2435" y="687"/>
                </a:lnTo>
                <a:lnTo>
                  <a:pt x="2426" y="691"/>
                </a:lnTo>
                <a:lnTo>
                  <a:pt x="2410" y="696"/>
                </a:lnTo>
                <a:lnTo>
                  <a:pt x="2393" y="701"/>
                </a:lnTo>
                <a:lnTo>
                  <a:pt x="2375" y="704"/>
                </a:lnTo>
                <a:lnTo>
                  <a:pt x="2358" y="706"/>
                </a:lnTo>
                <a:lnTo>
                  <a:pt x="2339" y="707"/>
                </a:lnTo>
                <a:lnTo>
                  <a:pt x="2325" y="706"/>
                </a:lnTo>
                <a:lnTo>
                  <a:pt x="2313" y="705"/>
                </a:lnTo>
                <a:lnTo>
                  <a:pt x="2299" y="704"/>
                </a:lnTo>
                <a:lnTo>
                  <a:pt x="2287" y="701"/>
                </a:lnTo>
                <a:lnTo>
                  <a:pt x="2273" y="699"/>
                </a:lnTo>
                <a:lnTo>
                  <a:pt x="2260" y="695"/>
                </a:lnTo>
                <a:lnTo>
                  <a:pt x="2237" y="685"/>
                </a:lnTo>
                <a:lnTo>
                  <a:pt x="2225" y="680"/>
                </a:lnTo>
                <a:lnTo>
                  <a:pt x="2214" y="674"/>
                </a:lnTo>
                <a:lnTo>
                  <a:pt x="2203" y="666"/>
                </a:lnTo>
                <a:lnTo>
                  <a:pt x="2192" y="659"/>
                </a:lnTo>
                <a:lnTo>
                  <a:pt x="2182" y="651"/>
                </a:lnTo>
                <a:lnTo>
                  <a:pt x="2172" y="644"/>
                </a:lnTo>
                <a:lnTo>
                  <a:pt x="2162" y="635"/>
                </a:lnTo>
                <a:lnTo>
                  <a:pt x="2158" y="630"/>
                </a:lnTo>
                <a:lnTo>
                  <a:pt x="2153" y="625"/>
                </a:lnTo>
                <a:lnTo>
                  <a:pt x="2144" y="615"/>
                </a:lnTo>
                <a:lnTo>
                  <a:pt x="2136" y="605"/>
                </a:lnTo>
                <a:lnTo>
                  <a:pt x="2128" y="595"/>
                </a:lnTo>
                <a:lnTo>
                  <a:pt x="2121" y="584"/>
                </a:lnTo>
                <a:lnTo>
                  <a:pt x="2114" y="572"/>
                </a:lnTo>
                <a:lnTo>
                  <a:pt x="2108" y="561"/>
                </a:lnTo>
                <a:lnTo>
                  <a:pt x="2102" y="549"/>
                </a:lnTo>
                <a:lnTo>
                  <a:pt x="2097" y="536"/>
                </a:lnTo>
                <a:lnTo>
                  <a:pt x="2092" y="524"/>
                </a:lnTo>
                <a:lnTo>
                  <a:pt x="2088" y="511"/>
                </a:lnTo>
                <a:lnTo>
                  <a:pt x="2084" y="497"/>
                </a:lnTo>
                <a:lnTo>
                  <a:pt x="2081" y="484"/>
                </a:lnTo>
                <a:lnTo>
                  <a:pt x="2079" y="470"/>
                </a:lnTo>
                <a:lnTo>
                  <a:pt x="2077" y="456"/>
                </a:lnTo>
                <a:lnTo>
                  <a:pt x="2076" y="442"/>
                </a:lnTo>
                <a:lnTo>
                  <a:pt x="2076" y="429"/>
                </a:lnTo>
                <a:lnTo>
                  <a:pt x="2076" y="414"/>
                </a:lnTo>
                <a:lnTo>
                  <a:pt x="2077" y="400"/>
                </a:lnTo>
                <a:lnTo>
                  <a:pt x="2079" y="386"/>
                </a:lnTo>
                <a:lnTo>
                  <a:pt x="2081" y="372"/>
                </a:lnTo>
                <a:lnTo>
                  <a:pt x="2084" y="359"/>
                </a:lnTo>
                <a:lnTo>
                  <a:pt x="2088" y="345"/>
                </a:lnTo>
                <a:lnTo>
                  <a:pt x="2092" y="332"/>
                </a:lnTo>
                <a:lnTo>
                  <a:pt x="2097" y="320"/>
                </a:lnTo>
                <a:lnTo>
                  <a:pt x="2102" y="307"/>
                </a:lnTo>
                <a:lnTo>
                  <a:pt x="2108" y="295"/>
                </a:lnTo>
                <a:lnTo>
                  <a:pt x="2114" y="284"/>
                </a:lnTo>
                <a:lnTo>
                  <a:pt x="2121" y="272"/>
                </a:lnTo>
                <a:lnTo>
                  <a:pt x="2124" y="266"/>
                </a:lnTo>
                <a:lnTo>
                  <a:pt x="2128" y="261"/>
                </a:lnTo>
                <a:lnTo>
                  <a:pt x="2136" y="251"/>
                </a:lnTo>
                <a:lnTo>
                  <a:pt x="2141" y="246"/>
                </a:lnTo>
                <a:lnTo>
                  <a:pt x="2144" y="241"/>
                </a:lnTo>
                <a:lnTo>
                  <a:pt x="2153" y="231"/>
                </a:lnTo>
                <a:lnTo>
                  <a:pt x="2162" y="221"/>
                </a:lnTo>
                <a:lnTo>
                  <a:pt x="2172" y="212"/>
                </a:lnTo>
                <a:lnTo>
                  <a:pt x="2182" y="205"/>
                </a:lnTo>
                <a:lnTo>
                  <a:pt x="2192" y="197"/>
                </a:lnTo>
                <a:lnTo>
                  <a:pt x="2203" y="190"/>
                </a:lnTo>
                <a:lnTo>
                  <a:pt x="2214" y="182"/>
                </a:lnTo>
                <a:lnTo>
                  <a:pt x="2225" y="176"/>
                </a:lnTo>
                <a:lnTo>
                  <a:pt x="2237" y="171"/>
                </a:lnTo>
                <a:lnTo>
                  <a:pt x="2249" y="166"/>
                </a:lnTo>
                <a:lnTo>
                  <a:pt x="2260" y="162"/>
                </a:lnTo>
                <a:lnTo>
                  <a:pt x="2273" y="159"/>
                </a:lnTo>
                <a:lnTo>
                  <a:pt x="2287" y="155"/>
                </a:lnTo>
                <a:lnTo>
                  <a:pt x="2299" y="152"/>
                </a:lnTo>
                <a:lnTo>
                  <a:pt x="2313" y="151"/>
                </a:lnTo>
                <a:lnTo>
                  <a:pt x="2325" y="150"/>
                </a:lnTo>
                <a:lnTo>
                  <a:pt x="2339" y="150"/>
                </a:lnTo>
                <a:lnTo>
                  <a:pt x="2354" y="150"/>
                </a:lnTo>
                <a:lnTo>
                  <a:pt x="2368" y="151"/>
                </a:lnTo>
                <a:lnTo>
                  <a:pt x="2381" y="152"/>
                </a:lnTo>
                <a:lnTo>
                  <a:pt x="2395" y="156"/>
                </a:lnTo>
                <a:lnTo>
                  <a:pt x="2409" y="160"/>
                </a:lnTo>
                <a:lnTo>
                  <a:pt x="2422" y="164"/>
                </a:lnTo>
                <a:lnTo>
                  <a:pt x="2435" y="169"/>
                </a:lnTo>
                <a:lnTo>
                  <a:pt x="2447" y="174"/>
                </a:lnTo>
                <a:lnTo>
                  <a:pt x="2460" y="181"/>
                </a:lnTo>
                <a:lnTo>
                  <a:pt x="2472" y="187"/>
                </a:lnTo>
                <a:lnTo>
                  <a:pt x="2484" y="195"/>
                </a:lnTo>
                <a:lnTo>
                  <a:pt x="2495" y="204"/>
                </a:lnTo>
                <a:lnTo>
                  <a:pt x="2505" y="212"/>
                </a:lnTo>
                <a:lnTo>
                  <a:pt x="2516" y="221"/>
                </a:lnTo>
                <a:lnTo>
                  <a:pt x="2525" y="231"/>
                </a:lnTo>
                <a:lnTo>
                  <a:pt x="2535" y="241"/>
                </a:lnTo>
                <a:lnTo>
                  <a:pt x="2656" y="154"/>
                </a:lnTo>
                <a:lnTo>
                  <a:pt x="2642" y="137"/>
                </a:lnTo>
                <a:lnTo>
                  <a:pt x="2626" y="121"/>
                </a:lnTo>
                <a:lnTo>
                  <a:pt x="2610" y="105"/>
                </a:lnTo>
                <a:lnTo>
                  <a:pt x="2592" y="90"/>
                </a:lnTo>
                <a:lnTo>
                  <a:pt x="2575" y="76"/>
                </a:lnTo>
                <a:lnTo>
                  <a:pt x="2556" y="64"/>
                </a:lnTo>
                <a:lnTo>
                  <a:pt x="2537" y="52"/>
                </a:lnTo>
                <a:lnTo>
                  <a:pt x="2517" y="41"/>
                </a:lnTo>
                <a:lnTo>
                  <a:pt x="2496" y="32"/>
                </a:lnTo>
                <a:lnTo>
                  <a:pt x="2486" y="27"/>
                </a:lnTo>
                <a:lnTo>
                  <a:pt x="2475" y="24"/>
                </a:lnTo>
                <a:lnTo>
                  <a:pt x="2454" y="16"/>
                </a:lnTo>
                <a:lnTo>
                  <a:pt x="2431" y="11"/>
                </a:lnTo>
                <a:lnTo>
                  <a:pt x="2409" y="6"/>
                </a:lnTo>
                <a:lnTo>
                  <a:pt x="2386" y="2"/>
                </a:lnTo>
                <a:lnTo>
                  <a:pt x="2363" y="0"/>
                </a:lnTo>
                <a:lnTo>
                  <a:pt x="2339" y="0"/>
                </a:lnTo>
                <a:lnTo>
                  <a:pt x="2318" y="0"/>
                </a:lnTo>
                <a:lnTo>
                  <a:pt x="2296" y="2"/>
                </a:lnTo>
                <a:lnTo>
                  <a:pt x="2277" y="5"/>
                </a:lnTo>
                <a:lnTo>
                  <a:pt x="2267" y="6"/>
                </a:lnTo>
                <a:lnTo>
                  <a:pt x="2257" y="9"/>
                </a:lnTo>
                <a:lnTo>
                  <a:pt x="2237" y="14"/>
                </a:lnTo>
                <a:lnTo>
                  <a:pt x="2217" y="19"/>
                </a:lnTo>
                <a:lnTo>
                  <a:pt x="2197" y="26"/>
                </a:lnTo>
                <a:lnTo>
                  <a:pt x="2178" y="34"/>
                </a:lnTo>
                <a:lnTo>
                  <a:pt x="2161" y="42"/>
                </a:lnTo>
                <a:lnTo>
                  <a:pt x="2143" y="51"/>
                </a:lnTo>
                <a:lnTo>
                  <a:pt x="2126" y="62"/>
                </a:lnTo>
                <a:lnTo>
                  <a:pt x="2108" y="72"/>
                </a:lnTo>
                <a:lnTo>
                  <a:pt x="2092" y="85"/>
                </a:lnTo>
                <a:lnTo>
                  <a:pt x="2077" y="97"/>
                </a:lnTo>
                <a:lnTo>
                  <a:pt x="2062" y="111"/>
                </a:lnTo>
                <a:lnTo>
                  <a:pt x="2047" y="125"/>
                </a:lnTo>
                <a:lnTo>
                  <a:pt x="2041" y="132"/>
                </a:lnTo>
                <a:lnTo>
                  <a:pt x="2033" y="140"/>
                </a:lnTo>
                <a:lnTo>
                  <a:pt x="2021" y="156"/>
                </a:lnTo>
                <a:lnTo>
                  <a:pt x="2015" y="164"/>
                </a:lnTo>
                <a:lnTo>
                  <a:pt x="2008" y="172"/>
                </a:lnTo>
                <a:lnTo>
                  <a:pt x="1997" y="189"/>
                </a:lnTo>
                <a:lnTo>
                  <a:pt x="1986" y="206"/>
                </a:lnTo>
                <a:lnTo>
                  <a:pt x="1977" y="224"/>
                </a:lnTo>
                <a:lnTo>
                  <a:pt x="1967" y="242"/>
                </a:lnTo>
                <a:lnTo>
                  <a:pt x="1960" y="261"/>
                </a:lnTo>
                <a:lnTo>
                  <a:pt x="1952" y="281"/>
                </a:lnTo>
                <a:lnTo>
                  <a:pt x="1945" y="301"/>
                </a:lnTo>
                <a:lnTo>
                  <a:pt x="1940" y="321"/>
                </a:lnTo>
                <a:lnTo>
                  <a:pt x="1935" y="341"/>
                </a:lnTo>
                <a:lnTo>
                  <a:pt x="1931" y="362"/>
                </a:lnTo>
                <a:lnTo>
                  <a:pt x="1928" y="385"/>
                </a:lnTo>
                <a:lnTo>
                  <a:pt x="1927" y="406"/>
                </a:lnTo>
                <a:lnTo>
                  <a:pt x="1927" y="429"/>
                </a:lnTo>
                <a:lnTo>
                  <a:pt x="1927" y="450"/>
                </a:lnTo>
                <a:lnTo>
                  <a:pt x="1928" y="472"/>
                </a:lnTo>
                <a:lnTo>
                  <a:pt x="1931" y="494"/>
                </a:lnTo>
                <a:lnTo>
                  <a:pt x="1933" y="504"/>
                </a:lnTo>
                <a:lnTo>
                  <a:pt x="1935" y="515"/>
                </a:lnTo>
                <a:lnTo>
                  <a:pt x="1940" y="535"/>
                </a:lnTo>
                <a:lnTo>
                  <a:pt x="1942" y="545"/>
                </a:lnTo>
                <a:lnTo>
                  <a:pt x="1945" y="555"/>
                </a:lnTo>
                <a:lnTo>
                  <a:pt x="1952" y="575"/>
                </a:lnTo>
                <a:lnTo>
                  <a:pt x="1956" y="585"/>
                </a:lnTo>
                <a:lnTo>
                  <a:pt x="1960" y="595"/>
                </a:lnTo>
                <a:lnTo>
                  <a:pt x="1967" y="614"/>
                </a:lnTo>
                <a:lnTo>
                  <a:pt x="1977" y="632"/>
                </a:lnTo>
                <a:lnTo>
                  <a:pt x="1986" y="650"/>
                </a:lnTo>
                <a:lnTo>
                  <a:pt x="1997" y="667"/>
                </a:lnTo>
                <a:lnTo>
                  <a:pt x="2008" y="685"/>
                </a:lnTo>
                <a:lnTo>
                  <a:pt x="2021" y="700"/>
                </a:lnTo>
                <a:lnTo>
                  <a:pt x="2033" y="716"/>
                </a:lnTo>
                <a:lnTo>
                  <a:pt x="2047" y="731"/>
                </a:lnTo>
                <a:lnTo>
                  <a:pt x="2054" y="739"/>
                </a:lnTo>
                <a:lnTo>
                  <a:pt x="2062" y="745"/>
                </a:lnTo>
                <a:lnTo>
                  <a:pt x="2077" y="759"/>
                </a:lnTo>
                <a:lnTo>
                  <a:pt x="2092" y="771"/>
                </a:lnTo>
                <a:lnTo>
                  <a:pt x="2108" y="784"/>
                </a:lnTo>
                <a:lnTo>
                  <a:pt x="2126" y="795"/>
                </a:lnTo>
                <a:lnTo>
                  <a:pt x="2143" y="805"/>
                </a:lnTo>
                <a:lnTo>
                  <a:pt x="2161" y="814"/>
                </a:lnTo>
                <a:lnTo>
                  <a:pt x="2169" y="819"/>
                </a:lnTo>
                <a:lnTo>
                  <a:pt x="2178" y="822"/>
                </a:lnTo>
                <a:lnTo>
                  <a:pt x="2197" y="830"/>
                </a:lnTo>
                <a:lnTo>
                  <a:pt x="2217" y="837"/>
                </a:lnTo>
                <a:lnTo>
                  <a:pt x="2237" y="842"/>
                </a:lnTo>
                <a:lnTo>
                  <a:pt x="2245" y="845"/>
                </a:lnTo>
                <a:lnTo>
                  <a:pt x="2257" y="847"/>
                </a:lnTo>
                <a:lnTo>
                  <a:pt x="2277" y="851"/>
                </a:lnTo>
                <a:lnTo>
                  <a:pt x="2296" y="854"/>
                </a:lnTo>
                <a:lnTo>
                  <a:pt x="2318" y="856"/>
                </a:lnTo>
                <a:lnTo>
                  <a:pt x="2339" y="856"/>
                </a:lnTo>
                <a:lnTo>
                  <a:pt x="2360" y="856"/>
                </a:lnTo>
                <a:lnTo>
                  <a:pt x="2381" y="854"/>
                </a:lnTo>
                <a:lnTo>
                  <a:pt x="2401" y="851"/>
                </a:lnTo>
                <a:lnTo>
                  <a:pt x="2412" y="850"/>
                </a:lnTo>
                <a:lnTo>
                  <a:pt x="2422" y="847"/>
                </a:lnTo>
                <a:lnTo>
                  <a:pt x="2442" y="842"/>
                </a:lnTo>
                <a:lnTo>
                  <a:pt x="2461" y="837"/>
                </a:lnTo>
                <a:lnTo>
                  <a:pt x="2481" y="830"/>
                </a:lnTo>
                <a:lnTo>
                  <a:pt x="2500" y="822"/>
                </a:lnTo>
                <a:lnTo>
                  <a:pt x="2517" y="814"/>
                </a:lnTo>
                <a:lnTo>
                  <a:pt x="2536" y="805"/>
                </a:lnTo>
                <a:lnTo>
                  <a:pt x="2552" y="795"/>
                </a:lnTo>
                <a:lnTo>
                  <a:pt x="2570" y="784"/>
                </a:lnTo>
                <a:lnTo>
                  <a:pt x="2586" y="771"/>
                </a:lnTo>
                <a:lnTo>
                  <a:pt x="2601" y="759"/>
                </a:lnTo>
                <a:lnTo>
                  <a:pt x="2616" y="745"/>
                </a:lnTo>
                <a:lnTo>
                  <a:pt x="2631" y="731"/>
                </a:lnTo>
                <a:lnTo>
                  <a:pt x="2637" y="724"/>
                </a:lnTo>
                <a:lnTo>
                  <a:pt x="2645" y="716"/>
                </a:lnTo>
                <a:lnTo>
                  <a:pt x="2657" y="700"/>
                </a:lnTo>
                <a:lnTo>
                  <a:pt x="2663" y="692"/>
                </a:lnTo>
                <a:lnTo>
                  <a:pt x="2669" y="685"/>
                </a:lnTo>
                <a:lnTo>
                  <a:pt x="2681" y="667"/>
                </a:lnTo>
                <a:lnTo>
                  <a:pt x="2692" y="650"/>
                </a:lnTo>
                <a:lnTo>
                  <a:pt x="2702" y="632"/>
                </a:lnTo>
                <a:lnTo>
                  <a:pt x="2711" y="614"/>
                </a:lnTo>
                <a:lnTo>
                  <a:pt x="2719" y="595"/>
                </a:lnTo>
                <a:lnTo>
                  <a:pt x="2727" y="575"/>
                </a:lnTo>
                <a:lnTo>
                  <a:pt x="2733" y="555"/>
                </a:lnTo>
                <a:lnTo>
                  <a:pt x="2738" y="535"/>
                </a:lnTo>
                <a:lnTo>
                  <a:pt x="2743" y="515"/>
                </a:lnTo>
                <a:lnTo>
                  <a:pt x="2747" y="494"/>
                </a:lnTo>
                <a:lnTo>
                  <a:pt x="2749" y="472"/>
                </a:lnTo>
                <a:lnTo>
                  <a:pt x="2751" y="450"/>
                </a:lnTo>
                <a:lnTo>
                  <a:pt x="2752" y="429"/>
                </a:lnTo>
                <a:lnTo>
                  <a:pt x="2751" y="416"/>
                </a:lnTo>
                <a:lnTo>
                  <a:pt x="2299" y="416"/>
                </a:lnTo>
                <a:close/>
                <a:moveTo>
                  <a:pt x="3555" y="295"/>
                </a:moveTo>
                <a:lnTo>
                  <a:pt x="3554" y="281"/>
                </a:lnTo>
                <a:lnTo>
                  <a:pt x="3554" y="267"/>
                </a:lnTo>
                <a:lnTo>
                  <a:pt x="3553" y="260"/>
                </a:lnTo>
                <a:lnTo>
                  <a:pt x="3551" y="254"/>
                </a:lnTo>
                <a:lnTo>
                  <a:pt x="3549" y="240"/>
                </a:lnTo>
                <a:lnTo>
                  <a:pt x="3546" y="227"/>
                </a:lnTo>
                <a:lnTo>
                  <a:pt x="3544" y="220"/>
                </a:lnTo>
                <a:lnTo>
                  <a:pt x="3543" y="214"/>
                </a:lnTo>
                <a:lnTo>
                  <a:pt x="3539" y="201"/>
                </a:lnTo>
                <a:lnTo>
                  <a:pt x="3534" y="189"/>
                </a:lnTo>
                <a:lnTo>
                  <a:pt x="3528" y="177"/>
                </a:lnTo>
                <a:lnTo>
                  <a:pt x="3523" y="166"/>
                </a:lnTo>
                <a:lnTo>
                  <a:pt x="3515" y="155"/>
                </a:lnTo>
                <a:lnTo>
                  <a:pt x="3509" y="144"/>
                </a:lnTo>
                <a:lnTo>
                  <a:pt x="3501" y="132"/>
                </a:lnTo>
                <a:lnTo>
                  <a:pt x="3493" y="122"/>
                </a:lnTo>
                <a:lnTo>
                  <a:pt x="3484" y="112"/>
                </a:lnTo>
                <a:lnTo>
                  <a:pt x="3475" y="104"/>
                </a:lnTo>
                <a:lnTo>
                  <a:pt x="3467" y="95"/>
                </a:lnTo>
                <a:lnTo>
                  <a:pt x="3457" y="86"/>
                </a:lnTo>
                <a:lnTo>
                  <a:pt x="3447" y="77"/>
                </a:lnTo>
                <a:lnTo>
                  <a:pt x="3435" y="70"/>
                </a:lnTo>
                <a:lnTo>
                  <a:pt x="3424" y="64"/>
                </a:lnTo>
                <a:lnTo>
                  <a:pt x="3413" y="56"/>
                </a:lnTo>
                <a:lnTo>
                  <a:pt x="3402" y="51"/>
                </a:lnTo>
                <a:lnTo>
                  <a:pt x="3389" y="45"/>
                </a:lnTo>
                <a:lnTo>
                  <a:pt x="3378" y="40"/>
                </a:lnTo>
                <a:lnTo>
                  <a:pt x="3366" y="36"/>
                </a:lnTo>
                <a:lnTo>
                  <a:pt x="3352" y="32"/>
                </a:lnTo>
                <a:lnTo>
                  <a:pt x="3339" y="30"/>
                </a:lnTo>
                <a:lnTo>
                  <a:pt x="3326" y="27"/>
                </a:lnTo>
                <a:lnTo>
                  <a:pt x="3312" y="25"/>
                </a:lnTo>
                <a:lnTo>
                  <a:pt x="3298" y="25"/>
                </a:lnTo>
                <a:lnTo>
                  <a:pt x="3284" y="24"/>
                </a:lnTo>
                <a:lnTo>
                  <a:pt x="2901" y="24"/>
                </a:lnTo>
                <a:lnTo>
                  <a:pt x="2901" y="832"/>
                </a:lnTo>
                <a:lnTo>
                  <a:pt x="3051" y="832"/>
                </a:lnTo>
                <a:lnTo>
                  <a:pt x="3051" y="565"/>
                </a:lnTo>
                <a:lnTo>
                  <a:pt x="3237" y="565"/>
                </a:lnTo>
                <a:lnTo>
                  <a:pt x="3377" y="832"/>
                </a:lnTo>
                <a:lnTo>
                  <a:pt x="3538" y="832"/>
                </a:lnTo>
                <a:lnTo>
                  <a:pt x="3388" y="545"/>
                </a:lnTo>
                <a:lnTo>
                  <a:pt x="3405" y="536"/>
                </a:lnTo>
                <a:lnTo>
                  <a:pt x="3423" y="527"/>
                </a:lnTo>
                <a:lnTo>
                  <a:pt x="3439" y="516"/>
                </a:lnTo>
                <a:lnTo>
                  <a:pt x="3455" y="505"/>
                </a:lnTo>
                <a:lnTo>
                  <a:pt x="3469" y="491"/>
                </a:lnTo>
                <a:lnTo>
                  <a:pt x="3477" y="485"/>
                </a:lnTo>
                <a:lnTo>
                  <a:pt x="3484" y="477"/>
                </a:lnTo>
                <a:lnTo>
                  <a:pt x="3490" y="470"/>
                </a:lnTo>
                <a:lnTo>
                  <a:pt x="3496" y="462"/>
                </a:lnTo>
                <a:lnTo>
                  <a:pt x="3503" y="455"/>
                </a:lnTo>
                <a:lnTo>
                  <a:pt x="3508" y="447"/>
                </a:lnTo>
                <a:lnTo>
                  <a:pt x="3518" y="430"/>
                </a:lnTo>
                <a:lnTo>
                  <a:pt x="3523" y="421"/>
                </a:lnTo>
                <a:lnTo>
                  <a:pt x="3528" y="412"/>
                </a:lnTo>
                <a:lnTo>
                  <a:pt x="3535" y="395"/>
                </a:lnTo>
                <a:lnTo>
                  <a:pt x="3543" y="376"/>
                </a:lnTo>
                <a:lnTo>
                  <a:pt x="3548" y="356"/>
                </a:lnTo>
                <a:lnTo>
                  <a:pt x="3550" y="346"/>
                </a:lnTo>
                <a:lnTo>
                  <a:pt x="3551" y="336"/>
                </a:lnTo>
                <a:lnTo>
                  <a:pt x="3554" y="316"/>
                </a:lnTo>
                <a:lnTo>
                  <a:pt x="3555" y="295"/>
                </a:lnTo>
                <a:close/>
                <a:moveTo>
                  <a:pt x="3404" y="295"/>
                </a:moveTo>
                <a:lnTo>
                  <a:pt x="3403" y="307"/>
                </a:lnTo>
                <a:lnTo>
                  <a:pt x="3402" y="319"/>
                </a:lnTo>
                <a:lnTo>
                  <a:pt x="3398" y="331"/>
                </a:lnTo>
                <a:lnTo>
                  <a:pt x="3394" y="342"/>
                </a:lnTo>
                <a:lnTo>
                  <a:pt x="3389" y="352"/>
                </a:lnTo>
                <a:lnTo>
                  <a:pt x="3383" y="362"/>
                </a:lnTo>
                <a:lnTo>
                  <a:pt x="3377" y="372"/>
                </a:lnTo>
                <a:lnTo>
                  <a:pt x="3368" y="380"/>
                </a:lnTo>
                <a:lnTo>
                  <a:pt x="3361" y="389"/>
                </a:lnTo>
                <a:lnTo>
                  <a:pt x="3351" y="395"/>
                </a:lnTo>
                <a:lnTo>
                  <a:pt x="3341" y="401"/>
                </a:lnTo>
                <a:lnTo>
                  <a:pt x="3331" y="406"/>
                </a:lnTo>
                <a:lnTo>
                  <a:pt x="3319" y="410"/>
                </a:lnTo>
                <a:lnTo>
                  <a:pt x="3307" y="414"/>
                </a:lnTo>
                <a:lnTo>
                  <a:pt x="3302" y="415"/>
                </a:lnTo>
                <a:lnTo>
                  <a:pt x="3296" y="415"/>
                </a:lnTo>
                <a:lnTo>
                  <a:pt x="3283" y="416"/>
                </a:lnTo>
                <a:lnTo>
                  <a:pt x="3051" y="416"/>
                </a:lnTo>
                <a:lnTo>
                  <a:pt x="3051" y="174"/>
                </a:lnTo>
                <a:lnTo>
                  <a:pt x="3283" y="174"/>
                </a:lnTo>
                <a:lnTo>
                  <a:pt x="3296" y="174"/>
                </a:lnTo>
                <a:lnTo>
                  <a:pt x="3307" y="176"/>
                </a:lnTo>
                <a:lnTo>
                  <a:pt x="3319" y="179"/>
                </a:lnTo>
                <a:lnTo>
                  <a:pt x="3331" y="184"/>
                </a:lnTo>
                <a:lnTo>
                  <a:pt x="3341" y="189"/>
                </a:lnTo>
                <a:lnTo>
                  <a:pt x="3351" y="194"/>
                </a:lnTo>
                <a:lnTo>
                  <a:pt x="3361" y="201"/>
                </a:lnTo>
                <a:lnTo>
                  <a:pt x="3368" y="209"/>
                </a:lnTo>
                <a:lnTo>
                  <a:pt x="3377" y="217"/>
                </a:lnTo>
                <a:lnTo>
                  <a:pt x="3383" y="227"/>
                </a:lnTo>
                <a:lnTo>
                  <a:pt x="3389" y="237"/>
                </a:lnTo>
                <a:lnTo>
                  <a:pt x="3394" y="247"/>
                </a:lnTo>
                <a:lnTo>
                  <a:pt x="3398" y="259"/>
                </a:lnTo>
                <a:lnTo>
                  <a:pt x="3402" y="270"/>
                </a:lnTo>
                <a:lnTo>
                  <a:pt x="3403" y="276"/>
                </a:lnTo>
                <a:lnTo>
                  <a:pt x="3403" y="282"/>
                </a:lnTo>
                <a:lnTo>
                  <a:pt x="3404" y="295"/>
                </a:lnTo>
                <a:close/>
                <a:moveTo>
                  <a:pt x="4822" y="429"/>
                </a:moveTo>
                <a:lnTo>
                  <a:pt x="4822" y="407"/>
                </a:lnTo>
                <a:lnTo>
                  <a:pt x="4820" y="386"/>
                </a:lnTo>
                <a:lnTo>
                  <a:pt x="4818" y="366"/>
                </a:lnTo>
                <a:lnTo>
                  <a:pt x="4815" y="346"/>
                </a:lnTo>
                <a:lnTo>
                  <a:pt x="4810" y="327"/>
                </a:lnTo>
                <a:lnTo>
                  <a:pt x="4805" y="307"/>
                </a:lnTo>
                <a:lnTo>
                  <a:pt x="4799" y="289"/>
                </a:lnTo>
                <a:lnTo>
                  <a:pt x="4791" y="271"/>
                </a:lnTo>
                <a:lnTo>
                  <a:pt x="4783" y="252"/>
                </a:lnTo>
                <a:lnTo>
                  <a:pt x="4774" y="235"/>
                </a:lnTo>
                <a:lnTo>
                  <a:pt x="4764" y="219"/>
                </a:lnTo>
                <a:lnTo>
                  <a:pt x="4754" y="202"/>
                </a:lnTo>
                <a:lnTo>
                  <a:pt x="4743" y="186"/>
                </a:lnTo>
                <a:lnTo>
                  <a:pt x="4730" y="171"/>
                </a:lnTo>
                <a:lnTo>
                  <a:pt x="4718" y="156"/>
                </a:lnTo>
                <a:lnTo>
                  <a:pt x="4704" y="142"/>
                </a:lnTo>
                <a:lnTo>
                  <a:pt x="4690" y="129"/>
                </a:lnTo>
                <a:lnTo>
                  <a:pt x="4675" y="116"/>
                </a:lnTo>
                <a:lnTo>
                  <a:pt x="4660" y="105"/>
                </a:lnTo>
                <a:lnTo>
                  <a:pt x="4645" y="94"/>
                </a:lnTo>
                <a:lnTo>
                  <a:pt x="4629" y="82"/>
                </a:lnTo>
                <a:lnTo>
                  <a:pt x="4612" y="72"/>
                </a:lnTo>
                <a:lnTo>
                  <a:pt x="4594" y="64"/>
                </a:lnTo>
                <a:lnTo>
                  <a:pt x="4577" y="56"/>
                </a:lnTo>
                <a:lnTo>
                  <a:pt x="4558" y="49"/>
                </a:lnTo>
                <a:lnTo>
                  <a:pt x="4539" y="42"/>
                </a:lnTo>
                <a:lnTo>
                  <a:pt x="4521" y="36"/>
                </a:lnTo>
                <a:lnTo>
                  <a:pt x="4501" y="32"/>
                </a:lnTo>
                <a:lnTo>
                  <a:pt x="4481" y="29"/>
                </a:lnTo>
                <a:lnTo>
                  <a:pt x="4461" y="26"/>
                </a:lnTo>
                <a:lnTo>
                  <a:pt x="4441" y="25"/>
                </a:lnTo>
                <a:lnTo>
                  <a:pt x="4420" y="24"/>
                </a:lnTo>
                <a:lnTo>
                  <a:pt x="4119" y="24"/>
                </a:lnTo>
                <a:lnTo>
                  <a:pt x="4119" y="832"/>
                </a:lnTo>
                <a:lnTo>
                  <a:pt x="4420" y="832"/>
                </a:lnTo>
                <a:lnTo>
                  <a:pt x="4441" y="831"/>
                </a:lnTo>
                <a:lnTo>
                  <a:pt x="4461" y="830"/>
                </a:lnTo>
                <a:lnTo>
                  <a:pt x="4481" y="827"/>
                </a:lnTo>
                <a:lnTo>
                  <a:pt x="4501" y="824"/>
                </a:lnTo>
                <a:lnTo>
                  <a:pt x="4521" y="820"/>
                </a:lnTo>
                <a:lnTo>
                  <a:pt x="4539" y="814"/>
                </a:lnTo>
                <a:lnTo>
                  <a:pt x="4558" y="807"/>
                </a:lnTo>
                <a:lnTo>
                  <a:pt x="4577" y="800"/>
                </a:lnTo>
                <a:lnTo>
                  <a:pt x="4594" y="792"/>
                </a:lnTo>
                <a:lnTo>
                  <a:pt x="4612" y="784"/>
                </a:lnTo>
                <a:lnTo>
                  <a:pt x="4629" y="774"/>
                </a:lnTo>
                <a:lnTo>
                  <a:pt x="4645" y="764"/>
                </a:lnTo>
                <a:lnTo>
                  <a:pt x="4660" y="752"/>
                </a:lnTo>
                <a:lnTo>
                  <a:pt x="4675" y="740"/>
                </a:lnTo>
                <a:lnTo>
                  <a:pt x="4690" y="727"/>
                </a:lnTo>
                <a:lnTo>
                  <a:pt x="4704" y="714"/>
                </a:lnTo>
                <a:lnTo>
                  <a:pt x="4718" y="700"/>
                </a:lnTo>
                <a:lnTo>
                  <a:pt x="4730" y="685"/>
                </a:lnTo>
                <a:lnTo>
                  <a:pt x="4743" y="670"/>
                </a:lnTo>
                <a:lnTo>
                  <a:pt x="4754" y="654"/>
                </a:lnTo>
                <a:lnTo>
                  <a:pt x="4764" y="637"/>
                </a:lnTo>
                <a:lnTo>
                  <a:pt x="4774" y="621"/>
                </a:lnTo>
                <a:lnTo>
                  <a:pt x="4783" y="604"/>
                </a:lnTo>
                <a:lnTo>
                  <a:pt x="4791" y="585"/>
                </a:lnTo>
                <a:lnTo>
                  <a:pt x="4799" y="567"/>
                </a:lnTo>
                <a:lnTo>
                  <a:pt x="4805" y="549"/>
                </a:lnTo>
                <a:lnTo>
                  <a:pt x="4810" y="529"/>
                </a:lnTo>
                <a:lnTo>
                  <a:pt x="4815" y="510"/>
                </a:lnTo>
                <a:lnTo>
                  <a:pt x="4818" y="490"/>
                </a:lnTo>
                <a:lnTo>
                  <a:pt x="4820" y="470"/>
                </a:lnTo>
                <a:lnTo>
                  <a:pt x="4822" y="449"/>
                </a:lnTo>
                <a:lnTo>
                  <a:pt x="4822" y="429"/>
                </a:lnTo>
                <a:close/>
                <a:moveTo>
                  <a:pt x="4674" y="429"/>
                </a:moveTo>
                <a:lnTo>
                  <a:pt x="4673" y="441"/>
                </a:lnTo>
                <a:lnTo>
                  <a:pt x="4672" y="454"/>
                </a:lnTo>
                <a:lnTo>
                  <a:pt x="4668" y="480"/>
                </a:lnTo>
                <a:lnTo>
                  <a:pt x="4665" y="491"/>
                </a:lnTo>
                <a:lnTo>
                  <a:pt x="4662" y="504"/>
                </a:lnTo>
                <a:lnTo>
                  <a:pt x="4658" y="516"/>
                </a:lnTo>
                <a:lnTo>
                  <a:pt x="4654" y="527"/>
                </a:lnTo>
                <a:lnTo>
                  <a:pt x="4648" y="539"/>
                </a:lnTo>
                <a:lnTo>
                  <a:pt x="4643" y="550"/>
                </a:lnTo>
                <a:lnTo>
                  <a:pt x="4637" y="560"/>
                </a:lnTo>
                <a:lnTo>
                  <a:pt x="4630" y="570"/>
                </a:lnTo>
                <a:lnTo>
                  <a:pt x="4623" y="580"/>
                </a:lnTo>
                <a:lnTo>
                  <a:pt x="4615" y="590"/>
                </a:lnTo>
                <a:lnTo>
                  <a:pt x="4608" y="599"/>
                </a:lnTo>
                <a:lnTo>
                  <a:pt x="4599" y="609"/>
                </a:lnTo>
                <a:lnTo>
                  <a:pt x="4590" y="616"/>
                </a:lnTo>
                <a:lnTo>
                  <a:pt x="4580" y="625"/>
                </a:lnTo>
                <a:lnTo>
                  <a:pt x="4572" y="632"/>
                </a:lnTo>
                <a:lnTo>
                  <a:pt x="4562" y="639"/>
                </a:lnTo>
                <a:lnTo>
                  <a:pt x="4551" y="646"/>
                </a:lnTo>
                <a:lnTo>
                  <a:pt x="4541" y="652"/>
                </a:lnTo>
                <a:lnTo>
                  <a:pt x="4529" y="657"/>
                </a:lnTo>
                <a:lnTo>
                  <a:pt x="4518" y="662"/>
                </a:lnTo>
                <a:lnTo>
                  <a:pt x="4507" y="667"/>
                </a:lnTo>
                <a:lnTo>
                  <a:pt x="4494" y="671"/>
                </a:lnTo>
                <a:lnTo>
                  <a:pt x="4483" y="675"/>
                </a:lnTo>
                <a:lnTo>
                  <a:pt x="4471" y="677"/>
                </a:lnTo>
                <a:lnTo>
                  <a:pt x="4458" y="680"/>
                </a:lnTo>
                <a:lnTo>
                  <a:pt x="4446" y="681"/>
                </a:lnTo>
                <a:lnTo>
                  <a:pt x="4432" y="682"/>
                </a:lnTo>
                <a:lnTo>
                  <a:pt x="4420" y="682"/>
                </a:lnTo>
                <a:lnTo>
                  <a:pt x="4269" y="682"/>
                </a:lnTo>
                <a:lnTo>
                  <a:pt x="4269" y="174"/>
                </a:lnTo>
                <a:lnTo>
                  <a:pt x="4420" y="174"/>
                </a:lnTo>
                <a:lnTo>
                  <a:pt x="4432" y="174"/>
                </a:lnTo>
                <a:lnTo>
                  <a:pt x="4446" y="175"/>
                </a:lnTo>
                <a:lnTo>
                  <a:pt x="4471" y="179"/>
                </a:lnTo>
                <a:lnTo>
                  <a:pt x="4483" y="181"/>
                </a:lnTo>
                <a:lnTo>
                  <a:pt x="4494" y="185"/>
                </a:lnTo>
                <a:lnTo>
                  <a:pt x="4507" y="189"/>
                </a:lnTo>
                <a:lnTo>
                  <a:pt x="4518" y="194"/>
                </a:lnTo>
                <a:lnTo>
                  <a:pt x="4529" y="199"/>
                </a:lnTo>
                <a:lnTo>
                  <a:pt x="4541" y="204"/>
                </a:lnTo>
                <a:lnTo>
                  <a:pt x="4551" y="210"/>
                </a:lnTo>
                <a:lnTo>
                  <a:pt x="4562" y="217"/>
                </a:lnTo>
                <a:lnTo>
                  <a:pt x="4572" y="224"/>
                </a:lnTo>
                <a:lnTo>
                  <a:pt x="4580" y="231"/>
                </a:lnTo>
                <a:lnTo>
                  <a:pt x="4590" y="240"/>
                </a:lnTo>
                <a:lnTo>
                  <a:pt x="4599" y="249"/>
                </a:lnTo>
                <a:lnTo>
                  <a:pt x="4608" y="257"/>
                </a:lnTo>
                <a:lnTo>
                  <a:pt x="4615" y="266"/>
                </a:lnTo>
                <a:lnTo>
                  <a:pt x="4623" y="276"/>
                </a:lnTo>
                <a:lnTo>
                  <a:pt x="4630" y="286"/>
                </a:lnTo>
                <a:lnTo>
                  <a:pt x="4637" y="296"/>
                </a:lnTo>
                <a:lnTo>
                  <a:pt x="4643" y="306"/>
                </a:lnTo>
                <a:lnTo>
                  <a:pt x="4648" y="317"/>
                </a:lnTo>
                <a:lnTo>
                  <a:pt x="4654" y="329"/>
                </a:lnTo>
                <a:lnTo>
                  <a:pt x="4658" y="341"/>
                </a:lnTo>
                <a:lnTo>
                  <a:pt x="4662" y="352"/>
                </a:lnTo>
                <a:lnTo>
                  <a:pt x="4665" y="365"/>
                </a:lnTo>
                <a:lnTo>
                  <a:pt x="4668" y="376"/>
                </a:lnTo>
                <a:lnTo>
                  <a:pt x="4670" y="390"/>
                </a:lnTo>
                <a:lnTo>
                  <a:pt x="4672" y="402"/>
                </a:lnTo>
                <a:lnTo>
                  <a:pt x="4673" y="415"/>
                </a:lnTo>
                <a:lnTo>
                  <a:pt x="4674" y="429"/>
                </a:lnTo>
                <a:close/>
                <a:moveTo>
                  <a:pt x="3738" y="832"/>
                </a:moveTo>
                <a:lnTo>
                  <a:pt x="3887" y="832"/>
                </a:lnTo>
                <a:lnTo>
                  <a:pt x="3887" y="24"/>
                </a:lnTo>
                <a:lnTo>
                  <a:pt x="3738" y="24"/>
                </a:lnTo>
                <a:lnTo>
                  <a:pt x="3738" y="832"/>
                </a:lnTo>
                <a:close/>
                <a:moveTo>
                  <a:pt x="0" y="24"/>
                </a:moveTo>
                <a:lnTo>
                  <a:pt x="0" y="832"/>
                </a:lnTo>
                <a:lnTo>
                  <a:pt x="150" y="832"/>
                </a:lnTo>
                <a:lnTo>
                  <a:pt x="150" y="565"/>
                </a:lnTo>
                <a:lnTo>
                  <a:pt x="442" y="565"/>
                </a:lnTo>
                <a:lnTo>
                  <a:pt x="519" y="416"/>
                </a:lnTo>
                <a:lnTo>
                  <a:pt x="150" y="416"/>
                </a:lnTo>
                <a:lnTo>
                  <a:pt x="150" y="174"/>
                </a:lnTo>
                <a:lnTo>
                  <a:pt x="555" y="174"/>
                </a:lnTo>
                <a:lnTo>
                  <a:pt x="555" y="24"/>
                </a:lnTo>
                <a:lnTo>
                  <a:pt x="0" y="24"/>
                </a:lnTo>
                <a:close/>
                <a:moveTo>
                  <a:pt x="1624" y="24"/>
                </a:moveTo>
                <a:lnTo>
                  <a:pt x="1624" y="617"/>
                </a:lnTo>
                <a:lnTo>
                  <a:pt x="1315" y="24"/>
                </a:lnTo>
                <a:lnTo>
                  <a:pt x="1104" y="24"/>
                </a:lnTo>
                <a:lnTo>
                  <a:pt x="1104" y="832"/>
                </a:lnTo>
                <a:lnTo>
                  <a:pt x="1252" y="832"/>
                </a:lnTo>
                <a:lnTo>
                  <a:pt x="1252" y="239"/>
                </a:lnTo>
                <a:lnTo>
                  <a:pt x="1563" y="832"/>
                </a:lnTo>
                <a:lnTo>
                  <a:pt x="1774" y="832"/>
                </a:lnTo>
                <a:lnTo>
                  <a:pt x="1774" y="24"/>
                </a:lnTo>
                <a:lnTo>
                  <a:pt x="1624" y="24"/>
                </a:lnTo>
                <a:close/>
                <a:moveTo>
                  <a:pt x="723" y="832"/>
                </a:moveTo>
                <a:lnTo>
                  <a:pt x="872" y="832"/>
                </a:lnTo>
                <a:lnTo>
                  <a:pt x="872" y="24"/>
                </a:lnTo>
                <a:lnTo>
                  <a:pt x="723" y="24"/>
                </a:lnTo>
                <a:lnTo>
                  <a:pt x="723" y="832"/>
                </a:lnTo>
                <a:close/>
              </a:path>
            </a:pathLst>
          </a:custGeom>
          <a:solidFill>
            <a:srgbClr val="D51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cxnSp>
        <p:nvCxnSpPr>
          <p:cNvPr id="8" name="Straight Connector 8"/>
          <p:cNvCxnSpPr/>
          <p:nvPr/>
        </p:nvCxnSpPr>
        <p:spPr>
          <a:xfrm>
            <a:off x="6240016" y="2492896"/>
            <a:ext cx="5112197"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Isosceles Triangle 10"/>
          <p:cNvSpPr/>
          <p:nvPr/>
        </p:nvSpPr>
        <p:spPr>
          <a:xfrm flipV="1">
            <a:off x="2577914" y="0"/>
            <a:ext cx="2261864" cy="213285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15"/>
          <p:cNvSpPr>
            <a:spLocks noGrp="1"/>
          </p:cNvSpPr>
          <p:nvPr>
            <p:ph type="pic" sz="quarter" idx="13"/>
          </p:nvPr>
        </p:nvSpPr>
        <p:spPr bwMode="ltGray">
          <a:xfrm>
            <a:off x="0" y="0"/>
            <a:ext cx="6230353" cy="6858000"/>
          </a:xfrm>
          <a:custGeom>
            <a:avLst/>
            <a:gdLst/>
            <a:ahLst/>
            <a:cxnLst/>
            <a:rect l="l" t="t" r="r" b="b"/>
            <a:pathLst>
              <a:path w="6230353" h="6858000">
                <a:moveTo>
                  <a:pt x="6230353" y="6854866"/>
                </a:moveTo>
                <a:lnTo>
                  <a:pt x="6230353" y="6858000"/>
                </a:lnTo>
                <a:lnTo>
                  <a:pt x="6228691" y="6858000"/>
                </a:lnTo>
                <a:close/>
                <a:moveTo>
                  <a:pt x="0" y="0"/>
                </a:moveTo>
                <a:lnTo>
                  <a:pt x="2592287" y="0"/>
                </a:lnTo>
                <a:lnTo>
                  <a:pt x="6228691" y="6858000"/>
                </a:lnTo>
                <a:lnTo>
                  <a:pt x="0" y="6858000"/>
                </a:lnTo>
                <a:close/>
              </a:path>
            </a:pathLst>
          </a:custGeom>
          <a:blipFill>
            <a:blip r:embed="rId2"/>
            <a:stretch>
              <a:fillRect/>
            </a:stretch>
          </a:blip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a:solidFill>
                  <a:schemeClr val="bg1"/>
                </a:solidFill>
              </a:defRPr>
            </a:lvl1pPr>
          </a:lstStyle>
          <a:p>
            <a:r>
              <a:rPr lang="en-US" noProof="0"/>
              <a:t>Click icon to add picture</a:t>
            </a:r>
            <a:endParaRPr lang="fi-FI" noProof="0"/>
          </a:p>
        </p:txBody>
      </p:sp>
    </p:spTree>
    <p:extLst>
      <p:ext uri="{BB962C8B-B14F-4D97-AF65-F5344CB8AC3E}">
        <p14:creationId xmlns:p14="http://schemas.microsoft.com/office/powerpoint/2010/main" val="45440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fi-FI"/>
              <a:t>8.10.2019</a:t>
            </a:r>
            <a:endParaRPr lang="el-GR"/>
          </a:p>
        </p:txBody>
      </p:sp>
      <p:sp>
        <p:nvSpPr>
          <p:cNvPr id="5" name="Footer Placeholder 4"/>
          <p:cNvSpPr>
            <a:spLocks noGrp="1"/>
          </p:cNvSpPr>
          <p:nvPr>
            <p:ph type="ftr" sz="quarter" idx="11"/>
          </p:nvPr>
        </p:nvSpPr>
        <p:spPr/>
        <p:txBody>
          <a:bodyPr/>
          <a:lstStyle/>
          <a:p>
            <a:r>
              <a:rPr lang="fi-FI"/>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361610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222800" y="403200"/>
            <a:ext cx="7128000" cy="1296000"/>
          </a:xfrm>
        </p:spPr>
        <p:txBody>
          <a:bodyPr/>
          <a:lstStyle>
            <a:lvl1pPr>
              <a:lnSpc>
                <a:spcPct val="100000"/>
              </a:lnSpc>
              <a:defRPr sz="4000">
                <a:solidFill>
                  <a:schemeClr val="bg1"/>
                </a:solidFill>
              </a:defRPr>
            </a:lvl1pPr>
          </a:lstStyle>
          <a:p>
            <a:r>
              <a:rPr lang="en-US"/>
              <a:t>Click to edit Master title style</a:t>
            </a:r>
            <a:endParaRPr lang="fi-FI"/>
          </a:p>
        </p:txBody>
      </p:sp>
      <p:sp>
        <p:nvSpPr>
          <p:cNvPr id="3" name="Sisällön paikkamerkki 2"/>
          <p:cNvSpPr>
            <a:spLocks noGrp="1"/>
          </p:cNvSpPr>
          <p:nvPr>
            <p:ph idx="1"/>
          </p:nvPr>
        </p:nvSpPr>
        <p:spPr>
          <a:xfrm>
            <a:off x="4222800" y="1990800"/>
            <a:ext cx="7128000" cy="4032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cxnSp>
        <p:nvCxnSpPr>
          <p:cNvPr id="7" name="Straight Connector 6"/>
          <p:cNvCxnSpPr/>
          <p:nvPr/>
        </p:nvCxnSpPr>
        <p:spPr bwMode="hidden">
          <a:xfrm>
            <a:off x="809800" y="0"/>
            <a:ext cx="3630016"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hidden">
          <a:xfrm flipH="1">
            <a:off x="1940732" y="0"/>
            <a:ext cx="1130932" cy="21328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992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Väliotsikko">
    <p:bg>
      <p:bgPr>
        <a:solidFill>
          <a:schemeClr val="accent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31850" y="1555200"/>
            <a:ext cx="10515600" cy="3456000"/>
          </a:xfrm>
        </p:spPr>
        <p:txBody>
          <a:bodyPr anchor="ctr"/>
          <a:lstStyle>
            <a:lvl1pPr algn="ctr">
              <a:defRPr sz="4000">
                <a:solidFill>
                  <a:schemeClr val="bg1"/>
                </a:solidFill>
              </a:defRPr>
            </a:lvl1pPr>
          </a:lstStyle>
          <a:p>
            <a:r>
              <a:rPr lang="en-US"/>
              <a:t>Click to edit Master title style</a:t>
            </a:r>
            <a:endParaRPr lang="fi-FI"/>
          </a:p>
        </p:txBody>
      </p:sp>
      <p:sp>
        <p:nvSpPr>
          <p:cNvPr id="3" name="Tekstin paikkamerkki 2"/>
          <p:cNvSpPr>
            <a:spLocks noGrp="1"/>
          </p:cNvSpPr>
          <p:nvPr>
            <p:ph type="body" idx="1"/>
          </p:nvPr>
        </p:nvSpPr>
        <p:spPr>
          <a:xfrm>
            <a:off x="831850" y="5162550"/>
            <a:ext cx="10515600" cy="927100"/>
          </a:xfrm>
        </p:spPr>
        <p:txBody>
          <a:bodyPr/>
          <a:lstStyle>
            <a:lvl1pPr marL="0" indent="0" algn="ctr">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99084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Väliotsikk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31850" y="1555200"/>
            <a:ext cx="10515600" cy="3456000"/>
          </a:xfrm>
        </p:spPr>
        <p:txBody>
          <a:bodyPr anchor="ctr"/>
          <a:lstStyle>
            <a:lvl1pPr algn="ctr">
              <a:defRPr sz="4000">
                <a:solidFill>
                  <a:schemeClr val="bg1"/>
                </a:solidFill>
              </a:defRPr>
            </a:lvl1pPr>
          </a:lstStyle>
          <a:p>
            <a:r>
              <a:rPr lang="en-US"/>
              <a:t>Click to edit Master title style</a:t>
            </a:r>
            <a:endParaRPr lang="fi-FI"/>
          </a:p>
        </p:txBody>
      </p:sp>
      <p:sp>
        <p:nvSpPr>
          <p:cNvPr id="3" name="Tekstin paikkamerkki 2"/>
          <p:cNvSpPr>
            <a:spLocks noGrp="1"/>
          </p:cNvSpPr>
          <p:nvPr>
            <p:ph type="body" idx="1"/>
          </p:nvPr>
        </p:nvSpPr>
        <p:spPr>
          <a:xfrm>
            <a:off x="831850" y="5162550"/>
            <a:ext cx="10515600" cy="927100"/>
          </a:xfrm>
        </p:spPr>
        <p:txBody>
          <a:bodyPr/>
          <a:lstStyle>
            <a:lvl1pPr marL="0" indent="0" algn="ctr">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63040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Kuva ja teksti">
    <p:bg>
      <p:bgPr>
        <a:solidFill>
          <a:schemeClr val="accent3"/>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270800" y="1267200"/>
            <a:ext cx="4824000" cy="1008000"/>
          </a:xfrm>
        </p:spPr>
        <p:txBody>
          <a:bodyPr/>
          <a:lstStyle>
            <a:lvl1pPr>
              <a:lnSpc>
                <a:spcPct val="85000"/>
              </a:lnSpc>
              <a:defRPr sz="3600">
                <a:solidFill>
                  <a:schemeClr val="bg1"/>
                </a:solidFill>
              </a:defRPr>
            </a:lvl1pPr>
          </a:lstStyle>
          <a:p>
            <a:r>
              <a:rPr lang="en-US"/>
              <a:t>Click to edit Master title style</a:t>
            </a:r>
            <a:endParaRPr lang="fi-FI"/>
          </a:p>
        </p:txBody>
      </p:sp>
      <p:sp>
        <p:nvSpPr>
          <p:cNvPr id="8" name="Tekstin paikkamerkki 7"/>
          <p:cNvSpPr>
            <a:spLocks noGrp="1"/>
          </p:cNvSpPr>
          <p:nvPr>
            <p:ph type="body" sz="quarter" idx="14"/>
          </p:nvPr>
        </p:nvSpPr>
        <p:spPr>
          <a:xfrm>
            <a:off x="1270800" y="2566800"/>
            <a:ext cx="4824000" cy="345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Picture Placeholder 15"/>
          <p:cNvSpPr>
            <a:spLocks noGrp="1"/>
          </p:cNvSpPr>
          <p:nvPr>
            <p:ph type="pic" sz="quarter" idx="13"/>
          </p:nvPr>
        </p:nvSpPr>
        <p:spPr bwMode="hidden">
          <a:xfrm flipH="1">
            <a:off x="5961647" y="0"/>
            <a:ext cx="6230353" cy="6858000"/>
          </a:xfrm>
          <a:custGeom>
            <a:avLst/>
            <a:gdLst/>
            <a:ahLst/>
            <a:cxnLst/>
            <a:rect l="l" t="t" r="r" b="b"/>
            <a:pathLst>
              <a:path w="6230353" h="6858000">
                <a:moveTo>
                  <a:pt x="6230353" y="6854866"/>
                </a:moveTo>
                <a:lnTo>
                  <a:pt x="6230353" y="6858000"/>
                </a:lnTo>
                <a:lnTo>
                  <a:pt x="6228691" y="6858000"/>
                </a:lnTo>
                <a:close/>
                <a:moveTo>
                  <a:pt x="0" y="0"/>
                </a:moveTo>
                <a:lnTo>
                  <a:pt x="2592287" y="0"/>
                </a:lnTo>
                <a:lnTo>
                  <a:pt x="6228691" y="6858000"/>
                </a:lnTo>
                <a:lnTo>
                  <a:pt x="0" y="6858000"/>
                </a:lnTo>
                <a:close/>
              </a:path>
            </a:pathLst>
          </a:custGeom>
          <a:blipFill dpi="0" rotWithShape="0">
            <a:blip r:embed="rId2"/>
            <a:srcRect/>
            <a:stretch>
              <a:fillRect/>
            </a:stretch>
          </a:blipFill>
        </p:spPr>
        <p:txBody>
          <a:bodyPr anchor="b" anchorCtr="0"/>
          <a:lstStyle>
            <a:lvl1pPr marL="0" indent="0" algn="r">
              <a:spcBef>
                <a:spcPts val="0"/>
              </a:spcBef>
              <a:buNone/>
              <a:defRPr sz="1400" baseline="0">
                <a:solidFill>
                  <a:schemeClr val="bg1"/>
                </a:solidFill>
              </a:defRPr>
            </a:lvl1pPr>
          </a:lstStyle>
          <a:p>
            <a:r>
              <a:rPr lang="en-US"/>
              <a:t>Click icon to add picture</a:t>
            </a:r>
            <a:endParaRPr lang="en-GB"/>
          </a:p>
        </p:txBody>
      </p:sp>
      <p:sp>
        <p:nvSpPr>
          <p:cNvPr id="9" name="Päivämäärän paikkamerkki 8"/>
          <p:cNvSpPr>
            <a:spLocks noGrp="1"/>
          </p:cNvSpPr>
          <p:nvPr>
            <p:ph type="dt" sz="half" idx="15"/>
          </p:nvPr>
        </p:nvSpPr>
        <p:spPr/>
        <p:txBody>
          <a:bodyPr/>
          <a:lstStyle>
            <a:lvl1pPr>
              <a:defRPr>
                <a:solidFill>
                  <a:schemeClr val="bg1"/>
                </a:solidFill>
              </a:defRPr>
            </a:lvl1pPr>
          </a:lstStyle>
          <a:p>
            <a:r>
              <a:rPr lang="fi-FI"/>
              <a:t>8.10.2019</a:t>
            </a:r>
            <a:endParaRPr lang="en-US"/>
          </a:p>
        </p:txBody>
      </p:sp>
      <p:sp>
        <p:nvSpPr>
          <p:cNvPr id="10" name="Alatunnisteen paikkamerkki 9"/>
          <p:cNvSpPr>
            <a:spLocks noGrp="1"/>
          </p:cNvSpPr>
          <p:nvPr>
            <p:ph type="ftr" sz="quarter" idx="16"/>
          </p:nvPr>
        </p:nvSpPr>
        <p:spPr/>
        <p:txBody>
          <a:bodyPr/>
          <a:lstStyle>
            <a:lvl1pPr>
              <a:defRPr>
                <a:solidFill>
                  <a:schemeClr val="bg1"/>
                </a:solidFill>
              </a:defRPr>
            </a:lvl1pPr>
          </a:lstStyle>
          <a:p>
            <a:r>
              <a:rPr lang="en-US"/>
              <a:t>Demonstration stakeholder event 8.10.2019</a:t>
            </a:r>
          </a:p>
        </p:txBody>
      </p:sp>
      <p:sp>
        <p:nvSpPr>
          <p:cNvPr id="11" name="Dian numeron paikkamerkki 10"/>
          <p:cNvSpPr>
            <a:spLocks noGrp="1"/>
          </p:cNvSpPr>
          <p:nvPr>
            <p:ph type="sldNum" sz="quarter" idx="17"/>
          </p:nvPr>
        </p:nvSpPr>
        <p:spPr/>
        <p:txBody>
          <a:bodyPr/>
          <a:lstStyle>
            <a:lvl1pPr>
              <a:defRPr>
                <a:solidFill>
                  <a:schemeClr val="bg1"/>
                </a:solidFill>
              </a:defRPr>
            </a:lvl1pPr>
          </a:lstStyle>
          <a:p>
            <a:fld id="{00D5D6C7-EFD1-4D85-BC67-DBAB67D62EE1}" type="slidenum">
              <a:rPr lang="en-US" smtClean="0"/>
              <a:pPr/>
              <a:t>‹#›</a:t>
            </a:fld>
            <a:endParaRPr lang="en-US"/>
          </a:p>
        </p:txBody>
      </p:sp>
    </p:spTree>
    <p:extLst>
      <p:ext uri="{BB962C8B-B14F-4D97-AF65-F5344CB8AC3E}">
        <p14:creationId xmlns:p14="http://schemas.microsoft.com/office/powerpoint/2010/main" val="119963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aavio ja sisältö">
    <p:spTree>
      <p:nvGrpSpPr>
        <p:cNvPr id="1" name=""/>
        <p:cNvGrpSpPr/>
        <p:nvPr/>
      </p:nvGrpSpPr>
      <p:grpSpPr>
        <a:xfrm>
          <a:off x="0" y="0"/>
          <a:ext cx="0" cy="0"/>
          <a:chOff x="0" y="0"/>
          <a:chExt cx="0" cy="0"/>
        </a:xfrm>
      </p:grpSpPr>
      <p:sp>
        <p:nvSpPr>
          <p:cNvPr id="11" name="Otsikko 10"/>
          <p:cNvSpPr>
            <a:spLocks noGrp="1"/>
          </p:cNvSpPr>
          <p:nvPr>
            <p:ph type="title"/>
          </p:nvPr>
        </p:nvSpPr>
        <p:spPr/>
        <p:txBody>
          <a:bodyPr/>
          <a:lstStyle/>
          <a:p>
            <a:r>
              <a:rPr lang="en-US"/>
              <a:t>Click to edit Master title style</a:t>
            </a:r>
            <a:endParaRPr lang="fi-FI"/>
          </a:p>
        </p:txBody>
      </p:sp>
      <p:sp>
        <p:nvSpPr>
          <p:cNvPr id="15" name="Kaavion paikkamerkki 14"/>
          <p:cNvSpPr>
            <a:spLocks noGrp="1"/>
          </p:cNvSpPr>
          <p:nvPr>
            <p:ph type="chart" sz="quarter" idx="14"/>
          </p:nvPr>
        </p:nvSpPr>
        <p:spPr>
          <a:xfrm>
            <a:off x="838200" y="1558925"/>
            <a:ext cx="7128000" cy="4464050"/>
          </a:xfrm>
        </p:spPr>
        <p:txBody>
          <a:bodyPr/>
          <a:lstStyle>
            <a:lvl1pPr marL="0" indent="0">
              <a:buNone/>
              <a:defRPr/>
            </a:lvl1pPr>
          </a:lstStyle>
          <a:p>
            <a:r>
              <a:rPr lang="en-US"/>
              <a:t>Click icon to add chart</a:t>
            </a:r>
            <a:endParaRPr lang="fi-FI"/>
          </a:p>
        </p:txBody>
      </p:sp>
      <p:sp>
        <p:nvSpPr>
          <p:cNvPr id="13" name="Sisällön paikkamerkki 12"/>
          <p:cNvSpPr>
            <a:spLocks noGrp="1"/>
          </p:cNvSpPr>
          <p:nvPr>
            <p:ph sz="quarter" idx="13"/>
          </p:nvPr>
        </p:nvSpPr>
        <p:spPr>
          <a:xfrm>
            <a:off x="8254800" y="1558800"/>
            <a:ext cx="3096000" cy="44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Päivämäärän paikkamerkki 7"/>
          <p:cNvSpPr>
            <a:spLocks noGrp="1"/>
          </p:cNvSpPr>
          <p:nvPr>
            <p:ph type="dt" sz="half" idx="10"/>
          </p:nvPr>
        </p:nvSpPr>
        <p:spPr/>
        <p:txBody>
          <a:bodyPr/>
          <a:lstStyle/>
          <a:p>
            <a:r>
              <a:rPr lang="fi-FI"/>
              <a:t>8.10.2019</a:t>
            </a:r>
            <a:endParaRPr lang="en-US"/>
          </a:p>
        </p:txBody>
      </p:sp>
      <p:sp>
        <p:nvSpPr>
          <p:cNvPr id="9" name="Alatunnisteen paikkamerkki 8"/>
          <p:cNvSpPr>
            <a:spLocks noGrp="1"/>
          </p:cNvSpPr>
          <p:nvPr>
            <p:ph type="ftr" sz="quarter" idx="11"/>
          </p:nvPr>
        </p:nvSpPr>
        <p:spPr/>
        <p:txBody>
          <a:bodyPr/>
          <a:lstStyle/>
          <a:p>
            <a:r>
              <a:rPr lang="en-US"/>
              <a:t>Demonstration stakeholder event 8.10.2019</a:t>
            </a:r>
          </a:p>
        </p:txBody>
      </p:sp>
      <p:sp>
        <p:nvSpPr>
          <p:cNvPr id="10" name="Dian numeron paikkamerkki 9"/>
          <p:cNvSpPr>
            <a:spLocks noGrp="1"/>
          </p:cNvSpPr>
          <p:nvPr>
            <p:ph type="sldNum" sz="quarter" idx="12"/>
          </p:nvPr>
        </p:nvSpPr>
        <p:spPr/>
        <p:txBody>
          <a:bodyPr/>
          <a:lstStyle/>
          <a:p>
            <a:fld id="{00D5D6C7-EFD1-4D85-BC67-DBAB67D62EE1}" type="slidenum">
              <a:rPr lang="en-US" smtClean="0"/>
              <a:pPr/>
              <a:t>‹#›</a:t>
            </a:fld>
            <a:endParaRPr lang="en-US"/>
          </a:p>
        </p:txBody>
      </p:sp>
    </p:spTree>
    <p:extLst>
      <p:ext uri="{BB962C8B-B14F-4D97-AF65-F5344CB8AC3E}">
        <p14:creationId xmlns:p14="http://schemas.microsoft.com/office/powerpoint/2010/main" val="1459521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aksi sisältökohdetta">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838200" y="1555200"/>
            <a:ext cx="4968000" cy="44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6382800" y="1555200"/>
            <a:ext cx="4968000" cy="44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Päivämäärän paikkamerkki 7"/>
          <p:cNvSpPr>
            <a:spLocks noGrp="1"/>
          </p:cNvSpPr>
          <p:nvPr>
            <p:ph type="dt" sz="half" idx="10"/>
          </p:nvPr>
        </p:nvSpPr>
        <p:spPr/>
        <p:txBody>
          <a:bodyPr/>
          <a:lstStyle/>
          <a:p>
            <a:r>
              <a:rPr lang="fi-FI"/>
              <a:t>8.10.2019</a:t>
            </a:r>
            <a:endParaRPr lang="en-US"/>
          </a:p>
        </p:txBody>
      </p:sp>
      <p:sp>
        <p:nvSpPr>
          <p:cNvPr id="9" name="Alatunnisteen paikkamerkki 8"/>
          <p:cNvSpPr>
            <a:spLocks noGrp="1"/>
          </p:cNvSpPr>
          <p:nvPr>
            <p:ph type="ftr" sz="quarter" idx="11"/>
          </p:nvPr>
        </p:nvSpPr>
        <p:spPr/>
        <p:txBody>
          <a:bodyPr/>
          <a:lstStyle/>
          <a:p>
            <a:r>
              <a:rPr lang="en-US"/>
              <a:t>Demonstration stakeholder event 8.10.2019</a:t>
            </a:r>
          </a:p>
        </p:txBody>
      </p:sp>
      <p:sp>
        <p:nvSpPr>
          <p:cNvPr id="10" name="Dian numeron paikkamerkki 9"/>
          <p:cNvSpPr>
            <a:spLocks noGrp="1"/>
          </p:cNvSpPr>
          <p:nvPr>
            <p:ph type="sldNum" sz="quarter" idx="12"/>
          </p:nvPr>
        </p:nvSpPr>
        <p:spPr/>
        <p:txBody>
          <a:bodyPr/>
          <a:lstStyle/>
          <a:p>
            <a:fld id="{00D5D6C7-EFD1-4D85-BC67-DBAB67D62EE1}" type="slidenum">
              <a:rPr lang="en-US" smtClean="0"/>
              <a:t>‹#›</a:t>
            </a:fld>
            <a:endParaRPr lang="en-US"/>
          </a:p>
        </p:txBody>
      </p:sp>
      <p:sp>
        <p:nvSpPr>
          <p:cNvPr id="11" name="Otsikko 10"/>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210555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839788" y="1558800"/>
            <a:ext cx="4968000" cy="3600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Sisällön paikkamerkki 3"/>
          <p:cNvSpPr>
            <a:spLocks noGrp="1"/>
          </p:cNvSpPr>
          <p:nvPr>
            <p:ph sz="half" idx="2"/>
          </p:nvPr>
        </p:nvSpPr>
        <p:spPr>
          <a:xfrm>
            <a:off x="839788" y="1990800"/>
            <a:ext cx="4968000" cy="403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p:cNvSpPr>
            <a:spLocks noGrp="1"/>
          </p:cNvSpPr>
          <p:nvPr>
            <p:ph type="body" sz="quarter" idx="3"/>
          </p:nvPr>
        </p:nvSpPr>
        <p:spPr>
          <a:xfrm>
            <a:off x="6382800" y="1558800"/>
            <a:ext cx="4968000" cy="3600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Sisällön paikkamerkki 5"/>
          <p:cNvSpPr>
            <a:spLocks noGrp="1"/>
          </p:cNvSpPr>
          <p:nvPr>
            <p:ph sz="quarter" idx="4"/>
          </p:nvPr>
        </p:nvSpPr>
        <p:spPr>
          <a:xfrm>
            <a:off x="6382800" y="1990800"/>
            <a:ext cx="4968000" cy="403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Otsikko 9"/>
          <p:cNvSpPr>
            <a:spLocks noGrp="1"/>
          </p:cNvSpPr>
          <p:nvPr>
            <p:ph type="title"/>
          </p:nvPr>
        </p:nvSpPr>
        <p:spPr/>
        <p:txBody>
          <a:bodyPr/>
          <a:lstStyle/>
          <a:p>
            <a:r>
              <a:rPr lang="en-US"/>
              <a:t>Click to edit Master title style</a:t>
            </a:r>
            <a:endParaRPr lang="fi-FI"/>
          </a:p>
        </p:txBody>
      </p:sp>
      <p:sp>
        <p:nvSpPr>
          <p:cNvPr id="11" name="Päivämäärän paikkamerkki 10"/>
          <p:cNvSpPr>
            <a:spLocks noGrp="1"/>
          </p:cNvSpPr>
          <p:nvPr>
            <p:ph type="dt" sz="half" idx="10"/>
          </p:nvPr>
        </p:nvSpPr>
        <p:spPr/>
        <p:txBody>
          <a:bodyPr/>
          <a:lstStyle/>
          <a:p>
            <a:r>
              <a:rPr lang="fi-FI"/>
              <a:t>8.10.2019</a:t>
            </a:r>
            <a:endParaRPr lang="en-US"/>
          </a:p>
        </p:txBody>
      </p:sp>
      <p:sp>
        <p:nvSpPr>
          <p:cNvPr id="12" name="Alatunnisteen paikkamerkki 11"/>
          <p:cNvSpPr>
            <a:spLocks noGrp="1"/>
          </p:cNvSpPr>
          <p:nvPr>
            <p:ph type="ftr" sz="quarter" idx="11"/>
          </p:nvPr>
        </p:nvSpPr>
        <p:spPr/>
        <p:txBody>
          <a:bodyPr/>
          <a:lstStyle/>
          <a:p>
            <a:r>
              <a:rPr lang="en-US"/>
              <a:t>Demonstration stakeholder event 8.10.2019</a:t>
            </a:r>
          </a:p>
        </p:txBody>
      </p:sp>
      <p:sp>
        <p:nvSpPr>
          <p:cNvPr id="13" name="Dian numeron paikkamerkki 12"/>
          <p:cNvSpPr>
            <a:spLocks noGrp="1"/>
          </p:cNvSpPr>
          <p:nvPr>
            <p:ph type="sldNum" sz="quarter" idx="12"/>
          </p:nvPr>
        </p:nvSpPr>
        <p:spPr/>
        <p:txBody>
          <a:bodyPr/>
          <a:lstStyle/>
          <a:p>
            <a:fld id="{00D5D6C7-EFD1-4D85-BC67-DBAB67D62EE1}" type="slidenum">
              <a:rPr lang="en-US" smtClean="0"/>
              <a:t>‹#›</a:t>
            </a:fld>
            <a:endParaRPr lang="en-US"/>
          </a:p>
        </p:txBody>
      </p:sp>
    </p:spTree>
    <p:extLst>
      <p:ext uri="{BB962C8B-B14F-4D97-AF65-F5344CB8AC3E}">
        <p14:creationId xmlns:p14="http://schemas.microsoft.com/office/powerpoint/2010/main" val="3899284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6" name="Päivämäärän paikkamerkki 5"/>
          <p:cNvSpPr>
            <a:spLocks noGrp="1"/>
          </p:cNvSpPr>
          <p:nvPr>
            <p:ph type="dt" sz="half" idx="10"/>
          </p:nvPr>
        </p:nvSpPr>
        <p:spPr/>
        <p:txBody>
          <a:bodyPr/>
          <a:lstStyle/>
          <a:p>
            <a:r>
              <a:rPr lang="fi-FI"/>
              <a:t>8.10.2019</a:t>
            </a:r>
            <a:endParaRPr lang="en-US"/>
          </a:p>
        </p:txBody>
      </p:sp>
      <p:sp>
        <p:nvSpPr>
          <p:cNvPr id="7" name="Alatunnisteen paikkamerkki 6"/>
          <p:cNvSpPr>
            <a:spLocks noGrp="1"/>
          </p:cNvSpPr>
          <p:nvPr>
            <p:ph type="ftr" sz="quarter" idx="11"/>
          </p:nvPr>
        </p:nvSpPr>
        <p:spPr/>
        <p:txBody>
          <a:bodyPr/>
          <a:lstStyle/>
          <a:p>
            <a:r>
              <a:rPr lang="en-US"/>
              <a:t>Demonstration stakeholder event 8.10.2019</a:t>
            </a:r>
          </a:p>
        </p:txBody>
      </p:sp>
      <p:sp>
        <p:nvSpPr>
          <p:cNvPr id="8" name="Dian numeron paikkamerkki 7"/>
          <p:cNvSpPr>
            <a:spLocks noGrp="1"/>
          </p:cNvSpPr>
          <p:nvPr>
            <p:ph type="sldNum" sz="quarter" idx="12"/>
          </p:nvPr>
        </p:nvSpPr>
        <p:spPr/>
        <p:txBody>
          <a:bodyPr/>
          <a:lstStyle/>
          <a:p>
            <a:fld id="{00D5D6C7-EFD1-4D85-BC67-DBAB67D62EE1}" type="slidenum">
              <a:rPr lang="en-US" smtClean="0"/>
              <a:t>‹#›</a:t>
            </a:fld>
            <a:endParaRPr lang="en-US"/>
          </a:p>
        </p:txBody>
      </p:sp>
    </p:spTree>
    <p:extLst>
      <p:ext uri="{BB962C8B-B14F-4D97-AF65-F5344CB8AC3E}">
        <p14:creationId xmlns:p14="http://schemas.microsoft.com/office/powerpoint/2010/main" val="2916878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Päivämäärän paikkamerkki 4"/>
          <p:cNvSpPr>
            <a:spLocks noGrp="1"/>
          </p:cNvSpPr>
          <p:nvPr>
            <p:ph type="dt" sz="half" idx="10"/>
          </p:nvPr>
        </p:nvSpPr>
        <p:spPr/>
        <p:txBody>
          <a:bodyPr/>
          <a:lstStyle/>
          <a:p>
            <a:r>
              <a:rPr lang="fi-FI"/>
              <a:t>8.10.2019</a:t>
            </a:r>
            <a:endParaRPr lang="en-US"/>
          </a:p>
        </p:txBody>
      </p:sp>
      <p:sp>
        <p:nvSpPr>
          <p:cNvPr id="6" name="Alatunnisteen paikkamerkki 5"/>
          <p:cNvSpPr>
            <a:spLocks noGrp="1"/>
          </p:cNvSpPr>
          <p:nvPr>
            <p:ph type="ftr" sz="quarter" idx="11"/>
          </p:nvPr>
        </p:nvSpPr>
        <p:spPr/>
        <p:txBody>
          <a:bodyPr/>
          <a:lstStyle/>
          <a:p>
            <a:r>
              <a:rPr lang="en-US"/>
              <a:t>Demonstration stakeholder event 8.10.2019</a:t>
            </a:r>
          </a:p>
        </p:txBody>
      </p:sp>
      <p:sp>
        <p:nvSpPr>
          <p:cNvPr id="7" name="Dian numeron paikkamerkki 6"/>
          <p:cNvSpPr>
            <a:spLocks noGrp="1"/>
          </p:cNvSpPr>
          <p:nvPr>
            <p:ph type="sldNum" sz="quarter" idx="12"/>
          </p:nvPr>
        </p:nvSpPr>
        <p:spPr/>
        <p:txBody>
          <a:bodyPr/>
          <a:lstStyle/>
          <a:p>
            <a:fld id="{00D5D6C7-EFD1-4D85-BC67-DBAB67D62EE1}" type="slidenum">
              <a:rPr lang="en-US" smtClean="0"/>
              <a:t>‹#›</a:t>
            </a:fld>
            <a:endParaRPr lang="en-US"/>
          </a:p>
        </p:txBody>
      </p:sp>
    </p:spTree>
    <p:extLst>
      <p:ext uri="{BB962C8B-B14F-4D97-AF65-F5344CB8AC3E}">
        <p14:creationId xmlns:p14="http://schemas.microsoft.com/office/powerpoint/2010/main" val="3825225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Iso kuva">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a:solidFill>
            <a:schemeClr val="bg2"/>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a:lvl1pPr>
          </a:lstStyle>
          <a:p>
            <a:r>
              <a:rPr lang="en-US"/>
              <a:t>Click icon to add picture</a:t>
            </a:r>
            <a:endParaRPr lang="en-GB"/>
          </a:p>
        </p:txBody>
      </p:sp>
    </p:spTree>
    <p:extLst>
      <p:ext uri="{BB962C8B-B14F-4D97-AF65-F5344CB8AC3E}">
        <p14:creationId xmlns:p14="http://schemas.microsoft.com/office/powerpoint/2010/main" val="267761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r>
              <a:rPr lang="fi-FI"/>
              <a:t>8.10.2019</a:t>
            </a:r>
            <a:endParaRPr lang="el-GR"/>
          </a:p>
        </p:txBody>
      </p:sp>
      <p:sp>
        <p:nvSpPr>
          <p:cNvPr id="6" name="Footer Placeholder 5"/>
          <p:cNvSpPr>
            <a:spLocks noGrp="1"/>
          </p:cNvSpPr>
          <p:nvPr>
            <p:ph type="ftr" sz="quarter" idx="11"/>
          </p:nvPr>
        </p:nvSpPr>
        <p:spPr/>
        <p:txBody>
          <a:bodyPr/>
          <a:lstStyle/>
          <a:p>
            <a:r>
              <a:rPr lang="fi-FI"/>
              <a:t>Demonstration stakeholder event 8.10.2019</a:t>
            </a:r>
            <a:endParaRPr lang="el-GR"/>
          </a:p>
        </p:txBody>
      </p:sp>
      <p:sp>
        <p:nvSpPr>
          <p:cNvPr id="7" name="Slide Number Placeholder 6"/>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3047798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Lopetusdia FI">
    <p:spTree>
      <p:nvGrpSpPr>
        <p:cNvPr id="1" name=""/>
        <p:cNvGrpSpPr/>
        <p:nvPr/>
      </p:nvGrpSpPr>
      <p:grpSpPr>
        <a:xfrm>
          <a:off x="0" y="0"/>
          <a:ext cx="0" cy="0"/>
          <a:chOff x="0" y="0"/>
          <a:chExt cx="0" cy="0"/>
        </a:xfrm>
      </p:grpSpPr>
      <p:sp>
        <p:nvSpPr>
          <p:cNvPr id="11" name="Rectangle 8"/>
          <p:cNvSpPr/>
          <p:nvPr/>
        </p:nvSpPr>
        <p:spPr bwMode="white">
          <a:xfrm>
            <a:off x="0" y="3933826"/>
            <a:ext cx="4333408" cy="2924174"/>
          </a:xfrm>
          <a:custGeom>
            <a:avLst/>
            <a:gdLst/>
            <a:ahLst/>
            <a:cxnLst/>
            <a:rect l="l" t="t" r="r" b="b"/>
            <a:pathLst>
              <a:path w="4333411" h="2924176">
                <a:moveTo>
                  <a:pt x="2782888" y="0"/>
                </a:moveTo>
                <a:lnTo>
                  <a:pt x="2782889" y="1"/>
                </a:lnTo>
                <a:lnTo>
                  <a:pt x="2783632" y="1"/>
                </a:lnTo>
                <a:lnTo>
                  <a:pt x="2783632" y="1403"/>
                </a:lnTo>
                <a:lnTo>
                  <a:pt x="4333411" y="2924175"/>
                </a:lnTo>
                <a:lnTo>
                  <a:pt x="2783632" y="2924175"/>
                </a:lnTo>
                <a:lnTo>
                  <a:pt x="2783632" y="2924176"/>
                </a:lnTo>
                <a:lnTo>
                  <a:pt x="0" y="2924176"/>
                </a:lnTo>
                <a:lnTo>
                  <a:pt x="0" y="1"/>
                </a:lnTo>
                <a:lnTo>
                  <a:pt x="2782888"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Freeform 6"/>
          <p:cNvSpPr>
            <a:spLocks noChangeAspect="1" noEditPoints="1"/>
          </p:cNvSpPr>
          <p:nvPr/>
        </p:nvSpPr>
        <p:spPr bwMode="auto">
          <a:xfrm>
            <a:off x="9048328" y="5612183"/>
            <a:ext cx="2306861" cy="409205"/>
          </a:xfrm>
          <a:custGeom>
            <a:avLst/>
            <a:gdLst>
              <a:gd name="T0" fmla="*/ 2515 w 4822"/>
              <a:gd name="T1" fmla="*/ 636 h 856"/>
              <a:gd name="T2" fmla="*/ 2410 w 4822"/>
              <a:gd name="T3" fmla="*/ 696 h 856"/>
              <a:gd name="T4" fmla="*/ 2287 w 4822"/>
              <a:gd name="T5" fmla="*/ 701 h 856"/>
              <a:gd name="T6" fmla="*/ 2182 w 4822"/>
              <a:gd name="T7" fmla="*/ 651 h 856"/>
              <a:gd name="T8" fmla="*/ 2121 w 4822"/>
              <a:gd name="T9" fmla="*/ 584 h 856"/>
              <a:gd name="T10" fmla="*/ 2081 w 4822"/>
              <a:gd name="T11" fmla="*/ 484 h 856"/>
              <a:gd name="T12" fmla="*/ 2081 w 4822"/>
              <a:gd name="T13" fmla="*/ 372 h 856"/>
              <a:gd name="T14" fmla="*/ 2121 w 4822"/>
              <a:gd name="T15" fmla="*/ 272 h 856"/>
              <a:gd name="T16" fmla="*/ 2172 w 4822"/>
              <a:gd name="T17" fmla="*/ 212 h 856"/>
              <a:gd name="T18" fmla="*/ 2260 w 4822"/>
              <a:gd name="T19" fmla="*/ 162 h 856"/>
              <a:gd name="T20" fmla="*/ 2368 w 4822"/>
              <a:gd name="T21" fmla="*/ 151 h 856"/>
              <a:gd name="T22" fmla="*/ 2472 w 4822"/>
              <a:gd name="T23" fmla="*/ 187 h 856"/>
              <a:gd name="T24" fmla="*/ 2642 w 4822"/>
              <a:gd name="T25" fmla="*/ 137 h 856"/>
              <a:gd name="T26" fmla="*/ 2496 w 4822"/>
              <a:gd name="T27" fmla="*/ 32 h 856"/>
              <a:gd name="T28" fmla="*/ 2339 w 4822"/>
              <a:gd name="T29" fmla="*/ 0 h 856"/>
              <a:gd name="T30" fmla="*/ 2197 w 4822"/>
              <a:gd name="T31" fmla="*/ 26 h 856"/>
              <a:gd name="T32" fmla="*/ 2062 w 4822"/>
              <a:gd name="T33" fmla="*/ 111 h 856"/>
              <a:gd name="T34" fmla="*/ 1986 w 4822"/>
              <a:gd name="T35" fmla="*/ 206 h 856"/>
              <a:gd name="T36" fmla="*/ 1931 w 4822"/>
              <a:gd name="T37" fmla="*/ 362 h 856"/>
              <a:gd name="T38" fmla="*/ 1935 w 4822"/>
              <a:gd name="T39" fmla="*/ 515 h 856"/>
              <a:gd name="T40" fmla="*/ 1977 w 4822"/>
              <a:gd name="T41" fmla="*/ 632 h 856"/>
              <a:gd name="T42" fmla="*/ 2062 w 4822"/>
              <a:gd name="T43" fmla="*/ 745 h 856"/>
              <a:gd name="T44" fmla="*/ 2178 w 4822"/>
              <a:gd name="T45" fmla="*/ 822 h 856"/>
              <a:gd name="T46" fmla="*/ 2318 w 4822"/>
              <a:gd name="T47" fmla="*/ 856 h 856"/>
              <a:gd name="T48" fmla="*/ 2461 w 4822"/>
              <a:gd name="T49" fmla="*/ 837 h 856"/>
              <a:gd name="T50" fmla="*/ 2601 w 4822"/>
              <a:gd name="T51" fmla="*/ 759 h 856"/>
              <a:gd name="T52" fmla="*/ 2681 w 4822"/>
              <a:gd name="T53" fmla="*/ 667 h 856"/>
              <a:gd name="T54" fmla="*/ 2743 w 4822"/>
              <a:gd name="T55" fmla="*/ 515 h 856"/>
              <a:gd name="T56" fmla="*/ 3554 w 4822"/>
              <a:gd name="T57" fmla="*/ 281 h 856"/>
              <a:gd name="T58" fmla="*/ 3539 w 4822"/>
              <a:gd name="T59" fmla="*/ 201 h 856"/>
              <a:gd name="T60" fmla="*/ 3484 w 4822"/>
              <a:gd name="T61" fmla="*/ 112 h 856"/>
              <a:gd name="T62" fmla="*/ 3402 w 4822"/>
              <a:gd name="T63" fmla="*/ 51 h 856"/>
              <a:gd name="T64" fmla="*/ 3298 w 4822"/>
              <a:gd name="T65" fmla="*/ 25 h 856"/>
              <a:gd name="T66" fmla="*/ 3538 w 4822"/>
              <a:gd name="T67" fmla="*/ 832 h 856"/>
              <a:gd name="T68" fmla="*/ 3484 w 4822"/>
              <a:gd name="T69" fmla="*/ 477 h 856"/>
              <a:gd name="T70" fmla="*/ 3535 w 4822"/>
              <a:gd name="T71" fmla="*/ 395 h 856"/>
              <a:gd name="T72" fmla="*/ 3403 w 4822"/>
              <a:gd name="T73" fmla="*/ 307 h 856"/>
              <a:gd name="T74" fmla="*/ 3361 w 4822"/>
              <a:gd name="T75" fmla="*/ 389 h 856"/>
              <a:gd name="T76" fmla="*/ 3283 w 4822"/>
              <a:gd name="T77" fmla="*/ 416 h 856"/>
              <a:gd name="T78" fmla="*/ 3341 w 4822"/>
              <a:gd name="T79" fmla="*/ 189 h 856"/>
              <a:gd name="T80" fmla="*/ 3398 w 4822"/>
              <a:gd name="T81" fmla="*/ 259 h 856"/>
              <a:gd name="T82" fmla="*/ 4818 w 4822"/>
              <a:gd name="T83" fmla="*/ 366 h 856"/>
              <a:gd name="T84" fmla="*/ 4764 w 4822"/>
              <a:gd name="T85" fmla="*/ 219 h 856"/>
              <a:gd name="T86" fmla="*/ 4660 w 4822"/>
              <a:gd name="T87" fmla="*/ 105 h 856"/>
              <a:gd name="T88" fmla="*/ 4521 w 4822"/>
              <a:gd name="T89" fmla="*/ 36 h 856"/>
              <a:gd name="T90" fmla="*/ 4420 w 4822"/>
              <a:gd name="T91" fmla="*/ 832 h 856"/>
              <a:gd name="T92" fmla="*/ 4577 w 4822"/>
              <a:gd name="T93" fmla="*/ 800 h 856"/>
              <a:gd name="T94" fmla="*/ 4704 w 4822"/>
              <a:gd name="T95" fmla="*/ 714 h 856"/>
              <a:gd name="T96" fmla="*/ 4791 w 4822"/>
              <a:gd name="T97" fmla="*/ 585 h 856"/>
              <a:gd name="T98" fmla="*/ 4822 w 4822"/>
              <a:gd name="T99" fmla="*/ 429 h 856"/>
              <a:gd name="T100" fmla="*/ 4654 w 4822"/>
              <a:gd name="T101" fmla="*/ 527 h 856"/>
              <a:gd name="T102" fmla="*/ 4599 w 4822"/>
              <a:gd name="T103" fmla="*/ 609 h 856"/>
              <a:gd name="T104" fmla="*/ 4518 w 4822"/>
              <a:gd name="T105" fmla="*/ 662 h 856"/>
              <a:gd name="T106" fmla="*/ 4420 w 4822"/>
              <a:gd name="T107" fmla="*/ 682 h 856"/>
              <a:gd name="T108" fmla="*/ 4494 w 4822"/>
              <a:gd name="T109" fmla="*/ 185 h 856"/>
              <a:gd name="T110" fmla="*/ 4580 w 4822"/>
              <a:gd name="T111" fmla="*/ 231 h 856"/>
              <a:gd name="T112" fmla="*/ 4643 w 4822"/>
              <a:gd name="T113" fmla="*/ 306 h 856"/>
              <a:gd name="T114" fmla="*/ 4672 w 4822"/>
              <a:gd name="T115" fmla="*/ 402 h 856"/>
              <a:gd name="T116" fmla="*/ 0 w 4822"/>
              <a:gd name="T117" fmla="*/ 24 h 856"/>
              <a:gd name="T118" fmla="*/ 555 w 4822"/>
              <a:gd name="T119" fmla="*/ 174 h 856"/>
              <a:gd name="T120" fmla="*/ 1252 w 4822"/>
              <a:gd name="T121" fmla="*/ 832 h 856"/>
              <a:gd name="T122" fmla="*/ 872 w 4822"/>
              <a:gd name="T123" fmla="*/ 2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22" h="856">
                <a:moveTo>
                  <a:pt x="2299" y="416"/>
                </a:moveTo>
                <a:lnTo>
                  <a:pt x="2378" y="565"/>
                </a:lnTo>
                <a:lnTo>
                  <a:pt x="2568" y="565"/>
                </a:lnTo>
                <a:lnTo>
                  <a:pt x="2558" y="581"/>
                </a:lnTo>
                <a:lnTo>
                  <a:pt x="2550" y="596"/>
                </a:lnTo>
                <a:lnTo>
                  <a:pt x="2538" y="610"/>
                </a:lnTo>
                <a:lnTo>
                  <a:pt x="2527" y="624"/>
                </a:lnTo>
                <a:lnTo>
                  <a:pt x="2515" y="636"/>
                </a:lnTo>
                <a:lnTo>
                  <a:pt x="2501" y="647"/>
                </a:lnTo>
                <a:lnTo>
                  <a:pt x="2487" y="657"/>
                </a:lnTo>
                <a:lnTo>
                  <a:pt x="2474" y="667"/>
                </a:lnTo>
                <a:lnTo>
                  <a:pt x="2459" y="676"/>
                </a:lnTo>
                <a:lnTo>
                  <a:pt x="2442" y="685"/>
                </a:lnTo>
                <a:lnTo>
                  <a:pt x="2435" y="687"/>
                </a:lnTo>
                <a:lnTo>
                  <a:pt x="2426" y="691"/>
                </a:lnTo>
                <a:lnTo>
                  <a:pt x="2410" y="696"/>
                </a:lnTo>
                <a:lnTo>
                  <a:pt x="2393" y="701"/>
                </a:lnTo>
                <a:lnTo>
                  <a:pt x="2375" y="704"/>
                </a:lnTo>
                <a:lnTo>
                  <a:pt x="2358" y="706"/>
                </a:lnTo>
                <a:lnTo>
                  <a:pt x="2339" y="707"/>
                </a:lnTo>
                <a:lnTo>
                  <a:pt x="2325" y="706"/>
                </a:lnTo>
                <a:lnTo>
                  <a:pt x="2313" y="705"/>
                </a:lnTo>
                <a:lnTo>
                  <a:pt x="2299" y="704"/>
                </a:lnTo>
                <a:lnTo>
                  <a:pt x="2287" y="701"/>
                </a:lnTo>
                <a:lnTo>
                  <a:pt x="2273" y="699"/>
                </a:lnTo>
                <a:lnTo>
                  <a:pt x="2260" y="695"/>
                </a:lnTo>
                <a:lnTo>
                  <a:pt x="2237" y="685"/>
                </a:lnTo>
                <a:lnTo>
                  <a:pt x="2225" y="680"/>
                </a:lnTo>
                <a:lnTo>
                  <a:pt x="2214" y="674"/>
                </a:lnTo>
                <a:lnTo>
                  <a:pt x="2203" y="666"/>
                </a:lnTo>
                <a:lnTo>
                  <a:pt x="2192" y="659"/>
                </a:lnTo>
                <a:lnTo>
                  <a:pt x="2182" y="651"/>
                </a:lnTo>
                <a:lnTo>
                  <a:pt x="2172" y="644"/>
                </a:lnTo>
                <a:lnTo>
                  <a:pt x="2162" y="635"/>
                </a:lnTo>
                <a:lnTo>
                  <a:pt x="2158" y="630"/>
                </a:lnTo>
                <a:lnTo>
                  <a:pt x="2153" y="625"/>
                </a:lnTo>
                <a:lnTo>
                  <a:pt x="2144" y="615"/>
                </a:lnTo>
                <a:lnTo>
                  <a:pt x="2136" y="605"/>
                </a:lnTo>
                <a:lnTo>
                  <a:pt x="2128" y="595"/>
                </a:lnTo>
                <a:lnTo>
                  <a:pt x="2121" y="584"/>
                </a:lnTo>
                <a:lnTo>
                  <a:pt x="2114" y="572"/>
                </a:lnTo>
                <a:lnTo>
                  <a:pt x="2108" y="561"/>
                </a:lnTo>
                <a:lnTo>
                  <a:pt x="2102" y="549"/>
                </a:lnTo>
                <a:lnTo>
                  <a:pt x="2097" y="536"/>
                </a:lnTo>
                <a:lnTo>
                  <a:pt x="2092" y="524"/>
                </a:lnTo>
                <a:lnTo>
                  <a:pt x="2088" y="511"/>
                </a:lnTo>
                <a:lnTo>
                  <a:pt x="2084" y="497"/>
                </a:lnTo>
                <a:lnTo>
                  <a:pt x="2081" y="484"/>
                </a:lnTo>
                <a:lnTo>
                  <a:pt x="2079" y="470"/>
                </a:lnTo>
                <a:lnTo>
                  <a:pt x="2077" y="456"/>
                </a:lnTo>
                <a:lnTo>
                  <a:pt x="2076" y="442"/>
                </a:lnTo>
                <a:lnTo>
                  <a:pt x="2076" y="429"/>
                </a:lnTo>
                <a:lnTo>
                  <a:pt x="2076" y="414"/>
                </a:lnTo>
                <a:lnTo>
                  <a:pt x="2077" y="400"/>
                </a:lnTo>
                <a:lnTo>
                  <a:pt x="2079" y="386"/>
                </a:lnTo>
                <a:lnTo>
                  <a:pt x="2081" y="372"/>
                </a:lnTo>
                <a:lnTo>
                  <a:pt x="2084" y="359"/>
                </a:lnTo>
                <a:lnTo>
                  <a:pt x="2088" y="345"/>
                </a:lnTo>
                <a:lnTo>
                  <a:pt x="2092" y="332"/>
                </a:lnTo>
                <a:lnTo>
                  <a:pt x="2097" y="320"/>
                </a:lnTo>
                <a:lnTo>
                  <a:pt x="2102" y="307"/>
                </a:lnTo>
                <a:lnTo>
                  <a:pt x="2108" y="295"/>
                </a:lnTo>
                <a:lnTo>
                  <a:pt x="2114" y="284"/>
                </a:lnTo>
                <a:lnTo>
                  <a:pt x="2121" y="272"/>
                </a:lnTo>
                <a:lnTo>
                  <a:pt x="2124" y="266"/>
                </a:lnTo>
                <a:lnTo>
                  <a:pt x="2128" y="261"/>
                </a:lnTo>
                <a:lnTo>
                  <a:pt x="2136" y="251"/>
                </a:lnTo>
                <a:lnTo>
                  <a:pt x="2141" y="246"/>
                </a:lnTo>
                <a:lnTo>
                  <a:pt x="2144" y="241"/>
                </a:lnTo>
                <a:lnTo>
                  <a:pt x="2153" y="231"/>
                </a:lnTo>
                <a:lnTo>
                  <a:pt x="2162" y="221"/>
                </a:lnTo>
                <a:lnTo>
                  <a:pt x="2172" y="212"/>
                </a:lnTo>
                <a:lnTo>
                  <a:pt x="2182" y="205"/>
                </a:lnTo>
                <a:lnTo>
                  <a:pt x="2192" y="197"/>
                </a:lnTo>
                <a:lnTo>
                  <a:pt x="2203" y="190"/>
                </a:lnTo>
                <a:lnTo>
                  <a:pt x="2214" y="182"/>
                </a:lnTo>
                <a:lnTo>
                  <a:pt x="2225" y="176"/>
                </a:lnTo>
                <a:lnTo>
                  <a:pt x="2237" y="171"/>
                </a:lnTo>
                <a:lnTo>
                  <a:pt x="2249" y="166"/>
                </a:lnTo>
                <a:lnTo>
                  <a:pt x="2260" y="162"/>
                </a:lnTo>
                <a:lnTo>
                  <a:pt x="2273" y="159"/>
                </a:lnTo>
                <a:lnTo>
                  <a:pt x="2287" y="155"/>
                </a:lnTo>
                <a:lnTo>
                  <a:pt x="2299" y="152"/>
                </a:lnTo>
                <a:lnTo>
                  <a:pt x="2313" y="151"/>
                </a:lnTo>
                <a:lnTo>
                  <a:pt x="2325" y="150"/>
                </a:lnTo>
                <a:lnTo>
                  <a:pt x="2339" y="150"/>
                </a:lnTo>
                <a:lnTo>
                  <a:pt x="2354" y="150"/>
                </a:lnTo>
                <a:lnTo>
                  <a:pt x="2368" y="151"/>
                </a:lnTo>
                <a:lnTo>
                  <a:pt x="2381" y="152"/>
                </a:lnTo>
                <a:lnTo>
                  <a:pt x="2395" y="156"/>
                </a:lnTo>
                <a:lnTo>
                  <a:pt x="2409" y="160"/>
                </a:lnTo>
                <a:lnTo>
                  <a:pt x="2422" y="164"/>
                </a:lnTo>
                <a:lnTo>
                  <a:pt x="2435" y="169"/>
                </a:lnTo>
                <a:lnTo>
                  <a:pt x="2447" y="174"/>
                </a:lnTo>
                <a:lnTo>
                  <a:pt x="2460" y="181"/>
                </a:lnTo>
                <a:lnTo>
                  <a:pt x="2472" y="187"/>
                </a:lnTo>
                <a:lnTo>
                  <a:pt x="2484" y="195"/>
                </a:lnTo>
                <a:lnTo>
                  <a:pt x="2495" y="204"/>
                </a:lnTo>
                <a:lnTo>
                  <a:pt x="2505" y="212"/>
                </a:lnTo>
                <a:lnTo>
                  <a:pt x="2516" y="221"/>
                </a:lnTo>
                <a:lnTo>
                  <a:pt x="2525" y="231"/>
                </a:lnTo>
                <a:lnTo>
                  <a:pt x="2535" y="241"/>
                </a:lnTo>
                <a:lnTo>
                  <a:pt x="2656" y="154"/>
                </a:lnTo>
                <a:lnTo>
                  <a:pt x="2642" y="137"/>
                </a:lnTo>
                <a:lnTo>
                  <a:pt x="2626" y="121"/>
                </a:lnTo>
                <a:lnTo>
                  <a:pt x="2610" y="105"/>
                </a:lnTo>
                <a:lnTo>
                  <a:pt x="2592" y="90"/>
                </a:lnTo>
                <a:lnTo>
                  <a:pt x="2575" y="76"/>
                </a:lnTo>
                <a:lnTo>
                  <a:pt x="2556" y="64"/>
                </a:lnTo>
                <a:lnTo>
                  <a:pt x="2537" y="52"/>
                </a:lnTo>
                <a:lnTo>
                  <a:pt x="2517" y="41"/>
                </a:lnTo>
                <a:lnTo>
                  <a:pt x="2496" y="32"/>
                </a:lnTo>
                <a:lnTo>
                  <a:pt x="2486" y="27"/>
                </a:lnTo>
                <a:lnTo>
                  <a:pt x="2475" y="24"/>
                </a:lnTo>
                <a:lnTo>
                  <a:pt x="2454" y="16"/>
                </a:lnTo>
                <a:lnTo>
                  <a:pt x="2431" y="11"/>
                </a:lnTo>
                <a:lnTo>
                  <a:pt x="2409" y="6"/>
                </a:lnTo>
                <a:lnTo>
                  <a:pt x="2386" y="2"/>
                </a:lnTo>
                <a:lnTo>
                  <a:pt x="2363" y="0"/>
                </a:lnTo>
                <a:lnTo>
                  <a:pt x="2339" y="0"/>
                </a:lnTo>
                <a:lnTo>
                  <a:pt x="2318" y="0"/>
                </a:lnTo>
                <a:lnTo>
                  <a:pt x="2296" y="2"/>
                </a:lnTo>
                <a:lnTo>
                  <a:pt x="2277" y="5"/>
                </a:lnTo>
                <a:lnTo>
                  <a:pt x="2267" y="6"/>
                </a:lnTo>
                <a:lnTo>
                  <a:pt x="2257" y="9"/>
                </a:lnTo>
                <a:lnTo>
                  <a:pt x="2237" y="14"/>
                </a:lnTo>
                <a:lnTo>
                  <a:pt x="2217" y="19"/>
                </a:lnTo>
                <a:lnTo>
                  <a:pt x="2197" y="26"/>
                </a:lnTo>
                <a:lnTo>
                  <a:pt x="2178" y="34"/>
                </a:lnTo>
                <a:lnTo>
                  <a:pt x="2161" y="42"/>
                </a:lnTo>
                <a:lnTo>
                  <a:pt x="2143" y="51"/>
                </a:lnTo>
                <a:lnTo>
                  <a:pt x="2126" y="62"/>
                </a:lnTo>
                <a:lnTo>
                  <a:pt x="2108" y="72"/>
                </a:lnTo>
                <a:lnTo>
                  <a:pt x="2092" y="85"/>
                </a:lnTo>
                <a:lnTo>
                  <a:pt x="2077" y="97"/>
                </a:lnTo>
                <a:lnTo>
                  <a:pt x="2062" y="111"/>
                </a:lnTo>
                <a:lnTo>
                  <a:pt x="2047" y="125"/>
                </a:lnTo>
                <a:lnTo>
                  <a:pt x="2041" y="132"/>
                </a:lnTo>
                <a:lnTo>
                  <a:pt x="2033" y="140"/>
                </a:lnTo>
                <a:lnTo>
                  <a:pt x="2021" y="156"/>
                </a:lnTo>
                <a:lnTo>
                  <a:pt x="2015" y="164"/>
                </a:lnTo>
                <a:lnTo>
                  <a:pt x="2008" y="172"/>
                </a:lnTo>
                <a:lnTo>
                  <a:pt x="1997" y="189"/>
                </a:lnTo>
                <a:lnTo>
                  <a:pt x="1986" y="206"/>
                </a:lnTo>
                <a:lnTo>
                  <a:pt x="1977" y="224"/>
                </a:lnTo>
                <a:lnTo>
                  <a:pt x="1967" y="242"/>
                </a:lnTo>
                <a:lnTo>
                  <a:pt x="1960" y="261"/>
                </a:lnTo>
                <a:lnTo>
                  <a:pt x="1952" y="281"/>
                </a:lnTo>
                <a:lnTo>
                  <a:pt x="1945" y="301"/>
                </a:lnTo>
                <a:lnTo>
                  <a:pt x="1940" y="321"/>
                </a:lnTo>
                <a:lnTo>
                  <a:pt x="1935" y="341"/>
                </a:lnTo>
                <a:lnTo>
                  <a:pt x="1931" y="362"/>
                </a:lnTo>
                <a:lnTo>
                  <a:pt x="1928" y="385"/>
                </a:lnTo>
                <a:lnTo>
                  <a:pt x="1927" y="406"/>
                </a:lnTo>
                <a:lnTo>
                  <a:pt x="1927" y="429"/>
                </a:lnTo>
                <a:lnTo>
                  <a:pt x="1927" y="450"/>
                </a:lnTo>
                <a:lnTo>
                  <a:pt x="1928" y="472"/>
                </a:lnTo>
                <a:lnTo>
                  <a:pt x="1931" y="494"/>
                </a:lnTo>
                <a:lnTo>
                  <a:pt x="1933" y="504"/>
                </a:lnTo>
                <a:lnTo>
                  <a:pt x="1935" y="515"/>
                </a:lnTo>
                <a:lnTo>
                  <a:pt x="1940" y="535"/>
                </a:lnTo>
                <a:lnTo>
                  <a:pt x="1942" y="545"/>
                </a:lnTo>
                <a:lnTo>
                  <a:pt x="1945" y="555"/>
                </a:lnTo>
                <a:lnTo>
                  <a:pt x="1952" y="575"/>
                </a:lnTo>
                <a:lnTo>
                  <a:pt x="1956" y="585"/>
                </a:lnTo>
                <a:lnTo>
                  <a:pt x="1960" y="595"/>
                </a:lnTo>
                <a:lnTo>
                  <a:pt x="1967" y="614"/>
                </a:lnTo>
                <a:lnTo>
                  <a:pt x="1977" y="632"/>
                </a:lnTo>
                <a:lnTo>
                  <a:pt x="1986" y="650"/>
                </a:lnTo>
                <a:lnTo>
                  <a:pt x="1997" y="667"/>
                </a:lnTo>
                <a:lnTo>
                  <a:pt x="2008" y="685"/>
                </a:lnTo>
                <a:lnTo>
                  <a:pt x="2021" y="700"/>
                </a:lnTo>
                <a:lnTo>
                  <a:pt x="2033" y="716"/>
                </a:lnTo>
                <a:lnTo>
                  <a:pt x="2047" y="731"/>
                </a:lnTo>
                <a:lnTo>
                  <a:pt x="2054" y="739"/>
                </a:lnTo>
                <a:lnTo>
                  <a:pt x="2062" y="745"/>
                </a:lnTo>
                <a:lnTo>
                  <a:pt x="2077" y="759"/>
                </a:lnTo>
                <a:lnTo>
                  <a:pt x="2092" y="771"/>
                </a:lnTo>
                <a:lnTo>
                  <a:pt x="2108" y="784"/>
                </a:lnTo>
                <a:lnTo>
                  <a:pt x="2126" y="795"/>
                </a:lnTo>
                <a:lnTo>
                  <a:pt x="2143" y="805"/>
                </a:lnTo>
                <a:lnTo>
                  <a:pt x="2161" y="814"/>
                </a:lnTo>
                <a:lnTo>
                  <a:pt x="2169" y="819"/>
                </a:lnTo>
                <a:lnTo>
                  <a:pt x="2178" y="822"/>
                </a:lnTo>
                <a:lnTo>
                  <a:pt x="2197" y="830"/>
                </a:lnTo>
                <a:lnTo>
                  <a:pt x="2217" y="837"/>
                </a:lnTo>
                <a:lnTo>
                  <a:pt x="2237" y="842"/>
                </a:lnTo>
                <a:lnTo>
                  <a:pt x="2245" y="845"/>
                </a:lnTo>
                <a:lnTo>
                  <a:pt x="2257" y="847"/>
                </a:lnTo>
                <a:lnTo>
                  <a:pt x="2277" y="851"/>
                </a:lnTo>
                <a:lnTo>
                  <a:pt x="2296" y="854"/>
                </a:lnTo>
                <a:lnTo>
                  <a:pt x="2318" y="856"/>
                </a:lnTo>
                <a:lnTo>
                  <a:pt x="2339" y="856"/>
                </a:lnTo>
                <a:lnTo>
                  <a:pt x="2360" y="856"/>
                </a:lnTo>
                <a:lnTo>
                  <a:pt x="2381" y="854"/>
                </a:lnTo>
                <a:lnTo>
                  <a:pt x="2401" y="851"/>
                </a:lnTo>
                <a:lnTo>
                  <a:pt x="2412" y="850"/>
                </a:lnTo>
                <a:lnTo>
                  <a:pt x="2422" y="847"/>
                </a:lnTo>
                <a:lnTo>
                  <a:pt x="2442" y="842"/>
                </a:lnTo>
                <a:lnTo>
                  <a:pt x="2461" y="837"/>
                </a:lnTo>
                <a:lnTo>
                  <a:pt x="2481" y="830"/>
                </a:lnTo>
                <a:lnTo>
                  <a:pt x="2500" y="822"/>
                </a:lnTo>
                <a:lnTo>
                  <a:pt x="2517" y="814"/>
                </a:lnTo>
                <a:lnTo>
                  <a:pt x="2536" y="805"/>
                </a:lnTo>
                <a:lnTo>
                  <a:pt x="2552" y="795"/>
                </a:lnTo>
                <a:lnTo>
                  <a:pt x="2570" y="784"/>
                </a:lnTo>
                <a:lnTo>
                  <a:pt x="2586" y="771"/>
                </a:lnTo>
                <a:lnTo>
                  <a:pt x="2601" y="759"/>
                </a:lnTo>
                <a:lnTo>
                  <a:pt x="2616" y="745"/>
                </a:lnTo>
                <a:lnTo>
                  <a:pt x="2631" y="731"/>
                </a:lnTo>
                <a:lnTo>
                  <a:pt x="2637" y="724"/>
                </a:lnTo>
                <a:lnTo>
                  <a:pt x="2645" y="716"/>
                </a:lnTo>
                <a:lnTo>
                  <a:pt x="2657" y="700"/>
                </a:lnTo>
                <a:lnTo>
                  <a:pt x="2663" y="692"/>
                </a:lnTo>
                <a:lnTo>
                  <a:pt x="2669" y="685"/>
                </a:lnTo>
                <a:lnTo>
                  <a:pt x="2681" y="667"/>
                </a:lnTo>
                <a:lnTo>
                  <a:pt x="2692" y="650"/>
                </a:lnTo>
                <a:lnTo>
                  <a:pt x="2702" y="632"/>
                </a:lnTo>
                <a:lnTo>
                  <a:pt x="2711" y="614"/>
                </a:lnTo>
                <a:lnTo>
                  <a:pt x="2719" y="595"/>
                </a:lnTo>
                <a:lnTo>
                  <a:pt x="2727" y="575"/>
                </a:lnTo>
                <a:lnTo>
                  <a:pt x="2733" y="555"/>
                </a:lnTo>
                <a:lnTo>
                  <a:pt x="2738" y="535"/>
                </a:lnTo>
                <a:lnTo>
                  <a:pt x="2743" y="515"/>
                </a:lnTo>
                <a:lnTo>
                  <a:pt x="2747" y="494"/>
                </a:lnTo>
                <a:lnTo>
                  <a:pt x="2749" y="472"/>
                </a:lnTo>
                <a:lnTo>
                  <a:pt x="2751" y="450"/>
                </a:lnTo>
                <a:lnTo>
                  <a:pt x="2752" y="429"/>
                </a:lnTo>
                <a:lnTo>
                  <a:pt x="2751" y="416"/>
                </a:lnTo>
                <a:lnTo>
                  <a:pt x="2299" y="416"/>
                </a:lnTo>
                <a:close/>
                <a:moveTo>
                  <a:pt x="3555" y="295"/>
                </a:moveTo>
                <a:lnTo>
                  <a:pt x="3554" y="281"/>
                </a:lnTo>
                <a:lnTo>
                  <a:pt x="3554" y="267"/>
                </a:lnTo>
                <a:lnTo>
                  <a:pt x="3553" y="260"/>
                </a:lnTo>
                <a:lnTo>
                  <a:pt x="3551" y="254"/>
                </a:lnTo>
                <a:lnTo>
                  <a:pt x="3549" y="240"/>
                </a:lnTo>
                <a:lnTo>
                  <a:pt x="3546" y="227"/>
                </a:lnTo>
                <a:lnTo>
                  <a:pt x="3544" y="220"/>
                </a:lnTo>
                <a:lnTo>
                  <a:pt x="3543" y="214"/>
                </a:lnTo>
                <a:lnTo>
                  <a:pt x="3539" y="201"/>
                </a:lnTo>
                <a:lnTo>
                  <a:pt x="3534" y="189"/>
                </a:lnTo>
                <a:lnTo>
                  <a:pt x="3528" y="177"/>
                </a:lnTo>
                <a:lnTo>
                  <a:pt x="3523" y="166"/>
                </a:lnTo>
                <a:lnTo>
                  <a:pt x="3515" y="155"/>
                </a:lnTo>
                <a:lnTo>
                  <a:pt x="3509" y="144"/>
                </a:lnTo>
                <a:lnTo>
                  <a:pt x="3501" y="132"/>
                </a:lnTo>
                <a:lnTo>
                  <a:pt x="3493" y="122"/>
                </a:lnTo>
                <a:lnTo>
                  <a:pt x="3484" y="112"/>
                </a:lnTo>
                <a:lnTo>
                  <a:pt x="3475" y="104"/>
                </a:lnTo>
                <a:lnTo>
                  <a:pt x="3467" y="95"/>
                </a:lnTo>
                <a:lnTo>
                  <a:pt x="3457" y="86"/>
                </a:lnTo>
                <a:lnTo>
                  <a:pt x="3447" y="77"/>
                </a:lnTo>
                <a:lnTo>
                  <a:pt x="3435" y="70"/>
                </a:lnTo>
                <a:lnTo>
                  <a:pt x="3424" y="64"/>
                </a:lnTo>
                <a:lnTo>
                  <a:pt x="3413" y="56"/>
                </a:lnTo>
                <a:lnTo>
                  <a:pt x="3402" y="51"/>
                </a:lnTo>
                <a:lnTo>
                  <a:pt x="3389" y="45"/>
                </a:lnTo>
                <a:lnTo>
                  <a:pt x="3378" y="40"/>
                </a:lnTo>
                <a:lnTo>
                  <a:pt x="3366" y="36"/>
                </a:lnTo>
                <a:lnTo>
                  <a:pt x="3352" y="32"/>
                </a:lnTo>
                <a:lnTo>
                  <a:pt x="3339" y="30"/>
                </a:lnTo>
                <a:lnTo>
                  <a:pt x="3326" y="27"/>
                </a:lnTo>
                <a:lnTo>
                  <a:pt x="3312" y="25"/>
                </a:lnTo>
                <a:lnTo>
                  <a:pt x="3298" y="25"/>
                </a:lnTo>
                <a:lnTo>
                  <a:pt x="3284" y="24"/>
                </a:lnTo>
                <a:lnTo>
                  <a:pt x="2901" y="24"/>
                </a:lnTo>
                <a:lnTo>
                  <a:pt x="2901" y="832"/>
                </a:lnTo>
                <a:lnTo>
                  <a:pt x="3051" y="832"/>
                </a:lnTo>
                <a:lnTo>
                  <a:pt x="3051" y="565"/>
                </a:lnTo>
                <a:lnTo>
                  <a:pt x="3237" y="565"/>
                </a:lnTo>
                <a:lnTo>
                  <a:pt x="3377" y="832"/>
                </a:lnTo>
                <a:lnTo>
                  <a:pt x="3538" y="832"/>
                </a:lnTo>
                <a:lnTo>
                  <a:pt x="3388" y="545"/>
                </a:lnTo>
                <a:lnTo>
                  <a:pt x="3405" y="536"/>
                </a:lnTo>
                <a:lnTo>
                  <a:pt x="3423" y="527"/>
                </a:lnTo>
                <a:lnTo>
                  <a:pt x="3439" y="516"/>
                </a:lnTo>
                <a:lnTo>
                  <a:pt x="3455" y="505"/>
                </a:lnTo>
                <a:lnTo>
                  <a:pt x="3469" y="491"/>
                </a:lnTo>
                <a:lnTo>
                  <a:pt x="3477" y="485"/>
                </a:lnTo>
                <a:lnTo>
                  <a:pt x="3484" y="477"/>
                </a:lnTo>
                <a:lnTo>
                  <a:pt x="3490" y="470"/>
                </a:lnTo>
                <a:lnTo>
                  <a:pt x="3496" y="462"/>
                </a:lnTo>
                <a:lnTo>
                  <a:pt x="3503" y="455"/>
                </a:lnTo>
                <a:lnTo>
                  <a:pt x="3508" y="447"/>
                </a:lnTo>
                <a:lnTo>
                  <a:pt x="3518" y="430"/>
                </a:lnTo>
                <a:lnTo>
                  <a:pt x="3523" y="421"/>
                </a:lnTo>
                <a:lnTo>
                  <a:pt x="3528" y="412"/>
                </a:lnTo>
                <a:lnTo>
                  <a:pt x="3535" y="395"/>
                </a:lnTo>
                <a:lnTo>
                  <a:pt x="3543" y="376"/>
                </a:lnTo>
                <a:lnTo>
                  <a:pt x="3548" y="356"/>
                </a:lnTo>
                <a:lnTo>
                  <a:pt x="3550" y="346"/>
                </a:lnTo>
                <a:lnTo>
                  <a:pt x="3551" y="336"/>
                </a:lnTo>
                <a:lnTo>
                  <a:pt x="3554" y="316"/>
                </a:lnTo>
                <a:lnTo>
                  <a:pt x="3555" y="295"/>
                </a:lnTo>
                <a:close/>
                <a:moveTo>
                  <a:pt x="3404" y="295"/>
                </a:moveTo>
                <a:lnTo>
                  <a:pt x="3403" y="307"/>
                </a:lnTo>
                <a:lnTo>
                  <a:pt x="3402" y="319"/>
                </a:lnTo>
                <a:lnTo>
                  <a:pt x="3398" y="331"/>
                </a:lnTo>
                <a:lnTo>
                  <a:pt x="3394" y="342"/>
                </a:lnTo>
                <a:lnTo>
                  <a:pt x="3389" y="352"/>
                </a:lnTo>
                <a:lnTo>
                  <a:pt x="3383" y="362"/>
                </a:lnTo>
                <a:lnTo>
                  <a:pt x="3377" y="372"/>
                </a:lnTo>
                <a:lnTo>
                  <a:pt x="3368" y="380"/>
                </a:lnTo>
                <a:lnTo>
                  <a:pt x="3361" y="389"/>
                </a:lnTo>
                <a:lnTo>
                  <a:pt x="3351" y="395"/>
                </a:lnTo>
                <a:lnTo>
                  <a:pt x="3341" y="401"/>
                </a:lnTo>
                <a:lnTo>
                  <a:pt x="3331" y="406"/>
                </a:lnTo>
                <a:lnTo>
                  <a:pt x="3319" y="410"/>
                </a:lnTo>
                <a:lnTo>
                  <a:pt x="3307" y="414"/>
                </a:lnTo>
                <a:lnTo>
                  <a:pt x="3302" y="415"/>
                </a:lnTo>
                <a:lnTo>
                  <a:pt x="3296" y="415"/>
                </a:lnTo>
                <a:lnTo>
                  <a:pt x="3283" y="416"/>
                </a:lnTo>
                <a:lnTo>
                  <a:pt x="3051" y="416"/>
                </a:lnTo>
                <a:lnTo>
                  <a:pt x="3051" y="174"/>
                </a:lnTo>
                <a:lnTo>
                  <a:pt x="3283" y="174"/>
                </a:lnTo>
                <a:lnTo>
                  <a:pt x="3296" y="174"/>
                </a:lnTo>
                <a:lnTo>
                  <a:pt x="3307" y="176"/>
                </a:lnTo>
                <a:lnTo>
                  <a:pt x="3319" y="179"/>
                </a:lnTo>
                <a:lnTo>
                  <a:pt x="3331" y="184"/>
                </a:lnTo>
                <a:lnTo>
                  <a:pt x="3341" y="189"/>
                </a:lnTo>
                <a:lnTo>
                  <a:pt x="3351" y="194"/>
                </a:lnTo>
                <a:lnTo>
                  <a:pt x="3361" y="201"/>
                </a:lnTo>
                <a:lnTo>
                  <a:pt x="3368" y="209"/>
                </a:lnTo>
                <a:lnTo>
                  <a:pt x="3377" y="217"/>
                </a:lnTo>
                <a:lnTo>
                  <a:pt x="3383" y="227"/>
                </a:lnTo>
                <a:lnTo>
                  <a:pt x="3389" y="237"/>
                </a:lnTo>
                <a:lnTo>
                  <a:pt x="3394" y="247"/>
                </a:lnTo>
                <a:lnTo>
                  <a:pt x="3398" y="259"/>
                </a:lnTo>
                <a:lnTo>
                  <a:pt x="3402" y="270"/>
                </a:lnTo>
                <a:lnTo>
                  <a:pt x="3403" y="276"/>
                </a:lnTo>
                <a:lnTo>
                  <a:pt x="3403" y="282"/>
                </a:lnTo>
                <a:lnTo>
                  <a:pt x="3404" y="295"/>
                </a:lnTo>
                <a:close/>
                <a:moveTo>
                  <a:pt x="4822" y="429"/>
                </a:moveTo>
                <a:lnTo>
                  <a:pt x="4822" y="407"/>
                </a:lnTo>
                <a:lnTo>
                  <a:pt x="4820" y="386"/>
                </a:lnTo>
                <a:lnTo>
                  <a:pt x="4818" y="366"/>
                </a:lnTo>
                <a:lnTo>
                  <a:pt x="4815" y="346"/>
                </a:lnTo>
                <a:lnTo>
                  <a:pt x="4810" y="327"/>
                </a:lnTo>
                <a:lnTo>
                  <a:pt x="4805" y="307"/>
                </a:lnTo>
                <a:lnTo>
                  <a:pt x="4799" y="289"/>
                </a:lnTo>
                <a:lnTo>
                  <a:pt x="4791" y="271"/>
                </a:lnTo>
                <a:lnTo>
                  <a:pt x="4783" y="252"/>
                </a:lnTo>
                <a:lnTo>
                  <a:pt x="4774" y="235"/>
                </a:lnTo>
                <a:lnTo>
                  <a:pt x="4764" y="219"/>
                </a:lnTo>
                <a:lnTo>
                  <a:pt x="4754" y="202"/>
                </a:lnTo>
                <a:lnTo>
                  <a:pt x="4743" y="186"/>
                </a:lnTo>
                <a:lnTo>
                  <a:pt x="4730" y="171"/>
                </a:lnTo>
                <a:lnTo>
                  <a:pt x="4718" y="156"/>
                </a:lnTo>
                <a:lnTo>
                  <a:pt x="4704" y="142"/>
                </a:lnTo>
                <a:lnTo>
                  <a:pt x="4690" y="129"/>
                </a:lnTo>
                <a:lnTo>
                  <a:pt x="4675" y="116"/>
                </a:lnTo>
                <a:lnTo>
                  <a:pt x="4660" y="105"/>
                </a:lnTo>
                <a:lnTo>
                  <a:pt x="4645" y="94"/>
                </a:lnTo>
                <a:lnTo>
                  <a:pt x="4629" y="82"/>
                </a:lnTo>
                <a:lnTo>
                  <a:pt x="4612" y="72"/>
                </a:lnTo>
                <a:lnTo>
                  <a:pt x="4594" y="64"/>
                </a:lnTo>
                <a:lnTo>
                  <a:pt x="4577" y="56"/>
                </a:lnTo>
                <a:lnTo>
                  <a:pt x="4558" y="49"/>
                </a:lnTo>
                <a:lnTo>
                  <a:pt x="4539" y="42"/>
                </a:lnTo>
                <a:lnTo>
                  <a:pt x="4521" y="36"/>
                </a:lnTo>
                <a:lnTo>
                  <a:pt x="4501" y="32"/>
                </a:lnTo>
                <a:lnTo>
                  <a:pt x="4481" y="29"/>
                </a:lnTo>
                <a:lnTo>
                  <a:pt x="4461" y="26"/>
                </a:lnTo>
                <a:lnTo>
                  <a:pt x="4441" y="25"/>
                </a:lnTo>
                <a:lnTo>
                  <a:pt x="4420" y="24"/>
                </a:lnTo>
                <a:lnTo>
                  <a:pt x="4119" y="24"/>
                </a:lnTo>
                <a:lnTo>
                  <a:pt x="4119" y="832"/>
                </a:lnTo>
                <a:lnTo>
                  <a:pt x="4420" y="832"/>
                </a:lnTo>
                <a:lnTo>
                  <a:pt x="4441" y="831"/>
                </a:lnTo>
                <a:lnTo>
                  <a:pt x="4461" y="830"/>
                </a:lnTo>
                <a:lnTo>
                  <a:pt x="4481" y="827"/>
                </a:lnTo>
                <a:lnTo>
                  <a:pt x="4501" y="824"/>
                </a:lnTo>
                <a:lnTo>
                  <a:pt x="4521" y="820"/>
                </a:lnTo>
                <a:lnTo>
                  <a:pt x="4539" y="814"/>
                </a:lnTo>
                <a:lnTo>
                  <a:pt x="4558" y="807"/>
                </a:lnTo>
                <a:lnTo>
                  <a:pt x="4577" y="800"/>
                </a:lnTo>
                <a:lnTo>
                  <a:pt x="4594" y="792"/>
                </a:lnTo>
                <a:lnTo>
                  <a:pt x="4612" y="784"/>
                </a:lnTo>
                <a:lnTo>
                  <a:pt x="4629" y="774"/>
                </a:lnTo>
                <a:lnTo>
                  <a:pt x="4645" y="764"/>
                </a:lnTo>
                <a:lnTo>
                  <a:pt x="4660" y="752"/>
                </a:lnTo>
                <a:lnTo>
                  <a:pt x="4675" y="740"/>
                </a:lnTo>
                <a:lnTo>
                  <a:pt x="4690" y="727"/>
                </a:lnTo>
                <a:lnTo>
                  <a:pt x="4704" y="714"/>
                </a:lnTo>
                <a:lnTo>
                  <a:pt x="4718" y="700"/>
                </a:lnTo>
                <a:lnTo>
                  <a:pt x="4730" y="685"/>
                </a:lnTo>
                <a:lnTo>
                  <a:pt x="4743" y="670"/>
                </a:lnTo>
                <a:lnTo>
                  <a:pt x="4754" y="654"/>
                </a:lnTo>
                <a:lnTo>
                  <a:pt x="4764" y="637"/>
                </a:lnTo>
                <a:lnTo>
                  <a:pt x="4774" y="621"/>
                </a:lnTo>
                <a:lnTo>
                  <a:pt x="4783" y="604"/>
                </a:lnTo>
                <a:lnTo>
                  <a:pt x="4791" y="585"/>
                </a:lnTo>
                <a:lnTo>
                  <a:pt x="4799" y="567"/>
                </a:lnTo>
                <a:lnTo>
                  <a:pt x="4805" y="549"/>
                </a:lnTo>
                <a:lnTo>
                  <a:pt x="4810" y="529"/>
                </a:lnTo>
                <a:lnTo>
                  <a:pt x="4815" y="510"/>
                </a:lnTo>
                <a:lnTo>
                  <a:pt x="4818" y="490"/>
                </a:lnTo>
                <a:lnTo>
                  <a:pt x="4820" y="470"/>
                </a:lnTo>
                <a:lnTo>
                  <a:pt x="4822" y="449"/>
                </a:lnTo>
                <a:lnTo>
                  <a:pt x="4822" y="429"/>
                </a:lnTo>
                <a:close/>
                <a:moveTo>
                  <a:pt x="4674" y="429"/>
                </a:moveTo>
                <a:lnTo>
                  <a:pt x="4673" y="441"/>
                </a:lnTo>
                <a:lnTo>
                  <a:pt x="4672" y="454"/>
                </a:lnTo>
                <a:lnTo>
                  <a:pt x="4668" y="480"/>
                </a:lnTo>
                <a:lnTo>
                  <a:pt x="4665" y="491"/>
                </a:lnTo>
                <a:lnTo>
                  <a:pt x="4662" y="504"/>
                </a:lnTo>
                <a:lnTo>
                  <a:pt x="4658" y="516"/>
                </a:lnTo>
                <a:lnTo>
                  <a:pt x="4654" y="527"/>
                </a:lnTo>
                <a:lnTo>
                  <a:pt x="4648" y="539"/>
                </a:lnTo>
                <a:lnTo>
                  <a:pt x="4643" y="550"/>
                </a:lnTo>
                <a:lnTo>
                  <a:pt x="4637" y="560"/>
                </a:lnTo>
                <a:lnTo>
                  <a:pt x="4630" y="570"/>
                </a:lnTo>
                <a:lnTo>
                  <a:pt x="4623" y="580"/>
                </a:lnTo>
                <a:lnTo>
                  <a:pt x="4615" y="590"/>
                </a:lnTo>
                <a:lnTo>
                  <a:pt x="4608" y="599"/>
                </a:lnTo>
                <a:lnTo>
                  <a:pt x="4599" y="609"/>
                </a:lnTo>
                <a:lnTo>
                  <a:pt x="4590" y="616"/>
                </a:lnTo>
                <a:lnTo>
                  <a:pt x="4580" y="625"/>
                </a:lnTo>
                <a:lnTo>
                  <a:pt x="4572" y="632"/>
                </a:lnTo>
                <a:lnTo>
                  <a:pt x="4562" y="639"/>
                </a:lnTo>
                <a:lnTo>
                  <a:pt x="4551" y="646"/>
                </a:lnTo>
                <a:lnTo>
                  <a:pt x="4541" y="652"/>
                </a:lnTo>
                <a:lnTo>
                  <a:pt x="4529" y="657"/>
                </a:lnTo>
                <a:lnTo>
                  <a:pt x="4518" y="662"/>
                </a:lnTo>
                <a:lnTo>
                  <a:pt x="4507" y="667"/>
                </a:lnTo>
                <a:lnTo>
                  <a:pt x="4494" y="671"/>
                </a:lnTo>
                <a:lnTo>
                  <a:pt x="4483" y="675"/>
                </a:lnTo>
                <a:lnTo>
                  <a:pt x="4471" y="677"/>
                </a:lnTo>
                <a:lnTo>
                  <a:pt x="4458" y="680"/>
                </a:lnTo>
                <a:lnTo>
                  <a:pt x="4446" y="681"/>
                </a:lnTo>
                <a:lnTo>
                  <a:pt x="4432" y="682"/>
                </a:lnTo>
                <a:lnTo>
                  <a:pt x="4420" y="682"/>
                </a:lnTo>
                <a:lnTo>
                  <a:pt x="4269" y="682"/>
                </a:lnTo>
                <a:lnTo>
                  <a:pt x="4269" y="174"/>
                </a:lnTo>
                <a:lnTo>
                  <a:pt x="4420" y="174"/>
                </a:lnTo>
                <a:lnTo>
                  <a:pt x="4432" y="174"/>
                </a:lnTo>
                <a:lnTo>
                  <a:pt x="4446" y="175"/>
                </a:lnTo>
                <a:lnTo>
                  <a:pt x="4471" y="179"/>
                </a:lnTo>
                <a:lnTo>
                  <a:pt x="4483" y="181"/>
                </a:lnTo>
                <a:lnTo>
                  <a:pt x="4494" y="185"/>
                </a:lnTo>
                <a:lnTo>
                  <a:pt x="4507" y="189"/>
                </a:lnTo>
                <a:lnTo>
                  <a:pt x="4518" y="194"/>
                </a:lnTo>
                <a:lnTo>
                  <a:pt x="4529" y="199"/>
                </a:lnTo>
                <a:lnTo>
                  <a:pt x="4541" y="204"/>
                </a:lnTo>
                <a:lnTo>
                  <a:pt x="4551" y="210"/>
                </a:lnTo>
                <a:lnTo>
                  <a:pt x="4562" y="217"/>
                </a:lnTo>
                <a:lnTo>
                  <a:pt x="4572" y="224"/>
                </a:lnTo>
                <a:lnTo>
                  <a:pt x="4580" y="231"/>
                </a:lnTo>
                <a:lnTo>
                  <a:pt x="4590" y="240"/>
                </a:lnTo>
                <a:lnTo>
                  <a:pt x="4599" y="249"/>
                </a:lnTo>
                <a:lnTo>
                  <a:pt x="4608" y="257"/>
                </a:lnTo>
                <a:lnTo>
                  <a:pt x="4615" y="266"/>
                </a:lnTo>
                <a:lnTo>
                  <a:pt x="4623" y="276"/>
                </a:lnTo>
                <a:lnTo>
                  <a:pt x="4630" y="286"/>
                </a:lnTo>
                <a:lnTo>
                  <a:pt x="4637" y="296"/>
                </a:lnTo>
                <a:lnTo>
                  <a:pt x="4643" y="306"/>
                </a:lnTo>
                <a:lnTo>
                  <a:pt x="4648" y="317"/>
                </a:lnTo>
                <a:lnTo>
                  <a:pt x="4654" y="329"/>
                </a:lnTo>
                <a:lnTo>
                  <a:pt x="4658" y="341"/>
                </a:lnTo>
                <a:lnTo>
                  <a:pt x="4662" y="352"/>
                </a:lnTo>
                <a:lnTo>
                  <a:pt x="4665" y="365"/>
                </a:lnTo>
                <a:lnTo>
                  <a:pt x="4668" y="376"/>
                </a:lnTo>
                <a:lnTo>
                  <a:pt x="4670" y="390"/>
                </a:lnTo>
                <a:lnTo>
                  <a:pt x="4672" y="402"/>
                </a:lnTo>
                <a:lnTo>
                  <a:pt x="4673" y="415"/>
                </a:lnTo>
                <a:lnTo>
                  <a:pt x="4674" y="429"/>
                </a:lnTo>
                <a:close/>
                <a:moveTo>
                  <a:pt x="3738" y="832"/>
                </a:moveTo>
                <a:lnTo>
                  <a:pt x="3887" y="832"/>
                </a:lnTo>
                <a:lnTo>
                  <a:pt x="3887" y="24"/>
                </a:lnTo>
                <a:lnTo>
                  <a:pt x="3738" y="24"/>
                </a:lnTo>
                <a:lnTo>
                  <a:pt x="3738" y="832"/>
                </a:lnTo>
                <a:close/>
                <a:moveTo>
                  <a:pt x="0" y="24"/>
                </a:moveTo>
                <a:lnTo>
                  <a:pt x="0" y="832"/>
                </a:lnTo>
                <a:lnTo>
                  <a:pt x="150" y="832"/>
                </a:lnTo>
                <a:lnTo>
                  <a:pt x="150" y="565"/>
                </a:lnTo>
                <a:lnTo>
                  <a:pt x="442" y="565"/>
                </a:lnTo>
                <a:lnTo>
                  <a:pt x="519" y="416"/>
                </a:lnTo>
                <a:lnTo>
                  <a:pt x="150" y="416"/>
                </a:lnTo>
                <a:lnTo>
                  <a:pt x="150" y="174"/>
                </a:lnTo>
                <a:lnTo>
                  <a:pt x="555" y="174"/>
                </a:lnTo>
                <a:lnTo>
                  <a:pt x="555" y="24"/>
                </a:lnTo>
                <a:lnTo>
                  <a:pt x="0" y="24"/>
                </a:lnTo>
                <a:close/>
                <a:moveTo>
                  <a:pt x="1624" y="24"/>
                </a:moveTo>
                <a:lnTo>
                  <a:pt x="1624" y="617"/>
                </a:lnTo>
                <a:lnTo>
                  <a:pt x="1315" y="24"/>
                </a:lnTo>
                <a:lnTo>
                  <a:pt x="1104" y="24"/>
                </a:lnTo>
                <a:lnTo>
                  <a:pt x="1104" y="832"/>
                </a:lnTo>
                <a:lnTo>
                  <a:pt x="1252" y="832"/>
                </a:lnTo>
                <a:lnTo>
                  <a:pt x="1252" y="239"/>
                </a:lnTo>
                <a:lnTo>
                  <a:pt x="1563" y="832"/>
                </a:lnTo>
                <a:lnTo>
                  <a:pt x="1774" y="832"/>
                </a:lnTo>
                <a:lnTo>
                  <a:pt x="1774" y="24"/>
                </a:lnTo>
                <a:lnTo>
                  <a:pt x="1624" y="24"/>
                </a:lnTo>
                <a:close/>
                <a:moveTo>
                  <a:pt x="723" y="832"/>
                </a:moveTo>
                <a:lnTo>
                  <a:pt x="872" y="832"/>
                </a:lnTo>
                <a:lnTo>
                  <a:pt x="872" y="24"/>
                </a:lnTo>
                <a:lnTo>
                  <a:pt x="723" y="24"/>
                </a:lnTo>
                <a:lnTo>
                  <a:pt x="723" y="832"/>
                </a:lnTo>
                <a:close/>
              </a:path>
            </a:pathLst>
          </a:custGeom>
          <a:solidFill>
            <a:srgbClr val="D51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Picture Placeholder 10"/>
          <p:cNvSpPr>
            <a:spLocks noGrp="1"/>
          </p:cNvSpPr>
          <p:nvPr>
            <p:ph type="pic" sz="quarter" idx="13"/>
          </p:nvPr>
        </p:nvSpPr>
        <p:spPr bwMode="white">
          <a:xfrm>
            <a:off x="0" y="0"/>
            <a:ext cx="12192000" cy="3933825"/>
          </a:xfrm>
          <a:blipFill>
            <a:blip r:embed="rId2"/>
            <a:stretch>
              <a:fillRect/>
            </a:stretch>
          </a:blip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a:solidFill>
                  <a:schemeClr val="bg1"/>
                </a:solidFill>
              </a:defRPr>
            </a:lvl1pPr>
          </a:lstStyle>
          <a:p>
            <a:r>
              <a:rPr lang="en-US" noProof="0"/>
              <a:t>Click icon to add picture</a:t>
            </a:r>
            <a:endParaRPr lang="fi-FI" noProof="0"/>
          </a:p>
        </p:txBody>
      </p:sp>
      <p:sp>
        <p:nvSpPr>
          <p:cNvPr id="2" name="Otsikko 1"/>
          <p:cNvSpPr>
            <a:spLocks noGrp="1"/>
          </p:cNvSpPr>
          <p:nvPr>
            <p:ph type="title" hasCustomPrompt="1"/>
          </p:nvPr>
        </p:nvSpPr>
        <p:spPr>
          <a:xfrm>
            <a:off x="838800" y="838800"/>
            <a:ext cx="4968000" cy="1116000"/>
          </a:xfrm>
        </p:spPr>
        <p:txBody>
          <a:bodyPr anchor="b"/>
          <a:lstStyle>
            <a:lvl1pPr>
              <a:defRPr>
                <a:solidFill>
                  <a:schemeClr val="bg1"/>
                </a:solidFill>
              </a:defRPr>
            </a:lvl1pPr>
          </a:lstStyle>
          <a:p>
            <a:r>
              <a:rPr lang="fi-FI"/>
              <a:t>Lisää kiitosteksti</a:t>
            </a:r>
          </a:p>
        </p:txBody>
      </p:sp>
      <p:sp>
        <p:nvSpPr>
          <p:cNvPr id="10" name="TextBox 11"/>
          <p:cNvSpPr txBox="1"/>
          <p:nvPr/>
        </p:nvSpPr>
        <p:spPr>
          <a:xfrm>
            <a:off x="826739" y="4509120"/>
            <a:ext cx="1956149" cy="1728168"/>
          </a:xfrm>
          <a:prstGeom prst="rect">
            <a:avLst/>
          </a:prstGeom>
          <a:noFill/>
        </p:spPr>
        <p:txBody>
          <a:bodyPr wrap="square" lIns="0" tIns="0" rIns="0" bIns="0" rtlCol="0">
            <a:noAutofit/>
          </a:bodyPr>
          <a:lstStyle/>
          <a:p>
            <a:pPr>
              <a:lnSpc>
                <a:spcPct val="125000"/>
              </a:lnSpc>
            </a:pPr>
            <a:r>
              <a:rPr lang="fi-FI" sz="1400" b="1" noProof="0">
                <a:solidFill>
                  <a:schemeClr val="accent2"/>
                </a:solidFill>
              </a:rPr>
              <a:t>Fingrid Oyj</a:t>
            </a:r>
          </a:p>
          <a:p>
            <a:pPr>
              <a:lnSpc>
                <a:spcPct val="125000"/>
              </a:lnSpc>
            </a:pPr>
            <a:r>
              <a:rPr lang="fi-FI" sz="1400" noProof="0">
                <a:solidFill>
                  <a:schemeClr val="accent2"/>
                </a:solidFill>
              </a:rPr>
              <a:t>Läkkisepäntie 21</a:t>
            </a:r>
          </a:p>
          <a:p>
            <a:pPr>
              <a:lnSpc>
                <a:spcPct val="125000"/>
              </a:lnSpc>
            </a:pPr>
            <a:r>
              <a:rPr lang="fi-FI" sz="1400" noProof="0">
                <a:solidFill>
                  <a:schemeClr val="accent2"/>
                </a:solidFill>
              </a:rPr>
              <a:t>00620 Helsinki</a:t>
            </a:r>
          </a:p>
          <a:p>
            <a:pPr>
              <a:lnSpc>
                <a:spcPct val="125000"/>
              </a:lnSpc>
            </a:pPr>
            <a:r>
              <a:rPr lang="fi-FI" sz="1400" noProof="0">
                <a:solidFill>
                  <a:schemeClr val="accent2"/>
                </a:solidFill>
              </a:rPr>
              <a:t>PL 530, 00101 Helsinki</a:t>
            </a:r>
          </a:p>
          <a:p>
            <a:pPr>
              <a:lnSpc>
                <a:spcPct val="125000"/>
              </a:lnSpc>
            </a:pPr>
            <a:r>
              <a:rPr lang="fi-FI" sz="1400" noProof="0">
                <a:solidFill>
                  <a:schemeClr val="accent2"/>
                </a:solidFill>
              </a:rPr>
              <a:t>Puh. 030 395 5000</a:t>
            </a:r>
          </a:p>
          <a:p>
            <a:pPr>
              <a:lnSpc>
                <a:spcPct val="125000"/>
              </a:lnSpc>
            </a:pPr>
            <a:r>
              <a:rPr lang="fi-FI" sz="1400" noProof="0">
                <a:solidFill>
                  <a:schemeClr val="accent2"/>
                </a:solidFill>
              </a:rPr>
              <a:t>Fax. 030 395 5196</a:t>
            </a:r>
          </a:p>
        </p:txBody>
      </p:sp>
    </p:spTree>
    <p:extLst>
      <p:ext uri="{BB962C8B-B14F-4D97-AF65-F5344CB8AC3E}">
        <p14:creationId xmlns:p14="http://schemas.microsoft.com/office/powerpoint/2010/main" val="2343923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Lopetusdia ENG">
    <p:spTree>
      <p:nvGrpSpPr>
        <p:cNvPr id="1" name=""/>
        <p:cNvGrpSpPr/>
        <p:nvPr/>
      </p:nvGrpSpPr>
      <p:grpSpPr>
        <a:xfrm>
          <a:off x="0" y="0"/>
          <a:ext cx="0" cy="0"/>
          <a:chOff x="0" y="0"/>
          <a:chExt cx="0" cy="0"/>
        </a:xfrm>
      </p:grpSpPr>
      <p:sp>
        <p:nvSpPr>
          <p:cNvPr id="11" name="Rectangle 8"/>
          <p:cNvSpPr/>
          <p:nvPr/>
        </p:nvSpPr>
        <p:spPr bwMode="white">
          <a:xfrm>
            <a:off x="0" y="3933826"/>
            <a:ext cx="4333408" cy="2924174"/>
          </a:xfrm>
          <a:custGeom>
            <a:avLst/>
            <a:gdLst/>
            <a:ahLst/>
            <a:cxnLst/>
            <a:rect l="l" t="t" r="r" b="b"/>
            <a:pathLst>
              <a:path w="4333411" h="2924176">
                <a:moveTo>
                  <a:pt x="2782888" y="0"/>
                </a:moveTo>
                <a:lnTo>
                  <a:pt x="2782889" y="1"/>
                </a:lnTo>
                <a:lnTo>
                  <a:pt x="2783632" y="1"/>
                </a:lnTo>
                <a:lnTo>
                  <a:pt x="2783632" y="1403"/>
                </a:lnTo>
                <a:lnTo>
                  <a:pt x="4333411" y="2924175"/>
                </a:lnTo>
                <a:lnTo>
                  <a:pt x="2783632" y="2924175"/>
                </a:lnTo>
                <a:lnTo>
                  <a:pt x="2783632" y="2924176"/>
                </a:lnTo>
                <a:lnTo>
                  <a:pt x="0" y="2924176"/>
                </a:lnTo>
                <a:lnTo>
                  <a:pt x="0" y="1"/>
                </a:lnTo>
                <a:lnTo>
                  <a:pt x="2782888"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Freeform 6"/>
          <p:cNvSpPr>
            <a:spLocks noChangeAspect="1" noEditPoints="1"/>
          </p:cNvSpPr>
          <p:nvPr/>
        </p:nvSpPr>
        <p:spPr bwMode="auto">
          <a:xfrm>
            <a:off x="9048328" y="5612183"/>
            <a:ext cx="2306861" cy="409205"/>
          </a:xfrm>
          <a:custGeom>
            <a:avLst/>
            <a:gdLst>
              <a:gd name="T0" fmla="*/ 2515 w 4822"/>
              <a:gd name="T1" fmla="*/ 636 h 856"/>
              <a:gd name="T2" fmla="*/ 2410 w 4822"/>
              <a:gd name="T3" fmla="*/ 696 h 856"/>
              <a:gd name="T4" fmla="*/ 2287 w 4822"/>
              <a:gd name="T5" fmla="*/ 701 h 856"/>
              <a:gd name="T6" fmla="*/ 2182 w 4822"/>
              <a:gd name="T7" fmla="*/ 651 h 856"/>
              <a:gd name="T8" fmla="*/ 2121 w 4822"/>
              <a:gd name="T9" fmla="*/ 584 h 856"/>
              <a:gd name="T10" fmla="*/ 2081 w 4822"/>
              <a:gd name="T11" fmla="*/ 484 h 856"/>
              <a:gd name="T12" fmla="*/ 2081 w 4822"/>
              <a:gd name="T13" fmla="*/ 372 h 856"/>
              <a:gd name="T14" fmla="*/ 2121 w 4822"/>
              <a:gd name="T15" fmla="*/ 272 h 856"/>
              <a:gd name="T16" fmla="*/ 2172 w 4822"/>
              <a:gd name="T17" fmla="*/ 212 h 856"/>
              <a:gd name="T18" fmla="*/ 2260 w 4822"/>
              <a:gd name="T19" fmla="*/ 162 h 856"/>
              <a:gd name="T20" fmla="*/ 2368 w 4822"/>
              <a:gd name="T21" fmla="*/ 151 h 856"/>
              <a:gd name="T22" fmla="*/ 2472 w 4822"/>
              <a:gd name="T23" fmla="*/ 187 h 856"/>
              <a:gd name="T24" fmla="*/ 2642 w 4822"/>
              <a:gd name="T25" fmla="*/ 137 h 856"/>
              <a:gd name="T26" fmla="*/ 2496 w 4822"/>
              <a:gd name="T27" fmla="*/ 32 h 856"/>
              <a:gd name="T28" fmla="*/ 2339 w 4822"/>
              <a:gd name="T29" fmla="*/ 0 h 856"/>
              <a:gd name="T30" fmla="*/ 2197 w 4822"/>
              <a:gd name="T31" fmla="*/ 26 h 856"/>
              <a:gd name="T32" fmla="*/ 2062 w 4822"/>
              <a:gd name="T33" fmla="*/ 111 h 856"/>
              <a:gd name="T34" fmla="*/ 1986 w 4822"/>
              <a:gd name="T35" fmla="*/ 206 h 856"/>
              <a:gd name="T36" fmla="*/ 1931 w 4822"/>
              <a:gd name="T37" fmla="*/ 362 h 856"/>
              <a:gd name="T38" fmla="*/ 1935 w 4822"/>
              <a:gd name="T39" fmla="*/ 515 h 856"/>
              <a:gd name="T40" fmla="*/ 1977 w 4822"/>
              <a:gd name="T41" fmla="*/ 632 h 856"/>
              <a:gd name="T42" fmla="*/ 2062 w 4822"/>
              <a:gd name="T43" fmla="*/ 745 h 856"/>
              <a:gd name="T44" fmla="*/ 2178 w 4822"/>
              <a:gd name="T45" fmla="*/ 822 h 856"/>
              <a:gd name="T46" fmla="*/ 2318 w 4822"/>
              <a:gd name="T47" fmla="*/ 856 h 856"/>
              <a:gd name="T48" fmla="*/ 2461 w 4822"/>
              <a:gd name="T49" fmla="*/ 837 h 856"/>
              <a:gd name="T50" fmla="*/ 2601 w 4822"/>
              <a:gd name="T51" fmla="*/ 759 h 856"/>
              <a:gd name="T52" fmla="*/ 2681 w 4822"/>
              <a:gd name="T53" fmla="*/ 667 h 856"/>
              <a:gd name="T54" fmla="*/ 2743 w 4822"/>
              <a:gd name="T55" fmla="*/ 515 h 856"/>
              <a:gd name="T56" fmla="*/ 3554 w 4822"/>
              <a:gd name="T57" fmla="*/ 281 h 856"/>
              <a:gd name="T58" fmla="*/ 3539 w 4822"/>
              <a:gd name="T59" fmla="*/ 201 h 856"/>
              <a:gd name="T60" fmla="*/ 3484 w 4822"/>
              <a:gd name="T61" fmla="*/ 112 h 856"/>
              <a:gd name="T62" fmla="*/ 3402 w 4822"/>
              <a:gd name="T63" fmla="*/ 51 h 856"/>
              <a:gd name="T64" fmla="*/ 3298 w 4822"/>
              <a:gd name="T65" fmla="*/ 25 h 856"/>
              <a:gd name="T66" fmla="*/ 3538 w 4822"/>
              <a:gd name="T67" fmla="*/ 832 h 856"/>
              <a:gd name="T68" fmla="*/ 3484 w 4822"/>
              <a:gd name="T69" fmla="*/ 477 h 856"/>
              <a:gd name="T70" fmla="*/ 3535 w 4822"/>
              <a:gd name="T71" fmla="*/ 395 h 856"/>
              <a:gd name="T72" fmla="*/ 3403 w 4822"/>
              <a:gd name="T73" fmla="*/ 307 h 856"/>
              <a:gd name="T74" fmla="*/ 3361 w 4822"/>
              <a:gd name="T75" fmla="*/ 389 h 856"/>
              <a:gd name="T76" fmla="*/ 3283 w 4822"/>
              <a:gd name="T77" fmla="*/ 416 h 856"/>
              <a:gd name="T78" fmla="*/ 3341 w 4822"/>
              <a:gd name="T79" fmla="*/ 189 h 856"/>
              <a:gd name="T80" fmla="*/ 3398 w 4822"/>
              <a:gd name="T81" fmla="*/ 259 h 856"/>
              <a:gd name="T82" fmla="*/ 4818 w 4822"/>
              <a:gd name="T83" fmla="*/ 366 h 856"/>
              <a:gd name="T84" fmla="*/ 4764 w 4822"/>
              <a:gd name="T85" fmla="*/ 219 h 856"/>
              <a:gd name="T86" fmla="*/ 4660 w 4822"/>
              <a:gd name="T87" fmla="*/ 105 h 856"/>
              <a:gd name="T88" fmla="*/ 4521 w 4822"/>
              <a:gd name="T89" fmla="*/ 36 h 856"/>
              <a:gd name="T90" fmla="*/ 4420 w 4822"/>
              <a:gd name="T91" fmla="*/ 832 h 856"/>
              <a:gd name="T92" fmla="*/ 4577 w 4822"/>
              <a:gd name="T93" fmla="*/ 800 h 856"/>
              <a:gd name="T94" fmla="*/ 4704 w 4822"/>
              <a:gd name="T95" fmla="*/ 714 h 856"/>
              <a:gd name="T96" fmla="*/ 4791 w 4822"/>
              <a:gd name="T97" fmla="*/ 585 h 856"/>
              <a:gd name="T98" fmla="*/ 4822 w 4822"/>
              <a:gd name="T99" fmla="*/ 429 h 856"/>
              <a:gd name="T100" fmla="*/ 4654 w 4822"/>
              <a:gd name="T101" fmla="*/ 527 h 856"/>
              <a:gd name="T102" fmla="*/ 4599 w 4822"/>
              <a:gd name="T103" fmla="*/ 609 h 856"/>
              <a:gd name="T104" fmla="*/ 4518 w 4822"/>
              <a:gd name="T105" fmla="*/ 662 h 856"/>
              <a:gd name="T106" fmla="*/ 4420 w 4822"/>
              <a:gd name="T107" fmla="*/ 682 h 856"/>
              <a:gd name="T108" fmla="*/ 4494 w 4822"/>
              <a:gd name="T109" fmla="*/ 185 h 856"/>
              <a:gd name="T110" fmla="*/ 4580 w 4822"/>
              <a:gd name="T111" fmla="*/ 231 h 856"/>
              <a:gd name="T112" fmla="*/ 4643 w 4822"/>
              <a:gd name="T113" fmla="*/ 306 h 856"/>
              <a:gd name="T114" fmla="*/ 4672 w 4822"/>
              <a:gd name="T115" fmla="*/ 402 h 856"/>
              <a:gd name="T116" fmla="*/ 0 w 4822"/>
              <a:gd name="T117" fmla="*/ 24 h 856"/>
              <a:gd name="T118" fmla="*/ 555 w 4822"/>
              <a:gd name="T119" fmla="*/ 174 h 856"/>
              <a:gd name="T120" fmla="*/ 1252 w 4822"/>
              <a:gd name="T121" fmla="*/ 832 h 856"/>
              <a:gd name="T122" fmla="*/ 872 w 4822"/>
              <a:gd name="T123" fmla="*/ 2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22" h="856">
                <a:moveTo>
                  <a:pt x="2299" y="416"/>
                </a:moveTo>
                <a:lnTo>
                  <a:pt x="2378" y="565"/>
                </a:lnTo>
                <a:lnTo>
                  <a:pt x="2568" y="565"/>
                </a:lnTo>
                <a:lnTo>
                  <a:pt x="2558" y="581"/>
                </a:lnTo>
                <a:lnTo>
                  <a:pt x="2550" y="596"/>
                </a:lnTo>
                <a:lnTo>
                  <a:pt x="2538" y="610"/>
                </a:lnTo>
                <a:lnTo>
                  <a:pt x="2527" y="624"/>
                </a:lnTo>
                <a:lnTo>
                  <a:pt x="2515" y="636"/>
                </a:lnTo>
                <a:lnTo>
                  <a:pt x="2501" y="647"/>
                </a:lnTo>
                <a:lnTo>
                  <a:pt x="2487" y="657"/>
                </a:lnTo>
                <a:lnTo>
                  <a:pt x="2474" y="667"/>
                </a:lnTo>
                <a:lnTo>
                  <a:pt x="2459" y="676"/>
                </a:lnTo>
                <a:lnTo>
                  <a:pt x="2442" y="685"/>
                </a:lnTo>
                <a:lnTo>
                  <a:pt x="2435" y="687"/>
                </a:lnTo>
                <a:lnTo>
                  <a:pt x="2426" y="691"/>
                </a:lnTo>
                <a:lnTo>
                  <a:pt x="2410" y="696"/>
                </a:lnTo>
                <a:lnTo>
                  <a:pt x="2393" y="701"/>
                </a:lnTo>
                <a:lnTo>
                  <a:pt x="2375" y="704"/>
                </a:lnTo>
                <a:lnTo>
                  <a:pt x="2358" y="706"/>
                </a:lnTo>
                <a:lnTo>
                  <a:pt x="2339" y="707"/>
                </a:lnTo>
                <a:lnTo>
                  <a:pt x="2325" y="706"/>
                </a:lnTo>
                <a:lnTo>
                  <a:pt x="2313" y="705"/>
                </a:lnTo>
                <a:lnTo>
                  <a:pt x="2299" y="704"/>
                </a:lnTo>
                <a:lnTo>
                  <a:pt x="2287" y="701"/>
                </a:lnTo>
                <a:lnTo>
                  <a:pt x="2273" y="699"/>
                </a:lnTo>
                <a:lnTo>
                  <a:pt x="2260" y="695"/>
                </a:lnTo>
                <a:lnTo>
                  <a:pt x="2237" y="685"/>
                </a:lnTo>
                <a:lnTo>
                  <a:pt x="2225" y="680"/>
                </a:lnTo>
                <a:lnTo>
                  <a:pt x="2214" y="674"/>
                </a:lnTo>
                <a:lnTo>
                  <a:pt x="2203" y="666"/>
                </a:lnTo>
                <a:lnTo>
                  <a:pt x="2192" y="659"/>
                </a:lnTo>
                <a:lnTo>
                  <a:pt x="2182" y="651"/>
                </a:lnTo>
                <a:lnTo>
                  <a:pt x="2172" y="644"/>
                </a:lnTo>
                <a:lnTo>
                  <a:pt x="2162" y="635"/>
                </a:lnTo>
                <a:lnTo>
                  <a:pt x="2158" y="630"/>
                </a:lnTo>
                <a:lnTo>
                  <a:pt x="2153" y="625"/>
                </a:lnTo>
                <a:lnTo>
                  <a:pt x="2144" y="615"/>
                </a:lnTo>
                <a:lnTo>
                  <a:pt x="2136" y="605"/>
                </a:lnTo>
                <a:lnTo>
                  <a:pt x="2128" y="595"/>
                </a:lnTo>
                <a:lnTo>
                  <a:pt x="2121" y="584"/>
                </a:lnTo>
                <a:lnTo>
                  <a:pt x="2114" y="572"/>
                </a:lnTo>
                <a:lnTo>
                  <a:pt x="2108" y="561"/>
                </a:lnTo>
                <a:lnTo>
                  <a:pt x="2102" y="549"/>
                </a:lnTo>
                <a:lnTo>
                  <a:pt x="2097" y="536"/>
                </a:lnTo>
                <a:lnTo>
                  <a:pt x="2092" y="524"/>
                </a:lnTo>
                <a:lnTo>
                  <a:pt x="2088" y="511"/>
                </a:lnTo>
                <a:lnTo>
                  <a:pt x="2084" y="497"/>
                </a:lnTo>
                <a:lnTo>
                  <a:pt x="2081" y="484"/>
                </a:lnTo>
                <a:lnTo>
                  <a:pt x="2079" y="470"/>
                </a:lnTo>
                <a:lnTo>
                  <a:pt x="2077" y="456"/>
                </a:lnTo>
                <a:lnTo>
                  <a:pt x="2076" y="442"/>
                </a:lnTo>
                <a:lnTo>
                  <a:pt x="2076" y="429"/>
                </a:lnTo>
                <a:lnTo>
                  <a:pt x="2076" y="414"/>
                </a:lnTo>
                <a:lnTo>
                  <a:pt x="2077" y="400"/>
                </a:lnTo>
                <a:lnTo>
                  <a:pt x="2079" y="386"/>
                </a:lnTo>
                <a:lnTo>
                  <a:pt x="2081" y="372"/>
                </a:lnTo>
                <a:lnTo>
                  <a:pt x="2084" y="359"/>
                </a:lnTo>
                <a:lnTo>
                  <a:pt x="2088" y="345"/>
                </a:lnTo>
                <a:lnTo>
                  <a:pt x="2092" y="332"/>
                </a:lnTo>
                <a:lnTo>
                  <a:pt x="2097" y="320"/>
                </a:lnTo>
                <a:lnTo>
                  <a:pt x="2102" y="307"/>
                </a:lnTo>
                <a:lnTo>
                  <a:pt x="2108" y="295"/>
                </a:lnTo>
                <a:lnTo>
                  <a:pt x="2114" y="284"/>
                </a:lnTo>
                <a:lnTo>
                  <a:pt x="2121" y="272"/>
                </a:lnTo>
                <a:lnTo>
                  <a:pt x="2124" y="266"/>
                </a:lnTo>
                <a:lnTo>
                  <a:pt x="2128" y="261"/>
                </a:lnTo>
                <a:lnTo>
                  <a:pt x="2136" y="251"/>
                </a:lnTo>
                <a:lnTo>
                  <a:pt x="2141" y="246"/>
                </a:lnTo>
                <a:lnTo>
                  <a:pt x="2144" y="241"/>
                </a:lnTo>
                <a:lnTo>
                  <a:pt x="2153" y="231"/>
                </a:lnTo>
                <a:lnTo>
                  <a:pt x="2162" y="221"/>
                </a:lnTo>
                <a:lnTo>
                  <a:pt x="2172" y="212"/>
                </a:lnTo>
                <a:lnTo>
                  <a:pt x="2182" y="205"/>
                </a:lnTo>
                <a:lnTo>
                  <a:pt x="2192" y="197"/>
                </a:lnTo>
                <a:lnTo>
                  <a:pt x="2203" y="190"/>
                </a:lnTo>
                <a:lnTo>
                  <a:pt x="2214" y="182"/>
                </a:lnTo>
                <a:lnTo>
                  <a:pt x="2225" y="176"/>
                </a:lnTo>
                <a:lnTo>
                  <a:pt x="2237" y="171"/>
                </a:lnTo>
                <a:lnTo>
                  <a:pt x="2249" y="166"/>
                </a:lnTo>
                <a:lnTo>
                  <a:pt x="2260" y="162"/>
                </a:lnTo>
                <a:lnTo>
                  <a:pt x="2273" y="159"/>
                </a:lnTo>
                <a:lnTo>
                  <a:pt x="2287" y="155"/>
                </a:lnTo>
                <a:lnTo>
                  <a:pt x="2299" y="152"/>
                </a:lnTo>
                <a:lnTo>
                  <a:pt x="2313" y="151"/>
                </a:lnTo>
                <a:lnTo>
                  <a:pt x="2325" y="150"/>
                </a:lnTo>
                <a:lnTo>
                  <a:pt x="2339" y="150"/>
                </a:lnTo>
                <a:lnTo>
                  <a:pt x="2354" y="150"/>
                </a:lnTo>
                <a:lnTo>
                  <a:pt x="2368" y="151"/>
                </a:lnTo>
                <a:lnTo>
                  <a:pt x="2381" y="152"/>
                </a:lnTo>
                <a:lnTo>
                  <a:pt x="2395" y="156"/>
                </a:lnTo>
                <a:lnTo>
                  <a:pt x="2409" y="160"/>
                </a:lnTo>
                <a:lnTo>
                  <a:pt x="2422" y="164"/>
                </a:lnTo>
                <a:lnTo>
                  <a:pt x="2435" y="169"/>
                </a:lnTo>
                <a:lnTo>
                  <a:pt x="2447" y="174"/>
                </a:lnTo>
                <a:lnTo>
                  <a:pt x="2460" y="181"/>
                </a:lnTo>
                <a:lnTo>
                  <a:pt x="2472" y="187"/>
                </a:lnTo>
                <a:lnTo>
                  <a:pt x="2484" y="195"/>
                </a:lnTo>
                <a:lnTo>
                  <a:pt x="2495" y="204"/>
                </a:lnTo>
                <a:lnTo>
                  <a:pt x="2505" y="212"/>
                </a:lnTo>
                <a:lnTo>
                  <a:pt x="2516" y="221"/>
                </a:lnTo>
                <a:lnTo>
                  <a:pt x="2525" y="231"/>
                </a:lnTo>
                <a:lnTo>
                  <a:pt x="2535" y="241"/>
                </a:lnTo>
                <a:lnTo>
                  <a:pt x="2656" y="154"/>
                </a:lnTo>
                <a:lnTo>
                  <a:pt x="2642" y="137"/>
                </a:lnTo>
                <a:lnTo>
                  <a:pt x="2626" y="121"/>
                </a:lnTo>
                <a:lnTo>
                  <a:pt x="2610" y="105"/>
                </a:lnTo>
                <a:lnTo>
                  <a:pt x="2592" y="90"/>
                </a:lnTo>
                <a:lnTo>
                  <a:pt x="2575" y="76"/>
                </a:lnTo>
                <a:lnTo>
                  <a:pt x="2556" y="64"/>
                </a:lnTo>
                <a:lnTo>
                  <a:pt x="2537" y="52"/>
                </a:lnTo>
                <a:lnTo>
                  <a:pt x="2517" y="41"/>
                </a:lnTo>
                <a:lnTo>
                  <a:pt x="2496" y="32"/>
                </a:lnTo>
                <a:lnTo>
                  <a:pt x="2486" y="27"/>
                </a:lnTo>
                <a:lnTo>
                  <a:pt x="2475" y="24"/>
                </a:lnTo>
                <a:lnTo>
                  <a:pt x="2454" y="16"/>
                </a:lnTo>
                <a:lnTo>
                  <a:pt x="2431" y="11"/>
                </a:lnTo>
                <a:lnTo>
                  <a:pt x="2409" y="6"/>
                </a:lnTo>
                <a:lnTo>
                  <a:pt x="2386" y="2"/>
                </a:lnTo>
                <a:lnTo>
                  <a:pt x="2363" y="0"/>
                </a:lnTo>
                <a:lnTo>
                  <a:pt x="2339" y="0"/>
                </a:lnTo>
                <a:lnTo>
                  <a:pt x="2318" y="0"/>
                </a:lnTo>
                <a:lnTo>
                  <a:pt x="2296" y="2"/>
                </a:lnTo>
                <a:lnTo>
                  <a:pt x="2277" y="5"/>
                </a:lnTo>
                <a:lnTo>
                  <a:pt x="2267" y="6"/>
                </a:lnTo>
                <a:lnTo>
                  <a:pt x="2257" y="9"/>
                </a:lnTo>
                <a:lnTo>
                  <a:pt x="2237" y="14"/>
                </a:lnTo>
                <a:lnTo>
                  <a:pt x="2217" y="19"/>
                </a:lnTo>
                <a:lnTo>
                  <a:pt x="2197" y="26"/>
                </a:lnTo>
                <a:lnTo>
                  <a:pt x="2178" y="34"/>
                </a:lnTo>
                <a:lnTo>
                  <a:pt x="2161" y="42"/>
                </a:lnTo>
                <a:lnTo>
                  <a:pt x="2143" y="51"/>
                </a:lnTo>
                <a:lnTo>
                  <a:pt x="2126" y="62"/>
                </a:lnTo>
                <a:lnTo>
                  <a:pt x="2108" y="72"/>
                </a:lnTo>
                <a:lnTo>
                  <a:pt x="2092" y="85"/>
                </a:lnTo>
                <a:lnTo>
                  <a:pt x="2077" y="97"/>
                </a:lnTo>
                <a:lnTo>
                  <a:pt x="2062" y="111"/>
                </a:lnTo>
                <a:lnTo>
                  <a:pt x="2047" y="125"/>
                </a:lnTo>
                <a:lnTo>
                  <a:pt x="2041" y="132"/>
                </a:lnTo>
                <a:lnTo>
                  <a:pt x="2033" y="140"/>
                </a:lnTo>
                <a:lnTo>
                  <a:pt x="2021" y="156"/>
                </a:lnTo>
                <a:lnTo>
                  <a:pt x="2015" y="164"/>
                </a:lnTo>
                <a:lnTo>
                  <a:pt x="2008" y="172"/>
                </a:lnTo>
                <a:lnTo>
                  <a:pt x="1997" y="189"/>
                </a:lnTo>
                <a:lnTo>
                  <a:pt x="1986" y="206"/>
                </a:lnTo>
                <a:lnTo>
                  <a:pt x="1977" y="224"/>
                </a:lnTo>
                <a:lnTo>
                  <a:pt x="1967" y="242"/>
                </a:lnTo>
                <a:lnTo>
                  <a:pt x="1960" y="261"/>
                </a:lnTo>
                <a:lnTo>
                  <a:pt x="1952" y="281"/>
                </a:lnTo>
                <a:lnTo>
                  <a:pt x="1945" y="301"/>
                </a:lnTo>
                <a:lnTo>
                  <a:pt x="1940" y="321"/>
                </a:lnTo>
                <a:lnTo>
                  <a:pt x="1935" y="341"/>
                </a:lnTo>
                <a:lnTo>
                  <a:pt x="1931" y="362"/>
                </a:lnTo>
                <a:lnTo>
                  <a:pt x="1928" y="385"/>
                </a:lnTo>
                <a:lnTo>
                  <a:pt x="1927" y="406"/>
                </a:lnTo>
                <a:lnTo>
                  <a:pt x="1927" y="429"/>
                </a:lnTo>
                <a:lnTo>
                  <a:pt x="1927" y="450"/>
                </a:lnTo>
                <a:lnTo>
                  <a:pt x="1928" y="472"/>
                </a:lnTo>
                <a:lnTo>
                  <a:pt x="1931" y="494"/>
                </a:lnTo>
                <a:lnTo>
                  <a:pt x="1933" y="504"/>
                </a:lnTo>
                <a:lnTo>
                  <a:pt x="1935" y="515"/>
                </a:lnTo>
                <a:lnTo>
                  <a:pt x="1940" y="535"/>
                </a:lnTo>
                <a:lnTo>
                  <a:pt x="1942" y="545"/>
                </a:lnTo>
                <a:lnTo>
                  <a:pt x="1945" y="555"/>
                </a:lnTo>
                <a:lnTo>
                  <a:pt x="1952" y="575"/>
                </a:lnTo>
                <a:lnTo>
                  <a:pt x="1956" y="585"/>
                </a:lnTo>
                <a:lnTo>
                  <a:pt x="1960" y="595"/>
                </a:lnTo>
                <a:lnTo>
                  <a:pt x="1967" y="614"/>
                </a:lnTo>
                <a:lnTo>
                  <a:pt x="1977" y="632"/>
                </a:lnTo>
                <a:lnTo>
                  <a:pt x="1986" y="650"/>
                </a:lnTo>
                <a:lnTo>
                  <a:pt x="1997" y="667"/>
                </a:lnTo>
                <a:lnTo>
                  <a:pt x="2008" y="685"/>
                </a:lnTo>
                <a:lnTo>
                  <a:pt x="2021" y="700"/>
                </a:lnTo>
                <a:lnTo>
                  <a:pt x="2033" y="716"/>
                </a:lnTo>
                <a:lnTo>
                  <a:pt x="2047" y="731"/>
                </a:lnTo>
                <a:lnTo>
                  <a:pt x="2054" y="739"/>
                </a:lnTo>
                <a:lnTo>
                  <a:pt x="2062" y="745"/>
                </a:lnTo>
                <a:lnTo>
                  <a:pt x="2077" y="759"/>
                </a:lnTo>
                <a:lnTo>
                  <a:pt x="2092" y="771"/>
                </a:lnTo>
                <a:lnTo>
                  <a:pt x="2108" y="784"/>
                </a:lnTo>
                <a:lnTo>
                  <a:pt x="2126" y="795"/>
                </a:lnTo>
                <a:lnTo>
                  <a:pt x="2143" y="805"/>
                </a:lnTo>
                <a:lnTo>
                  <a:pt x="2161" y="814"/>
                </a:lnTo>
                <a:lnTo>
                  <a:pt x="2169" y="819"/>
                </a:lnTo>
                <a:lnTo>
                  <a:pt x="2178" y="822"/>
                </a:lnTo>
                <a:lnTo>
                  <a:pt x="2197" y="830"/>
                </a:lnTo>
                <a:lnTo>
                  <a:pt x="2217" y="837"/>
                </a:lnTo>
                <a:lnTo>
                  <a:pt x="2237" y="842"/>
                </a:lnTo>
                <a:lnTo>
                  <a:pt x="2245" y="845"/>
                </a:lnTo>
                <a:lnTo>
                  <a:pt x="2257" y="847"/>
                </a:lnTo>
                <a:lnTo>
                  <a:pt x="2277" y="851"/>
                </a:lnTo>
                <a:lnTo>
                  <a:pt x="2296" y="854"/>
                </a:lnTo>
                <a:lnTo>
                  <a:pt x="2318" y="856"/>
                </a:lnTo>
                <a:lnTo>
                  <a:pt x="2339" y="856"/>
                </a:lnTo>
                <a:lnTo>
                  <a:pt x="2360" y="856"/>
                </a:lnTo>
                <a:lnTo>
                  <a:pt x="2381" y="854"/>
                </a:lnTo>
                <a:lnTo>
                  <a:pt x="2401" y="851"/>
                </a:lnTo>
                <a:lnTo>
                  <a:pt x="2412" y="850"/>
                </a:lnTo>
                <a:lnTo>
                  <a:pt x="2422" y="847"/>
                </a:lnTo>
                <a:lnTo>
                  <a:pt x="2442" y="842"/>
                </a:lnTo>
                <a:lnTo>
                  <a:pt x="2461" y="837"/>
                </a:lnTo>
                <a:lnTo>
                  <a:pt x="2481" y="830"/>
                </a:lnTo>
                <a:lnTo>
                  <a:pt x="2500" y="822"/>
                </a:lnTo>
                <a:lnTo>
                  <a:pt x="2517" y="814"/>
                </a:lnTo>
                <a:lnTo>
                  <a:pt x="2536" y="805"/>
                </a:lnTo>
                <a:lnTo>
                  <a:pt x="2552" y="795"/>
                </a:lnTo>
                <a:lnTo>
                  <a:pt x="2570" y="784"/>
                </a:lnTo>
                <a:lnTo>
                  <a:pt x="2586" y="771"/>
                </a:lnTo>
                <a:lnTo>
                  <a:pt x="2601" y="759"/>
                </a:lnTo>
                <a:lnTo>
                  <a:pt x="2616" y="745"/>
                </a:lnTo>
                <a:lnTo>
                  <a:pt x="2631" y="731"/>
                </a:lnTo>
                <a:lnTo>
                  <a:pt x="2637" y="724"/>
                </a:lnTo>
                <a:lnTo>
                  <a:pt x="2645" y="716"/>
                </a:lnTo>
                <a:lnTo>
                  <a:pt x="2657" y="700"/>
                </a:lnTo>
                <a:lnTo>
                  <a:pt x="2663" y="692"/>
                </a:lnTo>
                <a:lnTo>
                  <a:pt x="2669" y="685"/>
                </a:lnTo>
                <a:lnTo>
                  <a:pt x="2681" y="667"/>
                </a:lnTo>
                <a:lnTo>
                  <a:pt x="2692" y="650"/>
                </a:lnTo>
                <a:lnTo>
                  <a:pt x="2702" y="632"/>
                </a:lnTo>
                <a:lnTo>
                  <a:pt x="2711" y="614"/>
                </a:lnTo>
                <a:lnTo>
                  <a:pt x="2719" y="595"/>
                </a:lnTo>
                <a:lnTo>
                  <a:pt x="2727" y="575"/>
                </a:lnTo>
                <a:lnTo>
                  <a:pt x="2733" y="555"/>
                </a:lnTo>
                <a:lnTo>
                  <a:pt x="2738" y="535"/>
                </a:lnTo>
                <a:lnTo>
                  <a:pt x="2743" y="515"/>
                </a:lnTo>
                <a:lnTo>
                  <a:pt x="2747" y="494"/>
                </a:lnTo>
                <a:lnTo>
                  <a:pt x="2749" y="472"/>
                </a:lnTo>
                <a:lnTo>
                  <a:pt x="2751" y="450"/>
                </a:lnTo>
                <a:lnTo>
                  <a:pt x="2752" y="429"/>
                </a:lnTo>
                <a:lnTo>
                  <a:pt x="2751" y="416"/>
                </a:lnTo>
                <a:lnTo>
                  <a:pt x="2299" y="416"/>
                </a:lnTo>
                <a:close/>
                <a:moveTo>
                  <a:pt x="3555" y="295"/>
                </a:moveTo>
                <a:lnTo>
                  <a:pt x="3554" y="281"/>
                </a:lnTo>
                <a:lnTo>
                  <a:pt x="3554" y="267"/>
                </a:lnTo>
                <a:lnTo>
                  <a:pt x="3553" y="260"/>
                </a:lnTo>
                <a:lnTo>
                  <a:pt x="3551" y="254"/>
                </a:lnTo>
                <a:lnTo>
                  <a:pt x="3549" y="240"/>
                </a:lnTo>
                <a:lnTo>
                  <a:pt x="3546" y="227"/>
                </a:lnTo>
                <a:lnTo>
                  <a:pt x="3544" y="220"/>
                </a:lnTo>
                <a:lnTo>
                  <a:pt x="3543" y="214"/>
                </a:lnTo>
                <a:lnTo>
                  <a:pt x="3539" y="201"/>
                </a:lnTo>
                <a:lnTo>
                  <a:pt x="3534" y="189"/>
                </a:lnTo>
                <a:lnTo>
                  <a:pt x="3528" y="177"/>
                </a:lnTo>
                <a:lnTo>
                  <a:pt x="3523" y="166"/>
                </a:lnTo>
                <a:lnTo>
                  <a:pt x="3515" y="155"/>
                </a:lnTo>
                <a:lnTo>
                  <a:pt x="3509" y="144"/>
                </a:lnTo>
                <a:lnTo>
                  <a:pt x="3501" y="132"/>
                </a:lnTo>
                <a:lnTo>
                  <a:pt x="3493" y="122"/>
                </a:lnTo>
                <a:lnTo>
                  <a:pt x="3484" y="112"/>
                </a:lnTo>
                <a:lnTo>
                  <a:pt x="3475" y="104"/>
                </a:lnTo>
                <a:lnTo>
                  <a:pt x="3467" y="95"/>
                </a:lnTo>
                <a:lnTo>
                  <a:pt x="3457" y="86"/>
                </a:lnTo>
                <a:lnTo>
                  <a:pt x="3447" y="77"/>
                </a:lnTo>
                <a:lnTo>
                  <a:pt x="3435" y="70"/>
                </a:lnTo>
                <a:lnTo>
                  <a:pt x="3424" y="64"/>
                </a:lnTo>
                <a:lnTo>
                  <a:pt x="3413" y="56"/>
                </a:lnTo>
                <a:lnTo>
                  <a:pt x="3402" y="51"/>
                </a:lnTo>
                <a:lnTo>
                  <a:pt x="3389" y="45"/>
                </a:lnTo>
                <a:lnTo>
                  <a:pt x="3378" y="40"/>
                </a:lnTo>
                <a:lnTo>
                  <a:pt x="3366" y="36"/>
                </a:lnTo>
                <a:lnTo>
                  <a:pt x="3352" y="32"/>
                </a:lnTo>
                <a:lnTo>
                  <a:pt x="3339" y="30"/>
                </a:lnTo>
                <a:lnTo>
                  <a:pt x="3326" y="27"/>
                </a:lnTo>
                <a:lnTo>
                  <a:pt x="3312" y="25"/>
                </a:lnTo>
                <a:lnTo>
                  <a:pt x="3298" y="25"/>
                </a:lnTo>
                <a:lnTo>
                  <a:pt x="3284" y="24"/>
                </a:lnTo>
                <a:lnTo>
                  <a:pt x="2901" y="24"/>
                </a:lnTo>
                <a:lnTo>
                  <a:pt x="2901" y="832"/>
                </a:lnTo>
                <a:lnTo>
                  <a:pt x="3051" y="832"/>
                </a:lnTo>
                <a:lnTo>
                  <a:pt x="3051" y="565"/>
                </a:lnTo>
                <a:lnTo>
                  <a:pt x="3237" y="565"/>
                </a:lnTo>
                <a:lnTo>
                  <a:pt x="3377" y="832"/>
                </a:lnTo>
                <a:lnTo>
                  <a:pt x="3538" y="832"/>
                </a:lnTo>
                <a:lnTo>
                  <a:pt x="3388" y="545"/>
                </a:lnTo>
                <a:lnTo>
                  <a:pt x="3405" y="536"/>
                </a:lnTo>
                <a:lnTo>
                  <a:pt x="3423" y="527"/>
                </a:lnTo>
                <a:lnTo>
                  <a:pt x="3439" y="516"/>
                </a:lnTo>
                <a:lnTo>
                  <a:pt x="3455" y="505"/>
                </a:lnTo>
                <a:lnTo>
                  <a:pt x="3469" y="491"/>
                </a:lnTo>
                <a:lnTo>
                  <a:pt x="3477" y="485"/>
                </a:lnTo>
                <a:lnTo>
                  <a:pt x="3484" y="477"/>
                </a:lnTo>
                <a:lnTo>
                  <a:pt x="3490" y="470"/>
                </a:lnTo>
                <a:lnTo>
                  <a:pt x="3496" y="462"/>
                </a:lnTo>
                <a:lnTo>
                  <a:pt x="3503" y="455"/>
                </a:lnTo>
                <a:lnTo>
                  <a:pt x="3508" y="447"/>
                </a:lnTo>
                <a:lnTo>
                  <a:pt x="3518" y="430"/>
                </a:lnTo>
                <a:lnTo>
                  <a:pt x="3523" y="421"/>
                </a:lnTo>
                <a:lnTo>
                  <a:pt x="3528" y="412"/>
                </a:lnTo>
                <a:lnTo>
                  <a:pt x="3535" y="395"/>
                </a:lnTo>
                <a:lnTo>
                  <a:pt x="3543" y="376"/>
                </a:lnTo>
                <a:lnTo>
                  <a:pt x="3548" y="356"/>
                </a:lnTo>
                <a:lnTo>
                  <a:pt x="3550" y="346"/>
                </a:lnTo>
                <a:lnTo>
                  <a:pt x="3551" y="336"/>
                </a:lnTo>
                <a:lnTo>
                  <a:pt x="3554" y="316"/>
                </a:lnTo>
                <a:lnTo>
                  <a:pt x="3555" y="295"/>
                </a:lnTo>
                <a:close/>
                <a:moveTo>
                  <a:pt x="3404" y="295"/>
                </a:moveTo>
                <a:lnTo>
                  <a:pt x="3403" y="307"/>
                </a:lnTo>
                <a:lnTo>
                  <a:pt x="3402" y="319"/>
                </a:lnTo>
                <a:lnTo>
                  <a:pt x="3398" y="331"/>
                </a:lnTo>
                <a:lnTo>
                  <a:pt x="3394" y="342"/>
                </a:lnTo>
                <a:lnTo>
                  <a:pt x="3389" y="352"/>
                </a:lnTo>
                <a:lnTo>
                  <a:pt x="3383" y="362"/>
                </a:lnTo>
                <a:lnTo>
                  <a:pt x="3377" y="372"/>
                </a:lnTo>
                <a:lnTo>
                  <a:pt x="3368" y="380"/>
                </a:lnTo>
                <a:lnTo>
                  <a:pt x="3361" y="389"/>
                </a:lnTo>
                <a:lnTo>
                  <a:pt x="3351" y="395"/>
                </a:lnTo>
                <a:lnTo>
                  <a:pt x="3341" y="401"/>
                </a:lnTo>
                <a:lnTo>
                  <a:pt x="3331" y="406"/>
                </a:lnTo>
                <a:lnTo>
                  <a:pt x="3319" y="410"/>
                </a:lnTo>
                <a:lnTo>
                  <a:pt x="3307" y="414"/>
                </a:lnTo>
                <a:lnTo>
                  <a:pt x="3302" y="415"/>
                </a:lnTo>
                <a:lnTo>
                  <a:pt x="3296" y="415"/>
                </a:lnTo>
                <a:lnTo>
                  <a:pt x="3283" y="416"/>
                </a:lnTo>
                <a:lnTo>
                  <a:pt x="3051" y="416"/>
                </a:lnTo>
                <a:lnTo>
                  <a:pt x="3051" y="174"/>
                </a:lnTo>
                <a:lnTo>
                  <a:pt x="3283" y="174"/>
                </a:lnTo>
                <a:lnTo>
                  <a:pt x="3296" y="174"/>
                </a:lnTo>
                <a:lnTo>
                  <a:pt x="3307" y="176"/>
                </a:lnTo>
                <a:lnTo>
                  <a:pt x="3319" y="179"/>
                </a:lnTo>
                <a:lnTo>
                  <a:pt x="3331" y="184"/>
                </a:lnTo>
                <a:lnTo>
                  <a:pt x="3341" y="189"/>
                </a:lnTo>
                <a:lnTo>
                  <a:pt x="3351" y="194"/>
                </a:lnTo>
                <a:lnTo>
                  <a:pt x="3361" y="201"/>
                </a:lnTo>
                <a:lnTo>
                  <a:pt x="3368" y="209"/>
                </a:lnTo>
                <a:lnTo>
                  <a:pt x="3377" y="217"/>
                </a:lnTo>
                <a:lnTo>
                  <a:pt x="3383" y="227"/>
                </a:lnTo>
                <a:lnTo>
                  <a:pt x="3389" y="237"/>
                </a:lnTo>
                <a:lnTo>
                  <a:pt x="3394" y="247"/>
                </a:lnTo>
                <a:lnTo>
                  <a:pt x="3398" y="259"/>
                </a:lnTo>
                <a:lnTo>
                  <a:pt x="3402" y="270"/>
                </a:lnTo>
                <a:lnTo>
                  <a:pt x="3403" y="276"/>
                </a:lnTo>
                <a:lnTo>
                  <a:pt x="3403" y="282"/>
                </a:lnTo>
                <a:lnTo>
                  <a:pt x="3404" y="295"/>
                </a:lnTo>
                <a:close/>
                <a:moveTo>
                  <a:pt x="4822" y="429"/>
                </a:moveTo>
                <a:lnTo>
                  <a:pt x="4822" y="407"/>
                </a:lnTo>
                <a:lnTo>
                  <a:pt x="4820" y="386"/>
                </a:lnTo>
                <a:lnTo>
                  <a:pt x="4818" y="366"/>
                </a:lnTo>
                <a:lnTo>
                  <a:pt x="4815" y="346"/>
                </a:lnTo>
                <a:lnTo>
                  <a:pt x="4810" y="327"/>
                </a:lnTo>
                <a:lnTo>
                  <a:pt x="4805" y="307"/>
                </a:lnTo>
                <a:lnTo>
                  <a:pt x="4799" y="289"/>
                </a:lnTo>
                <a:lnTo>
                  <a:pt x="4791" y="271"/>
                </a:lnTo>
                <a:lnTo>
                  <a:pt x="4783" y="252"/>
                </a:lnTo>
                <a:lnTo>
                  <a:pt x="4774" y="235"/>
                </a:lnTo>
                <a:lnTo>
                  <a:pt x="4764" y="219"/>
                </a:lnTo>
                <a:lnTo>
                  <a:pt x="4754" y="202"/>
                </a:lnTo>
                <a:lnTo>
                  <a:pt x="4743" y="186"/>
                </a:lnTo>
                <a:lnTo>
                  <a:pt x="4730" y="171"/>
                </a:lnTo>
                <a:lnTo>
                  <a:pt x="4718" y="156"/>
                </a:lnTo>
                <a:lnTo>
                  <a:pt x="4704" y="142"/>
                </a:lnTo>
                <a:lnTo>
                  <a:pt x="4690" y="129"/>
                </a:lnTo>
                <a:lnTo>
                  <a:pt x="4675" y="116"/>
                </a:lnTo>
                <a:lnTo>
                  <a:pt x="4660" y="105"/>
                </a:lnTo>
                <a:lnTo>
                  <a:pt x="4645" y="94"/>
                </a:lnTo>
                <a:lnTo>
                  <a:pt x="4629" y="82"/>
                </a:lnTo>
                <a:lnTo>
                  <a:pt x="4612" y="72"/>
                </a:lnTo>
                <a:lnTo>
                  <a:pt x="4594" y="64"/>
                </a:lnTo>
                <a:lnTo>
                  <a:pt x="4577" y="56"/>
                </a:lnTo>
                <a:lnTo>
                  <a:pt x="4558" y="49"/>
                </a:lnTo>
                <a:lnTo>
                  <a:pt x="4539" y="42"/>
                </a:lnTo>
                <a:lnTo>
                  <a:pt x="4521" y="36"/>
                </a:lnTo>
                <a:lnTo>
                  <a:pt x="4501" y="32"/>
                </a:lnTo>
                <a:lnTo>
                  <a:pt x="4481" y="29"/>
                </a:lnTo>
                <a:lnTo>
                  <a:pt x="4461" y="26"/>
                </a:lnTo>
                <a:lnTo>
                  <a:pt x="4441" y="25"/>
                </a:lnTo>
                <a:lnTo>
                  <a:pt x="4420" y="24"/>
                </a:lnTo>
                <a:lnTo>
                  <a:pt x="4119" y="24"/>
                </a:lnTo>
                <a:lnTo>
                  <a:pt x="4119" y="832"/>
                </a:lnTo>
                <a:lnTo>
                  <a:pt x="4420" y="832"/>
                </a:lnTo>
                <a:lnTo>
                  <a:pt x="4441" y="831"/>
                </a:lnTo>
                <a:lnTo>
                  <a:pt x="4461" y="830"/>
                </a:lnTo>
                <a:lnTo>
                  <a:pt x="4481" y="827"/>
                </a:lnTo>
                <a:lnTo>
                  <a:pt x="4501" y="824"/>
                </a:lnTo>
                <a:lnTo>
                  <a:pt x="4521" y="820"/>
                </a:lnTo>
                <a:lnTo>
                  <a:pt x="4539" y="814"/>
                </a:lnTo>
                <a:lnTo>
                  <a:pt x="4558" y="807"/>
                </a:lnTo>
                <a:lnTo>
                  <a:pt x="4577" y="800"/>
                </a:lnTo>
                <a:lnTo>
                  <a:pt x="4594" y="792"/>
                </a:lnTo>
                <a:lnTo>
                  <a:pt x="4612" y="784"/>
                </a:lnTo>
                <a:lnTo>
                  <a:pt x="4629" y="774"/>
                </a:lnTo>
                <a:lnTo>
                  <a:pt x="4645" y="764"/>
                </a:lnTo>
                <a:lnTo>
                  <a:pt x="4660" y="752"/>
                </a:lnTo>
                <a:lnTo>
                  <a:pt x="4675" y="740"/>
                </a:lnTo>
                <a:lnTo>
                  <a:pt x="4690" y="727"/>
                </a:lnTo>
                <a:lnTo>
                  <a:pt x="4704" y="714"/>
                </a:lnTo>
                <a:lnTo>
                  <a:pt x="4718" y="700"/>
                </a:lnTo>
                <a:lnTo>
                  <a:pt x="4730" y="685"/>
                </a:lnTo>
                <a:lnTo>
                  <a:pt x="4743" y="670"/>
                </a:lnTo>
                <a:lnTo>
                  <a:pt x="4754" y="654"/>
                </a:lnTo>
                <a:lnTo>
                  <a:pt x="4764" y="637"/>
                </a:lnTo>
                <a:lnTo>
                  <a:pt x="4774" y="621"/>
                </a:lnTo>
                <a:lnTo>
                  <a:pt x="4783" y="604"/>
                </a:lnTo>
                <a:lnTo>
                  <a:pt x="4791" y="585"/>
                </a:lnTo>
                <a:lnTo>
                  <a:pt x="4799" y="567"/>
                </a:lnTo>
                <a:lnTo>
                  <a:pt x="4805" y="549"/>
                </a:lnTo>
                <a:lnTo>
                  <a:pt x="4810" y="529"/>
                </a:lnTo>
                <a:lnTo>
                  <a:pt x="4815" y="510"/>
                </a:lnTo>
                <a:lnTo>
                  <a:pt x="4818" y="490"/>
                </a:lnTo>
                <a:lnTo>
                  <a:pt x="4820" y="470"/>
                </a:lnTo>
                <a:lnTo>
                  <a:pt x="4822" y="449"/>
                </a:lnTo>
                <a:lnTo>
                  <a:pt x="4822" y="429"/>
                </a:lnTo>
                <a:close/>
                <a:moveTo>
                  <a:pt x="4674" y="429"/>
                </a:moveTo>
                <a:lnTo>
                  <a:pt x="4673" y="441"/>
                </a:lnTo>
                <a:lnTo>
                  <a:pt x="4672" y="454"/>
                </a:lnTo>
                <a:lnTo>
                  <a:pt x="4668" y="480"/>
                </a:lnTo>
                <a:lnTo>
                  <a:pt x="4665" y="491"/>
                </a:lnTo>
                <a:lnTo>
                  <a:pt x="4662" y="504"/>
                </a:lnTo>
                <a:lnTo>
                  <a:pt x="4658" y="516"/>
                </a:lnTo>
                <a:lnTo>
                  <a:pt x="4654" y="527"/>
                </a:lnTo>
                <a:lnTo>
                  <a:pt x="4648" y="539"/>
                </a:lnTo>
                <a:lnTo>
                  <a:pt x="4643" y="550"/>
                </a:lnTo>
                <a:lnTo>
                  <a:pt x="4637" y="560"/>
                </a:lnTo>
                <a:lnTo>
                  <a:pt x="4630" y="570"/>
                </a:lnTo>
                <a:lnTo>
                  <a:pt x="4623" y="580"/>
                </a:lnTo>
                <a:lnTo>
                  <a:pt x="4615" y="590"/>
                </a:lnTo>
                <a:lnTo>
                  <a:pt x="4608" y="599"/>
                </a:lnTo>
                <a:lnTo>
                  <a:pt x="4599" y="609"/>
                </a:lnTo>
                <a:lnTo>
                  <a:pt x="4590" y="616"/>
                </a:lnTo>
                <a:lnTo>
                  <a:pt x="4580" y="625"/>
                </a:lnTo>
                <a:lnTo>
                  <a:pt x="4572" y="632"/>
                </a:lnTo>
                <a:lnTo>
                  <a:pt x="4562" y="639"/>
                </a:lnTo>
                <a:lnTo>
                  <a:pt x="4551" y="646"/>
                </a:lnTo>
                <a:lnTo>
                  <a:pt x="4541" y="652"/>
                </a:lnTo>
                <a:lnTo>
                  <a:pt x="4529" y="657"/>
                </a:lnTo>
                <a:lnTo>
                  <a:pt x="4518" y="662"/>
                </a:lnTo>
                <a:lnTo>
                  <a:pt x="4507" y="667"/>
                </a:lnTo>
                <a:lnTo>
                  <a:pt x="4494" y="671"/>
                </a:lnTo>
                <a:lnTo>
                  <a:pt x="4483" y="675"/>
                </a:lnTo>
                <a:lnTo>
                  <a:pt x="4471" y="677"/>
                </a:lnTo>
                <a:lnTo>
                  <a:pt x="4458" y="680"/>
                </a:lnTo>
                <a:lnTo>
                  <a:pt x="4446" y="681"/>
                </a:lnTo>
                <a:lnTo>
                  <a:pt x="4432" y="682"/>
                </a:lnTo>
                <a:lnTo>
                  <a:pt x="4420" y="682"/>
                </a:lnTo>
                <a:lnTo>
                  <a:pt x="4269" y="682"/>
                </a:lnTo>
                <a:lnTo>
                  <a:pt x="4269" y="174"/>
                </a:lnTo>
                <a:lnTo>
                  <a:pt x="4420" y="174"/>
                </a:lnTo>
                <a:lnTo>
                  <a:pt x="4432" y="174"/>
                </a:lnTo>
                <a:lnTo>
                  <a:pt x="4446" y="175"/>
                </a:lnTo>
                <a:lnTo>
                  <a:pt x="4471" y="179"/>
                </a:lnTo>
                <a:lnTo>
                  <a:pt x="4483" y="181"/>
                </a:lnTo>
                <a:lnTo>
                  <a:pt x="4494" y="185"/>
                </a:lnTo>
                <a:lnTo>
                  <a:pt x="4507" y="189"/>
                </a:lnTo>
                <a:lnTo>
                  <a:pt x="4518" y="194"/>
                </a:lnTo>
                <a:lnTo>
                  <a:pt x="4529" y="199"/>
                </a:lnTo>
                <a:lnTo>
                  <a:pt x="4541" y="204"/>
                </a:lnTo>
                <a:lnTo>
                  <a:pt x="4551" y="210"/>
                </a:lnTo>
                <a:lnTo>
                  <a:pt x="4562" y="217"/>
                </a:lnTo>
                <a:lnTo>
                  <a:pt x="4572" y="224"/>
                </a:lnTo>
                <a:lnTo>
                  <a:pt x="4580" y="231"/>
                </a:lnTo>
                <a:lnTo>
                  <a:pt x="4590" y="240"/>
                </a:lnTo>
                <a:lnTo>
                  <a:pt x="4599" y="249"/>
                </a:lnTo>
                <a:lnTo>
                  <a:pt x="4608" y="257"/>
                </a:lnTo>
                <a:lnTo>
                  <a:pt x="4615" y="266"/>
                </a:lnTo>
                <a:lnTo>
                  <a:pt x="4623" y="276"/>
                </a:lnTo>
                <a:lnTo>
                  <a:pt x="4630" y="286"/>
                </a:lnTo>
                <a:lnTo>
                  <a:pt x="4637" y="296"/>
                </a:lnTo>
                <a:lnTo>
                  <a:pt x="4643" y="306"/>
                </a:lnTo>
                <a:lnTo>
                  <a:pt x="4648" y="317"/>
                </a:lnTo>
                <a:lnTo>
                  <a:pt x="4654" y="329"/>
                </a:lnTo>
                <a:lnTo>
                  <a:pt x="4658" y="341"/>
                </a:lnTo>
                <a:lnTo>
                  <a:pt x="4662" y="352"/>
                </a:lnTo>
                <a:lnTo>
                  <a:pt x="4665" y="365"/>
                </a:lnTo>
                <a:lnTo>
                  <a:pt x="4668" y="376"/>
                </a:lnTo>
                <a:lnTo>
                  <a:pt x="4670" y="390"/>
                </a:lnTo>
                <a:lnTo>
                  <a:pt x="4672" y="402"/>
                </a:lnTo>
                <a:lnTo>
                  <a:pt x="4673" y="415"/>
                </a:lnTo>
                <a:lnTo>
                  <a:pt x="4674" y="429"/>
                </a:lnTo>
                <a:close/>
                <a:moveTo>
                  <a:pt x="3738" y="832"/>
                </a:moveTo>
                <a:lnTo>
                  <a:pt x="3887" y="832"/>
                </a:lnTo>
                <a:lnTo>
                  <a:pt x="3887" y="24"/>
                </a:lnTo>
                <a:lnTo>
                  <a:pt x="3738" y="24"/>
                </a:lnTo>
                <a:lnTo>
                  <a:pt x="3738" y="832"/>
                </a:lnTo>
                <a:close/>
                <a:moveTo>
                  <a:pt x="0" y="24"/>
                </a:moveTo>
                <a:lnTo>
                  <a:pt x="0" y="832"/>
                </a:lnTo>
                <a:lnTo>
                  <a:pt x="150" y="832"/>
                </a:lnTo>
                <a:lnTo>
                  <a:pt x="150" y="565"/>
                </a:lnTo>
                <a:lnTo>
                  <a:pt x="442" y="565"/>
                </a:lnTo>
                <a:lnTo>
                  <a:pt x="519" y="416"/>
                </a:lnTo>
                <a:lnTo>
                  <a:pt x="150" y="416"/>
                </a:lnTo>
                <a:lnTo>
                  <a:pt x="150" y="174"/>
                </a:lnTo>
                <a:lnTo>
                  <a:pt x="555" y="174"/>
                </a:lnTo>
                <a:lnTo>
                  <a:pt x="555" y="24"/>
                </a:lnTo>
                <a:lnTo>
                  <a:pt x="0" y="24"/>
                </a:lnTo>
                <a:close/>
                <a:moveTo>
                  <a:pt x="1624" y="24"/>
                </a:moveTo>
                <a:lnTo>
                  <a:pt x="1624" y="617"/>
                </a:lnTo>
                <a:lnTo>
                  <a:pt x="1315" y="24"/>
                </a:lnTo>
                <a:lnTo>
                  <a:pt x="1104" y="24"/>
                </a:lnTo>
                <a:lnTo>
                  <a:pt x="1104" y="832"/>
                </a:lnTo>
                <a:lnTo>
                  <a:pt x="1252" y="832"/>
                </a:lnTo>
                <a:lnTo>
                  <a:pt x="1252" y="239"/>
                </a:lnTo>
                <a:lnTo>
                  <a:pt x="1563" y="832"/>
                </a:lnTo>
                <a:lnTo>
                  <a:pt x="1774" y="832"/>
                </a:lnTo>
                <a:lnTo>
                  <a:pt x="1774" y="24"/>
                </a:lnTo>
                <a:lnTo>
                  <a:pt x="1624" y="24"/>
                </a:lnTo>
                <a:close/>
                <a:moveTo>
                  <a:pt x="723" y="832"/>
                </a:moveTo>
                <a:lnTo>
                  <a:pt x="872" y="832"/>
                </a:lnTo>
                <a:lnTo>
                  <a:pt x="872" y="24"/>
                </a:lnTo>
                <a:lnTo>
                  <a:pt x="723" y="24"/>
                </a:lnTo>
                <a:lnTo>
                  <a:pt x="723" y="832"/>
                </a:lnTo>
                <a:close/>
              </a:path>
            </a:pathLst>
          </a:custGeom>
          <a:solidFill>
            <a:srgbClr val="D51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Picture Placeholder 10"/>
          <p:cNvSpPr>
            <a:spLocks noGrp="1"/>
          </p:cNvSpPr>
          <p:nvPr>
            <p:ph type="pic" sz="quarter" idx="13"/>
          </p:nvPr>
        </p:nvSpPr>
        <p:spPr bwMode="white">
          <a:xfrm>
            <a:off x="0" y="0"/>
            <a:ext cx="12192000" cy="3933825"/>
          </a:xfrm>
          <a:blipFill>
            <a:blip r:embed="rId2"/>
            <a:stretch>
              <a:fillRect/>
            </a:stretch>
          </a:blip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a:solidFill>
                  <a:schemeClr val="bg1"/>
                </a:solidFill>
              </a:defRPr>
            </a:lvl1pPr>
          </a:lstStyle>
          <a:p>
            <a:r>
              <a:rPr lang="en-US" noProof="0"/>
              <a:t>Click icon to add picture</a:t>
            </a:r>
            <a:endParaRPr lang="fi-FI" noProof="0"/>
          </a:p>
        </p:txBody>
      </p:sp>
      <p:sp>
        <p:nvSpPr>
          <p:cNvPr id="2" name="Otsikko 1"/>
          <p:cNvSpPr>
            <a:spLocks noGrp="1"/>
          </p:cNvSpPr>
          <p:nvPr>
            <p:ph type="title" hasCustomPrompt="1"/>
          </p:nvPr>
        </p:nvSpPr>
        <p:spPr>
          <a:xfrm>
            <a:off x="838800" y="838800"/>
            <a:ext cx="4968000" cy="1116000"/>
          </a:xfrm>
        </p:spPr>
        <p:txBody>
          <a:bodyPr anchor="b"/>
          <a:lstStyle>
            <a:lvl1pPr>
              <a:defRPr>
                <a:solidFill>
                  <a:schemeClr val="bg1"/>
                </a:solidFill>
              </a:defRPr>
            </a:lvl1pPr>
          </a:lstStyle>
          <a:p>
            <a:r>
              <a:rPr lang="en-GB" noProof="0"/>
              <a:t>Thank you text</a:t>
            </a:r>
          </a:p>
        </p:txBody>
      </p:sp>
      <p:sp>
        <p:nvSpPr>
          <p:cNvPr id="10" name="TextBox 11"/>
          <p:cNvSpPr txBox="1"/>
          <p:nvPr/>
        </p:nvSpPr>
        <p:spPr>
          <a:xfrm>
            <a:off x="826739" y="4509120"/>
            <a:ext cx="2487961" cy="2025030"/>
          </a:xfrm>
          <a:prstGeom prst="rect">
            <a:avLst/>
          </a:prstGeom>
          <a:noFill/>
        </p:spPr>
        <p:txBody>
          <a:bodyPr wrap="square" lIns="0" tIns="0" rIns="0" bIns="0" rtlCol="0">
            <a:noAutofit/>
          </a:bodyPr>
          <a:lstStyle/>
          <a:p>
            <a:pPr>
              <a:lnSpc>
                <a:spcPct val="125000"/>
              </a:lnSpc>
            </a:pPr>
            <a:r>
              <a:rPr lang="fi-FI" sz="1400" b="1" noProof="0">
                <a:solidFill>
                  <a:schemeClr val="accent2"/>
                </a:solidFill>
              </a:rPr>
              <a:t>Fingrid Oyj</a:t>
            </a:r>
          </a:p>
          <a:p>
            <a:pPr>
              <a:lnSpc>
                <a:spcPct val="125000"/>
              </a:lnSpc>
            </a:pPr>
            <a:r>
              <a:rPr lang="fi-FI" sz="1400" noProof="0">
                <a:solidFill>
                  <a:schemeClr val="accent2"/>
                </a:solidFill>
              </a:rPr>
              <a:t>Läkkisepäntie 21</a:t>
            </a:r>
          </a:p>
          <a:p>
            <a:pPr>
              <a:lnSpc>
                <a:spcPct val="125000"/>
              </a:lnSpc>
            </a:pPr>
            <a:r>
              <a:rPr lang="fi-FI" sz="1400" noProof="0">
                <a:solidFill>
                  <a:schemeClr val="accent2"/>
                </a:solidFill>
              </a:rPr>
              <a:t>FI-00620 Helsinki</a:t>
            </a:r>
          </a:p>
          <a:p>
            <a:pPr>
              <a:lnSpc>
                <a:spcPct val="125000"/>
              </a:lnSpc>
            </a:pPr>
            <a:r>
              <a:rPr lang="fi-FI" sz="1400" noProof="0">
                <a:solidFill>
                  <a:schemeClr val="accent2"/>
                </a:solidFill>
              </a:rPr>
              <a:t>P.O.Box 530</a:t>
            </a:r>
          </a:p>
          <a:p>
            <a:pPr>
              <a:lnSpc>
                <a:spcPct val="125000"/>
              </a:lnSpc>
            </a:pPr>
            <a:r>
              <a:rPr lang="fi-FI" sz="1400" noProof="0">
                <a:solidFill>
                  <a:schemeClr val="accent2"/>
                </a:solidFill>
              </a:rPr>
              <a:t>FI-00101 Helsinki, Finland</a:t>
            </a:r>
          </a:p>
          <a:p>
            <a:pPr>
              <a:lnSpc>
                <a:spcPct val="125000"/>
              </a:lnSpc>
            </a:pPr>
            <a:r>
              <a:rPr lang="fi-FI" sz="1400" noProof="0">
                <a:solidFill>
                  <a:schemeClr val="accent2"/>
                </a:solidFill>
              </a:rPr>
              <a:t>Tel. +358 30 395 5000</a:t>
            </a:r>
          </a:p>
          <a:p>
            <a:pPr>
              <a:lnSpc>
                <a:spcPct val="125000"/>
              </a:lnSpc>
            </a:pPr>
            <a:r>
              <a:rPr lang="fi-FI" sz="1400" noProof="0">
                <a:solidFill>
                  <a:schemeClr val="accent2"/>
                </a:solidFill>
              </a:rPr>
              <a:t>Fax. +358 30 395 5196</a:t>
            </a:r>
          </a:p>
        </p:txBody>
      </p:sp>
    </p:spTree>
    <p:extLst>
      <p:ext uri="{BB962C8B-B14F-4D97-AF65-F5344CB8AC3E}">
        <p14:creationId xmlns:p14="http://schemas.microsoft.com/office/powerpoint/2010/main" val="2783824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3729038"/>
            <a:ext cx="9144000" cy="1655762"/>
          </a:xfrm>
        </p:spPr>
        <p:txBody>
          <a:bodyPr>
            <a:normAutofit/>
          </a:bodyPr>
          <a:lstStyle>
            <a:lvl1pPr marL="0" indent="0" algn="ctr">
              <a:buNone/>
              <a:defRPr sz="3600" b="1" baseline="0">
                <a:solidFill>
                  <a:srgbClr val="8CC63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Event (e.g. Kick-off Meeting)</a:t>
            </a:r>
          </a:p>
          <a:p>
            <a:r>
              <a:rPr lang="en-US"/>
              <a:t>Location, Date (e.g. Athens, 3-4 March 2016)</a:t>
            </a:r>
          </a:p>
        </p:txBody>
      </p:sp>
      <p:sp>
        <p:nvSpPr>
          <p:cNvPr id="4" name="Date Placeholder 3"/>
          <p:cNvSpPr>
            <a:spLocks noGrp="1"/>
          </p:cNvSpPr>
          <p:nvPr>
            <p:ph type="dt" sz="half" idx="10"/>
          </p:nvPr>
        </p:nvSpPr>
        <p:spPr>
          <a:xfrm>
            <a:off x="5727700" y="6371166"/>
            <a:ext cx="2743200" cy="365125"/>
          </a:xfrm>
        </p:spPr>
        <p:txBody>
          <a:bodyPr/>
          <a:lstStyle/>
          <a:p>
            <a:r>
              <a:rPr lang="fi-FI"/>
              <a:t>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2742857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umsplatzhalter 6"/>
          <p:cNvSpPr>
            <a:spLocks noGrp="1"/>
          </p:cNvSpPr>
          <p:nvPr>
            <p:ph type="dt" sz="half" idx="10"/>
          </p:nvPr>
        </p:nvSpPr>
        <p:spPr/>
        <p:txBody>
          <a:bodyPr/>
          <a:lstStyle/>
          <a:p>
            <a:r>
              <a:rPr lang="fi-FI"/>
              <a:t>8.10.2019</a:t>
            </a:r>
            <a:endParaRPr lang="el-GR"/>
          </a:p>
        </p:txBody>
      </p:sp>
      <p:sp>
        <p:nvSpPr>
          <p:cNvPr id="8" name="Fußzeilenplatzhalter 7"/>
          <p:cNvSpPr>
            <a:spLocks noGrp="1"/>
          </p:cNvSpPr>
          <p:nvPr>
            <p:ph type="ftr" sz="quarter" idx="11"/>
          </p:nvPr>
        </p:nvSpPr>
        <p:spPr/>
        <p:txBody>
          <a:bodyPr/>
          <a:lstStyle/>
          <a:p>
            <a:r>
              <a:rPr lang="en-US"/>
              <a:t>Demonstration stakeholder event 8.10.2019</a:t>
            </a:r>
            <a:endParaRPr lang="el-GR"/>
          </a:p>
        </p:txBody>
      </p:sp>
      <p:sp>
        <p:nvSpPr>
          <p:cNvPr id="9" name="Foliennummernplatzhalter 8"/>
          <p:cNvSpPr>
            <a:spLocks noGrp="1"/>
          </p:cNvSpPr>
          <p:nvPr>
            <p:ph type="sldNum" sz="quarter" idx="12"/>
          </p:nvPr>
        </p:nvSpPr>
        <p:spPr/>
        <p:txBody>
          <a:bodyPr/>
          <a:lstStyle/>
          <a:p>
            <a:fld id="{6B6377ED-6950-407C-ADCE-67E7327BC9DB}" type="slidenum">
              <a:rPr lang="el-GR" smtClean="0"/>
              <a:t>‹#›</a:t>
            </a:fld>
            <a:endParaRPr lang="el-GR"/>
          </a:p>
        </p:txBody>
      </p:sp>
      <p:sp>
        <p:nvSpPr>
          <p:cNvPr id="10" name="Titel 9"/>
          <p:cNvSpPr>
            <a:spLocks noGrp="1"/>
          </p:cNvSpPr>
          <p:nvPr>
            <p:ph type="title"/>
          </p:nvPr>
        </p:nvSpPr>
        <p:spPr/>
        <p:txBody>
          <a:bodyPr/>
          <a:lstStyle/>
          <a:p>
            <a:r>
              <a:rPr lang="en-GB" noProof="0" err="1"/>
              <a:t>Titelmasterformat</a:t>
            </a:r>
            <a:r>
              <a:rPr lang="en-GB" noProof="0"/>
              <a:t> </a:t>
            </a:r>
            <a:r>
              <a:rPr lang="en-GB" noProof="0" err="1"/>
              <a:t>durch</a:t>
            </a:r>
            <a:r>
              <a:rPr lang="en-GB" noProof="0"/>
              <a:t> </a:t>
            </a:r>
            <a:r>
              <a:rPr lang="en-GB" noProof="0" err="1"/>
              <a:t>Klicken</a:t>
            </a:r>
            <a:r>
              <a:rPr lang="en-GB" noProof="0"/>
              <a:t> </a:t>
            </a:r>
            <a:r>
              <a:rPr lang="en-GB" noProof="0" err="1"/>
              <a:t>bearbeiten</a:t>
            </a:r>
            <a:endParaRPr lang="en-GB" noProof="0"/>
          </a:p>
        </p:txBody>
      </p:sp>
    </p:spTree>
    <p:extLst>
      <p:ext uri="{BB962C8B-B14F-4D97-AF65-F5344CB8AC3E}">
        <p14:creationId xmlns:p14="http://schemas.microsoft.com/office/powerpoint/2010/main" val="3032769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fi-FI"/>
              <a:t>8.10.2019</a:t>
            </a:r>
            <a:endParaRPr lang="el-GR"/>
          </a:p>
        </p:txBody>
      </p:sp>
      <p:sp>
        <p:nvSpPr>
          <p:cNvPr id="5" name="Footer Placeholder 4"/>
          <p:cNvSpPr>
            <a:spLocks noGrp="1"/>
          </p:cNvSpPr>
          <p:nvPr>
            <p:ph type="ftr" sz="quarter" idx="11"/>
          </p:nvPr>
        </p:nvSpPr>
        <p:spPr/>
        <p:txBody>
          <a:bodyPr/>
          <a:lstStyle/>
          <a:p>
            <a:r>
              <a:rPr lang="en-US"/>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759883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8" name="Datumsplatzhalter 7"/>
          <p:cNvSpPr>
            <a:spLocks noGrp="1"/>
          </p:cNvSpPr>
          <p:nvPr>
            <p:ph type="dt" sz="half" idx="10"/>
          </p:nvPr>
        </p:nvSpPr>
        <p:spPr/>
        <p:txBody>
          <a:bodyPr/>
          <a:lstStyle/>
          <a:p>
            <a:r>
              <a:rPr lang="fi-FI"/>
              <a:t>8.10.2019</a:t>
            </a:r>
            <a:endParaRPr lang="el-GR"/>
          </a:p>
        </p:txBody>
      </p:sp>
      <p:sp>
        <p:nvSpPr>
          <p:cNvPr id="9" name="Fußzeilenplatzhalter 8"/>
          <p:cNvSpPr>
            <a:spLocks noGrp="1"/>
          </p:cNvSpPr>
          <p:nvPr>
            <p:ph type="ftr" sz="quarter" idx="11"/>
          </p:nvPr>
        </p:nvSpPr>
        <p:spPr/>
        <p:txBody>
          <a:bodyPr/>
          <a:lstStyle/>
          <a:p>
            <a:r>
              <a:rPr lang="en-US"/>
              <a:t>Demonstration stakeholder event 8.10.2019</a:t>
            </a:r>
            <a:endParaRPr lang="el-GR"/>
          </a:p>
        </p:txBody>
      </p:sp>
      <p:sp>
        <p:nvSpPr>
          <p:cNvPr id="10" name="Foliennummernplatzhalter 9"/>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1954905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r>
              <a:rPr lang="fi-FI"/>
              <a:t>8.10.2019</a:t>
            </a:r>
            <a:endParaRPr lang="el-GR"/>
          </a:p>
        </p:txBody>
      </p:sp>
      <p:sp>
        <p:nvSpPr>
          <p:cNvPr id="8" name="Footer Placeholder 7"/>
          <p:cNvSpPr>
            <a:spLocks noGrp="1"/>
          </p:cNvSpPr>
          <p:nvPr>
            <p:ph type="ftr" sz="quarter" idx="11"/>
          </p:nvPr>
        </p:nvSpPr>
        <p:spPr/>
        <p:txBody>
          <a:bodyPr/>
          <a:lstStyle/>
          <a:p>
            <a:r>
              <a:rPr lang="en-US"/>
              <a:t>Demonstration stakeholder event 8.10.2019</a:t>
            </a:r>
            <a:endParaRPr lang="el-GR"/>
          </a:p>
        </p:txBody>
      </p:sp>
      <p:sp>
        <p:nvSpPr>
          <p:cNvPr id="9" name="Slide Number Placeholder 8"/>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1717552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r>
              <a:rPr lang="fi-FI"/>
              <a:t>8.10.2019</a:t>
            </a:r>
            <a:endParaRPr lang="el-GR"/>
          </a:p>
        </p:txBody>
      </p:sp>
      <p:sp>
        <p:nvSpPr>
          <p:cNvPr id="4" name="Footer Placeholder 3"/>
          <p:cNvSpPr>
            <a:spLocks noGrp="1"/>
          </p:cNvSpPr>
          <p:nvPr>
            <p:ph type="ftr" sz="quarter" idx="11"/>
          </p:nvPr>
        </p:nvSpPr>
        <p:spPr/>
        <p:txBody>
          <a:bodyPr/>
          <a:lstStyle/>
          <a:p>
            <a:r>
              <a:rPr lang="en-US"/>
              <a:t>Demonstration stakeholder event 8.10.2019</a:t>
            </a:r>
            <a:endParaRPr lang="el-GR"/>
          </a:p>
        </p:txBody>
      </p:sp>
      <p:sp>
        <p:nvSpPr>
          <p:cNvPr id="5" name="Slide Number Placeholder 4"/>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3759383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i-FI"/>
              <a:t>8.10.2019</a:t>
            </a:r>
            <a:endParaRPr lang="el-GR"/>
          </a:p>
        </p:txBody>
      </p:sp>
      <p:sp>
        <p:nvSpPr>
          <p:cNvPr id="3" name="Footer Placeholder 2"/>
          <p:cNvSpPr>
            <a:spLocks noGrp="1"/>
          </p:cNvSpPr>
          <p:nvPr>
            <p:ph type="ftr" sz="quarter" idx="11"/>
          </p:nvPr>
        </p:nvSpPr>
        <p:spPr/>
        <p:txBody>
          <a:bodyPr/>
          <a:lstStyle/>
          <a:p>
            <a:r>
              <a:rPr lang="en-US"/>
              <a:t>Demonstration stakeholder event 8.10.2019</a:t>
            </a:r>
            <a:endParaRPr lang="el-GR"/>
          </a:p>
        </p:txBody>
      </p:sp>
      <p:sp>
        <p:nvSpPr>
          <p:cNvPr id="4" name="Slide Number Placeholder 3"/>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3847501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fi-FI"/>
              <a:t>8.10.2019</a:t>
            </a:r>
            <a:endParaRPr lang="el-GR"/>
          </a:p>
        </p:txBody>
      </p:sp>
      <p:sp>
        <p:nvSpPr>
          <p:cNvPr id="6" name="Footer Placeholder 5"/>
          <p:cNvSpPr>
            <a:spLocks noGrp="1"/>
          </p:cNvSpPr>
          <p:nvPr>
            <p:ph type="ftr" sz="quarter" idx="11"/>
          </p:nvPr>
        </p:nvSpPr>
        <p:spPr/>
        <p:txBody>
          <a:bodyPr/>
          <a:lstStyle/>
          <a:p>
            <a:r>
              <a:rPr lang="en-US"/>
              <a:t>Demonstration stakeholder event 8.10.2019</a:t>
            </a:r>
            <a:endParaRPr lang="el-GR"/>
          </a:p>
        </p:txBody>
      </p:sp>
      <p:sp>
        <p:nvSpPr>
          <p:cNvPr id="7" name="Slide Number Placeholder 6"/>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45246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r>
              <a:rPr lang="fi-FI"/>
              <a:t>8.10.2019</a:t>
            </a:r>
            <a:endParaRPr lang="el-GR"/>
          </a:p>
        </p:txBody>
      </p:sp>
      <p:sp>
        <p:nvSpPr>
          <p:cNvPr id="8" name="Footer Placeholder 7"/>
          <p:cNvSpPr>
            <a:spLocks noGrp="1"/>
          </p:cNvSpPr>
          <p:nvPr>
            <p:ph type="ftr" sz="quarter" idx="11"/>
          </p:nvPr>
        </p:nvSpPr>
        <p:spPr/>
        <p:txBody>
          <a:bodyPr/>
          <a:lstStyle/>
          <a:p>
            <a:r>
              <a:rPr lang="fi-FI"/>
              <a:t>Demonstration stakeholder event 8.10.2019</a:t>
            </a:r>
            <a:endParaRPr lang="el-GR"/>
          </a:p>
        </p:txBody>
      </p:sp>
      <p:sp>
        <p:nvSpPr>
          <p:cNvPr id="9" name="Slide Number Placeholder 8"/>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361978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fi-FI"/>
              <a:t>8.10.2019</a:t>
            </a:r>
            <a:endParaRPr lang="el-GR"/>
          </a:p>
        </p:txBody>
      </p:sp>
      <p:sp>
        <p:nvSpPr>
          <p:cNvPr id="6" name="Footer Placeholder 5"/>
          <p:cNvSpPr>
            <a:spLocks noGrp="1"/>
          </p:cNvSpPr>
          <p:nvPr>
            <p:ph type="ftr" sz="quarter" idx="11"/>
          </p:nvPr>
        </p:nvSpPr>
        <p:spPr/>
        <p:txBody>
          <a:bodyPr/>
          <a:lstStyle/>
          <a:p>
            <a:r>
              <a:rPr lang="en-US"/>
              <a:t>Demonstration stakeholder event 8.10.2019</a:t>
            </a:r>
            <a:endParaRPr lang="el-GR"/>
          </a:p>
        </p:txBody>
      </p:sp>
      <p:sp>
        <p:nvSpPr>
          <p:cNvPr id="7" name="Slide Number Placeholder 6"/>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1332781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r>
              <a:rPr lang="fi-FI"/>
              <a:t>8.10.2019</a:t>
            </a:r>
            <a:endParaRPr lang="el-GR"/>
          </a:p>
        </p:txBody>
      </p:sp>
      <p:sp>
        <p:nvSpPr>
          <p:cNvPr id="5" name="Footer Placeholder 4"/>
          <p:cNvSpPr>
            <a:spLocks noGrp="1"/>
          </p:cNvSpPr>
          <p:nvPr>
            <p:ph type="ftr" sz="quarter" idx="11"/>
          </p:nvPr>
        </p:nvSpPr>
        <p:spPr/>
        <p:txBody>
          <a:bodyPr/>
          <a:lstStyle/>
          <a:p>
            <a:r>
              <a:rPr lang="en-US"/>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1017302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r>
              <a:rPr lang="fi-FI"/>
              <a:t>8.10.2019</a:t>
            </a:r>
            <a:endParaRPr lang="el-GR"/>
          </a:p>
        </p:txBody>
      </p:sp>
      <p:sp>
        <p:nvSpPr>
          <p:cNvPr id="5" name="Footer Placeholder 4"/>
          <p:cNvSpPr>
            <a:spLocks noGrp="1"/>
          </p:cNvSpPr>
          <p:nvPr>
            <p:ph type="ftr" sz="quarter" idx="11"/>
          </p:nvPr>
        </p:nvSpPr>
        <p:spPr/>
        <p:txBody>
          <a:bodyPr/>
          <a:lstStyle/>
          <a:p>
            <a:r>
              <a:rPr lang="en-US"/>
              <a:t>Demonstration stakeholder event 8.10.2019</a:t>
            </a:r>
            <a:endParaRPr lang="el-GR"/>
          </a:p>
        </p:txBody>
      </p:sp>
      <p:sp>
        <p:nvSpPr>
          <p:cNvPr id="6" name="Slide Number Placeholder 5"/>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1940928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6000" b="1" cap="all" baseline="0">
                <a:solidFill>
                  <a:schemeClr val="tx1"/>
                </a:solidFill>
              </a:defRPr>
            </a:lvl1pPr>
          </a:lstStyle>
          <a:p>
            <a:r>
              <a:rPr lang="sk-SK"/>
              <a:t>Kliknutím upravte štýl predlohy nadpisu</a:t>
            </a:r>
            <a:endParaRPr lang="en-US" dirty="0"/>
          </a:p>
        </p:txBody>
      </p:sp>
      <p:sp>
        <p:nvSpPr>
          <p:cNvPr id="3" name="Subtitle 2"/>
          <p:cNvSpPr>
            <a:spLocks noGrp="1"/>
          </p:cNvSpPr>
          <p:nvPr>
            <p:ph type="subTitle" idx="1"/>
          </p:nvPr>
        </p:nvSpPr>
        <p:spPr>
          <a:xfrm>
            <a:off x="1709531" y="3869636"/>
            <a:ext cx="8767860" cy="1388165"/>
          </a:xfrm>
        </p:spPr>
        <p:txBody>
          <a:bodyPr>
            <a:normAutofit/>
          </a:bodyPr>
          <a:lstStyle>
            <a:lvl1pPr marL="0" indent="0" algn="ctr">
              <a:spcBef>
                <a:spcPts val="1000"/>
              </a:spcBef>
              <a:buNone/>
              <a:defRPr sz="1800">
                <a:solidFill>
                  <a:schemeClr val="tx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40A5D607-7D6C-4718-9B88-E2A81DA7F26B}" type="datetimeFigureOut">
              <a:rPr lang="cs-CZ" smtClean="0"/>
              <a:t>13.11.2019</a:t>
            </a:fld>
            <a:endParaRPr lang="cs-CZ"/>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cs-CZ"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C9F94DC-E5FE-4E1C-8BC7-23BD853AC038}" type="slidenum">
              <a:rPr lang="cs-CZ" smtClean="0"/>
              <a:t>‹#›</a:t>
            </a:fld>
            <a:endParaRPr lang="cs-CZ" dirty="0"/>
          </a:p>
        </p:txBody>
      </p:sp>
      <p:cxnSp>
        <p:nvCxnSpPr>
          <p:cNvPr id="8" name="Straight Connector 7"/>
          <p:cNvCxnSpPr/>
          <p:nvPr/>
        </p:nvCxnSpPr>
        <p:spPr>
          <a:xfrm>
            <a:off x="1978661"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770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DC107E61-D2F8-452B-B53A-91FE1E439E24}" type="datetimeFigureOut">
              <a:rPr lang="en-US" dirty="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8">
            <a:extLst>
              <a:ext uri="{FF2B5EF4-FFF2-40B4-BE49-F238E27FC236}">
                <a16:creationId xmlns:a16="http://schemas.microsoft.com/office/drawing/2014/main" id="{F8D7554B-B0E2-43D7-8CD1-3C4E2C540B24}"/>
              </a:ext>
            </a:extLst>
          </p:cNvPr>
          <p:cNvCxnSpPr/>
          <p:nvPr userDrawn="1"/>
        </p:nvCxnSpPr>
        <p:spPr>
          <a:xfrm>
            <a:off x="1142998" y="2010550"/>
            <a:ext cx="9892751" cy="0"/>
          </a:xfrm>
          <a:prstGeom prst="line">
            <a:avLst/>
          </a:prstGeom>
          <a:ln w="28575">
            <a:solidFill>
              <a:srgbClr val="4BB13E"/>
            </a:solidFill>
          </a:ln>
        </p:spPr>
        <p:style>
          <a:lnRef idx="1">
            <a:schemeClr val="accent1"/>
          </a:lnRef>
          <a:fillRef idx="0">
            <a:schemeClr val="accent1"/>
          </a:fillRef>
          <a:effectRef idx="0">
            <a:schemeClr val="accent1"/>
          </a:effectRef>
          <a:fontRef idx="minor">
            <a:schemeClr val="tx1"/>
          </a:fontRef>
        </p:style>
      </p:cxnSp>
      <p:pic>
        <p:nvPicPr>
          <p:cNvPr id="8" name="Picture 11">
            <a:extLst>
              <a:ext uri="{FF2B5EF4-FFF2-40B4-BE49-F238E27FC236}">
                <a16:creationId xmlns:a16="http://schemas.microsoft.com/office/drawing/2014/main" id="{9EA22BC5-004A-4767-A7ED-A3A9E209D2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82" t="30022" r="9403" b="39920"/>
          <a:stretch/>
        </p:blipFill>
        <p:spPr>
          <a:xfrm>
            <a:off x="7992729" y="5966086"/>
            <a:ext cx="3282847" cy="891914"/>
          </a:xfrm>
          <a:prstGeom prst="rect">
            <a:avLst/>
          </a:prstGeom>
        </p:spPr>
      </p:pic>
    </p:spTree>
    <p:extLst>
      <p:ext uri="{BB962C8B-B14F-4D97-AF65-F5344CB8AC3E}">
        <p14:creationId xmlns:p14="http://schemas.microsoft.com/office/powerpoint/2010/main" val="4049212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000" b="0" cap="all" baseline="0"/>
            </a:lvl1pPr>
          </a:lstStyle>
          <a:p>
            <a:r>
              <a:rPr lang="sk-SK"/>
              <a:t>Kliknutím upravte štýl predlohy nadpisu</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p:txBody>
          <a:bodyPr/>
          <a:lstStyle/>
          <a:p>
            <a:fld id="{40A5D607-7D6C-4718-9B88-E2A81DA7F26B}" type="datetimeFigureOut">
              <a:rPr lang="cs-CZ" smtClean="0"/>
              <a:t>13.11.2019</a:t>
            </a:fld>
            <a:endParaRPr lang="cs-CZ"/>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1C9F94DC-E5FE-4E1C-8BC7-23BD853AC038}" type="slidenum">
              <a:rPr lang="cs-CZ" smtClean="0"/>
              <a:t>‹#›</a:t>
            </a:fld>
            <a:endParaRPr lang="cs-CZ" dirty="0"/>
          </a:p>
        </p:txBody>
      </p:sp>
      <p:cxnSp>
        <p:nvCxnSpPr>
          <p:cNvPr id="7" name="Straight Connector 6"/>
          <p:cNvCxnSpPr/>
          <p:nvPr/>
        </p:nvCxnSpPr>
        <p:spPr>
          <a:xfrm>
            <a:off x="1981201"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6407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40A5D607-7D6C-4718-9B88-E2A81DA7F26B}" type="datetimeFigureOut">
              <a:rPr lang="cs-CZ" smtClean="0"/>
              <a:t>13.11.2019</a:t>
            </a:fld>
            <a:endParaRPr lang="cs-CZ"/>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1C9F94DC-E5FE-4E1C-8BC7-23BD853AC038}" type="slidenum">
              <a:rPr lang="cs-CZ" smtClean="0"/>
              <a:t>‹#›</a:t>
            </a:fld>
            <a:endParaRPr lang="cs-CZ" dirty="0"/>
          </a:p>
        </p:txBody>
      </p:sp>
    </p:spTree>
    <p:extLst>
      <p:ext uri="{BB962C8B-B14F-4D97-AF65-F5344CB8AC3E}">
        <p14:creationId xmlns:p14="http://schemas.microsoft.com/office/powerpoint/2010/main" val="660770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k-SK"/>
              <a:t>Upraviť štýly predlohy textu</a:t>
            </a:r>
          </a:p>
        </p:txBody>
      </p:sp>
      <p:sp>
        <p:nvSpPr>
          <p:cNvPr id="4" name="Content Placeholder 3"/>
          <p:cNvSpPr>
            <a:spLocks noGrp="1"/>
          </p:cNvSpPr>
          <p:nvPr>
            <p:ph sz="half" idx="2"/>
          </p:nvPr>
        </p:nvSpPr>
        <p:spPr>
          <a:xfrm>
            <a:off x="1143000" y="2721483"/>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k-SK"/>
              <a:t>Upraviť štýly predlohy textu</a:t>
            </a:r>
          </a:p>
        </p:txBody>
      </p:sp>
      <p:sp>
        <p:nvSpPr>
          <p:cNvPr id="6" name="Content Placeholder 5"/>
          <p:cNvSpPr>
            <a:spLocks noGrp="1"/>
          </p:cNvSpPr>
          <p:nvPr>
            <p:ph sz="quarter" idx="4"/>
          </p:nvPr>
        </p:nvSpPr>
        <p:spPr>
          <a:xfrm>
            <a:off x="6269173" y="2719322"/>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40A5D607-7D6C-4718-9B88-E2A81DA7F26B}" type="datetimeFigureOut">
              <a:rPr lang="cs-CZ" smtClean="0"/>
              <a:t>13.11.2019</a:t>
            </a:fld>
            <a:endParaRPr lang="cs-CZ"/>
          </a:p>
        </p:txBody>
      </p:sp>
      <p:sp>
        <p:nvSpPr>
          <p:cNvPr id="8" name="Footer Placeholder 7"/>
          <p:cNvSpPr>
            <a:spLocks noGrp="1"/>
          </p:cNvSpPr>
          <p:nvPr>
            <p:ph type="ftr" sz="quarter" idx="11"/>
          </p:nvPr>
        </p:nvSpPr>
        <p:spPr/>
        <p:txBody>
          <a:bodyPr/>
          <a:lstStyle/>
          <a:p>
            <a:endParaRPr lang="cs-CZ" dirty="0"/>
          </a:p>
        </p:txBody>
      </p:sp>
      <p:sp>
        <p:nvSpPr>
          <p:cNvPr id="9" name="Slide Number Placeholder 8"/>
          <p:cNvSpPr>
            <a:spLocks noGrp="1"/>
          </p:cNvSpPr>
          <p:nvPr>
            <p:ph type="sldNum" sz="quarter" idx="12"/>
          </p:nvPr>
        </p:nvSpPr>
        <p:spPr/>
        <p:txBody>
          <a:bodyPr/>
          <a:lstStyle/>
          <a:p>
            <a:fld id="{1C9F94DC-E5FE-4E1C-8BC7-23BD853AC038}" type="slidenum">
              <a:rPr lang="cs-CZ" smtClean="0"/>
              <a:t>‹#›</a:t>
            </a:fld>
            <a:endParaRPr lang="cs-CZ" dirty="0"/>
          </a:p>
        </p:txBody>
      </p:sp>
    </p:spTree>
    <p:extLst>
      <p:ext uri="{BB962C8B-B14F-4D97-AF65-F5344CB8AC3E}">
        <p14:creationId xmlns:p14="http://schemas.microsoft.com/office/powerpoint/2010/main" val="8148422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40A5D607-7D6C-4718-9B88-E2A81DA7F26B}" type="datetimeFigureOut">
              <a:rPr lang="cs-CZ" smtClean="0"/>
              <a:t>13.11.2019</a:t>
            </a:fld>
            <a:endParaRPr lang="cs-CZ"/>
          </a:p>
        </p:txBody>
      </p:sp>
      <p:sp>
        <p:nvSpPr>
          <p:cNvPr id="4" name="Footer Placeholder 3"/>
          <p:cNvSpPr>
            <a:spLocks noGrp="1"/>
          </p:cNvSpPr>
          <p:nvPr>
            <p:ph type="ftr" sz="quarter" idx="11"/>
          </p:nvPr>
        </p:nvSpPr>
        <p:spPr/>
        <p:txBody>
          <a:bodyPr/>
          <a:lstStyle/>
          <a:p>
            <a:endParaRPr lang="cs-CZ" dirty="0"/>
          </a:p>
        </p:txBody>
      </p:sp>
      <p:sp>
        <p:nvSpPr>
          <p:cNvPr id="5" name="Slide Number Placeholder 4"/>
          <p:cNvSpPr>
            <a:spLocks noGrp="1"/>
          </p:cNvSpPr>
          <p:nvPr>
            <p:ph type="sldNum" sz="quarter" idx="12"/>
          </p:nvPr>
        </p:nvSpPr>
        <p:spPr/>
        <p:txBody>
          <a:bodyPr/>
          <a:lstStyle/>
          <a:p>
            <a:fld id="{1C9F94DC-E5FE-4E1C-8BC7-23BD853AC038}" type="slidenum">
              <a:rPr lang="cs-CZ" smtClean="0"/>
              <a:t>‹#›</a:t>
            </a:fld>
            <a:endParaRPr lang="cs-CZ" dirty="0"/>
          </a:p>
        </p:txBody>
      </p:sp>
    </p:spTree>
    <p:extLst>
      <p:ext uri="{BB962C8B-B14F-4D97-AF65-F5344CB8AC3E}">
        <p14:creationId xmlns:p14="http://schemas.microsoft.com/office/powerpoint/2010/main" val="4022426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5D607-7D6C-4718-9B88-E2A81DA7F26B}" type="datetimeFigureOut">
              <a:rPr lang="cs-CZ" smtClean="0"/>
              <a:t>13.11.2019</a:t>
            </a:fld>
            <a:endParaRPr lang="cs-CZ"/>
          </a:p>
        </p:txBody>
      </p:sp>
      <p:sp>
        <p:nvSpPr>
          <p:cNvPr id="3" name="Footer Placeholder 2"/>
          <p:cNvSpPr>
            <a:spLocks noGrp="1"/>
          </p:cNvSpPr>
          <p:nvPr>
            <p:ph type="ftr" sz="quarter" idx="11"/>
          </p:nvPr>
        </p:nvSpPr>
        <p:spPr/>
        <p:txBody>
          <a:bodyPr/>
          <a:lstStyle/>
          <a:p>
            <a:endParaRPr lang="cs-CZ" dirty="0"/>
          </a:p>
        </p:txBody>
      </p:sp>
      <p:sp>
        <p:nvSpPr>
          <p:cNvPr id="4" name="Slide Number Placeholder 3"/>
          <p:cNvSpPr>
            <a:spLocks noGrp="1"/>
          </p:cNvSpPr>
          <p:nvPr>
            <p:ph type="sldNum" sz="quarter" idx="12"/>
          </p:nvPr>
        </p:nvSpPr>
        <p:spPr/>
        <p:txBody>
          <a:bodyPr/>
          <a:lstStyle/>
          <a:p>
            <a:fld id="{1C9F94DC-E5FE-4E1C-8BC7-23BD853AC038}" type="slidenum">
              <a:rPr lang="cs-CZ" smtClean="0"/>
              <a:t>‹#›</a:t>
            </a:fld>
            <a:endParaRPr lang="cs-CZ" dirty="0"/>
          </a:p>
        </p:txBody>
      </p:sp>
    </p:spTree>
    <p:extLst>
      <p:ext uri="{BB962C8B-B14F-4D97-AF65-F5344CB8AC3E}">
        <p14:creationId xmlns:p14="http://schemas.microsoft.com/office/powerpoint/2010/main" val="160139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r>
              <a:rPr lang="fi-FI"/>
              <a:t>8.10.2019</a:t>
            </a:r>
            <a:endParaRPr lang="el-GR"/>
          </a:p>
        </p:txBody>
      </p:sp>
      <p:sp>
        <p:nvSpPr>
          <p:cNvPr id="4" name="Footer Placeholder 3"/>
          <p:cNvSpPr>
            <a:spLocks noGrp="1"/>
          </p:cNvSpPr>
          <p:nvPr>
            <p:ph type="ftr" sz="quarter" idx="11"/>
          </p:nvPr>
        </p:nvSpPr>
        <p:spPr/>
        <p:txBody>
          <a:bodyPr/>
          <a:lstStyle/>
          <a:p>
            <a:r>
              <a:rPr lang="fi-FI"/>
              <a:t>Demonstration stakeholder event 8.10.2019</a:t>
            </a:r>
            <a:endParaRPr lang="el-GR"/>
          </a:p>
        </p:txBody>
      </p:sp>
      <p:sp>
        <p:nvSpPr>
          <p:cNvPr id="5" name="Slide Number Placeholder 4"/>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529913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sk-SK"/>
              <a:t>Kliknutím upravte štýl predlohy nadpisu</a:t>
            </a:r>
            <a:endParaRPr lang="en-US" dirty="0"/>
          </a:p>
        </p:txBody>
      </p:sp>
      <p:sp>
        <p:nvSpPr>
          <p:cNvPr id="3" name="Content Placeholder 2"/>
          <p:cNvSpPr>
            <a:spLocks noGrp="1"/>
          </p:cNvSpPr>
          <p:nvPr>
            <p:ph idx="1"/>
          </p:nvPr>
        </p:nvSpPr>
        <p:spPr>
          <a:xfrm>
            <a:off x="5505752" y="1097280"/>
            <a:ext cx="553285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1143000" y="2834640"/>
            <a:ext cx="377952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k-SK"/>
              <a:t>Upraviť štýly predlohy textu</a:t>
            </a:r>
          </a:p>
        </p:txBody>
      </p:sp>
      <p:sp>
        <p:nvSpPr>
          <p:cNvPr id="5" name="Date Placeholder 4"/>
          <p:cNvSpPr>
            <a:spLocks noGrp="1"/>
          </p:cNvSpPr>
          <p:nvPr>
            <p:ph type="dt" sz="half" idx="10"/>
          </p:nvPr>
        </p:nvSpPr>
        <p:spPr/>
        <p:txBody>
          <a:bodyPr/>
          <a:lstStyle/>
          <a:p>
            <a:fld id="{40A5D607-7D6C-4718-9B88-E2A81DA7F26B}" type="datetimeFigureOut">
              <a:rPr lang="cs-CZ" smtClean="0"/>
              <a:t>13.11.2019</a:t>
            </a:fld>
            <a:endParaRPr lang="cs-CZ"/>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1C9F94DC-E5FE-4E1C-8BC7-23BD853AC038}" type="slidenum">
              <a:rPr lang="cs-CZ" smtClean="0"/>
              <a:t>‹#›</a:t>
            </a:fld>
            <a:endParaRPr lang="cs-CZ" dirty="0"/>
          </a:p>
        </p:txBody>
      </p:sp>
    </p:spTree>
    <p:extLst>
      <p:ext uri="{BB962C8B-B14F-4D97-AF65-F5344CB8AC3E}">
        <p14:creationId xmlns:p14="http://schemas.microsoft.com/office/powerpoint/2010/main" val="2733814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5358810" y="1069848"/>
            <a:ext cx="5676937"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k-SK"/>
              <a:t>Kliknutím na ikonu pridáte obrázok</a:t>
            </a:r>
            <a:endParaRPr lang="en-US" dirty="0"/>
          </a:p>
        </p:txBody>
      </p:sp>
      <p:sp>
        <p:nvSpPr>
          <p:cNvPr id="4" name="Text Placeholder 3"/>
          <p:cNvSpPr>
            <a:spLocks noGrp="1"/>
          </p:cNvSpPr>
          <p:nvPr>
            <p:ph type="body" sz="half" idx="2"/>
          </p:nvPr>
        </p:nvSpPr>
        <p:spPr>
          <a:xfrm>
            <a:off x="1143000" y="2834640"/>
            <a:ext cx="377952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k-SK"/>
              <a:t>Upraviť štýly predlohy textu</a:t>
            </a:r>
          </a:p>
        </p:txBody>
      </p:sp>
      <p:sp>
        <p:nvSpPr>
          <p:cNvPr id="5" name="Date Placeholder 4"/>
          <p:cNvSpPr>
            <a:spLocks noGrp="1"/>
          </p:cNvSpPr>
          <p:nvPr>
            <p:ph type="dt" sz="half" idx="10"/>
          </p:nvPr>
        </p:nvSpPr>
        <p:spPr/>
        <p:txBody>
          <a:bodyPr/>
          <a:lstStyle/>
          <a:p>
            <a:fld id="{40A5D607-7D6C-4718-9B88-E2A81DA7F26B}" type="datetimeFigureOut">
              <a:rPr lang="cs-CZ" smtClean="0"/>
              <a:t>13.11.2019</a:t>
            </a:fld>
            <a:endParaRPr lang="cs-CZ"/>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1C9F94DC-E5FE-4E1C-8BC7-23BD853AC038}" type="slidenum">
              <a:rPr lang="cs-CZ" smtClean="0"/>
              <a:t>‹#›</a:t>
            </a:fld>
            <a:endParaRPr lang="cs-CZ" dirty="0"/>
          </a:p>
        </p:txBody>
      </p:sp>
    </p:spTree>
    <p:extLst>
      <p:ext uri="{BB962C8B-B14F-4D97-AF65-F5344CB8AC3E}">
        <p14:creationId xmlns:p14="http://schemas.microsoft.com/office/powerpoint/2010/main" val="1761456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0A5D607-7D6C-4718-9B88-E2A81DA7F26B}" type="datetimeFigureOut">
              <a:rPr lang="cs-CZ" smtClean="0"/>
              <a:t>13.11.2019</a:t>
            </a:fld>
            <a:endParaRPr lang="cs-CZ"/>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1C9F94DC-E5FE-4E1C-8BC7-23BD853AC038}" type="slidenum">
              <a:rPr lang="cs-CZ" smtClean="0"/>
              <a:t>‹#›</a:t>
            </a:fld>
            <a:endParaRPr lang="cs-CZ" dirty="0"/>
          </a:p>
        </p:txBody>
      </p:sp>
    </p:spTree>
    <p:extLst>
      <p:ext uri="{BB962C8B-B14F-4D97-AF65-F5344CB8AC3E}">
        <p14:creationId xmlns:p14="http://schemas.microsoft.com/office/powerpoint/2010/main" val="33202800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324100" cy="5410200"/>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0A5D607-7D6C-4718-9B88-E2A81DA7F26B}" type="datetimeFigureOut">
              <a:rPr lang="cs-CZ" smtClean="0"/>
              <a:t>13.11.2019</a:t>
            </a:fld>
            <a:endParaRPr lang="cs-CZ"/>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1C9F94DC-E5FE-4E1C-8BC7-23BD853AC038}" type="slidenum">
              <a:rPr lang="cs-CZ" smtClean="0"/>
              <a:t>‹#›</a:t>
            </a:fld>
            <a:endParaRPr lang="cs-CZ" dirty="0"/>
          </a:p>
        </p:txBody>
      </p:sp>
    </p:spTree>
    <p:extLst>
      <p:ext uri="{BB962C8B-B14F-4D97-AF65-F5344CB8AC3E}">
        <p14:creationId xmlns:p14="http://schemas.microsoft.com/office/powerpoint/2010/main" val="2180043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3957404"/>
            <a:ext cx="9966960" cy="1147697"/>
          </a:xfrm>
        </p:spPr>
        <p:txBody>
          <a:bodyPr anchor="b">
            <a:normAutofit/>
          </a:bodyPr>
          <a:lstStyle>
            <a:lvl1pPr algn="ctr">
              <a:lnSpc>
                <a:spcPct val="85000"/>
              </a:lnSpc>
              <a:defRPr sz="3600" b="1" cap="all"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709531" y="5166281"/>
            <a:ext cx="8767860" cy="859761"/>
          </a:xfrm>
        </p:spPr>
        <p:txBody>
          <a:bodyPr>
            <a:normAutofit/>
          </a:bodyPr>
          <a:lstStyle>
            <a:lvl1pPr marL="0" indent="0" algn="ctr">
              <a:spcBef>
                <a:spcPts val="1000"/>
              </a:spcBef>
              <a:buNone/>
              <a:defRPr sz="1800">
                <a:solidFill>
                  <a:schemeClr val="tx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55C0C00A-C7A2-42FB-A89D-199365EF195A}" type="datetime1">
              <a:rPr lang="cs-CZ" smtClean="0"/>
              <a:t>13.11.2019</a:t>
            </a:fld>
            <a:endParaRPr lang="cs-CZ"/>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C9F94DC-E5FE-4E1C-8BC7-23BD853AC038}" type="slidenum">
              <a:rPr lang="cs-CZ" smtClean="0"/>
              <a:t>‹#›</a:t>
            </a:fld>
            <a:endParaRPr lang="cs-CZ"/>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955" y="-220643"/>
            <a:ext cx="10101011" cy="5355724"/>
          </a:xfrm>
          <a:prstGeom prst="rect">
            <a:avLst/>
          </a:prstGeom>
        </p:spPr>
      </p:pic>
      <p:cxnSp>
        <p:nvCxnSpPr>
          <p:cNvPr id="8" name="Straight Connector 7"/>
          <p:cNvCxnSpPr/>
          <p:nvPr userDrawn="1"/>
        </p:nvCxnSpPr>
        <p:spPr>
          <a:xfrm>
            <a:off x="1119973" y="5142575"/>
            <a:ext cx="9966960" cy="0"/>
          </a:xfrm>
          <a:prstGeom prst="line">
            <a:avLst/>
          </a:prstGeom>
          <a:ln w="28575">
            <a:solidFill>
              <a:srgbClr val="4BB1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380967"/>
      </p:ext>
    </p:extLst>
  </p:cSld>
  <p:clrMapOvr>
    <a:masterClrMapping/>
  </p:clrMapOvr>
  <p:extLst mod="1">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a:xfrm>
            <a:off x="-993746" y="6008872"/>
            <a:ext cx="2136743" cy="849128"/>
          </a:xfrm>
        </p:spPr>
        <p:txBody>
          <a:bodyPr/>
          <a:lstStyle/>
          <a:p>
            <a:fld id="{1C9F94DC-E5FE-4E1C-8BC7-23BD853AC038}" type="slidenum">
              <a:rPr lang="cs-CZ" smtClean="0"/>
              <a:t>‹#›</a:t>
            </a:fld>
            <a:endParaRPr lang="cs-CZ" dirty="0"/>
          </a:p>
        </p:txBody>
      </p:sp>
      <p:cxnSp>
        <p:nvCxnSpPr>
          <p:cNvPr id="7" name="Straight Connector 6"/>
          <p:cNvCxnSpPr/>
          <p:nvPr userDrawn="1"/>
        </p:nvCxnSpPr>
        <p:spPr>
          <a:xfrm>
            <a:off x="1142996" y="2017121"/>
            <a:ext cx="9892752" cy="0"/>
          </a:xfrm>
          <a:prstGeom prst="line">
            <a:avLst/>
          </a:prstGeom>
          <a:ln w="28575">
            <a:solidFill>
              <a:srgbClr val="4BB1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422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C3A4E-2CDF-4273-9E1C-CDCE871286E1}" type="datetime1">
              <a:rPr lang="cs-CZ" smtClean="0"/>
              <a:t>13.11.2019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C9F94DC-E5FE-4E1C-8BC7-23BD853AC038}" type="slidenum">
              <a:rPr lang="cs-CZ" smtClean="0"/>
              <a:t>‹#›</a:t>
            </a:fld>
            <a:endParaRPr lang="cs-CZ"/>
          </a:p>
        </p:txBody>
      </p:sp>
      <p:cxnSp>
        <p:nvCxnSpPr>
          <p:cNvPr id="8" name="Straight Connector 7"/>
          <p:cNvCxnSpPr/>
          <p:nvPr userDrawn="1"/>
        </p:nvCxnSpPr>
        <p:spPr>
          <a:xfrm>
            <a:off x="1142996" y="4138227"/>
            <a:ext cx="9892752" cy="0"/>
          </a:xfrm>
          <a:prstGeom prst="line">
            <a:avLst/>
          </a:prstGeom>
          <a:ln w="28575">
            <a:solidFill>
              <a:srgbClr val="4BB1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952941"/>
      </p:ext>
    </p:extLst>
  </p:cSld>
  <p:clrMapOvr>
    <a:masterClrMapping/>
  </p:clrMapOvr>
  <p:extLst mod="1">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E8199-A533-4024-BCA7-7BF74E823F5B}" type="datetime1">
              <a:rPr lang="cs-CZ" smtClean="0"/>
              <a:t>13.11.2019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C9F94DC-E5FE-4E1C-8BC7-23BD853AC038}" type="slidenum">
              <a:rPr lang="cs-CZ" smtClean="0"/>
              <a:t>‹#›</a:t>
            </a:fld>
            <a:endParaRPr lang="cs-CZ" dirty="0"/>
          </a:p>
        </p:txBody>
      </p:sp>
      <p:cxnSp>
        <p:nvCxnSpPr>
          <p:cNvPr id="9" name="Straight Connector 8"/>
          <p:cNvCxnSpPr/>
          <p:nvPr userDrawn="1"/>
        </p:nvCxnSpPr>
        <p:spPr>
          <a:xfrm>
            <a:off x="1142996" y="2017121"/>
            <a:ext cx="9892752" cy="0"/>
          </a:xfrm>
          <a:prstGeom prst="line">
            <a:avLst/>
          </a:prstGeom>
          <a:ln w="28575">
            <a:solidFill>
              <a:srgbClr val="4BB1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6265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18F2C1-C533-4A57-8E3C-019A1929A07A}" type="datetime1">
              <a:rPr lang="cs-CZ" smtClean="0"/>
              <a:t>13.11.2019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1C9F94DC-E5FE-4E1C-8BC7-23BD853AC038}" type="slidenum">
              <a:rPr lang="cs-CZ" smtClean="0"/>
              <a:t>‹#›</a:t>
            </a:fld>
            <a:endParaRPr lang="cs-CZ"/>
          </a:p>
        </p:txBody>
      </p:sp>
      <p:cxnSp>
        <p:nvCxnSpPr>
          <p:cNvPr id="11" name="Straight Connector 10"/>
          <p:cNvCxnSpPr/>
          <p:nvPr userDrawn="1"/>
        </p:nvCxnSpPr>
        <p:spPr>
          <a:xfrm>
            <a:off x="1142996" y="2017121"/>
            <a:ext cx="9892752" cy="0"/>
          </a:xfrm>
          <a:prstGeom prst="line">
            <a:avLst/>
          </a:prstGeom>
          <a:ln w="28575">
            <a:solidFill>
              <a:srgbClr val="4BB1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379704"/>
      </p:ext>
    </p:extLst>
  </p:cSld>
  <p:clrMapOvr>
    <a:masterClrMapping/>
  </p:clrMapOvr>
  <p:extLst mod="1">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56D8E3-8ABC-402A-BA96-C0D113D31F6F}" type="datetime1">
              <a:rPr lang="cs-CZ" smtClean="0"/>
              <a:t>13.11.2019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1C9F94DC-E5FE-4E1C-8BC7-23BD853AC038}" type="slidenum">
              <a:rPr lang="cs-CZ" smtClean="0"/>
              <a:t>‹#›</a:t>
            </a:fld>
            <a:endParaRPr lang="cs-CZ"/>
          </a:p>
        </p:txBody>
      </p:sp>
      <p:cxnSp>
        <p:nvCxnSpPr>
          <p:cNvPr id="6" name="Straight Connector 5"/>
          <p:cNvCxnSpPr/>
          <p:nvPr userDrawn="1"/>
        </p:nvCxnSpPr>
        <p:spPr>
          <a:xfrm>
            <a:off x="1142996" y="2017121"/>
            <a:ext cx="9892752" cy="0"/>
          </a:xfrm>
          <a:prstGeom prst="line">
            <a:avLst/>
          </a:prstGeom>
          <a:ln w="28575">
            <a:solidFill>
              <a:srgbClr val="4BB1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651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i-FI"/>
              <a:t>8.10.2019</a:t>
            </a:r>
            <a:endParaRPr lang="el-GR"/>
          </a:p>
        </p:txBody>
      </p:sp>
      <p:sp>
        <p:nvSpPr>
          <p:cNvPr id="3" name="Footer Placeholder 2"/>
          <p:cNvSpPr>
            <a:spLocks noGrp="1"/>
          </p:cNvSpPr>
          <p:nvPr>
            <p:ph type="ftr" sz="quarter" idx="11"/>
          </p:nvPr>
        </p:nvSpPr>
        <p:spPr/>
        <p:txBody>
          <a:bodyPr/>
          <a:lstStyle/>
          <a:p>
            <a:r>
              <a:rPr lang="fi-FI"/>
              <a:t>Demonstration stakeholder event 8.10.2019</a:t>
            </a:r>
            <a:endParaRPr lang="el-GR"/>
          </a:p>
        </p:txBody>
      </p:sp>
      <p:sp>
        <p:nvSpPr>
          <p:cNvPr id="4" name="Slide Number Placeholder 3"/>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4190700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0DA5D-35F8-4E58-879E-4C0042ED0C0F}" type="datetime1">
              <a:rPr lang="cs-CZ" smtClean="0"/>
              <a:t>13.11.2019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1C9F94DC-E5FE-4E1C-8BC7-23BD853AC038}" type="slidenum">
              <a:rPr lang="cs-CZ" smtClean="0"/>
              <a:t>‹#›</a:t>
            </a:fld>
            <a:endParaRPr lang="cs-CZ"/>
          </a:p>
        </p:txBody>
      </p:sp>
    </p:spTree>
    <p:extLst>
      <p:ext uri="{BB962C8B-B14F-4D97-AF65-F5344CB8AC3E}">
        <p14:creationId xmlns:p14="http://schemas.microsoft.com/office/powerpoint/2010/main" val="1044624406"/>
      </p:ext>
    </p:extLst>
  </p:cSld>
  <p:clrMapOvr>
    <a:masterClrMapping/>
  </p:clrMapOvr>
  <p:extLst mod="1">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5505752" y="1097280"/>
            <a:ext cx="553285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77952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E168A885-385B-4CD3-A487-F9ABF03C50EF}" type="datetime1">
              <a:rPr lang="cs-CZ" smtClean="0"/>
              <a:t>13.11.2019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C9F94DC-E5FE-4E1C-8BC7-23BD853AC038}" type="slidenum">
              <a:rPr lang="cs-CZ" smtClean="0"/>
              <a:t>‹#›</a:t>
            </a:fld>
            <a:endParaRPr lang="cs-CZ"/>
          </a:p>
        </p:txBody>
      </p:sp>
    </p:spTree>
    <p:extLst>
      <p:ext uri="{BB962C8B-B14F-4D97-AF65-F5344CB8AC3E}">
        <p14:creationId xmlns:p14="http://schemas.microsoft.com/office/powerpoint/2010/main" val="1788631803"/>
      </p:ext>
    </p:extLst>
  </p:cSld>
  <p:clrMapOvr>
    <a:masterClrMapping/>
  </p:clrMapOvr>
  <p:extLst mod="1">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8810" y="1069848"/>
            <a:ext cx="5676937"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77952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9D732F1-B0BD-45EA-9465-F9F6D51608AD}" type="datetime1">
              <a:rPr lang="cs-CZ" smtClean="0"/>
              <a:t>13.11.2019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C9F94DC-E5FE-4E1C-8BC7-23BD853AC038}" type="slidenum">
              <a:rPr lang="cs-CZ" smtClean="0"/>
              <a:t>‹#›</a:t>
            </a:fld>
            <a:endParaRPr lang="cs-CZ" dirty="0"/>
          </a:p>
        </p:txBody>
      </p:sp>
    </p:spTree>
    <p:extLst>
      <p:ext uri="{BB962C8B-B14F-4D97-AF65-F5344CB8AC3E}">
        <p14:creationId xmlns:p14="http://schemas.microsoft.com/office/powerpoint/2010/main" val="14773125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D78291-4EF9-4C32-B179-D6707B0D4CCA}" type="datetime1">
              <a:rPr lang="cs-CZ" smtClean="0"/>
              <a:t>13.11.2019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C9F94DC-E5FE-4E1C-8BC7-23BD853AC038}" type="slidenum">
              <a:rPr lang="cs-CZ" smtClean="0"/>
              <a:t>‹#›</a:t>
            </a:fld>
            <a:endParaRPr lang="cs-CZ"/>
          </a:p>
        </p:txBody>
      </p:sp>
      <p:cxnSp>
        <p:nvCxnSpPr>
          <p:cNvPr id="7" name="Straight Connector 6"/>
          <p:cNvCxnSpPr/>
          <p:nvPr userDrawn="1"/>
        </p:nvCxnSpPr>
        <p:spPr>
          <a:xfrm>
            <a:off x="1142996" y="2017121"/>
            <a:ext cx="9892752" cy="0"/>
          </a:xfrm>
          <a:prstGeom prst="line">
            <a:avLst/>
          </a:prstGeom>
          <a:ln w="28575">
            <a:solidFill>
              <a:srgbClr val="4BB1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0891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FD5372-4585-4890-B091-88396E3D1377}" type="datetime1">
              <a:rPr lang="cs-CZ" smtClean="0"/>
              <a:t>13.11.2019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C9F94DC-E5FE-4E1C-8BC7-23BD853AC038}" type="slidenum">
              <a:rPr lang="cs-CZ" smtClean="0"/>
              <a:t>‹#›</a:t>
            </a:fld>
            <a:endParaRPr lang="cs-CZ"/>
          </a:p>
        </p:txBody>
      </p:sp>
    </p:spTree>
    <p:extLst>
      <p:ext uri="{BB962C8B-B14F-4D97-AF65-F5344CB8AC3E}">
        <p14:creationId xmlns:p14="http://schemas.microsoft.com/office/powerpoint/2010/main" val="3154811000"/>
      </p:ext>
    </p:extLst>
  </p:cSld>
  <p:clrMapOvr>
    <a:masterClrMapping/>
  </p:clrMapOvr>
  <p:extLst mod="1">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itlislaid">
    <p:spTree>
      <p:nvGrpSpPr>
        <p:cNvPr id="1" name=""/>
        <p:cNvGrpSpPr/>
        <p:nvPr/>
      </p:nvGrpSpPr>
      <p:grpSpPr>
        <a:xfrm>
          <a:off x="0" y="0"/>
          <a:ext cx="0" cy="0"/>
          <a:chOff x="0" y="0"/>
          <a:chExt cx="0" cy="0"/>
        </a:xfrm>
      </p:grpSpPr>
      <p:sp>
        <p:nvSpPr>
          <p:cNvPr id="7" name="Rectangle 6"/>
          <p:cNvSpPr/>
          <p:nvPr userDrawn="1"/>
        </p:nvSpPr>
        <p:spPr>
          <a:xfrm>
            <a:off x="1" y="6336000"/>
            <a:ext cx="12188825" cy="54000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719600" y="2448000"/>
            <a:ext cx="9600000" cy="1800000"/>
          </a:xfrm>
          <a:ln cap="flat">
            <a:noFill/>
          </a:ln>
        </p:spPr>
        <p:txBody>
          <a:bodyPr lIns="0" tIns="165600" rIns="0" bIns="0" anchor="t" anchorCtr="0">
            <a:noAutofit/>
          </a:bodyPr>
          <a:lstStyle>
            <a:lvl1pPr algn="l">
              <a:lnSpc>
                <a:spcPct val="85000"/>
              </a:lnSpc>
              <a:defRPr sz="5700" spc="-50" baseline="0">
                <a:solidFill>
                  <a:schemeClr val="tx1"/>
                </a:solidFill>
              </a:defRPr>
            </a:lvl1pPr>
          </a:lstStyle>
          <a:p>
            <a:r>
              <a:rPr lang="et-EE" smtClean="0"/>
              <a:t>Muutke pealkirja laadi</a:t>
            </a:r>
            <a:endParaRPr lang="en-US" dirty="0"/>
          </a:p>
        </p:txBody>
      </p:sp>
      <p:sp>
        <p:nvSpPr>
          <p:cNvPr id="6" name="Teksti kohatäide 5"/>
          <p:cNvSpPr>
            <a:spLocks noGrp="1"/>
          </p:cNvSpPr>
          <p:nvPr>
            <p:ph type="body" sz="quarter" idx="11" hasCustomPrompt="1"/>
          </p:nvPr>
        </p:nvSpPr>
        <p:spPr>
          <a:xfrm>
            <a:off x="1727200" y="4772026"/>
            <a:ext cx="9601200" cy="466725"/>
          </a:xfrm>
        </p:spPr>
        <p:txBody>
          <a:bodyPr wrap="none">
            <a:noAutofit/>
          </a:bodyPr>
          <a:lstStyle>
            <a:lvl1pPr marL="0" indent="0">
              <a:lnSpc>
                <a:spcPct val="100000"/>
              </a:lnSpc>
              <a:buNone/>
              <a:defRPr sz="2400"/>
            </a:lvl1pPr>
            <a:lvl2pPr marL="198918" indent="0">
              <a:buNone/>
              <a:defRPr sz="2600"/>
            </a:lvl2pPr>
            <a:lvl3pPr marL="381798" indent="0">
              <a:buNone/>
              <a:defRPr sz="2600"/>
            </a:lvl3pPr>
            <a:lvl4pPr marL="564678" indent="0">
              <a:buNone/>
              <a:defRPr sz="2600"/>
            </a:lvl4pPr>
            <a:lvl5pPr marL="747558" indent="0">
              <a:buNone/>
              <a:defRPr sz="2600"/>
            </a:lvl5pPr>
          </a:lstStyle>
          <a:p>
            <a:pPr lvl="0"/>
            <a:r>
              <a:rPr lang="et-EE" dirty="0" smtClean="0"/>
              <a:t>asutuse nimetus / ametinimetus</a:t>
            </a:r>
          </a:p>
        </p:txBody>
      </p:sp>
      <p:sp>
        <p:nvSpPr>
          <p:cNvPr id="9" name="Teksti kohatäide 8"/>
          <p:cNvSpPr>
            <a:spLocks noGrp="1"/>
          </p:cNvSpPr>
          <p:nvPr>
            <p:ph type="body" sz="quarter" idx="12" hasCustomPrompt="1"/>
          </p:nvPr>
        </p:nvSpPr>
        <p:spPr>
          <a:xfrm>
            <a:off x="1714500" y="4391026"/>
            <a:ext cx="9601200" cy="476250"/>
          </a:xfrm>
        </p:spPr>
        <p:txBody>
          <a:bodyPr wrap="none">
            <a:noAutofit/>
          </a:bodyPr>
          <a:lstStyle>
            <a:lvl1pPr marL="0" indent="0">
              <a:lnSpc>
                <a:spcPct val="100000"/>
              </a:lnSpc>
              <a:buFontTx/>
              <a:buNone/>
              <a:defRPr sz="2600" b="1"/>
            </a:lvl1pPr>
            <a:lvl2pPr marL="198918" indent="0">
              <a:buNone/>
              <a:defRPr/>
            </a:lvl2pPr>
            <a:lvl3pPr marL="381798" indent="0">
              <a:buNone/>
              <a:defRPr/>
            </a:lvl3pPr>
            <a:lvl4pPr marL="564678" indent="0">
              <a:buNone/>
              <a:defRPr/>
            </a:lvl4pPr>
            <a:lvl5pPr marL="747558" indent="0">
              <a:buFontTx/>
              <a:buNone/>
              <a:defRPr/>
            </a:lvl5pPr>
          </a:lstStyle>
          <a:p>
            <a:pPr lvl="0"/>
            <a:r>
              <a:rPr lang="et-EE" dirty="0" smtClean="0"/>
              <a:t>Eesnimi Perenimi</a:t>
            </a:r>
          </a:p>
        </p:txBody>
      </p:sp>
      <p:pic>
        <p:nvPicPr>
          <p:cNvPr id="4" name="Pil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9598" y="215998"/>
            <a:ext cx="4620001" cy="1386000"/>
          </a:xfrm>
          <a:prstGeom prst="rect">
            <a:avLst/>
          </a:prstGeom>
        </p:spPr>
      </p:pic>
      <p:sp>
        <p:nvSpPr>
          <p:cNvPr id="5" name="Teksti kohatäide 4"/>
          <p:cNvSpPr>
            <a:spLocks noGrp="1"/>
          </p:cNvSpPr>
          <p:nvPr>
            <p:ph type="body" sz="quarter" idx="13" hasCustomPrompt="1"/>
          </p:nvPr>
        </p:nvSpPr>
        <p:spPr>
          <a:xfrm>
            <a:off x="1727200" y="5305425"/>
            <a:ext cx="4368800" cy="342900"/>
          </a:xfrm>
        </p:spPr>
        <p:txBody>
          <a:bodyPr>
            <a:noAutofit/>
          </a:bodyPr>
          <a:lstStyle>
            <a:lvl1pPr marL="0" indent="0">
              <a:buFontTx/>
              <a:buNone/>
              <a:defRPr sz="2000"/>
            </a:lvl1pPr>
            <a:lvl2pPr marL="198918" indent="0">
              <a:buNone/>
              <a:defRPr/>
            </a:lvl2pPr>
            <a:lvl3pPr marL="381798" indent="0">
              <a:buNone/>
              <a:defRPr/>
            </a:lvl3pPr>
            <a:lvl4pPr marL="564678" indent="0">
              <a:buNone/>
              <a:defRPr/>
            </a:lvl4pPr>
          </a:lstStyle>
          <a:p>
            <a:pPr lvl="0"/>
            <a:r>
              <a:rPr lang="et-EE" dirty="0" smtClean="0"/>
              <a:t>Kuupäev</a:t>
            </a:r>
          </a:p>
        </p:txBody>
      </p:sp>
    </p:spTree>
    <p:extLst>
      <p:ext uri="{BB962C8B-B14F-4D97-AF65-F5344CB8AC3E}">
        <p14:creationId xmlns:p14="http://schemas.microsoft.com/office/powerpoint/2010/main" val="312294542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itel ja sisu">
    <p:spTree>
      <p:nvGrpSpPr>
        <p:cNvPr id="1" name=""/>
        <p:cNvGrpSpPr/>
        <p:nvPr/>
      </p:nvGrpSpPr>
      <p:grpSpPr>
        <a:xfrm>
          <a:off x="0" y="0"/>
          <a:ext cx="0" cy="0"/>
          <a:chOff x="0" y="0"/>
          <a:chExt cx="0" cy="0"/>
        </a:xfrm>
      </p:grpSpPr>
      <p:sp>
        <p:nvSpPr>
          <p:cNvPr id="2" name="Title 1"/>
          <p:cNvSpPr>
            <a:spLocks noGrp="1"/>
          </p:cNvSpPr>
          <p:nvPr>
            <p:ph type="title"/>
          </p:nvPr>
        </p:nvSpPr>
        <p:spPr>
          <a:xfrm>
            <a:off x="1152000" y="252000"/>
            <a:ext cx="10060800" cy="1080000"/>
          </a:xfrm>
        </p:spPr>
        <p:txBody>
          <a:bodyPr/>
          <a:lstStyle/>
          <a:p>
            <a:r>
              <a:rPr lang="et-EE" smtClean="0"/>
              <a:t>Muutke pealkirja laadi</a:t>
            </a:r>
            <a:endParaRPr lang="en-US" dirty="0"/>
          </a:p>
        </p:txBody>
      </p:sp>
      <p:sp>
        <p:nvSpPr>
          <p:cNvPr id="3" name="Content Placeholder 2"/>
          <p:cNvSpPr>
            <a:spLocks noGrp="1"/>
          </p:cNvSpPr>
          <p:nvPr>
            <p:ph idx="1"/>
          </p:nvPr>
        </p:nvSpPr>
        <p:spPr>
          <a:xfrm>
            <a:off x="1152001" y="1692000"/>
            <a:ext cx="10058401" cy="4572000"/>
          </a:xfrm>
        </p:spPr>
        <p:txBody>
          <a:bodyPr/>
          <a:lstStyle>
            <a:lvl2pPr>
              <a:buSzPct val="50000"/>
              <a:defRPr/>
            </a:lvl2pPr>
            <a:lvl3pPr>
              <a:buSzPct val="50000"/>
              <a:defRPr/>
            </a:lvl3pPr>
            <a:lvl4pPr>
              <a:buSzPct val="50000"/>
              <a:defRPr/>
            </a:lvl4pPr>
            <a:lvl5pPr>
              <a:buSzPct val="50000"/>
              <a:defRPr/>
            </a:lvl5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4" name="Date Placeholder 3"/>
          <p:cNvSpPr>
            <a:spLocks noGrp="1"/>
          </p:cNvSpPr>
          <p:nvPr>
            <p:ph type="dt" sz="half" idx="10"/>
          </p:nvPr>
        </p:nvSpPr>
        <p:spPr/>
        <p:txBody>
          <a:bodyPr/>
          <a:lstStyle/>
          <a:p>
            <a:fld id="{3A9BE376-CDFC-4F7F-8562-AA81DA65FA83}" type="datetime1">
              <a:rPr lang="et-EE" smtClean="0"/>
              <a:t>13.11.2019</a:t>
            </a:fld>
            <a:endParaRPr lang="en-US" dirty="0"/>
          </a:p>
        </p:txBody>
      </p:sp>
      <p:sp>
        <p:nvSpPr>
          <p:cNvPr id="5" name="Footer Placeholder 4"/>
          <p:cNvSpPr>
            <a:spLocks noGrp="1"/>
          </p:cNvSpPr>
          <p:nvPr>
            <p:ph type="ftr" sz="quarter" idx="11"/>
          </p:nvPr>
        </p:nvSpPr>
        <p:spPr/>
        <p:txBody>
          <a:bodyPr/>
          <a:lstStyle/>
          <a:p>
            <a:r>
              <a:rPr lang="en-US" smtClean="0"/>
              <a:t>Konsfwc</a:t>
            </a:r>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smtClean="0"/>
              <a:t>‹#›</a:t>
            </a:fld>
            <a:endParaRPr lang="en-US" dirty="0"/>
          </a:p>
        </p:txBody>
      </p:sp>
    </p:spTree>
    <p:extLst>
      <p:ext uri="{BB962C8B-B14F-4D97-AF65-F5344CB8AC3E}">
        <p14:creationId xmlns:p14="http://schemas.microsoft.com/office/powerpoint/2010/main" val="3147784739"/>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änud">
    <p:spTree>
      <p:nvGrpSpPr>
        <p:cNvPr id="1" name=""/>
        <p:cNvGrpSpPr/>
        <p:nvPr/>
      </p:nvGrpSpPr>
      <p:grpSpPr>
        <a:xfrm>
          <a:off x="0" y="0"/>
          <a:ext cx="0" cy="0"/>
          <a:chOff x="0" y="0"/>
          <a:chExt cx="0" cy="0"/>
        </a:xfrm>
      </p:grpSpPr>
      <p:sp>
        <p:nvSpPr>
          <p:cNvPr id="7" name="Rectangle 6"/>
          <p:cNvSpPr/>
          <p:nvPr userDrawn="1"/>
        </p:nvSpPr>
        <p:spPr>
          <a:xfrm>
            <a:off x="-1" y="6336000"/>
            <a:ext cx="12188825" cy="54000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ksti kohatäide 11"/>
          <p:cNvSpPr>
            <a:spLocks noGrp="1" noChangeAspect="1"/>
          </p:cNvSpPr>
          <p:nvPr>
            <p:ph type="body" sz="quarter" idx="12" hasCustomPrompt="1"/>
          </p:nvPr>
        </p:nvSpPr>
        <p:spPr>
          <a:xfrm>
            <a:off x="1763500" y="3428998"/>
            <a:ext cx="8640000" cy="1188000"/>
          </a:xfrm>
        </p:spPr>
        <p:txBody>
          <a:bodyPr wrap="none">
            <a:noAutofit/>
          </a:bodyPr>
          <a:lstStyle>
            <a:lvl1pPr marL="0" indent="-288000" algn="ctr">
              <a:lnSpc>
                <a:spcPct val="80000"/>
              </a:lnSpc>
              <a:buFontTx/>
              <a:buNone/>
              <a:defRPr sz="2400"/>
            </a:lvl1pPr>
          </a:lstStyle>
          <a:p>
            <a:pPr lvl="0"/>
            <a:r>
              <a:rPr lang="et-EE" dirty="0" smtClean="0"/>
              <a:t>Eesnimi Perenimi</a:t>
            </a:r>
            <a:br>
              <a:rPr lang="et-EE" dirty="0" smtClean="0"/>
            </a:br>
            <a:r>
              <a:rPr lang="et-EE" dirty="0" smtClean="0"/>
              <a:t>eesnimi.perenimi@konkurentsiamet.ee</a:t>
            </a:r>
          </a:p>
          <a:p>
            <a:pPr lvl="0"/>
            <a:endParaRPr lang="et-EE" dirty="0" smtClean="0"/>
          </a:p>
        </p:txBody>
      </p:sp>
      <p:sp>
        <p:nvSpPr>
          <p:cNvPr id="17" name="Teksti kohatäide 16"/>
          <p:cNvSpPr>
            <a:spLocks noGrp="1"/>
          </p:cNvSpPr>
          <p:nvPr>
            <p:ph type="body" sz="quarter" idx="13" hasCustomPrompt="1"/>
          </p:nvPr>
        </p:nvSpPr>
        <p:spPr>
          <a:xfrm>
            <a:off x="1763500" y="2303463"/>
            <a:ext cx="8640000" cy="936000"/>
          </a:xfrm>
        </p:spPr>
        <p:txBody>
          <a:bodyPr>
            <a:noAutofit/>
          </a:bodyPr>
          <a:lstStyle>
            <a:lvl1pPr marL="0" indent="0" algn="ctr">
              <a:lnSpc>
                <a:spcPct val="100000"/>
              </a:lnSpc>
              <a:buFontTx/>
              <a:buNone/>
              <a:defRPr sz="5400"/>
            </a:lvl1pPr>
          </a:lstStyle>
          <a:p>
            <a:pPr lvl="0"/>
            <a:r>
              <a:rPr lang="et-EE" dirty="0" smtClean="0"/>
              <a:t>Sisesta tänusõnad</a:t>
            </a:r>
          </a:p>
        </p:txBody>
      </p:sp>
      <p:pic>
        <p:nvPicPr>
          <p:cNvPr id="6" name="Pil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9598" y="215998"/>
            <a:ext cx="4620001" cy="1386000"/>
          </a:xfrm>
          <a:prstGeom prst="rect">
            <a:avLst/>
          </a:prstGeom>
        </p:spPr>
      </p:pic>
    </p:spTree>
    <p:extLst>
      <p:ext uri="{BB962C8B-B14F-4D97-AF65-F5344CB8AC3E}">
        <p14:creationId xmlns:p14="http://schemas.microsoft.com/office/powerpoint/2010/main" val="283333213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Jaotise päis">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336000"/>
            <a:ext cx="12188825" cy="54000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solidFill>
              </a:defRPr>
            </a:lvl1pPr>
          </a:lstStyle>
          <a:p>
            <a:r>
              <a:rPr lang="et-EE" smtClean="0"/>
              <a:t>Muutke pealkirja laadi</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rgbClr val="006EB5"/>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Muutke teksti laade</a:t>
            </a:r>
          </a:p>
        </p:txBody>
      </p:sp>
      <p:sp>
        <p:nvSpPr>
          <p:cNvPr id="4" name="Date Placeholder 3"/>
          <p:cNvSpPr>
            <a:spLocks noGrp="1"/>
          </p:cNvSpPr>
          <p:nvPr>
            <p:ph type="dt" sz="half" idx="10"/>
          </p:nvPr>
        </p:nvSpPr>
        <p:spPr/>
        <p:txBody>
          <a:bodyPr/>
          <a:lstStyle/>
          <a:p>
            <a:fld id="{690F1230-DEC6-482B-BCA5-7C44F17384FE}" type="datetime1">
              <a:rPr lang="et-EE" smtClean="0"/>
              <a:t>13.11.2019</a:t>
            </a:fld>
            <a:endParaRPr lang="en-US" dirty="0"/>
          </a:p>
        </p:txBody>
      </p:sp>
      <p:sp>
        <p:nvSpPr>
          <p:cNvPr id="5" name="Footer Placeholder 4"/>
          <p:cNvSpPr>
            <a:spLocks noGrp="1"/>
          </p:cNvSpPr>
          <p:nvPr>
            <p:ph type="ftr" sz="quarter" idx="11"/>
          </p:nvPr>
        </p:nvSpPr>
        <p:spPr/>
        <p:txBody>
          <a:bodyPr/>
          <a:lstStyle/>
          <a:p>
            <a:r>
              <a:rPr lang="en-US" smtClean="0"/>
              <a:t>Konsfwc</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23482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aks sisu">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52000" y="1692000"/>
            <a:ext cx="4937760" cy="4533871"/>
          </a:xfrm>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4" name="Content Placeholder 3"/>
          <p:cNvSpPr>
            <a:spLocks noGrp="1"/>
          </p:cNvSpPr>
          <p:nvPr>
            <p:ph sz="half" idx="2"/>
          </p:nvPr>
        </p:nvSpPr>
        <p:spPr>
          <a:xfrm>
            <a:off x="6217920" y="1691999"/>
            <a:ext cx="4937760" cy="4533871"/>
          </a:xfrm>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5" name="Date Placeholder 4"/>
          <p:cNvSpPr>
            <a:spLocks noGrp="1"/>
          </p:cNvSpPr>
          <p:nvPr>
            <p:ph type="dt" sz="half" idx="10"/>
          </p:nvPr>
        </p:nvSpPr>
        <p:spPr/>
        <p:txBody>
          <a:bodyPr/>
          <a:lstStyle/>
          <a:p>
            <a:fld id="{B3991D9D-3CB5-4484-82E3-9D16F5505681}" type="datetime1">
              <a:rPr lang="et-EE" smtClean="0"/>
              <a:t>13.11.2019</a:t>
            </a:fld>
            <a:endParaRPr lang="en-US" dirty="0"/>
          </a:p>
        </p:txBody>
      </p:sp>
      <p:sp>
        <p:nvSpPr>
          <p:cNvPr id="6" name="Footer Placeholder 5"/>
          <p:cNvSpPr>
            <a:spLocks noGrp="1"/>
          </p:cNvSpPr>
          <p:nvPr>
            <p:ph type="ftr" sz="quarter" idx="11"/>
          </p:nvPr>
        </p:nvSpPr>
        <p:spPr/>
        <p:txBody>
          <a:bodyPr/>
          <a:lstStyle/>
          <a:p>
            <a:r>
              <a:rPr lang="en-US" smtClean="0"/>
              <a:t>Konsfwc</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9" name="Title 1"/>
          <p:cNvSpPr>
            <a:spLocks noGrp="1"/>
          </p:cNvSpPr>
          <p:nvPr>
            <p:ph type="title"/>
          </p:nvPr>
        </p:nvSpPr>
        <p:spPr>
          <a:xfrm>
            <a:off x="1152000" y="252000"/>
            <a:ext cx="10060800" cy="1080000"/>
          </a:xfrm>
        </p:spPr>
        <p:txBody>
          <a:bodyPr/>
          <a:lstStyle/>
          <a:p>
            <a:r>
              <a:rPr lang="et-EE" smtClean="0"/>
              <a:t>Muutke pealkirja laadi</a:t>
            </a:r>
            <a:endParaRPr lang="en-US" dirty="0"/>
          </a:p>
        </p:txBody>
      </p:sp>
    </p:spTree>
    <p:extLst>
      <p:ext uri="{BB962C8B-B14F-4D97-AF65-F5344CB8AC3E}">
        <p14:creationId xmlns:p14="http://schemas.microsoft.com/office/powerpoint/2010/main" val="36698073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fi-FI"/>
              <a:t>8.10.2019</a:t>
            </a:r>
            <a:endParaRPr lang="el-GR"/>
          </a:p>
        </p:txBody>
      </p:sp>
      <p:sp>
        <p:nvSpPr>
          <p:cNvPr id="6" name="Footer Placeholder 5"/>
          <p:cNvSpPr>
            <a:spLocks noGrp="1"/>
          </p:cNvSpPr>
          <p:nvPr>
            <p:ph type="ftr" sz="quarter" idx="11"/>
          </p:nvPr>
        </p:nvSpPr>
        <p:spPr/>
        <p:txBody>
          <a:bodyPr/>
          <a:lstStyle/>
          <a:p>
            <a:r>
              <a:rPr lang="fi-FI"/>
              <a:t>Demonstration stakeholder event 8.10.2019</a:t>
            </a:r>
            <a:endParaRPr lang="el-GR"/>
          </a:p>
        </p:txBody>
      </p:sp>
      <p:sp>
        <p:nvSpPr>
          <p:cNvPr id="7" name="Slide Number Placeholder 6"/>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28893081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õrdlu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80" y="1692000"/>
            <a:ext cx="4937760" cy="736282"/>
          </a:xfrm>
        </p:spPr>
        <p:txBody>
          <a:bodyPr lIns="91440" rIns="91440" anchor="ctr">
            <a:normAutofit/>
          </a:bodyPr>
          <a:lstStyle>
            <a:lvl1pPr marL="0" indent="0">
              <a:buNone/>
              <a:defRPr sz="2000" b="0" cap="all" baseline="0">
                <a:solidFill>
                  <a:srgbClr val="006EB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4" name="Content Placeholder 3"/>
          <p:cNvSpPr>
            <a:spLocks noGrp="1"/>
          </p:cNvSpPr>
          <p:nvPr>
            <p:ph sz="half" idx="2"/>
          </p:nvPr>
        </p:nvSpPr>
        <p:spPr>
          <a:xfrm>
            <a:off x="1097280" y="2425149"/>
            <a:ext cx="4937760" cy="3824577"/>
          </a:xfrm>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5" name="Text Placeholder 4"/>
          <p:cNvSpPr>
            <a:spLocks noGrp="1"/>
          </p:cNvSpPr>
          <p:nvPr>
            <p:ph type="body" sz="quarter" idx="3"/>
          </p:nvPr>
        </p:nvSpPr>
        <p:spPr>
          <a:xfrm>
            <a:off x="6217920" y="1692000"/>
            <a:ext cx="4937760" cy="736282"/>
          </a:xfrm>
        </p:spPr>
        <p:txBody>
          <a:bodyPr lIns="91440" rIns="91440" anchor="ctr">
            <a:normAutofit/>
          </a:bodyPr>
          <a:lstStyle>
            <a:lvl1pPr marL="0" indent="0">
              <a:buNone/>
              <a:defRPr sz="2000" b="0" cap="all" baseline="0">
                <a:solidFill>
                  <a:srgbClr val="006EB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6" name="Content Placeholder 5"/>
          <p:cNvSpPr>
            <a:spLocks noGrp="1"/>
          </p:cNvSpPr>
          <p:nvPr>
            <p:ph sz="quarter" idx="4"/>
          </p:nvPr>
        </p:nvSpPr>
        <p:spPr>
          <a:xfrm>
            <a:off x="6217920" y="2425149"/>
            <a:ext cx="4937760" cy="3808675"/>
          </a:xfrm>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7" name="Date Placeholder 6"/>
          <p:cNvSpPr>
            <a:spLocks noGrp="1"/>
          </p:cNvSpPr>
          <p:nvPr>
            <p:ph type="dt" sz="half" idx="10"/>
          </p:nvPr>
        </p:nvSpPr>
        <p:spPr/>
        <p:txBody>
          <a:bodyPr/>
          <a:lstStyle/>
          <a:p>
            <a:fld id="{9401B97B-4C4B-4A84-AED9-7E9545E8883F}" type="datetime1">
              <a:rPr lang="et-EE" smtClean="0"/>
              <a:t>13.11.2019</a:t>
            </a:fld>
            <a:endParaRPr lang="en-US" dirty="0"/>
          </a:p>
        </p:txBody>
      </p:sp>
      <p:sp>
        <p:nvSpPr>
          <p:cNvPr id="8" name="Footer Placeholder 7"/>
          <p:cNvSpPr>
            <a:spLocks noGrp="1"/>
          </p:cNvSpPr>
          <p:nvPr>
            <p:ph type="ftr" sz="quarter" idx="11"/>
          </p:nvPr>
        </p:nvSpPr>
        <p:spPr/>
        <p:txBody>
          <a:bodyPr/>
          <a:lstStyle/>
          <a:p>
            <a:r>
              <a:rPr lang="en-US" smtClean="0"/>
              <a:t>Konsfwc</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1" name="Title 1"/>
          <p:cNvSpPr>
            <a:spLocks noGrp="1"/>
          </p:cNvSpPr>
          <p:nvPr>
            <p:ph type="title"/>
          </p:nvPr>
        </p:nvSpPr>
        <p:spPr>
          <a:xfrm>
            <a:off x="1152000" y="252000"/>
            <a:ext cx="10060800" cy="1080000"/>
          </a:xfrm>
        </p:spPr>
        <p:txBody>
          <a:bodyPr/>
          <a:lstStyle/>
          <a:p>
            <a:r>
              <a:rPr lang="et-EE" smtClean="0"/>
              <a:t>Muutke pealkirja laadi</a:t>
            </a:r>
            <a:endParaRPr lang="en-US" dirty="0"/>
          </a:p>
        </p:txBody>
      </p:sp>
    </p:spTree>
    <p:extLst>
      <p:ext uri="{BB962C8B-B14F-4D97-AF65-F5344CB8AC3E}">
        <p14:creationId xmlns:p14="http://schemas.microsoft.com/office/powerpoint/2010/main" val="309387075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Title 1"/>
          <p:cNvSpPr>
            <a:spLocks noGrp="1"/>
          </p:cNvSpPr>
          <p:nvPr>
            <p:ph type="title"/>
          </p:nvPr>
        </p:nvSpPr>
        <p:spPr>
          <a:xfrm>
            <a:off x="1152000" y="252000"/>
            <a:ext cx="10032000" cy="1080000"/>
          </a:xfrm>
        </p:spPr>
        <p:txBody>
          <a:bodyPr/>
          <a:lstStyle/>
          <a:p>
            <a:r>
              <a:rPr lang="et-EE" smtClean="0"/>
              <a:t>Muutke pealkirja laadi</a:t>
            </a:r>
            <a:endParaRPr lang="en-US" dirty="0"/>
          </a:p>
        </p:txBody>
      </p:sp>
      <p:sp>
        <p:nvSpPr>
          <p:cNvPr id="3" name="Date Placeholder 2"/>
          <p:cNvSpPr>
            <a:spLocks noGrp="1"/>
          </p:cNvSpPr>
          <p:nvPr>
            <p:ph type="dt" sz="half" idx="10"/>
          </p:nvPr>
        </p:nvSpPr>
        <p:spPr/>
        <p:txBody>
          <a:bodyPr/>
          <a:lstStyle/>
          <a:p>
            <a:fld id="{A0534F4B-0E8D-4D49-BAC4-EF5D2737F284}" type="datetime1">
              <a:rPr lang="et-EE" smtClean="0"/>
              <a:t>13.11.2019</a:t>
            </a:fld>
            <a:endParaRPr lang="en-US" dirty="0"/>
          </a:p>
        </p:txBody>
      </p:sp>
      <p:sp>
        <p:nvSpPr>
          <p:cNvPr id="4" name="Footer Placeholder 3"/>
          <p:cNvSpPr>
            <a:spLocks noGrp="1"/>
          </p:cNvSpPr>
          <p:nvPr>
            <p:ph type="ftr" sz="quarter" idx="11"/>
          </p:nvPr>
        </p:nvSpPr>
        <p:spPr/>
        <p:txBody>
          <a:bodyPr/>
          <a:lstStyle/>
          <a:p>
            <a:r>
              <a:rPr lang="en-US" smtClean="0"/>
              <a:t>Konsfwc</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3725223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Tühi">
    <p:spTree>
      <p:nvGrpSpPr>
        <p:cNvPr id="1" name=""/>
        <p:cNvGrpSpPr/>
        <p:nvPr/>
      </p:nvGrpSpPr>
      <p:grpSpPr>
        <a:xfrm>
          <a:off x="0" y="0"/>
          <a:ext cx="0" cy="0"/>
          <a:chOff x="0" y="0"/>
          <a:chExt cx="0" cy="0"/>
        </a:xfrm>
      </p:grpSpPr>
      <p:sp>
        <p:nvSpPr>
          <p:cNvPr id="5" name="Rectangle 4"/>
          <p:cNvSpPr/>
          <p:nvPr/>
        </p:nvSpPr>
        <p:spPr>
          <a:xfrm>
            <a:off x="3177" y="6336000"/>
            <a:ext cx="12188825" cy="54000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AFE1AB2-43BF-4BFA-8A6A-D8BC6D3DF071}" type="datetime1">
              <a:rPr lang="et-EE" smtClean="0"/>
              <a:t>13.11.2019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Konsfwc</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2657696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Pealdisega sisu">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t-EE" smtClean="0"/>
              <a:t>Muutke pealkirja laadi</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9373F1A9-77D6-43D3-8E03-28A2EE4B6175}" type="datetime1">
              <a:rPr lang="et-EE" smtClean="0"/>
              <a:t>13.11.2019</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r>
              <a:rPr lang="en-US" smtClean="0"/>
              <a:t>Konsfwc</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2819030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ldiallkirjaga pilt">
    <p:spTree>
      <p:nvGrpSpPr>
        <p:cNvPr id="1" name=""/>
        <p:cNvGrpSpPr/>
        <p:nvPr/>
      </p:nvGrpSpPr>
      <p:grpSpPr>
        <a:xfrm>
          <a:off x="0" y="0"/>
          <a:ext cx="0" cy="0"/>
          <a:chOff x="0" y="0"/>
          <a:chExt cx="0" cy="0"/>
        </a:xfrm>
      </p:grpSpPr>
      <p:sp>
        <p:nvSpPr>
          <p:cNvPr id="8" name="Rectangle 7"/>
          <p:cNvSpPr/>
          <p:nvPr/>
        </p:nvSpPr>
        <p:spPr>
          <a:xfrm>
            <a:off x="1" y="4927833"/>
            <a:ext cx="12188825" cy="1993084"/>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t-EE" smtClean="0"/>
              <a:t>Muutke pealkirja laadi</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smtClean="0"/>
              <a:t>Pildi lisamiseks klõpsake ikooni</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Date Placeholder 4"/>
          <p:cNvSpPr>
            <a:spLocks noGrp="1"/>
          </p:cNvSpPr>
          <p:nvPr>
            <p:ph type="dt" sz="half" idx="10"/>
          </p:nvPr>
        </p:nvSpPr>
        <p:spPr/>
        <p:txBody>
          <a:bodyPr/>
          <a:lstStyle/>
          <a:p>
            <a:fld id="{61B5D011-D13E-42B3-ADC8-AD6C138A065C}" type="datetime1">
              <a:rPr lang="et-EE" smtClean="0"/>
              <a:t>13.11.2019</a:t>
            </a:fld>
            <a:endParaRPr lang="en-US" dirty="0"/>
          </a:p>
        </p:txBody>
      </p:sp>
      <p:sp>
        <p:nvSpPr>
          <p:cNvPr id="6" name="Footer Placeholder 5"/>
          <p:cNvSpPr>
            <a:spLocks noGrp="1"/>
          </p:cNvSpPr>
          <p:nvPr>
            <p:ph type="ftr" sz="quarter" idx="11"/>
          </p:nvPr>
        </p:nvSpPr>
        <p:spPr/>
        <p:txBody>
          <a:bodyPr/>
          <a:lstStyle/>
          <a:p>
            <a:r>
              <a:rPr lang="en-US" smtClean="0"/>
              <a:t>Konsfwc</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9673859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Muutke pealkirja laadi</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4" name="Date Placeholder 3"/>
          <p:cNvSpPr>
            <a:spLocks noGrp="1"/>
          </p:cNvSpPr>
          <p:nvPr>
            <p:ph type="dt" sz="half" idx="10"/>
          </p:nvPr>
        </p:nvSpPr>
        <p:spPr/>
        <p:txBody>
          <a:bodyPr/>
          <a:lstStyle/>
          <a:p>
            <a:fld id="{9E711BD9-0200-4D62-8588-53B5EF510AA4}" type="datetime1">
              <a:rPr lang="et-EE" smtClean="0"/>
              <a:t>13.11.2019</a:t>
            </a:fld>
            <a:endParaRPr lang="en-US" dirty="0"/>
          </a:p>
        </p:txBody>
      </p:sp>
      <p:sp>
        <p:nvSpPr>
          <p:cNvPr id="5" name="Footer Placeholder 4"/>
          <p:cNvSpPr>
            <a:spLocks noGrp="1"/>
          </p:cNvSpPr>
          <p:nvPr>
            <p:ph type="ftr" sz="quarter" idx="11"/>
          </p:nvPr>
        </p:nvSpPr>
        <p:spPr/>
        <p:txBody>
          <a:bodyPr/>
          <a:lstStyle/>
          <a:p>
            <a:r>
              <a:rPr lang="en-US" smtClean="0"/>
              <a:t>Konsfwc</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0442762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kaaltiitel ja tekst">
    <p:spTree>
      <p:nvGrpSpPr>
        <p:cNvPr id="1" name=""/>
        <p:cNvGrpSpPr/>
        <p:nvPr/>
      </p:nvGrpSpPr>
      <p:grpSpPr>
        <a:xfrm>
          <a:off x="0" y="0"/>
          <a:ext cx="0" cy="0"/>
          <a:chOff x="0" y="0"/>
          <a:chExt cx="0" cy="0"/>
        </a:xfrm>
      </p:grpSpPr>
      <p:sp>
        <p:nvSpPr>
          <p:cNvPr id="7" name="Rectangle 6"/>
          <p:cNvSpPr/>
          <p:nvPr/>
        </p:nvSpPr>
        <p:spPr>
          <a:xfrm>
            <a:off x="1" y="6400800"/>
            <a:ext cx="12188825" cy="54000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t-EE" smtClean="0"/>
              <a:t>Muutke pealkirja laadi</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4" name="Date Placeholder 3"/>
          <p:cNvSpPr>
            <a:spLocks noGrp="1"/>
          </p:cNvSpPr>
          <p:nvPr>
            <p:ph type="dt" sz="half" idx="10"/>
          </p:nvPr>
        </p:nvSpPr>
        <p:spPr/>
        <p:txBody>
          <a:bodyPr/>
          <a:lstStyle/>
          <a:p>
            <a:fld id="{E34FE3E8-A75A-4F52-8A52-0A8342638F1B}" type="datetime1">
              <a:rPr lang="et-EE" smtClean="0"/>
              <a:t>13.11.2019</a:t>
            </a:fld>
            <a:endParaRPr lang="en-US" dirty="0"/>
          </a:p>
        </p:txBody>
      </p:sp>
      <p:sp>
        <p:nvSpPr>
          <p:cNvPr id="5" name="Footer Placeholder 4"/>
          <p:cNvSpPr>
            <a:spLocks noGrp="1"/>
          </p:cNvSpPr>
          <p:nvPr>
            <p:ph type="ftr" sz="quarter" idx="11"/>
          </p:nvPr>
        </p:nvSpPr>
        <p:spPr/>
        <p:txBody>
          <a:bodyPr/>
          <a:lstStyle/>
          <a:p>
            <a:r>
              <a:rPr lang="en-US" smtClean="0"/>
              <a:t>Konsfwc</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2014491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chor="b" anchorCtr="1">
            <a:noAutofit/>
          </a:bodyPr>
          <a:lstStyle>
            <a:lvl1pPr>
              <a:defRPr sz="3200" b="0" i="0" cap="all"/>
            </a:lvl1pPr>
          </a:lstStyle>
          <a:p>
            <a:r>
              <a:rPr lang="en-US"/>
              <a:t>Click to edit Master title style</a:t>
            </a:r>
          </a:p>
        </p:txBody>
      </p:sp>
      <p:sp>
        <p:nvSpPr>
          <p:cNvPr id="3" name="Subtitle 2"/>
          <p:cNvSpPr>
            <a:spLocks noGrp="1"/>
          </p:cNvSpPr>
          <p:nvPr>
            <p:ph type="subTitle" idx="1"/>
          </p:nvPr>
        </p:nvSpPr>
        <p:spPr>
          <a:xfrm>
            <a:off x="1828800" y="3598945"/>
            <a:ext cx="8534400" cy="1752600"/>
          </a:xfrm>
        </p:spPr>
        <p:txBody>
          <a:bodyPr>
            <a:normAutofit/>
          </a:bodyPr>
          <a:lstStyle>
            <a:lvl1pPr marL="0" indent="0" algn="ctr">
              <a:buNone/>
              <a:defRPr sz="1467" b="0">
                <a:solidFill>
                  <a:schemeClr val="bg1">
                    <a:lumMod val="8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30270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ide_1">
    <p:spTree>
      <p:nvGrpSpPr>
        <p:cNvPr id="1" name=""/>
        <p:cNvGrpSpPr/>
        <p:nvPr/>
      </p:nvGrpSpPr>
      <p:grpSpPr>
        <a:xfrm>
          <a:off x="0" y="0"/>
          <a:ext cx="0" cy="0"/>
          <a:chOff x="0" y="0"/>
          <a:chExt cx="0" cy="0"/>
        </a:xfrm>
      </p:grpSpPr>
      <p:sp>
        <p:nvSpPr>
          <p:cNvPr id="5" name="Title 1"/>
          <p:cNvSpPr>
            <a:spLocks noGrp="1"/>
          </p:cNvSpPr>
          <p:nvPr>
            <p:ph type="title"/>
          </p:nvPr>
        </p:nvSpPr>
        <p:spPr>
          <a:xfrm>
            <a:off x="1147140" y="597212"/>
            <a:ext cx="3475677" cy="2655384"/>
          </a:xfrm>
        </p:spPr>
        <p:txBody>
          <a:bodyPr anchor="b" anchorCtr="0"/>
          <a:lstStyle>
            <a:lvl1pPr>
              <a:defRPr cap="all">
                <a:solidFill>
                  <a:schemeClr val="tx1"/>
                </a:solidFill>
              </a:defRPr>
            </a:lvl1pPr>
          </a:lstStyle>
          <a:p>
            <a:r>
              <a:rPr lang="et-EE"/>
              <a:t>Click to edit Master title style</a:t>
            </a:r>
            <a:endParaRPr lang="en-US"/>
          </a:p>
        </p:txBody>
      </p:sp>
      <p:sp>
        <p:nvSpPr>
          <p:cNvPr id="6" name="Subtitle 2"/>
          <p:cNvSpPr>
            <a:spLocks noGrp="1"/>
          </p:cNvSpPr>
          <p:nvPr>
            <p:ph type="subTitle" idx="1"/>
          </p:nvPr>
        </p:nvSpPr>
        <p:spPr>
          <a:xfrm>
            <a:off x="1148316" y="3252596"/>
            <a:ext cx="3474501" cy="2311760"/>
          </a:xfrm>
        </p:spPr>
        <p:txBody>
          <a:bodyPr>
            <a:normAutofit/>
          </a:bodyPr>
          <a:lstStyle>
            <a:lvl1pPr marL="0" indent="0" algn="l">
              <a:buNone/>
              <a:defRPr sz="1467" b="0">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0377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võrk_1">
    <p:spTree>
      <p:nvGrpSpPr>
        <p:cNvPr id="1" name=""/>
        <p:cNvGrpSpPr/>
        <p:nvPr/>
      </p:nvGrpSpPr>
      <p:grpSpPr>
        <a:xfrm>
          <a:off x="0" y="0"/>
          <a:ext cx="0" cy="0"/>
          <a:chOff x="0" y="0"/>
          <a:chExt cx="0" cy="0"/>
        </a:xfrm>
      </p:grpSpPr>
      <p:sp>
        <p:nvSpPr>
          <p:cNvPr id="8" name="Title 1"/>
          <p:cNvSpPr>
            <a:spLocks noGrp="1"/>
          </p:cNvSpPr>
          <p:nvPr>
            <p:ph type="title"/>
          </p:nvPr>
        </p:nvSpPr>
        <p:spPr>
          <a:xfrm>
            <a:off x="1147140" y="597212"/>
            <a:ext cx="3475677" cy="2655384"/>
          </a:xfrm>
        </p:spPr>
        <p:txBody>
          <a:bodyPr anchor="b" anchorCtr="0"/>
          <a:lstStyle>
            <a:lvl1pPr>
              <a:defRPr cap="all">
                <a:solidFill>
                  <a:schemeClr val="tx1"/>
                </a:solidFill>
              </a:defRPr>
            </a:lvl1pPr>
          </a:lstStyle>
          <a:p>
            <a:r>
              <a:rPr lang="et-EE"/>
              <a:t>Click to edit Master title style</a:t>
            </a:r>
            <a:endParaRPr lang="en-US"/>
          </a:p>
        </p:txBody>
      </p:sp>
      <p:sp>
        <p:nvSpPr>
          <p:cNvPr id="9" name="Subtitle 2"/>
          <p:cNvSpPr>
            <a:spLocks noGrp="1"/>
          </p:cNvSpPr>
          <p:nvPr>
            <p:ph type="subTitle" idx="1"/>
          </p:nvPr>
        </p:nvSpPr>
        <p:spPr>
          <a:xfrm>
            <a:off x="1148316" y="3252596"/>
            <a:ext cx="3474501" cy="2311760"/>
          </a:xfrm>
        </p:spPr>
        <p:txBody>
          <a:bodyPr>
            <a:normAutofit/>
          </a:bodyPr>
          <a:lstStyle>
            <a:lvl1pPr marL="0" indent="0" algn="l">
              <a:buNone/>
              <a:defRPr sz="1467" b="0">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92477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fi-FI"/>
              <a:t>8.10.2019</a:t>
            </a:r>
            <a:endParaRPr lang="el-GR"/>
          </a:p>
        </p:txBody>
      </p:sp>
      <p:sp>
        <p:nvSpPr>
          <p:cNvPr id="6" name="Footer Placeholder 5"/>
          <p:cNvSpPr>
            <a:spLocks noGrp="1"/>
          </p:cNvSpPr>
          <p:nvPr>
            <p:ph type="ftr" sz="quarter" idx="11"/>
          </p:nvPr>
        </p:nvSpPr>
        <p:spPr/>
        <p:txBody>
          <a:bodyPr/>
          <a:lstStyle/>
          <a:p>
            <a:r>
              <a:rPr lang="fi-FI"/>
              <a:t>Demonstration stakeholder event 8.10.2019</a:t>
            </a:r>
            <a:endParaRPr lang="el-GR"/>
          </a:p>
        </p:txBody>
      </p:sp>
      <p:sp>
        <p:nvSpPr>
          <p:cNvPr id="7" name="Slide Number Placeholder 6"/>
          <p:cNvSpPr>
            <a:spLocks noGrp="1"/>
          </p:cNvSpPr>
          <p:nvPr>
            <p:ph type="sldNum" sz="quarter" idx="12"/>
          </p:nvPr>
        </p:nvSpPr>
        <p:spPr/>
        <p:txBody>
          <a:bodyPr/>
          <a:lstStyle/>
          <a:p>
            <a:fld id="{6B6377ED-6950-407C-ADCE-67E7327BC9DB}" type="slidenum">
              <a:rPr lang="el-GR" smtClean="0"/>
              <a:t>‹#›</a:t>
            </a:fld>
            <a:endParaRPr lang="el-GR"/>
          </a:p>
        </p:txBody>
      </p:sp>
    </p:spTree>
    <p:extLst>
      <p:ext uri="{BB962C8B-B14F-4D97-AF65-F5344CB8AC3E}">
        <p14:creationId xmlns:p14="http://schemas.microsoft.com/office/powerpoint/2010/main" val="32255557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ühi">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6805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t-E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a:p>
        </p:txBody>
      </p:sp>
      <p:sp>
        <p:nvSpPr>
          <p:cNvPr id="4" name="Date Placeholder 3"/>
          <p:cNvSpPr>
            <a:spLocks noGrp="1"/>
          </p:cNvSpPr>
          <p:nvPr>
            <p:ph type="dt" sz="half" idx="10"/>
          </p:nvPr>
        </p:nvSpPr>
        <p:spPr/>
        <p:txBody>
          <a:bodyPr/>
          <a:lstStyle/>
          <a:p>
            <a:fld id="{91CA6AD3-0BEF-461A-ABB4-08F72DD3AF20}" type="datetimeFigureOut">
              <a:rPr lang="et-EE" smtClean="0"/>
              <a:t>13.11.2019</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0C5F9B8-15DA-47D9-9C45-97D1B5256122}" type="slidenum">
              <a:rPr lang="et-EE" smtClean="0"/>
              <a:t>‹#›</a:t>
            </a:fld>
            <a:endParaRPr lang="et-EE"/>
          </a:p>
        </p:txBody>
      </p:sp>
    </p:spTree>
    <p:extLst>
      <p:ext uri="{BB962C8B-B14F-4D97-AF65-F5344CB8AC3E}">
        <p14:creationId xmlns:p14="http://schemas.microsoft.com/office/powerpoint/2010/main" val="30678947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91CA6AD3-0BEF-461A-ABB4-08F72DD3AF20}" type="datetimeFigureOut">
              <a:rPr lang="et-EE" smtClean="0"/>
              <a:t>13.11.2019</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0C5F9B8-15DA-47D9-9C45-97D1B5256122}" type="slidenum">
              <a:rPr lang="et-EE" smtClean="0"/>
              <a:t>‹#›</a:t>
            </a:fld>
            <a:endParaRPr lang="et-EE"/>
          </a:p>
        </p:txBody>
      </p:sp>
    </p:spTree>
    <p:extLst>
      <p:ext uri="{BB962C8B-B14F-4D97-AF65-F5344CB8AC3E}">
        <p14:creationId xmlns:p14="http://schemas.microsoft.com/office/powerpoint/2010/main" val="37236034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t-E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CA6AD3-0BEF-461A-ABB4-08F72DD3AF20}" type="datetimeFigureOut">
              <a:rPr lang="et-EE" smtClean="0"/>
              <a:t>13.11.2019</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0C5F9B8-15DA-47D9-9C45-97D1B5256122}" type="slidenum">
              <a:rPr lang="et-EE" smtClean="0"/>
              <a:t>‹#›</a:t>
            </a:fld>
            <a:endParaRPr lang="et-EE"/>
          </a:p>
        </p:txBody>
      </p:sp>
    </p:spTree>
    <p:extLst>
      <p:ext uri="{BB962C8B-B14F-4D97-AF65-F5344CB8AC3E}">
        <p14:creationId xmlns:p14="http://schemas.microsoft.com/office/powerpoint/2010/main" val="40940753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Date Placeholder 4"/>
          <p:cNvSpPr>
            <a:spLocks noGrp="1"/>
          </p:cNvSpPr>
          <p:nvPr>
            <p:ph type="dt" sz="half" idx="10"/>
          </p:nvPr>
        </p:nvSpPr>
        <p:spPr/>
        <p:txBody>
          <a:bodyPr/>
          <a:lstStyle/>
          <a:p>
            <a:fld id="{91CA6AD3-0BEF-461A-ABB4-08F72DD3AF20}" type="datetimeFigureOut">
              <a:rPr lang="et-EE" smtClean="0"/>
              <a:t>13.11.2019</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20C5F9B8-15DA-47D9-9C45-97D1B5256122}" type="slidenum">
              <a:rPr lang="et-EE" smtClean="0"/>
              <a:t>‹#›</a:t>
            </a:fld>
            <a:endParaRPr lang="et-EE"/>
          </a:p>
        </p:txBody>
      </p:sp>
    </p:spTree>
    <p:extLst>
      <p:ext uri="{BB962C8B-B14F-4D97-AF65-F5344CB8AC3E}">
        <p14:creationId xmlns:p14="http://schemas.microsoft.com/office/powerpoint/2010/main" val="25789746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t-E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Date Placeholder 6"/>
          <p:cNvSpPr>
            <a:spLocks noGrp="1"/>
          </p:cNvSpPr>
          <p:nvPr>
            <p:ph type="dt" sz="half" idx="10"/>
          </p:nvPr>
        </p:nvSpPr>
        <p:spPr/>
        <p:txBody>
          <a:bodyPr/>
          <a:lstStyle/>
          <a:p>
            <a:fld id="{91CA6AD3-0BEF-461A-ABB4-08F72DD3AF20}" type="datetimeFigureOut">
              <a:rPr lang="et-EE" smtClean="0"/>
              <a:t>13.11.2019</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20C5F9B8-15DA-47D9-9C45-97D1B5256122}" type="slidenum">
              <a:rPr lang="et-EE" smtClean="0"/>
              <a:t>‹#›</a:t>
            </a:fld>
            <a:endParaRPr lang="et-EE"/>
          </a:p>
        </p:txBody>
      </p:sp>
    </p:spTree>
    <p:extLst>
      <p:ext uri="{BB962C8B-B14F-4D97-AF65-F5344CB8AC3E}">
        <p14:creationId xmlns:p14="http://schemas.microsoft.com/office/powerpoint/2010/main" val="38214530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Date Placeholder 2"/>
          <p:cNvSpPr>
            <a:spLocks noGrp="1"/>
          </p:cNvSpPr>
          <p:nvPr>
            <p:ph type="dt" sz="half" idx="10"/>
          </p:nvPr>
        </p:nvSpPr>
        <p:spPr/>
        <p:txBody>
          <a:bodyPr/>
          <a:lstStyle/>
          <a:p>
            <a:fld id="{91CA6AD3-0BEF-461A-ABB4-08F72DD3AF20}" type="datetimeFigureOut">
              <a:rPr lang="et-EE" smtClean="0"/>
              <a:t>13.11.2019</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20C5F9B8-15DA-47D9-9C45-97D1B5256122}" type="slidenum">
              <a:rPr lang="et-EE" smtClean="0"/>
              <a:t>‹#›</a:t>
            </a:fld>
            <a:endParaRPr lang="et-EE"/>
          </a:p>
        </p:txBody>
      </p:sp>
    </p:spTree>
    <p:extLst>
      <p:ext uri="{BB962C8B-B14F-4D97-AF65-F5344CB8AC3E}">
        <p14:creationId xmlns:p14="http://schemas.microsoft.com/office/powerpoint/2010/main" val="14168448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A6AD3-0BEF-461A-ABB4-08F72DD3AF20}" type="datetimeFigureOut">
              <a:rPr lang="et-EE" smtClean="0"/>
              <a:t>13.11.2019</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20C5F9B8-15DA-47D9-9C45-97D1B5256122}" type="slidenum">
              <a:rPr lang="et-EE" smtClean="0"/>
              <a:t>‹#›</a:t>
            </a:fld>
            <a:endParaRPr lang="et-EE"/>
          </a:p>
        </p:txBody>
      </p:sp>
    </p:spTree>
    <p:extLst>
      <p:ext uri="{BB962C8B-B14F-4D97-AF65-F5344CB8AC3E}">
        <p14:creationId xmlns:p14="http://schemas.microsoft.com/office/powerpoint/2010/main" val="16013326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CA6AD3-0BEF-461A-ABB4-08F72DD3AF20}" type="datetimeFigureOut">
              <a:rPr lang="et-EE" smtClean="0"/>
              <a:t>13.11.2019</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20C5F9B8-15DA-47D9-9C45-97D1B5256122}" type="slidenum">
              <a:rPr lang="et-EE" smtClean="0"/>
              <a:t>‹#›</a:t>
            </a:fld>
            <a:endParaRPr lang="et-EE"/>
          </a:p>
        </p:txBody>
      </p:sp>
    </p:spTree>
    <p:extLst>
      <p:ext uri="{BB962C8B-B14F-4D97-AF65-F5344CB8AC3E}">
        <p14:creationId xmlns:p14="http://schemas.microsoft.com/office/powerpoint/2010/main" val="26612157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CA6AD3-0BEF-461A-ABB4-08F72DD3AF20}" type="datetimeFigureOut">
              <a:rPr lang="et-EE" smtClean="0"/>
              <a:t>13.11.2019</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20C5F9B8-15DA-47D9-9C45-97D1B5256122}" type="slidenum">
              <a:rPr lang="et-EE" smtClean="0"/>
              <a:t>‹#›</a:t>
            </a:fld>
            <a:endParaRPr lang="et-EE"/>
          </a:p>
        </p:txBody>
      </p:sp>
    </p:spTree>
    <p:extLst>
      <p:ext uri="{BB962C8B-B14F-4D97-AF65-F5344CB8AC3E}">
        <p14:creationId xmlns:p14="http://schemas.microsoft.com/office/powerpoint/2010/main" val="2471694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7.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9.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5" Type="http://schemas.openxmlformats.org/officeDocument/2006/relationships/theme" Target="../theme/theme8.xml"/><Relationship Id="rId4"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8.10.2019</a:t>
            </a:r>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Demonstration stakeholder event 8.10.2019</a:t>
            </a:r>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377ED-6950-407C-ADCE-67E7327BC9DB}" type="slidenum">
              <a:rPr lang="el-GR" smtClean="0"/>
              <a:t>‹#›</a:t>
            </a:fld>
            <a:endParaRPr lang="el-GR"/>
          </a:p>
        </p:txBody>
      </p:sp>
    </p:spTree>
    <p:extLst>
      <p:ext uri="{BB962C8B-B14F-4D97-AF65-F5344CB8AC3E}">
        <p14:creationId xmlns:p14="http://schemas.microsoft.com/office/powerpoint/2010/main" val="214591215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76E6D-B962-4570-AEF8-F7D106962AC9}" type="datetimeFigureOut">
              <a:rPr lang="fi-FI" smtClean="0"/>
              <a:t>13.11.2019</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9643B-6790-40AE-99E6-9AAD9681AC3C}" type="slidenum">
              <a:rPr lang="fi-FI" smtClean="0"/>
              <a:t>‹#›</a:t>
            </a:fld>
            <a:endParaRPr lang="fi-FI"/>
          </a:p>
        </p:txBody>
      </p:sp>
    </p:spTree>
    <p:extLst>
      <p:ext uri="{BB962C8B-B14F-4D97-AF65-F5344CB8AC3E}">
        <p14:creationId xmlns:p14="http://schemas.microsoft.com/office/powerpoint/2010/main" val="546089293"/>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8.10.2019</a:t>
            </a:r>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Demonstration stakeholder event 8.10.2019</a:t>
            </a:r>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377ED-6950-407C-ADCE-67E7327BC9DB}" type="slidenum">
              <a:rPr lang="el-GR" smtClean="0"/>
              <a:t>‹#›</a:t>
            </a:fld>
            <a:endParaRPr lang="el-GR"/>
          </a:p>
        </p:txBody>
      </p:sp>
    </p:spTree>
    <p:extLst>
      <p:ext uri="{BB962C8B-B14F-4D97-AF65-F5344CB8AC3E}">
        <p14:creationId xmlns:p14="http://schemas.microsoft.com/office/powerpoint/2010/main" val="154960261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24000"/>
            <a:ext cx="10515600" cy="1116000"/>
          </a:xfrm>
          <a:prstGeom prst="rect">
            <a:avLst/>
          </a:prstGeom>
        </p:spPr>
        <p:txBody>
          <a:bodyPr vert="horz" lIns="0" tIns="0" rIns="0" bIns="0" rtlCol="0" anchor="ctr">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838200" y="1555200"/>
            <a:ext cx="10515600" cy="4464000"/>
          </a:xfrm>
          <a:prstGeom prst="rect">
            <a:avLst/>
          </a:prstGeom>
        </p:spPr>
        <p:txBody>
          <a:bodyPr vert="horz" lIns="0" tIns="0" rIns="0" bIns="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a:p>
            <a:pPr lvl="5"/>
            <a:r>
              <a:rPr lang="fi-FI"/>
              <a:t>6</a:t>
            </a:r>
          </a:p>
          <a:p>
            <a:pPr lvl="6"/>
            <a:r>
              <a:rPr lang="fi-FI"/>
              <a:t>7</a:t>
            </a:r>
          </a:p>
          <a:p>
            <a:pPr lvl="7"/>
            <a:r>
              <a:rPr lang="fi-FI"/>
              <a:t>8</a:t>
            </a:r>
          </a:p>
          <a:p>
            <a:pPr lvl="8"/>
            <a:r>
              <a:rPr lang="fi-FI"/>
              <a:t>9</a:t>
            </a:r>
          </a:p>
        </p:txBody>
      </p:sp>
      <p:sp>
        <p:nvSpPr>
          <p:cNvPr id="4" name="Päivämäärän paikkamerkki 3"/>
          <p:cNvSpPr>
            <a:spLocks noGrp="1"/>
          </p:cNvSpPr>
          <p:nvPr>
            <p:ph type="dt" sz="half" idx="2"/>
          </p:nvPr>
        </p:nvSpPr>
        <p:spPr>
          <a:xfrm>
            <a:off x="6382800" y="6238800"/>
            <a:ext cx="1800000" cy="216000"/>
          </a:xfrm>
          <a:prstGeom prst="rect">
            <a:avLst/>
          </a:prstGeom>
        </p:spPr>
        <p:txBody>
          <a:bodyPr vert="horz" lIns="0" tIns="0" rIns="0" bIns="0" rtlCol="0" anchor="ctr"/>
          <a:lstStyle>
            <a:lvl1pPr algn="l">
              <a:defRPr sz="1200">
                <a:solidFill>
                  <a:schemeClr val="tx1">
                    <a:tint val="75000"/>
                  </a:schemeClr>
                </a:solidFill>
              </a:defRPr>
            </a:lvl1pPr>
          </a:lstStyle>
          <a:p>
            <a:r>
              <a:rPr lang="fi-FI"/>
              <a:t>8.10.2019</a:t>
            </a:r>
            <a:endParaRPr lang="en-US"/>
          </a:p>
        </p:txBody>
      </p:sp>
      <p:sp>
        <p:nvSpPr>
          <p:cNvPr id="5" name="Alatunnisteen paikkamerkki 4"/>
          <p:cNvSpPr>
            <a:spLocks noGrp="1"/>
          </p:cNvSpPr>
          <p:nvPr>
            <p:ph type="ftr" sz="quarter" idx="3"/>
          </p:nvPr>
        </p:nvSpPr>
        <p:spPr>
          <a:xfrm>
            <a:off x="1558800" y="6238800"/>
            <a:ext cx="4689600" cy="214488"/>
          </a:xfrm>
          <a:prstGeom prst="rect">
            <a:avLst/>
          </a:prstGeom>
        </p:spPr>
        <p:txBody>
          <a:bodyPr vert="horz" lIns="0" tIns="0" rIns="0" bIns="0" rtlCol="0" anchor="ctr"/>
          <a:lstStyle>
            <a:lvl1pPr algn="l">
              <a:defRPr sz="1200">
                <a:solidFill>
                  <a:schemeClr val="tx1">
                    <a:tint val="75000"/>
                  </a:schemeClr>
                </a:solidFill>
              </a:defRPr>
            </a:lvl1pPr>
          </a:lstStyle>
          <a:p>
            <a:r>
              <a:rPr lang="en-US"/>
              <a:t>Demonstration stakeholder event 8.10.2019</a:t>
            </a:r>
          </a:p>
        </p:txBody>
      </p:sp>
      <p:sp>
        <p:nvSpPr>
          <p:cNvPr id="6" name="Dian numeron paikkamerkki 5"/>
          <p:cNvSpPr>
            <a:spLocks noGrp="1"/>
          </p:cNvSpPr>
          <p:nvPr>
            <p:ph type="sldNum" sz="quarter" idx="4"/>
          </p:nvPr>
        </p:nvSpPr>
        <p:spPr>
          <a:xfrm>
            <a:off x="838800" y="6238800"/>
            <a:ext cx="720000" cy="216000"/>
          </a:xfrm>
          <a:prstGeom prst="rect">
            <a:avLst/>
          </a:prstGeom>
        </p:spPr>
        <p:txBody>
          <a:bodyPr vert="horz" lIns="0" tIns="0" rIns="0" bIns="0" rtlCol="0" anchor="ctr"/>
          <a:lstStyle>
            <a:lvl1pPr algn="l">
              <a:defRPr sz="1200">
                <a:solidFill>
                  <a:schemeClr val="tx1">
                    <a:tint val="75000"/>
                  </a:schemeClr>
                </a:solidFill>
              </a:defRPr>
            </a:lvl1pPr>
          </a:lstStyle>
          <a:p>
            <a:fld id="{00D5D6C7-EFD1-4D85-BC67-DBAB67D62EE1}" type="slidenum">
              <a:rPr lang="en-US" smtClean="0"/>
              <a:pPr/>
              <a:t>‹#›</a:t>
            </a:fld>
            <a:endParaRPr lang="en-US"/>
          </a:p>
        </p:txBody>
      </p:sp>
      <p:sp>
        <p:nvSpPr>
          <p:cNvPr id="7" name="Freeform 6"/>
          <p:cNvSpPr>
            <a:spLocks noChangeAspect="1" noEditPoints="1"/>
          </p:cNvSpPr>
          <p:nvPr/>
        </p:nvSpPr>
        <p:spPr bwMode="auto">
          <a:xfrm>
            <a:off x="10494893" y="6237288"/>
            <a:ext cx="1217682" cy="216000"/>
          </a:xfrm>
          <a:custGeom>
            <a:avLst/>
            <a:gdLst>
              <a:gd name="T0" fmla="*/ 2515 w 4822"/>
              <a:gd name="T1" fmla="*/ 636 h 856"/>
              <a:gd name="T2" fmla="*/ 2410 w 4822"/>
              <a:gd name="T3" fmla="*/ 696 h 856"/>
              <a:gd name="T4" fmla="*/ 2287 w 4822"/>
              <a:gd name="T5" fmla="*/ 701 h 856"/>
              <a:gd name="T6" fmla="*/ 2182 w 4822"/>
              <a:gd name="T7" fmla="*/ 651 h 856"/>
              <a:gd name="T8" fmla="*/ 2121 w 4822"/>
              <a:gd name="T9" fmla="*/ 584 h 856"/>
              <a:gd name="T10" fmla="*/ 2081 w 4822"/>
              <a:gd name="T11" fmla="*/ 484 h 856"/>
              <a:gd name="T12" fmla="*/ 2081 w 4822"/>
              <a:gd name="T13" fmla="*/ 372 h 856"/>
              <a:gd name="T14" fmla="*/ 2121 w 4822"/>
              <a:gd name="T15" fmla="*/ 272 h 856"/>
              <a:gd name="T16" fmla="*/ 2172 w 4822"/>
              <a:gd name="T17" fmla="*/ 212 h 856"/>
              <a:gd name="T18" fmla="*/ 2260 w 4822"/>
              <a:gd name="T19" fmla="*/ 162 h 856"/>
              <a:gd name="T20" fmla="*/ 2368 w 4822"/>
              <a:gd name="T21" fmla="*/ 151 h 856"/>
              <a:gd name="T22" fmla="*/ 2472 w 4822"/>
              <a:gd name="T23" fmla="*/ 187 h 856"/>
              <a:gd name="T24" fmla="*/ 2642 w 4822"/>
              <a:gd name="T25" fmla="*/ 137 h 856"/>
              <a:gd name="T26" fmla="*/ 2496 w 4822"/>
              <a:gd name="T27" fmla="*/ 32 h 856"/>
              <a:gd name="T28" fmla="*/ 2339 w 4822"/>
              <a:gd name="T29" fmla="*/ 0 h 856"/>
              <a:gd name="T30" fmla="*/ 2197 w 4822"/>
              <a:gd name="T31" fmla="*/ 26 h 856"/>
              <a:gd name="T32" fmla="*/ 2062 w 4822"/>
              <a:gd name="T33" fmla="*/ 111 h 856"/>
              <a:gd name="T34" fmla="*/ 1986 w 4822"/>
              <a:gd name="T35" fmla="*/ 206 h 856"/>
              <a:gd name="T36" fmla="*/ 1931 w 4822"/>
              <a:gd name="T37" fmla="*/ 362 h 856"/>
              <a:gd name="T38" fmla="*/ 1935 w 4822"/>
              <a:gd name="T39" fmla="*/ 515 h 856"/>
              <a:gd name="T40" fmla="*/ 1977 w 4822"/>
              <a:gd name="T41" fmla="*/ 632 h 856"/>
              <a:gd name="T42" fmla="*/ 2062 w 4822"/>
              <a:gd name="T43" fmla="*/ 745 h 856"/>
              <a:gd name="T44" fmla="*/ 2178 w 4822"/>
              <a:gd name="T45" fmla="*/ 822 h 856"/>
              <a:gd name="T46" fmla="*/ 2318 w 4822"/>
              <a:gd name="T47" fmla="*/ 856 h 856"/>
              <a:gd name="T48" fmla="*/ 2461 w 4822"/>
              <a:gd name="T49" fmla="*/ 837 h 856"/>
              <a:gd name="T50" fmla="*/ 2601 w 4822"/>
              <a:gd name="T51" fmla="*/ 759 h 856"/>
              <a:gd name="T52" fmla="*/ 2681 w 4822"/>
              <a:gd name="T53" fmla="*/ 667 h 856"/>
              <a:gd name="T54" fmla="*/ 2743 w 4822"/>
              <a:gd name="T55" fmla="*/ 515 h 856"/>
              <a:gd name="T56" fmla="*/ 3554 w 4822"/>
              <a:gd name="T57" fmla="*/ 281 h 856"/>
              <a:gd name="T58" fmla="*/ 3539 w 4822"/>
              <a:gd name="T59" fmla="*/ 201 h 856"/>
              <a:gd name="T60" fmla="*/ 3484 w 4822"/>
              <a:gd name="T61" fmla="*/ 112 h 856"/>
              <a:gd name="T62" fmla="*/ 3402 w 4822"/>
              <a:gd name="T63" fmla="*/ 51 h 856"/>
              <a:gd name="T64" fmla="*/ 3298 w 4822"/>
              <a:gd name="T65" fmla="*/ 25 h 856"/>
              <a:gd name="T66" fmla="*/ 3538 w 4822"/>
              <a:gd name="T67" fmla="*/ 832 h 856"/>
              <a:gd name="T68" fmla="*/ 3484 w 4822"/>
              <a:gd name="T69" fmla="*/ 477 h 856"/>
              <a:gd name="T70" fmla="*/ 3535 w 4822"/>
              <a:gd name="T71" fmla="*/ 395 h 856"/>
              <a:gd name="T72" fmla="*/ 3403 w 4822"/>
              <a:gd name="T73" fmla="*/ 307 h 856"/>
              <a:gd name="T74" fmla="*/ 3361 w 4822"/>
              <a:gd name="T75" fmla="*/ 389 h 856"/>
              <a:gd name="T76" fmla="*/ 3283 w 4822"/>
              <a:gd name="T77" fmla="*/ 416 h 856"/>
              <a:gd name="T78" fmla="*/ 3341 w 4822"/>
              <a:gd name="T79" fmla="*/ 189 h 856"/>
              <a:gd name="T80" fmla="*/ 3398 w 4822"/>
              <a:gd name="T81" fmla="*/ 259 h 856"/>
              <a:gd name="T82" fmla="*/ 4818 w 4822"/>
              <a:gd name="T83" fmla="*/ 366 h 856"/>
              <a:gd name="T84" fmla="*/ 4764 w 4822"/>
              <a:gd name="T85" fmla="*/ 219 h 856"/>
              <a:gd name="T86" fmla="*/ 4660 w 4822"/>
              <a:gd name="T87" fmla="*/ 105 h 856"/>
              <a:gd name="T88" fmla="*/ 4521 w 4822"/>
              <a:gd name="T89" fmla="*/ 36 h 856"/>
              <a:gd name="T90" fmla="*/ 4420 w 4822"/>
              <a:gd name="T91" fmla="*/ 832 h 856"/>
              <a:gd name="T92" fmla="*/ 4577 w 4822"/>
              <a:gd name="T93" fmla="*/ 800 h 856"/>
              <a:gd name="T94" fmla="*/ 4704 w 4822"/>
              <a:gd name="T95" fmla="*/ 714 h 856"/>
              <a:gd name="T96" fmla="*/ 4791 w 4822"/>
              <a:gd name="T97" fmla="*/ 585 h 856"/>
              <a:gd name="T98" fmla="*/ 4822 w 4822"/>
              <a:gd name="T99" fmla="*/ 429 h 856"/>
              <a:gd name="T100" fmla="*/ 4654 w 4822"/>
              <a:gd name="T101" fmla="*/ 527 h 856"/>
              <a:gd name="T102" fmla="*/ 4599 w 4822"/>
              <a:gd name="T103" fmla="*/ 609 h 856"/>
              <a:gd name="T104" fmla="*/ 4518 w 4822"/>
              <a:gd name="T105" fmla="*/ 662 h 856"/>
              <a:gd name="T106" fmla="*/ 4420 w 4822"/>
              <a:gd name="T107" fmla="*/ 682 h 856"/>
              <a:gd name="T108" fmla="*/ 4494 w 4822"/>
              <a:gd name="T109" fmla="*/ 185 h 856"/>
              <a:gd name="T110" fmla="*/ 4580 w 4822"/>
              <a:gd name="T111" fmla="*/ 231 h 856"/>
              <a:gd name="T112" fmla="*/ 4643 w 4822"/>
              <a:gd name="T113" fmla="*/ 306 h 856"/>
              <a:gd name="T114" fmla="*/ 4672 w 4822"/>
              <a:gd name="T115" fmla="*/ 402 h 856"/>
              <a:gd name="T116" fmla="*/ 0 w 4822"/>
              <a:gd name="T117" fmla="*/ 24 h 856"/>
              <a:gd name="T118" fmla="*/ 555 w 4822"/>
              <a:gd name="T119" fmla="*/ 174 h 856"/>
              <a:gd name="T120" fmla="*/ 1252 w 4822"/>
              <a:gd name="T121" fmla="*/ 832 h 856"/>
              <a:gd name="T122" fmla="*/ 872 w 4822"/>
              <a:gd name="T123" fmla="*/ 2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22" h="856">
                <a:moveTo>
                  <a:pt x="2299" y="416"/>
                </a:moveTo>
                <a:lnTo>
                  <a:pt x="2378" y="565"/>
                </a:lnTo>
                <a:lnTo>
                  <a:pt x="2568" y="565"/>
                </a:lnTo>
                <a:lnTo>
                  <a:pt x="2558" y="581"/>
                </a:lnTo>
                <a:lnTo>
                  <a:pt x="2550" y="596"/>
                </a:lnTo>
                <a:lnTo>
                  <a:pt x="2538" y="610"/>
                </a:lnTo>
                <a:lnTo>
                  <a:pt x="2527" y="624"/>
                </a:lnTo>
                <a:lnTo>
                  <a:pt x="2515" y="636"/>
                </a:lnTo>
                <a:lnTo>
                  <a:pt x="2501" y="647"/>
                </a:lnTo>
                <a:lnTo>
                  <a:pt x="2487" y="657"/>
                </a:lnTo>
                <a:lnTo>
                  <a:pt x="2474" y="667"/>
                </a:lnTo>
                <a:lnTo>
                  <a:pt x="2459" y="676"/>
                </a:lnTo>
                <a:lnTo>
                  <a:pt x="2442" y="685"/>
                </a:lnTo>
                <a:lnTo>
                  <a:pt x="2435" y="687"/>
                </a:lnTo>
                <a:lnTo>
                  <a:pt x="2426" y="691"/>
                </a:lnTo>
                <a:lnTo>
                  <a:pt x="2410" y="696"/>
                </a:lnTo>
                <a:lnTo>
                  <a:pt x="2393" y="701"/>
                </a:lnTo>
                <a:lnTo>
                  <a:pt x="2375" y="704"/>
                </a:lnTo>
                <a:lnTo>
                  <a:pt x="2358" y="706"/>
                </a:lnTo>
                <a:lnTo>
                  <a:pt x="2339" y="707"/>
                </a:lnTo>
                <a:lnTo>
                  <a:pt x="2325" y="706"/>
                </a:lnTo>
                <a:lnTo>
                  <a:pt x="2313" y="705"/>
                </a:lnTo>
                <a:lnTo>
                  <a:pt x="2299" y="704"/>
                </a:lnTo>
                <a:lnTo>
                  <a:pt x="2287" y="701"/>
                </a:lnTo>
                <a:lnTo>
                  <a:pt x="2273" y="699"/>
                </a:lnTo>
                <a:lnTo>
                  <a:pt x="2260" y="695"/>
                </a:lnTo>
                <a:lnTo>
                  <a:pt x="2237" y="685"/>
                </a:lnTo>
                <a:lnTo>
                  <a:pt x="2225" y="680"/>
                </a:lnTo>
                <a:lnTo>
                  <a:pt x="2214" y="674"/>
                </a:lnTo>
                <a:lnTo>
                  <a:pt x="2203" y="666"/>
                </a:lnTo>
                <a:lnTo>
                  <a:pt x="2192" y="659"/>
                </a:lnTo>
                <a:lnTo>
                  <a:pt x="2182" y="651"/>
                </a:lnTo>
                <a:lnTo>
                  <a:pt x="2172" y="644"/>
                </a:lnTo>
                <a:lnTo>
                  <a:pt x="2162" y="635"/>
                </a:lnTo>
                <a:lnTo>
                  <a:pt x="2158" y="630"/>
                </a:lnTo>
                <a:lnTo>
                  <a:pt x="2153" y="625"/>
                </a:lnTo>
                <a:lnTo>
                  <a:pt x="2144" y="615"/>
                </a:lnTo>
                <a:lnTo>
                  <a:pt x="2136" y="605"/>
                </a:lnTo>
                <a:lnTo>
                  <a:pt x="2128" y="595"/>
                </a:lnTo>
                <a:lnTo>
                  <a:pt x="2121" y="584"/>
                </a:lnTo>
                <a:lnTo>
                  <a:pt x="2114" y="572"/>
                </a:lnTo>
                <a:lnTo>
                  <a:pt x="2108" y="561"/>
                </a:lnTo>
                <a:lnTo>
                  <a:pt x="2102" y="549"/>
                </a:lnTo>
                <a:lnTo>
                  <a:pt x="2097" y="536"/>
                </a:lnTo>
                <a:lnTo>
                  <a:pt x="2092" y="524"/>
                </a:lnTo>
                <a:lnTo>
                  <a:pt x="2088" y="511"/>
                </a:lnTo>
                <a:lnTo>
                  <a:pt x="2084" y="497"/>
                </a:lnTo>
                <a:lnTo>
                  <a:pt x="2081" y="484"/>
                </a:lnTo>
                <a:lnTo>
                  <a:pt x="2079" y="470"/>
                </a:lnTo>
                <a:lnTo>
                  <a:pt x="2077" y="456"/>
                </a:lnTo>
                <a:lnTo>
                  <a:pt x="2076" y="442"/>
                </a:lnTo>
                <a:lnTo>
                  <a:pt x="2076" y="429"/>
                </a:lnTo>
                <a:lnTo>
                  <a:pt x="2076" y="414"/>
                </a:lnTo>
                <a:lnTo>
                  <a:pt x="2077" y="400"/>
                </a:lnTo>
                <a:lnTo>
                  <a:pt x="2079" y="386"/>
                </a:lnTo>
                <a:lnTo>
                  <a:pt x="2081" y="372"/>
                </a:lnTo>
                <a:lnTo>
                  <a:pt x="2084" y="359"/>
                </a:lnTo>
                <a:lnTo>
                  <a:pt x="2088" y="345"/>
                </a:lnTo>
                <a:lnTo>
                  <a:pt x="2092" y="332"/>
                </a:lnTo>
                <a:lnTo>
                  <a:pt x="2097" y="320"/>
                </a:lnTo>
                <a:lnTo>
                  <a:pt x="2102" y="307"/>
                </a:lnTo>
                <a:lnTo>
                  <a:pt x="2108" y="295"/>
                </a:lnTo>
                <a:lnTo>
                  <a:pt x="2114" y="284"/>
                </a:lnTo>
                <a:lnTo>
                  <a:pt x="2121" y="272"/>
                </a:lnTo>
                <a:lnTo>
                  <a:pt x="2124" y="266"/>
                </a:lnTo>
                <a:lnTo>
                  <a:pt x="2128" y="261"/>
                </a:lnTo>
                <a:lnTo>
                  <a:pt x="2136" y="251"/>
                </a:lnTo>
                <a:lnTo>
                  <a:pt x="2141" y="246"/>
                </a:lnTo>
                <a:lnTo>
                  <a:pt x="2144" y="241"/>
                </a:lnTo>
                <a:lnTo>
                  <a:pt x="2153" y="231"/>
                </a:lnTo>
                <a:lnTo>
                  <a:pt x="2162" y="221"/>
                </a:lnTo>
                <a:lnTo>
                  <a:pt x="2172" y="212"/>
                </a:lnTo>
                <a:lnTo>
                  <a:pt x="2182" y="205"/>
                </a:lnTo>
                <a:lnTo>
                  <a:pt x="2192" y="197"/>
                </a:lnTo>
                <a:lnTo>
                  <a:pt x="2203" y="190"/>
                </a:lnTo>
                <a:lnTo>
                  <a:pt x="2214" y="182"/>
                </a:lnTo>
                <a:lnTo>
                  <a:pt x="2225" y="176"/>
                </a:lnTo>
                <a:lnTo>
                  <a:pt x="2237" y="171"/>
                </a:lnTo>
                <a:lnTo>
                  <a:pt x="2249" y="166"/>
                </a:lnTo>
                <a:lnTo>
                  <a:pt x="2260" y="162"/>
                </a:lnTo>
                <a:lnTo>
                  <a:pt x="2273" y="159"/>
                </a:lnTo>
                <a:lnTo>
                  <a:pt x="2287" y="155"/>
                </a:lnTo>
                <a:lnTo>
                  <a:pt x="2299" y="152"/>
                </a:lnTo>
                <a:lnTo>
                  <a:pt x="2313" y="151"/>
                </a:lnTo>
                <a:lnTo>
                  <a:pt x="2325" y="150"/>
                </a:lnTo>
                <a:lnTo>
                  <a:pt x="2339" y="150"/>
                </a:lnTo>
                <a:lnTo>
                  <a:pt x="2354" y="150"/>
                </a:lnTo>
                <a:lnTo>
                  <a:pt x="2368" y="151"/>
                </a:lnTo>
                <a:lnTo>
                  <a:pt x="2381" y="152"/>
                </a:lnTo>
                <a:lnTo>
                  <a:pt x="2395" y="156"/>
                </a:lnTo>
                <a:lnTo>
                  <a:pt x="2409" y="160"/>
                </a:lnTo>
                <a:lnTo>
                  <a:pt x="2422" y="164"/>
                </a:lnTo>
                <a:lnTo>
                  <a:pt x="2435" y="169"/>
                </a:lnTo>
                <a:lnTo>
                  <a:pt x="2447" y="174"/>
                </a:lnTo>
                <a:lnTo>
                  <a:pt x="2460" y="181"/>
                </a:lnTo>
                <a:lnTo>
                  <a:pt x="2472" y="187"/>
                </a:lnTo>
                <a:lnTo>
                  <a:pt x="2484" y="195"/>
                </a:lnTo>
                <a:lnTo>
                  <a:pt x="2495" y="204"/>
                </a:lnTo>
                <a:lnTo>
                  <a:pt x="2505" y="212"/>
                </a:lnTo>
                <a:lnTo>
                  <a:pt x="2516" y="221"/>
                </a:lnTo>
                <a:lnTo>
                  <a:pt x="2525" y="231"/>
                </a:lnTo>
                <a:lnTo>
                  <a:pt x="2535" y="241"/>
                </a:lnTo>
                <a:lnTo>
                  <a:pt x="2656" y="154"/>
                </a:lnTo>
                <a:lnTo>
                  <a:pt x="2642" y="137"/>
                </a:lnTo>
                <a:lnTo>
                  <a:pt x="2626" y="121"/>
                </a:lnTo>
                <a:lnTo>
                  <a:pt x="2610" y="105"/>
                </a:lnTo>
                <a:lnTo>
                  <a:pt x="2592" y="90"/>
                </a:lnTo>
                <a:lnTo>
                  <a:pt x="2575" y="76"/>
                </a:lnTo>
                <a:lnTo>
                  <a:pt x="2556" y="64"/>
                </a:lnTo>
                <a:lnTo>
                  <a:pt x="2537" y="52"/>
                </a:lnTo>
                <a:lnTo>
                  <a:pt x="2517" y="41"/>
                </a:lnTo>
                <a:lnTo>
                  <a:pt x="2496" y="32"/>
                </a:lnTo>
                <a:lnTo>
                  <a:pt x="2486" y="27"/>
                </a:lnTo>
                <a:lnTo>
                  <a:pt x="2475" y="24"/>
                </a:lnTo>
                <a:lnTo>
                  <a:pt x="2454" y="16"/>
                </a:lnTo>
                <a:lnTo>
                  <a:pt x="2431" y="11"/>
                </a:lnTo>
                <a:lnTo>
                  <a:pt x="2409" y="6"/>
                </a:lnTo>
                <a:lnTo>
                  <a:pt x="2386" y="2"/>
                </a:lnTo>
                <a:lnTo>
                  <a:pt x="2363" y="0"/>
                </a:lnTo>
                <a:lnTo>
                  <a:pt x="2339" y="0"/>
                </a:lnTo>
                <a:lnTo>
                  <a:pt x="2318" y="0"/>
                </a:lnTo>
                <a:lnTo>
                  <a:pt x="2296" y="2"/>
                </a:lnTo>
                <a:lnTo>
                  <a:pt x="2277" y="5"/>
                </a:lnTo>
                <a:lnTo>
                  <a:pt x="2267" y="6"/>
                </a:lnTo>
                <a:lnTo>
                  <a:pt x="2257" y="9"/>
                </a:lnTo>
                <a:lnTo>
                  <a:pt x="2237" y="14"/>
                </a:lnTo>
                <a:lnTo>
                  <a:pt x="2217" y="19"/>
                </a:lnTo>
                <a:lnTo>
                  <a:pt x="2197" y="26"/>
                </a:lnTo>
                <a:lnTo>
                  <a:pt x="2178" y="34"/>
                </a:lnTo>
                <a:lnTo>
                  <a:pt x="2161" y="42"/>
                </a:lnTo>
                <a:lnTo>
                  <a:pt x="2143" y="51"/>
                </a:lnTo>
                <a:lnTo>
                  <a:pt x="2126" y="62"/>
                </a:lnTo>
                <a:lnTo>
                  <a:pt x="2108" y="72"/>
                </a:lnTo>
                <a:lnTo>
                  <a:pt x="2092" y="85"/>
                </a:lnTo>
                <a:lnTo>
                  <a:pt x="2077" y="97"/>
                </a:lnTo>
                <a:lnTo>
                  <a:pt x="2062" y="111"/>
                </a:lnTo>
                <a:lnTo>
                  <a:pt x="2047" y="125"/>
                </a:lnTo>
                <a:lnTo>
                  <a:pt x="2041" y="132"/>
                </a:lnTo>
                <a:lnTo>
                  <a:pt x="2033" y="140"/>
                </a:lnTo>
                <a:lnTo>
                  <a:pt x="2021" y="156"/>
                </a:lnTo>
                <a:lnTo>
                  <a:pt x="2015" y="164"/>
                </a:lnTo>
                <a:lnTo>
                  <a:pt x="2008" y="172"/>
                </a:lnTo>
                <a:lnTo>
                  <a:pt x="1997" y="189"/>
                </a:lnTo>
                <a:lnTo>
                  <a:pt x="1986" y="206"/>
                </a:lnTo>
                <a:lnTo>
                  <a:pt x="1977" y="224"/>
                </a:lnTo>
                <a:lnTo>
                  <a:pt x="1967" y="242"/>
                </a:lnTo>
                <a:lnTo>
                  <a:pt x="1960" y="261"/>
                </a:lnTo>
                <a:lnTo>
                  <a:pt x="1952" y="281"/>
                </a:lnTo>
                <a:lnTo>
                  <a:pt x="1945" y="301"/>
                </a:lnTo>
                <a:lnTo>
                  <a:pt x="1940" y="321"/>
                </a:lnTo>
                <a:lnTo>
                  <a:pt x="1935" y="341"/>
                </a:lnTo>
                <a:lnTo>
                  <a:pt x="1931" y="362"/>
                </a:lnTo>
                <a:lnTo>
                  <a:pt x="1928" y="385"/>
                </a:lnTo>
                <a:lnTo>
                  <a:pt x="1927" y="406"/>
                </a:lnTo>
                <a:lnTo>
                  <a:pt x="1927" y="429"/>
                </a:lnTo>
                <a:lnTo>
                  <a:pt x="1927" y="450"/>
                </a:lnTo>
                <a:lnTo>
                  <a:pt x="1928" y="472"/>
                </a:lnTo>
                <a:lnTo>
                  <a:pt x="1931" y="494"/>
                </a:lnTo>
                <a:lnTo>
                  <a:pt x="1933" y="504"/>
                </a:lnTo>
                <a:lnTo>
                  <a:pt x="1935" y="515"/>
                </a:lnTo>
                <a:lnTo>
                  <a:pt x="1940" y="535"/>
                </a:lnTo>
                <a:lnTo>
                  <a:pt x="1942" y="545"/>
                </a:lnTo>
                <a:lnTo>
                  <a:pt x="1945" y="555"/>
                </a:lnTo>
                <a:lnTo>
                  <a:pt x="1952" y="575"/>
                </a:lnTo>
                <a:lnTo>
                  <a:pt x="1956" y="585"/>
                </a:lnTo>
                <a:lnTo>
                  <a:pt x="1960" y="595"/>
                </a:lnTo>
                <a:lnTo>
                  <a:pt x="1967" y="614"/>
                </a:lnTo>
                <a:lnTo>
                  <a:pt x="1977" y="632"/>
                </a:lnTo>
                <a:lnTo>
                  <a:pt x="1986" y="650"/>
                </a:lnTo>
                <a:lnTo>
                  <a:pt x="1997" y="667"/>
                </a:lnTo>
                <a:lnTo>
                  <a:pt x="2008" y="685"/>
                </a:lnTo>
                <a:lnTo>
                  <a:pt x="2021" y="700"/>
                </a:lnTo>
                <a:lnTo>
                  <a:pt x="2033" y="716"/>
                </a:lnTo>
                <a:lnTo>
                  <a:pt x="2047" y="731"/>
                </a:lnTo>
                <a:lnTo>
                  <a:pt x="2054" y="739"/>
                </a:lnTo>
                <a:lnTo>
                  <a:pt x="2062" y="745"/>
                </a:lnTo>
                <a:lnTo>
                  <a:pt x="2077" y="759"/>
                </a:lnTo>
                <a:lnTo>
                  <a:pt x="2092" y="771"/>
                </a:lnTo>
                <a:lnTo>
                  <a:pt x="2108" y="784"/>
                </a:lnTo>
                <a:lnTo>
                  <a:pt x="2126" y="795"/>
                </a:lnTo>
                <a:lnTo>
                  <a:pt x="2143" y="805"/>
                </a:lnTo>
                <a:lnTo>
                  <a:pt x="2161" y="814"/>
                </a:lnTo>
                <a:lnTo>
                  <a:pt x="2169" y="819"/>
                </a:lnTo>
                <a:lnTo>
                  <a:pt x="2178" y="822"/>
                </a:lnTo>
                <a:lnTo>
                  <a:pt x="2197" y="830"/>
                </a:lnTo>
                <a:lnTo>
                  <a:pt x="2217" y="837"/>
                </a:lnTo>
                <a:lnTo>
                  <a:pt x="2237" y="842"/>
                </a:lnTo>
                <a:lnTo>
                  <a:pt x="2245" y="845"/>
                </a:lnTo>
                <a:lnTo>
                  <a:pt x="2257" y="847"/>
                </a:lnTo>
                <a:lnTo>
                  <a:pt x="2277" y="851"/>
                </a:lnTo>
                <a:lnTo>
                  <a:pt x="2296" y="854"/>
                </a:lnTo>
                <a:lnTo>
                  <a:pt x="2318" y="856"/>
                </a:lnTo>
                <a:lnTo>
                  <a:pt x="2339" y="856"/>
                </a:lnTo>
                <a:lnTo>
                  <a:pt x="2360" y="856"/>
                </a:lnTo>
                <a:lnTo>
                  <a:pt x="2381" y="854"/>
                </a:lnTo>
                <a:lnTo>
                  <a:pt x="2401" y="851"/>
                </a:lnTo>
                <a:lnTo>
                  <a:pt x="2412" y="850"/>
                </a:lnTo>
                <a:lnTo>
                  <a:pt x="2422" y="847"/>
                </a:lnTo>
                <a:lnTo>
                  <a:pt x="2442" y="842"/>
                </a:lnTo>
                <a:lnTo>
                  <a:pt x="2461" y="837"/>
                </a:lnTo>
                <a:lnTo>
                  <a:pt x="2481" y="830"/>
                </a:lnTo>
                <a:lnTo>
                  <a:pt x="2500" y="822"/>
                </a:lnTo>
                <a:lnTo>
                  <a:pt x="2517" y="814"/>
                </a:lnTo>
                <a:lnTo>
                  <a:pt x="2536" y="805"/>
                </a:lnTo>
                <a:lnTo>
                  <a:pt x="2552" y="795"/>
                </a:lnTo>
                <a:lnTo>
                  <a:pt x="2570" y="784"/>
                </a:lnTo>
                <a:lnTo>
                  <a:pt x="2586" y="771"/>
                </a:lnTo>
                <a:lnTo>
                  <a:pt x="2601" y="759"/>
                </a:lnTo>
                <a:lnTo>
                  <a:pt x="2616" y="745"/>
                </a:lnTo>
                <a:lnTo>
                  <a:pt x="2631" y="731"/>
                </a:lnTo>
                <a:lnTo>
                  <a:pt x="2637" y="724"/>
                </a:lnTo>
                <a:lnTo>
                  <a:pt x="2645" y="716"/>
                </a:lnTo>
                <a:lnTo>
                  <a:pt x="2657" y="700"/>
                </a:lnTo>
                <a:lnTo>
                  <a:pt x="2663" y="692"/>
                </a:lnTo>
                <a:lnTo>
                  <a:pt x="2669" y="685"/>
                </a:lnTo>
                <a:lnTo>
                  <a:pt x="2681" y="667"/>
                </a:lnTo>
                <a:lnTo>
                  <a:pt x="2692" y="650"/>
                </a:lnTo>
                <a:lnTo>
                  <a:pt x="2702" y="632"/>
                </a:lnTo>
                <a:lnTo>
                  <a:pt x="2711" y="614"/>
                </a:lnTo>
                <a:lnTo>
                  <a:pt x="2719" y="595"/>
                </a:lnTo>
                <a:lnTo>
                  <a:pt x="2727" y="575"/>
                </a:lnTo>
                <a:lnTo>
                  <a:pt x="2733" y="555"/>
                </a:lnTo>
                <a:lnTo>
                  <a:pt x="2738" y="535"/>
                </a:lnTo>
                <a:lnTo>
                  <a:pt x="2743" y="515"/>
                </a:lnTo>
                <a:lnTo>
                  <a:pt x="2747" y="494"/>
                </a:lnTo>
                <a:lnTo>
                  <a:pt x="2749" y="472"/>
                </a:lnTo>
                <a:lnTo>
                  <a:pt x="2751" y="450"/>
                </a:lnTo>
                <a:lnTo>
                  <a:pt x="2752" y="429"/>
                </a:lnTo>
                <a:lnTo>
                  <a:pt x="2751" y="416"/>
                </a:lnTo>
                <a:lnTo>
                  <a:pt x="2299" y="416"/>
                </a:lnTo>
                <a:close/>
                <a:moveTo>
                  <a:pt x="3555" y="295"/>
                </a:moveTo>
                <a:lnTo>
                  <a:pt x="3554" y="281"/>
                </a:lnTo>
                <a:lnTo>
                  <a:pt x="3554" y="267"/>
                </a:lnTo>
                <a:lnTo>
                  <a:pt x="3553" y="260"/>
                </a:lnTo>
                <a:lnTo>
                  <a:pt x="3551" y="254"/>
                </a:lnTo>
                <a:lnTo>
                  <a:pt x="3549" y="240"/>
                </a:lnTo>
                <a:lnTo>
                  <a:pt x="3546" y="227"/>
                </a:lnTo>
                <a:lnTo>
                  <a:pt x="3544" y="220"/>
                </a:lnTo>
                <a:lnTo>
                  <a:pt x="3543" y="214"/>
                </a:lnTo>
                <a:lnTo>
                  <a:pt x="3539" y="201"/>
                </a:lnTo>
                <a:lnTo>
                  <a:pt x="3534" y="189"/>
                </a:lnTo>
                <a:lnTo>
                  <a:pt x="3528" y="177"/>
                </a:lnTo>
                <a:lnTo>
                  <a:pt x="3523" y="166"/>
                </a:lnTo>
                <a:lnTo>
                  <a:pt x="3515" y="155"/>
                </a:lnTo>
                <a:lnTo>
                  <a:pt x="3509" y="144"/>
                </a:lnTo>
                <a:lnTo>
                  <a:pt x="3501" y="132"/>
                </a:lnTo>
                <a:lnTo>
                  <a:pt x="3493" y="122"/>
                </a:lnTo>
                <a:lnTo>
                  <a:pt x="3484" y="112"/>
                </a:lnTo>
                <a:lnTo>
                  <a:pt x="3475" y="104"/>
                </a:lnTo>
                <a:lnTo>
                  <a:pt x="3467" y="95"/>
                </a:lnTo>
                <a:lnTo>
                  <a:pt x="3457" y="86"/>
                </a:lnTo>
                <a:lnTo>
                  <a:pt x="3447" y="77"/>
                </a:lnTo>
                <a:lnTo>
                  <a:pt x="3435" y="70"/>
                </a:lnTo>
                <a:lnTo>
                  <a:pt x="3424" y="64"/>
                </a:lnTo>
                <a:lnTo>
                  <a:pt x="3413" y="56"/>
                </a:lnTo>
                <a:lnTo>
                  <a:pt x="3402" y="51"/>
                </a:lnTo>
                <a:lnTo>
                  <a:pt x="3389" y="45"/>
                </a:lnTo>
                <a:lnTo>
                  <a:pt x="3378" y="40"/>
                </a:lnTo>
                <a:lnTo>
                  <a:pt x="3366" y="36"/>
                </a:lnTo>
                <a:lnTo>
                  <a:pt x="3352" y="32"/>
                </a:lnTo>
                <a:lnTo>
                  <a:pt x="3339" y="30"/>
                </a:lnTo>
                <a:lnTo>
                  <a:pt x="3326" y="27"/>
                </a:lnTo>
                <a:lnTo>
                  <a:pt x="3312" y="25"/>
                </a:lnTo>
                <a:lnTo>
                  <a:pt x="3298" y="25"/>
                </a:lnTo>
                <a:lnTo>
                  <a:pt x="3284" y="24"/>
                </a:lnTo>
                <a:lnTo>
                  <a:pt x="2901" y="24"/>
                </a:lnTo>
                <a:lnTo>
                  <a:pt x="2901" y="832"/>
                </a:lnTo>
                <a:lnTo>
                  <a:pt x="3051" y="832"/>
                </a:lnTo>
                <a:lnTo>
                  <a:pt x="3051" y="565"/>
                </a:lnTo>
                <a:lnTo>
                  <a:pt x="3237" y="565"/>
                </a:lnTo>
                <a:lnTo>
                  <a:pt x="3377" y="832"/>
                </a:lnTo>
                <a:lnTo>
                  <a:pt x="3538" y="832"/>
                </a:lnTo>
                <a:lnTo>
                  <a:pt x="3388" y="545"/>
                </a:lnTo>
                <a:lnTo>
                  <a:pt x="3405" y="536"/>
                </a:lnTo>
                <a:lnTo>
                  <a:pt x="3423" y="527"/>
                </a:lnTo>
                <a:lnTo>
                  <a:pt x="3439" y="516"/>
                </a:lnTo>
                <a:lnTo>
                  <a:pt x="3455" y="505"/>
                </a:lnTo>
                <a:lnTo>
                  <a:pt x="3469" y="491"/>
                </a:lnTo>
                <a:lnTo>
                  <a:pt x="3477" y="485"/>
                </a:lnTo>
                <a:lnTo>
                  <a:pt x="3484" y="477"/>
                </a:lnTo>
                <a:lnTo>
                  <a:pt x="3490" y="470"/>
                </a:lnTo>
                <a:lnTo>
                  <a:pt x="3496" y="462"/>
                </a:lnTo>
                <a:lnTo>
                  <a:pt x="3503" y="455"/>
                </a:lnTo>
                <a:lnTo>
                  <a:pt x="3508" y="447"/>
                </a:lnTo>
                <a:lnTo>
                  <a:pt x="3518" y="430"/>
                </a:lnTo>
                <a:lnTo>
                  <a:pt x="3523" y="421"/>
                </a:lnTo>
                <a:lnTo>
                  <a:pt x="3528" y="412"/>
                </a:lnTo>
                <a:lnTo>
                  <a:pt x="3535" y="395"/>
                </a:lnTo>
                <a:lnTo>
                  <a:pt x="3543" y="376"/>
                </a:lnTo>
                <a:lnTo>
                  <a:pt x="3548" y="356"/>
                </a:lnTo>
                <a:lnTo>
                  <a:pt x="3550" y="346"/>
                </a:lnTo>
                <a:lnTo>
                  <a:pt x="3551" y="336"/>
                </a:lnTo>
                <a:lnTo>
                  <a:pt x="3554" y="316"/>
                </a:lnTo>
                <a:lnTo>
                  <a:pt x="3555" y="295"/>
                </a:lnTo>
                <a:close/>
                <a:moveTo>
                  <a:pt x="3404" y="295"/>
                </a:moveTo>
                <a:lnTo>
                  <a:pt x="3403" y="307"/>
                </a:lnTo>
                <a:lnTo>
                  <a:pt x="3402" y="319"/>
                </a:lnTo>
                <a:lnTo>
                  <a:pt x="3398" y="331"/>
                </a:lnTo>
                <a:lnTo>
                  <a:pt x="3394" y="342"/>
                </a:lnTo>
                <a:lnTo>
                  <a:pt x="3389" y="352"/>
                </a:lnTo>
                <a:lnTo>
                  <a:pt x="3383" y="362"/>
                </a:lnTo>
                <a:lnTo>
                  <a:pt x="3377" y="372"/>
                </a:lnTo>
                <a:lnTo>
                  <a:pt x="3368" y="380"/>
                </a:lnTo>
                <a:lnTo>
                  <a:pt x="3361" y="389"/>
                </a:lnTo>
                <a:lnTo>
                  <a:pt x="3351" y="395"/>
                </a:lnTo>
                <a:lnTo>
                  <a:pt x="3341" y="401"/>
                </a:lnTo>
                <a:lnTo>
                  <a:pt x="3331" y="406"/>
                </a:lnTo>
                <a:lnTo>
                  <a:pt x="3319" y="410"/>
                </a:lnTo>
                <a:lnTo>
                  <a:pt x="3307" y="414"/>
                </a:lnTo>
                <a:lnTo>
                  <a:pt x="3302" y="415"/>
                </a:lnTo>
                <a:lnTo>
                  <a:pt x="3296" y="415"/>
                </a:lnTo>
                <a:lnTo>
                  <a:pt x="3283" y="416"/>
                </a:lnTo>
                <a:lnTo>
                  <a:pt x="3051" y="416"/>
                </a:lnTo>
                <a:lnTo>
                  <a:pt x="3051" y="174"/>
                </a:lnTo>
                <a:lnTo>
                  <a:pt x="3283" y="174"/>
                </a:lnTo>
                <a:lnTo>
                  <a:pt x="3296" y="174"/>
                </a:lnTo>
                <a:lnTo>
                  <a:pt x="3307" y="176"/>
                </a:lnTo>
                <a:lnTo>
                  <a:pt x="3319" y="179"/>
                </a:lnTo>
                <a:lnTo>
                  <a:pt x="3331" y="184"/>
                </a:lnTo>
                <a:lnTo>
                  <a:pt x="3341" y="189"/>
                </a:lnTo>
                <a:lnTo>
                  <a:pt x="3351" y="194"/>
                </a:lnTo>
                <a:lnTo>
                  <a:pt x="3361" y="201"/>
                </a:lnTo>
                <a:lnTo>
                  <a:pt x="3368" y="209"/>
                </a:lnTo>
                <a:lnTo>
                  <a:pt x="3377" y="217"/>
                </a:lnTo>
                <a:lnTo>
                  <a:pt x="3383" y="227"/>
                </a:lnTo>
                <a:lnTo>
                  <a:pt x="3389" y="237"/>
                </a:lnTo>
                <a:lnTo>
                  <a:pt x="3394" y="247"/>
                </a:lnTo>
                <a:lnTo>
                  <a:pt x="3398" y="259"/>
                </a:lnTo>
                <a:lnTo>
                  <a:pt x="3402" y="270"/>
                </a:lnTo>
                <a:lnTo>
                  <a:pt x="3403" y="276"/>
                </a:lnTo>
                <a:lnTo>
                  <a:pt x="3403" y="282"/>
                </a:lnTo>
                <a:lnTo>
                  <a:pt x="3404" y="295"/>
                </a:lnTo>
                <a:close/>
                <a:moveTo>
                  <a:pt x="4822" y="429"/>
                </a:moveTo>
                <a:lnTo>
                  <a:pt x="4822" y="407"/>
                </a:lnTo>
                <a:lnTo>
                  <a:pt x="4820" y="386"/>
                </a:lnTo>
                <a:lnTo>
                  <a:pt x="4818" y="366"/>
                </a:lnTo>
                <a:lnTo>
                  <a:pt x="4815" y="346"/>
                </a:lnTo>
                <a:lnTo>
                  <a:pt x="4810" y="327"/>
                </a:lnTo>
                <a:lnTo>
                  <a:pt x="4805" y="307"/>
                </a:lnTo>
                <a:lnTo>
                  <a:pt x="4799" y="289"/>
                </a:lnTo>
                <a:lnTo>
                  <a:pt x="4791" y="271"/>
                </a:lnTo>
                <a:lnTo>
                  <a:pt x="4783" y="252"/>
                </a:lnTo>
                <a:lnTo>
                  <a:pt x="4774" y="235"/>
                </a:lnTo>
                <a:lnTo>
                  <a:pt x="4764" y="219"/>
                </a:lnTo>
                <a:lnTo>
                  <a:pt x="4754" y="202"/>
                </a:lnTo>
                <a:lnTo>
                  <a:pt x="4743" y="186"/>
                </a:lnTo>
                <a:lnTo>
                  <a:pt x="4730" y="171"/>
                </a:lnTo>
                <a:lnTo>
                  <a:pt x="4718" y="156"/>
                </a:lnTo>
                <a:lnTo>
                  <a:pt x="4704" y="142"/>
                </a:lnTo>
                <a:lnTo>
                  <a:pt x="4690" y="129"/>
                </a:lnTo>
                <a:lnTo>
                  <a:pt x="4675" y="116"/>
                </a:lnTo>
                <a:lnTo>
                  <a:pt x="4660" y="105"/>
                </a:lnTo>
                <a:lnTo>
                  <a:pt x="4645" y="94"/>
                </a:lnTo>
                <a:lnTo>
                  <a:pt x="4629" y="82"/>
                </a:lnTo>
                <a:lnTo>
                  <a:pt x="4612" y="72"/>
                </a:lnTo>
                <a:lnTo>
                  <a:pt x="4594" y="64"/>
                </a:lnTo>
                <a:lnTo>
                  <a:pt x="4577" y="56"/>
                </a:lnTo>
                <a:lnTo>
                  <a:pt x="4558" y="49"/>
                </a:lnTo>
                <a:lnTo>
                  <a:pt x="4539" y="42"/>
                </a:lnTo>
                <a:lnTo>
                  <a:pt x="4521" y="36"/>
                </a:lnTo>
                <a:lnTo>
                  <a:pt x="4501" y="32"/>
                </a:lnTo>
                <a:lnTo>
                  <a:pt x="4481" y="29"/>
                </a:lnTo>
                <a:lnTo>
                  <a:pt x="4461" y="26"/>
                </a:lnTo>
                <a:lnTo>
                  <a:pt x="4441" y="25"/>
                </a:lnTo>
                <a:lnTo>
                  <a:pt x="4420" y="24"/>
                </a:lnTo>
                <a:lnTo>
                  <a:pt x="4119" y="24"/>
                </a:lnTo>
                <a:lnTo>
                  <a:pt x="4119" y="832"/>
                </a:lnTo>
                <a:lnTo>
                  <a:pt x="4420" y="832"/>
                </a:lnTo>
                <a:lnTo>
                  <a:pt x="4441" y="831"/>
                </a:lnTo>
                <a:lnTo>
                  <a:pt x="4461" y="830"/>
                </a:lnTo>
                <a:lnTo>
                  <a:pt x="4481" y="827"/>
                </a:lnTo>
                <a:lnTo>
                  <a:pt x="4501" y="824"/>
                </a:lnTo>
                <a:lnTo>
                  <a:pt x="4521" y="820"/>
                </a:lnTo>
                <a:lnTo>
                  <a:pt x="4539" y="814"/>
                </a:lnTo>
                <a:lnTo>
                  <a:pt x="4558" y="807"/>
                </a:lnTo>
                <a:lnTo>
                  <a:pt x="4577" y="800"/>
                </a:lnTo>
                <a:lnTo>
                  <a:pt x="4594" y="792"/>
                </a:lnTo>
                <a:lnTo>
                  <a:pt x="4612" y="784"/>
                </a:lnTo>
                <a:lnTo>
                  <a:pt x="4629" y="774"/>
                </a:lnTo>
                <a:lnTo>
                  <a:pt x="4645" y="764"/>
                </a:lnTo>
                <a:lnTo>
                  <a:pt x="4660" y="752"/>
                </a:lnTo>
                <a:lnTo>
                  <a:pt x="4675" y="740"/>
                </a:lnTo>
                <a:lnTo>
                  <a:pt x="4690" y="727"/>
                </a:lnTo>
                <a:lnTo>
                  <a:pt x="4704" y="714"/>
                </a:lnTo>
                <a:lnTo>
                  <a:pt x="4718" y="700"/>
                </a:lnTo>
                <a:lnTo>
                  <a:pt x="4730" y="685"/>
                </a:lnTo>
                <a:lnTo>
                  <a:pt x="4743" y="670"/>
                </a:lnTo>
                <a:lnTo>
                  <a:pt x="4754" y="654"/>
                </a:lnTo>
                <a:lnTo>
                  <a:pt x="4764" y="637"/>
                </a:lnTo>
                <a:lnTo>
                  <a:pt x="4774" y="621"/>
                </a:lnTo>
                <a:lnTo>
                  <a:pt x="4783" y="604"/>
                </a:lnTo>
                <a:lnTo>
                  <a:pt x="4791" y="585"/>
                </a:lnTo>
                <a:lnTo>
                  <a:pt x="4799" y="567"/>
                </a:lnTo>
                <a:lnTo>
                  <a:pt x="4805" y="549"/>
                </a:lnTo>
                <a:lnTo>
                  <a:pt x="4810" y="529"/>
                </a:lnTo>
                <a:lnTo>
                  <a:pt x="4815" y="510"/>
                </a:lnTo>
                <a:lnTo>
                  <a:pt x="4818" y="490"/>
                </a:lnTo>
                <a:lnTo>
                  <a:pt x="4820" y="470"/>
                </a:lnTo>
                <a:lnTo>
                  <a:pt x="4822" y="449"/>
                </a:lnTo>
                <a:lnTo>
                  <a:pt x="4822" y="429"/>
                </a:lnTo>
                <a:close/>
                <a:moveTo>
                  <a:pt x="4674" y="429"/>
                </a:moveTo>
                <a:lnTo>
                  <a:pt x="4673" y="441"/>
                </a:lnTo>
                <a:lnTo>
                  <a:pt x="4672" y="454"/>
                </a:lnTo>
                <a:lnTo>
                  <a:pt x="4668" y="480"/>
                </a:lnTo>
                <a:lnTo>
                  <a:pt x="4665" y="491"/>
                </a:lnTo>
                <a:lnTo>
                  <a:pt x="4662" y="504"/>
                </a:lnTo>
                <a:lnTo>
                  <a:pt x="4658" y="516"/>
                </a:lnTo>
                <a:lnTo>
                  <a:pt x="4654" y="527"/>
                </a:lnTo>
                <a:lnTo>
                  <a:pt x="4648" y="539"/>
                </a:lnTo>
                <a:lnTo>
                  <a:pt x="4643" y="550"/>
                </a:lnTo>
                <a:lnTo>
                  <a:pt x="4637" y="560"/>
                </a:lnTo>
                <a:lnTo>
                  <a:pt x="4630" y="570"/>
                </a:lnTo>
                <a:lnTo>
                  <a:pt x="4623" y="580"/>
                </a:lnTo>
                <a:lnTo>
                  <a:pt x="4615" y="590"/>
                </a:lnTo>
                <a:lnTo>
                  <a:pt x="4608" y="599"/>
                </a:lnTo>
                <a:lnTo>
                  <a:pt x="4599" y="609"/>
                </a:lnTo>
                <a:lnTo>
                  <a:pt x="4590" y="616"/>
                </a:lnTo>
                <a:lnTo>
                  <a:pt x="4580" y="625"/>
                </a:lnTo>
                <a:lnTo>
                  <a:pt x="4572" y="632"/>
                </a:lnTo>
                <a:lnTo>
                  <a:pt x="4562" y="639"/>
                </a:lnTo>
                <a:lnTo>
                  <a:pt x="4551" y="646"/>
                </a:lnTo>
                <a:lnTo>
                  <a:pt x="4541" y="652"/>
                </a:lnTo>
                <a:lnTo>
                  <a:pt x="4529" y="657"/>
                </a:lnTo>
                <a:lnTo>
                  <a:pt x="4518" y="662"/>
                </a:lnTo>
                <a:lnTo>
                  <a:pt x="4507" y="667"/>
                </a:lnTo>
                <a:lnTo>
                  <a:pt x="4494" y="671"/>
                </a:lnTo>
                <a:lnTo>
                  <a:pt x="4483" y="675"/>
                </a:lnTo>
                <a:lnTo>
                  <a:pt x="4471" y="677"/>
                </a:lnTo>
                <a:lnTo>
                  <a:pt x="4458" y="680"/>
                </a:lnTo>
                <a:lnTo>
                  <a:pt x="4446" y="681"/>
                </a:lnTo>
                <a:lnTo>
                  <a:pt x="4432" y="682"/>
                </a:lnTo>
                <a:lnTo>
                  <a:pt x="4420" y="682"/>
                </a:lnTo>
                <a:lnTo>
                  <a:pt x="4269" y="682"/>
                </a:lnTo>
                <a:lnTo>
                  <a:pt x="4269" y="174"/>
                </a:lnTo>
                <a:lnTo>
                  <a:pt x="4420" y="174"/>
                </a:lnTo>
                <a:lnTo>
                  <a:pt x="4432" y="174"/>
                </a:lnTo>
                <a:lnTo>
                  <a:pt x="4446" y="175"/>
                </a:lnTo>
                <a:lnTo>
                  <a:pt x="4471" y="179"/>
                </a:lnTo>
                <a:lnTo>
                  <a:pt x="4483" y="181"/>
                </a:lnTo>
                <a:lnTo>
                  <a:pt x="4494" y="185"/>
                </a:lnTo>
                <a:lnTo>
                  <a:pt x="4507" y="189"/>
                </a:lnTo>
                <a:lnTo>
                  <a:pt x="4518" y="194"/>
                </a:lnTo>
                <a:lnTo>
                  <a:pt x="4529" y="199"/>
                </a:lnTo>
                <a:lnTo>
                  <a:pt x="4541" y="204"/>
                </a:lnTo>
                <a:lnTo>
                  <a:pt x="4551" y="210"/>
                </a:lnTo>
                <a:lnTo>
                  <a:pt x="4562" y="217"/>
                </a:lnTo>
                <a:lnTo>
                  <a:pt x="4572" y="224"/>
                </a:lnTo>
                <a:lnTo>
                  <a:pt x="4580" y="231"/>
                </a:lnTo>
                <a:lnTo>
                  <a:pt x="4590" y="240"/>
                </a:lnTo>
                <a:lnTo>
                  <a:pt x="4599" y="249"/>
                </a:lnTo>
                <a:lnTo>
                  <a:pt x="4608" y="257"/>
                </a:lnTo>
                <a:lnTo>
                  <a:pt x="4615" y="266"/>
                </a:lnTo>
                <a:lnTo>
                  <a:pt x="4623" y="276"/>
                </a:lnTo>
                <a:lnTo>
                  <a:pt x="4630" y="286"/>
                </a:lnTo>
                <a:lnTo>
                  <a:pt x="4637" y="296"/>
                </a:lnTo>
                <a:lnTo>
                  <a:pt x="4643" y="306"/>
                </a:lnTo>
                <a:lnTo>
                  <a:pt x="4648" y="317"/>
                </a:lnTo>
                <a:lnTo>
                  <a:pt x="4654" y="329"/>
                </a:lnTo>
                <a:lnTo>
                  <a:pt x="4658" y="341"/>
                </a:lnTo>
                <a:lnTo>
                  <a:pt x="4662" y="352"/>
                </a:lnTo>
                <a:lnTo>
                  <a:pt x="4665" y="365"/>
                </a:lnTo>
                <a:lnTo>
                  <a:pt x="4668" y="376"/>
                </a:lnTo>
                <a:lnTo>
                  <a:pt x="4670" y="390"/>
                </a:lnTo>
                <a:lnTo>
                  <a:pt x="4672" y="402"/>
                </a:lnTo>
                <a:lnTo>
                  <a:pt x="4673" y="415"/>
                </a:lnTo>
                <a:lnTo>
                  <a:pt x="4674" y="429"/>
                </a:lnTo>
                <a:close/>
                <a:moveTo>
                  <a:pt x="3738" y="832"/>
                </a:moveTo>
                <a:lnTo>
                  <a:pt x="3887" y="832"/>
                </a:lnTo>
                <a:lnTo>
                  <a:pt x="3887" y="24"/>
                </a:lnTo>
                <a:lnTo>
                  <a:pt x="3738" y="24"/>
                </a:lnTo>
                <a:lnTo>
                  <a:pt x="3738" y="832"/>
                </a:lnTo>
                <a:close/>
                <a:moveTo>
                  <a:pt x="0" y="24"/>
                </a:moveTo>
                <a:lnTo>
                  <a:pt x="0" y="832"/>
                </a:lnTo>
                <a:lnTo>
                  <a:pt x="150" y="832"/>
                </a:lnTo>
                <a:lnTo>
                  <a:pt x="150" y="565"/>
                </a:lnTo>
                <a:lnTo>
                  <a:pt x="442" y="565"/>
                </a:lnTo>
                <a:lnTo>
                  <a:pt x="519" y="416"/>
                </a:lnTo>
                <a:lnTo>
                  <a:pt x="150" y="416"/>
                </a:lnTo>
                <a:lnTo>
                  <a:pt x="150" y="174"/>
                </a:lnTo>
                <a:lnTo>
                  <a:pt x="555" y="174"/>
                </a:lnTo>
                <a:lnTo>
                  <a:pt x="555" y="24"/>
                </a:lnTo>
                <a:lnTo>
                  <a:pt x="0" y="24"/>
                </a:lnTo>
                <a:close/>
                <a:moveTo>
                  <a:pt x="1624" y="24"/>
                </a:moveTo>
                <a:lnTo>
                  <a:pt x="1624" y="617"/>
                </a:lnTo>
                <a:lnTo>
                  <a:pt x="1315" y="24"/>
                </a:lnTo>
                <a:lnTo>
                  <a:pt x="1104" y="24"/>
                </a:lnTo>
                <a:lnTo>
                  <a:pt x="1104" y="832"/>
                </a:lnTo>
                <a:lnTo>
                  <a:pt x="1252" y="832"/>
                </a:lnTo>
                <a:lnTo>
                  <a:pt x="1252" y="239"/>
                </a:lnTo>
                <a:lnTo>
                  <a:pt x="1563" y="832"/>
                </a:lnTo>
                <a:lnTo>
                  <a:pt x="1774" y="832"/>
                </a:lnTo>
                <a:lnTo>
                  <a:pt x="1774" y="24"/>
                </a:lnTo>
                <a:lnTo>
                  <a:pt x="1624" y="24"/>
                </a:lnTo>
                <a:close/>
                <a:moveTo>
                  <a:pt x="723" y="832"/>
                </a:moveTo>
                <a:lnTo>
                  <a:pt x="872" y="832"/>
                </a:lnTo>
                <a:lnTo>
                  <a:pt x="872" y="24"/>
                </a:lnTo>
                <a:lnTo>
                  <a:pt x="723" y="24"/>
                </a:lnTo>
                <a:lnTo>
                  <a:pt x="723" y="832"/>
                </a:lnTo>
                <a:close/>
              </a:path>
            </a:pathLst>
          </a:custGeom>
          <a:solidFill>
            <a:srgbClr val="D51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65534452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Lst>
  <p:hf sldNum="0" hdr="0" ftr="0" dt="0"/>
  <p:txStyles>
    <p:titleStyle>
      <a:lvl1pPr algn="l" defTabSz="914400" rtl="0" eaLnBrk="1" latinLnBrk="0" hangingPunct="1">
        <a:lnSpc>
          <a:spcPct val="100000"/>
        </a:lnSpc>
        <a:spcBef>
          <a:spcPct val="0"/>
        </a:spcBef>
        <a:buNone/>
        <a:defRPr sz="3600" b="1" kern="1200">
          <a:solidFill>
            <a:schemeClr val="accent2"/>
          </a:solidFill>
          <a:latin typeface="+mj-lt"/>
          <a:ea typeface="+mj-ea"/>
          <a:cs typeface="+mj-cs"/>
        </a:defRPr>
      </a:lvl1pPr>
    </p:titleStyle>
    <p:bodyStyle>
      <a:lvl1pPr marL="228600" indent="-2664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540000" indent="-2664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806400" indent="-2664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080000" indent="-266400" algn="l" defTabSz="914400" rtl="0" eaLnBrk="1" latinLnBrk="0" hangingPunct="1">
        <a:lnSpc>
          <a:spcPct val="100000"/>
        </a:lnSpc>
        <a:spcBef>
          <a:spcPts val="1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1346400" indent="-2664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1612800" indent="-2664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accent2"/>
          </a:solidFill>
          <a:latin typeface="+mn-lt"/>
          <a:ea typeface="+mn-ea"/>
          <a:cs typeface="+mn-cs"/>
        </a:defRPr>
      </a:lvl6pPr>
      <a:lvl7pPr marL="1872000" indent="-2664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accent2"/>
          </a:solidFill>
          <a:latin typeface="+mn-lt"/>
          <a:ea typeface="+mn-ea"/>
          <a:cs typeface="+mn-cs"/>
        </a:defRPr>
      </a:lvl7pPr>
      <a:lvl8pPr marL="2124000" indent="-2664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accent2"/>
          </a:solidFill>
          <a:latin typeface="+mn-lt"/>
          <a:ea typeface="+mn-ea"/>
          <a:cs typeface="+mn-cs"/>
        </a:defRPr>
      </a:lvl8pPr>
      <a:lvl9pPr marL="2376000" indent="-2664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accent2"/>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8.10.2019</a:t>
            </a:r>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Demonstration stakeholder event 8.10.2019</a:t>
            </a:r>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377ED-6950-407C-ADCE-67E7327BC9DB}" type="slidenum">
              <a:rPr lang="el-GR" smtClean="0"/>
              <a:t>‹#›</a:t>
            </a:fld>
            <a:endParaRPr lang="el-GR"/>
          </a:p>
        </p:txBody>
      </p:sp>
      <p:pic>
        <p:nvPicPr>
          <p:cNvPr id="7" name="Picture 6">
            <a:extLst>
              <a:ext uri="{FF2B5EF4-FFF2-40B4-BE49-F238E27FC236}">
                <a16:creationId xmlns:a16="http://schemas.microsoft.com/office/drawing/2014/main" id="{6702885B-35BB-47CD-A3F6-BF8E22E85D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536998" y="96244"/>
            <a:ext cx="1502614" cy="826913"/>
          </a:xfrm>
          <a:prstGeom prst="rect">
            <a:avLst/>
          </a:prstGeom>
        </p:spPr>
      </p:pic>
    </p:spTree>
    <p:extLst>
      <p:ext uri="{BB962C8B-B14F-4D97-AF65-F5344CB8AC3E}">
        <p14:creationId xmlns:p14="http://schemas.microsoft.com/office/powerpoint/2010/main" val="1770059258"/>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sldNum="0" hdr="0" ftr="0" dt="0"/>
  <p:txStyles>
    <p:titleStyle>
      <a:lvl1pPr algn="l" defTabSz="914400" rtl="0" eaLnBrk="1" latinLnBrk="0" hangingPunct="1">
        <a:lnSpc>
          <a:spcPct val="90000"/>
        </a:lnSpc>
        <a:spcBef>
          <a:spcPct val="0"/>
        </a:spcBef>
        <a:buNone/>
        <a:defRPr sz="5000" kern="1200">
          <a:solidFill>
            <a:srgbClr val="8CC63E"/>
          </a:solidFill>
          <a:latin typeface="Calibri (body)"/>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43840" y="182880"/>
            <a:ext cx="11704320" cy="649224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1143002" y="2057400"/>
            <a:ext cx="9872871" cy="4038600"/>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1142996" y="6223830"/>
            <a:ext cx="2329075" cy="365125"/>
          </a:xfrm>
          <a:prstGeom prst="rect">
            <a:avLst/>
          </a:prstGeom>
        </p:spPr>
        <p:txBody>
          <a:bodyPr vert="horz" lIns="91440" tIns="45720" rIns="91440" bIns="45720" rtlCol="0" anchor="ctr"/>
          <a:lstStyle>
            <a:lvl1pPr algn="l">
              <a:defRPr sz="1000">
                <a:solidFill>
                  <a:schemeClr val="tx1"/>
                </a:solidFill>
              </a:defRPr>
            </a:lvl1pPr>
          </a:lstStyle>
          <a:p>
            <a:fld id="{40A5D607-7D6C-4718-9B88-E2A81DA7F26B}" type="datetimeFigureOut">
              <a:rPr lang="cs-CZ" smtClean="0"/>
              <a:t>13.11.2019</a:t>
            </a:fld>
            <a:endParaRPr lang="cs-CZ"/>
          </a:p>
        </p:txBody>
      </p:sp>
      <p:sp>
        <p:nvSpPr>
          <p:cNvPr id="5" name="Footer Placeholder 4"/>
          <p:cNvSpPr>
            <a:spLocks noGrp="1"/>
          </p:cNvSpPr>
          <p:nvPr>
            <p:ph type="ftr" sz="quarter" idx="3"/>
          </p:nvPr>
        </p:nvSpPr>
        <p:spPr>
          <a:xfrm>
            <a:off x="3949149" y="6223830"/>
            <a:ext cx="4717775" cy="365125"/>
          </a:xfrm>
          <a:prstGeom prst="rect">
            <a:avLst/>
          </a:prstGeom>
        </p:spPr>
        <p:txBody>
          <a:bodyPr vert="horz" lIns="91440" tIns="45720" rIns="91440" bIns="45720" rtlCol="0" anchor="ctr"/>
          <a:lstStyle>
            <a:lvl1pPr algn="ctr">
              <a:defRPr sz="1000">
                <a:solidFill>
                  <a:schemeClr val="tx1"/>
                </a:solidFill>
              </a:defRPr>
            </a:lvl1pPr>
          </a:lstStyle>
          <a:p>
            <a:endParaRPr lang="cs-CZ" dirty="0"/>
          </a:p>
        </p:txBody>
      </p:sp>
      <p:sp>
        <p:nvSpPr>
          <p:cNvPr id="6" name="Slide Number Placeholder 5"/>
          <p:cNvSpPr>
            <a:spLocks noGrp="1"/>
          </p:cNvSpPr>
          <p:nvPr>
            <p:ph type="sldNum" sz="quarter" idx="4"/>
          </p:nvPr>
        </p:nvSpPr>
        <p:spPr>
          <a:xfrm>
            <a:off x="9329532" y="6223830"/>
            <a:ext cx="1706217" cy="365125"/>
          </a:xfrm>
          <a:prstGeom prst="rect">
            <a:avLst/>
          </a:prstGeom>
        </p:spPr>
        <p:txBody>
          <a:bodyPr vert="horz" lIns="91440" tIns="45720" rIns="91440" bIns="45720" rtlCol="0" anchor="ctr"/>
          <a:lstStyle>
            <a:lvl1pPr algn="r">
              <a:defRPr sz="1000">
                <a:solidFill>
                  <a:schemeClr val="tx1"/>
                </a:solidFill>
              </a:defRPr>
            </a:lvl1pPr>
          </a:lstStyle>
          <a:p>
            <a:fld id="{1C9F94DC-E5FE-4E1C-8BC7-23BD853AC038}" type="slidenum">
              <a:rPr lang="cs-CZ" smtClean="0"/>
              <a:t>‹#›</a:t>
            </a:fld>
            <a:endParaRPr lang="cs-CZ" dirty="0"/>
          </a:p>
        </p:txBody>
      </p:sp>
    </p:spTree>
    <p:extLst>
      <p:ext uri="{BB962C8B-B14F-4D97-AF65-F5344CB8AC3E}">
        <p14:creationId xmlns:p14="http://schemas.microsoft.com/office/powerpoint/2010/main" val="2230748100"/>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defTabSz="6858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tx1"/>
        </a:buClr>
        <a:buSzPct val="80000"/>
        <a:buFont typeface="Corbel" pitchFamily="34" charset="0"/>
        <a:buChar char="•"/>
        <a:defRPr sz="2000" kern="1200">
          <a:solidFill>
            <a:schemeClr val="tx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800" kern="1200">
          <a:solidFill>
            <a:schemeClr val="tx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600" kern="1200">
          <a:solidFill>
            <a:schemeClr val="tx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2" y="2057400"/>
            <a:ext cx="9872871" cy="39536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30"/>
            <a:ext cx="2329075" cy="365125"/>
          </a:xfrm>
          <a:prstGeom prst="rect">
            <a:avLst/>
          </a:prstGeom>
        </p:spPr>
        <p:txBody>
          <a:bodyPr vert="horz" lIns="91440" tIns="45720" rIns="91440" bIns="45720" rtlCol="0" anchor="ctr"/>
          <a:lstStyle>
            <a:lvl1pPr algn="l">
              <a:defRPr sz="1000">
                <a:solidFill>
                  <a:schemeClr val="tx1"/>
                </a:solidFill>
              </a:defRPr>
            </a:lvl1pPr>
          </a:lstStyle>
          <a:p>
            <a:fld id="{BE8C6D22-7AEF-4F11-8DC4-C06F14B22403}" type="datetime1">
              <a:rPr lang="cs-CZ" smtClean="0"/>
              <a:t>13.11.2019</a:t>
            </a:fld>
            <a:endParaRPr lang="cs-CZ"/>
          </a:p>
        </p:txBody>
      </p:sp>
      <p:sp>
        <p:nvSpPr>
          <p:cNvPr id="5" name="Footer Placeholder 4"/>
          <p:cNvSpPr>
            <a:spLocks noGrp="1"/>
          </p:cNvSpPr>
          <p:nvPr>
            <p:ph type="ftr" sz="quarter" idx="3"/>
          </p:nvPr>
        </p:nvSpPr>
        <p:spPr>
          <a:xfrm>
            <a:off x="3949149" y="6223830"/>
            <a:ext cx="4717775" cy="365125"/>
          </a:xfrm>
          <a:prstGeom prst="rect">
            <a:avLst/>
          </a:prstGeom>
        </p:spPr>
        <p:txBody>
          <a:bodyPr vert="horz" lIns="91440" tIns="45720" rIns="91440" bIns="45720" rtlCol="0" anchor="ctr"/>
          <a:lstStyle>
            <a:lvl1pPr algn="ctr">
              <a:defRPr sz="1000">
                <a:solidFill>
                  <a:schemeClr val="tx1"/>
                </a:solidFill>
              </a:defRPr>
            </a:lvl1pPr>
          </a:lstStyle>
          <a:p>
            <a:endParaRPr lang="cs-CZ" dirty="0"/>
          </a:p>
        </p:txBody>
      </p:sp>
      <p:sp>
        <p:nvSpPr>
          <p:cNvPr id="6" name="Slide Number Placeholder 5"/>
          <p:cNvSpPr>
            <a:spLocks noGrp="1"/>
          </p:cNvSpPr>
          <p:nvPr>
            <p:ph type="sldNum" sz="quarter" idx="4"/>
          </p:nvPr>
        </p:nvSpPr>
        <p:spPr>
          <a:xfrm>
            <a:off x="9329532" y="6223830"/>
            <a:ext cx="1706217" cy="365125"/>
          </a:xfrm>
          <a:prstGeom prst="rect">
            <a:avLst/>
          </a:prstGeom>
        </p:spPr>
        <p:txBody>
          <a:bodyPr vert="horz" lIns="91440" tIns="45720" rIns="91440" bIns="45720" rtlCol="0" anchor="ctr"/>
          <a:lstStyle>
            <a:lvl1pPr algn="r">
              <a:defRPr sz="1000">
                <a:solidFill>
                  <a:schemeClr val="tx1"/>
                </a:solidFill>
              </a:defRPr>
            </a:lvl1pPr>
          </a:lstStyle>
          <a:p>
            <a:fld id="{1C9F94DC-E5FE-4E1C-8BC7-23BD853AC038}" type="slidenum">
              <a:rPr lang="cs-CZ" smtClean="0"/>
              <a:t>‹#›</a:t>
            </a:fld>
            <a:endParaRPr lang="cs-CZ" dirty="0"/>
          </a:p>
        </p:txBody>
      </p:sp>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l="12382" t="30022" r="9403" b="39920"/>
          <a:stretch/>
        </p:blipFill>
        <p:spPr>
          <a:xfrm>
            <a:off x="6955436" y="5939603"/>
            <a:ext cx="4377129" cy="891914"/>
          </a:xfrm>
          <a:prstGeom prst="rect">
            <a:avLst/>
          </a:prstGeom>
        </p:spPr>
      </p:pic>
    </p:spTree>
    <p:extLst>
      <p:ext uri="{BB962C8B-B14F-4D97-AF65-F5344CB8AC3E}">
        <p14:creationId xmlns:p14="http://schemas.microsoft.com/office/powerpoint/2010/main" val="1862397857"/>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hdr="0" ftr="0" dt="0"/>
  <p:txStyles>
    <p:titleStyle>
      <a:lvl1pPr algn="l" defTabSz="6858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71450" indent="-137160" algn="l" defTabSz="685800" rtl="0" eaLnBrk="1" latinLnBrk="0" hangingPunct="1">
        <a:lnSpc>
          <a:spcPct val="90000"/>
        </a:lnSpc>
        <a:spcBef>
          <a:spcPts val="1000"/>
        </a:spcBef>
        <a:buClr>
          <a:srgbClr val="4BB13E"/>
        </a:buClr>
        <a:buSzPct val="80000"/>
        <a:buFont typeface="Corbel" pitchFamily="34" charset="0"/>
        <a:buChar char="•"/>
        <a:defRPr sz="2000" kern="1200">
          <a:solidFill>
            <a:schemeClr val="tx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rgbClr val="4BB13E"/>
        </a:buClr>
        <a:buSzPct val="80000"/>
        <a:buFont typeface="Corbel" pitchFamily="34" charset="0"/>
        <a:buChar char="•"/>
        <a:defRPr sz="1800" kern="1200">
          <a:solidFill>
            <a:schemeClr val="tx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rgbClr val="4BB13E"/>
        </a:buClr>
        <a:buSzPct val="80000"/>
        <a:buFont typeface="Corbel" pitchFamily="34" charset="0"/>
        <a:buChar char="•"/>
        <a:defRPr sz="1600" kern="1200">
          <a:solidFill>
            <a:schemeClr val="tx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rgbClr val="4BB13E"/>
        </a:buClr>
        <a:buSzPct val="80000"/>
        <a:buFont typeface="Corbel" pitchFamily="34" charset="0"/>
        <a:buChar char="•"/>
        <a:defRPr sz="1400" kern="1200">
          <a:solidFill>
            <a:schemeClr val="tx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rgbClr val="4BB13E"/>
        </a:buClr>
        <a:buSzPct val="80000"/>
        <a:buFont typeface="Corbel" pitchFamily="34" charset="0"/>
        <a:buChar char="•"/>
        <a:defRPr sz="1400" kern="1200">
          <a:solidFill>
            <a:schemeClr val="tx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336000"/>
            <a:ext cx="12192001" cy="54000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52000" y="252000"/>
            <a:ext cx="10032000" cy="1080000"/>
          </a:xfrm>
          <a:prstGeom prst="rect">
            <a:avLst/>
          </a:prstGeom>
        </p:spPr>
        <p:txBody>
          <a:bodyPr vert="horz" lIns="91440" tIns="45720" rIns="91440" bIns="45720" rtlCol="0" anchor="b">
            <a:normAutofit/>
          </a:bodyPr>
          <a:lstStyle/>
          <a:p>
            <a:r>
              <a:rPr lang="et-EE" dirty="0" smtClean="0"/>
              <a:t>Muutke tiitli laadi</a:t>
            </a:r>
            <a:endParaRPr lang="en-US" dirty="0"/>
          </a:p>
        </p:txBody>
      </p:sp>
      <p:sp>
        <p:nvSpPr>
          <p:cNvPr id="3" name="Text Placeholder 2"/>
          <p:cNvSpPr>
            <a:spLocks noGrp="1"/>
          </p:cNvSpPr>
          <p:nvPr>
            <p:ph type="body" idx="1"/>
          </p:nvPr>
        </p:nvSpPr>
        <p:spPr>
          <a:xfrm>
            <a:off x="1152000" y="1692000"/>
            <a:ext cx="10032000" cy="4572000"/>
          </a:xfrm>
          <a:prstGeom prst="rect">
            <a:avLst/>
          </a:prstGeom>
          <a:noFill/>
          <a:ln>
            <a:noFill/>
          </a:ln>
        </p:spPr>
        <p:txBody>
          <a:bodyPr vert="horz" lIns="0" tIns="45720" rIns="0" bIns="45720" rtlCol="0">
            <a:normAutofit/>
          </a:bodyPr>
          <a:lstStyle/>
          <a:p>
            <a:pPr lvl="0"/>
            <a:r>
              <a:rPr lang="et-EE" dirty="0" smtClean="0"/>
              <a:t>Muutke teksti laade</a:t>
            </a:r>
          </a:p>
          <a:p>
            <a:pPr lvl="1"/>
            <a:r>
              <a:rPr lang="et-EE" dirty="0" smtClean="0"/>
              <a:t>Teine tase</a:t>
            </a:r>
          </a:p>
          <a:p>
            <a:pPr lvl="2"/>
            <a:r>
              <a:rPr lang="et-EE" dirty="0" smtClean="0"/>
              <a:t>Kolmas tase</a:t>
            </a:r>
          </a:p>
          <a:p>
            <a:pPr lvl="3"/>
            <a:r>
              <a:rPr lang="et-EE" dirty="0" smtClean="0"/>
              <a:t>Neljas tase</a:t>
            </a:r>
          </a:p>
          <a:p>
            <a:pPr lvl="4"/>
            <a:r>
              <a:rPr lang="et-EE" dirty="0" smtClean="0"/>
              <a:t>Viies tase</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4751F0C5-C11B-4DBD-A64B-541997E829FD}" type="datetime1">
              <a:rPr lang="et-EE" smtClean="0"/>
              <a:t>13.11.2019</a:t>
            </a:fld>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Konsfwc</a:t>
            </a:r>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35898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08101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8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800" kern="1200">
          <a:solidFill>
            <a:schemeClr val="tx1"/>
          </a:solidFill>
          <a:latin typeface="+mn-lt"/>
          <a:ea typeface="+mn-ea"/>
          <a:cs typeface="+mn-cs"/>
        </a:defRPr>
      </a:lvl1pPr>
      <a:lvl2pPr marL="486918" indent="-288000" algn="l" defTabSz="914400" rtl="0" eaLnBrk="1" latinLnBrk="0" hangingPunct="1">
        <a:lnSpc>
          <a:spcPct val="100000"/>
        </a:lnSpc>
        <a:spcBef>
          <a:spcPts val="200"/>
        </a:spcBef>
        <a:spcAft>
          <a:spcPts val="400"/>
        </a:spcAft>
        <a:buClr>
          <a:srgbClr val="006EB5"/>
        </a:buClr>
        <a:buSzPct val="50000"/>
        <a:buFont typeface="Microsoft YaHei" panose="020B0503020204020204" pitchFamily="34" charset="-122"/>
        <a:buChar char="●"/>
        <a:defRPr sz="2800" kern="1200">
          <a:solidFill>
            <a:schemeClr val="tx1"/>
          </a:solidFill>
          <a:latin typeface="+mn-lt"/>
          <a:ea typeface="+mn-ea"/>
          <a:cs typeface="+mn-cs"/>
        </a:defRPr>
      </a:lvl2pPr>
      <a:lvl3pPr marL="669798" indent="-288000" algn="l" defTabSz="914400" rtl="0" eaLnBrk="1" latinLnBrk="0" hangingPunct="1">
        <a:lnSpc>
          <a:spcPct val="100000"/>
        </a:lnSpc>
        <a:spcBef>
          <a:spcPts val="200"/>
        </a:spcBef>
        <a:spcAft>
          <a:spcPts val="400"/>
        </a:spcAft>
        <a:buClr>
          <a:srgbClr val="006EB5"/>
        </a:buClr>
        <a:buSzPct val="50000"/>
        <a:buFont typeface="Microsoft YaHei" panose="020B0503020204020204" pitchFamily="34" charset="-122"/>
        <a:buChar char="●"/>
        <a:defRPr sz="2400" kern="1200">
          <a:solidFill>
            <a:schemeClr val="tx1">
              <a:lumMod val="75000"/>
              <a:lumOff val="25000"/>
            </a:schemeClr>
          </a:solidFill>
          <a:latin typeface="+mn-lt"/>
          <a:ea typeface="+mn-ea"/>
          <a:cs typeface="+mn-cs"/>
        </a:defRPr>
      </a:lvl3pPr>
      <a:lvl4pPr marL="852678" indent="-288000" algn="l" defTabSz="914400" rtl="0" eaLnBrk="1" latinLnBrk="0" hangingPunct="1">
        <a:lnSpc>
          <a:spcPct val="100000"/>
        </a:lnSpc>
        <a:spcBef>
          <a:spcPts val="200"/>
        </a:spcBef>
        <a:spcAft>
          <a:spcPts val="400"/>
        </a:spcAft>
        <a:buClr>
          <a:srgbClr val="006EB5"/>
        </a:buClr>
        <a:buSzPct val="50000"/>
        <a:buFont typeface="Microsoft YaHei" panose="020B0503020204020204" pitchFamily="34" charset="-122"/>
        <a:buChar char="●"/>
        <a:defRPr sz="2400" kern="1200">
          <a:solidFill>
            <a:schemeClr val="tx1">
              <a:lumMod val="50000"/>
              <a:lumOff val="50000"/>
            </a:schemeClr>
          </a:solidFill>
          <a:latin typeface="+mn-lt"/>
          <a:ea typeface="+mn-ea"/>
          <a:cs typeface="+mn-cs"/>
        </a:defRPr>
      </a:lvl4pPr>
      <a:lvl5pPr marL="1035558" indent="-288000" algn="l" defTabSz="914400" rtl="0" eaLnBrk="1" latinLnBrk="0" hangingPunct="1">
        <a:lnSpc>
          <a:spcPct val="100000"/>
        </a:lnSpc>
        <a:spcBef>
          <a:spcPts val="200"/>
        </a:spcBef>
        <a:spcAft>
          <a:spcPts val="400"/>
        </a:spcAft>
        <a:buClr>
          <a:srgbClr val="006EB5"/>
        </a:buClr>
        <a:buSzPct val="50000"/>
        <a:buFont typeface="Microsoft YaHei" panose="020B0503020204020204" pitchFamily="34" charset="-122"/>
        <a:buChar char="●"/>
        <a:defRPr sz="2400" kern="1200">
          <a:solidFill>
            <a:schemeClr val="tx1">
              <a:lumMod val="50000"/>
              <a:lumOff val="50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smCheck">
          <a:fgClr>
            <a:schemeClr val="tx1">
              <a:lumMod val="85000"/>
              <a:lumOff val="15000"/>
            </a:schemeClr>
          </a:fgClr>
          <a:bgClr>
            <a:schemeClr val="tx1">
              <a:lumMod val="75000"/>
              <a:lumOff val="25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80059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Lst>
  <p:txStyles>
    <p:titleStyle>
      <a:lvl1pPr algn="l" defTabSz="609585" rtl="0" eaLnBrk="1" latinLnBrk="0" hangingPunct="1">
        <a:spcBef>
          <a:spcPct val="0"/>
        </a:spcBef>
        <a:buNone/>
        <a:defRPr sz="3200" kern="1200">
          <a:solidFill>
            <a:schemeClr val="bg1"/>
          </a:solidFill>
          <a:latin typeface="+mj-lt"/>
          <a:ea typeface="+mj-ea"/>
          <a:cs typeface="+mj-cs"/>
        </a:defRPr>
      </a:lvl1pPr>
    </p:titleStyle>
    <p:bodyStyle>
      <a:lvl1pPr marL="0" indent="0" algn="l" defTabSz="609585" rtl="0" eaLnBrk="1" latinLnBrk="0" hangingPunct="1">
        <a:spcBef>
          <a:spcPct val="20000"/>
        </a:spcBef>
        <a:buFont typeface="Arial"/>
        <a:buNone/>
        <a:defRPr sz="1867" kern="1200">
          <a:solidFill>
            <a:schemeClr val="bg1"/>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chemeClr val="bg1"/>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chemeClr val="bg1"/>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chemeClr val="bg1"/>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t-E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A6AD3-0BEF-461A-ABB4-08F72DD3AF20}" type="datetimeFigureOut">
              <a:rPr lang="et-EE" smtClean="0"/>
              <a:t>13.11.2019</a:t>
            </a:fld>
            <a:endParaRPr lang="et-E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5F9B8-15DA-47D9-9C45-97D1B5256122}" type="slidenum">
              <a:rPr lang="et-EE" smtClean="0"/>
              <a:t>‹#›</a:t>
            </a:fld>
            <a:endParaRPr lang="et-EE"/>
          </a:p>
        </p:txBody>
      </p:sp>
    </p:spTree>
    <p:extLst>
      <p:ext uri="{BB962C8B-B14F-4D97-AF65-F5344CB8AC3E}">
        <p14:creationId xmlns:p14="http://schemas.microsoft.com/office/powerpoint/2010/main" val="965814428"/>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8.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9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G"/><Relationship Id="rId18" Type="http://schemas.openxmlformats.org/officeDocument/2006/relationships/image" Target="../media/image44.png"/><Relationship Id="rId26" Type="http://schemas.openxmlformats.org/officeDocument/2006/relationships/image" Target="../media/image52.jpeg"/><Relationship Id="rId39" Type="http://schemas.openxmlformats.org/officeDocument/2006/relationships/image" Target="../media/image65.emf"/><Relationship Id="rId3" Type="http://schemas.openxmlformats.org/officeDocument/2006/relationships/image" Target="../media/image29.png"/><Relationship Id="rId21" Type="http://schemas.openxmlformats.org/officeDocument/2006/relationships/image" Target="../media/image47.jpeg"/><Relationship Id="rId34" Type="http://schemas.openxmlformats.org/officeDocument/2006/relationships/image" Target="../media/image60.jpeg"/><Relationship Id="rId42" Type="http://schemas.openxmlformats.org/officeDocument/2006/relationships/image" Target="../media/image68.png"/><Relationship Id="rId7" Type="http://schemas.openxmlformats.org/officeDocument/2006/relationships/image" Target="../media/image33.jpe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jpeg"/><Relationship Id="rId33" Type="http://schemas.openxmlformats.org/officeDocument/2006/relationships/image" Target="../media/image59.png"/><Relationship Id="rId38" Type="http://schemas.openxmlformats.org/officeDocument/2006/relationships/image" Target="../media/image64.png"/><Relationship Id="rId2" Type="http://schemas.openxmlformats.org/officeDocument/2006/relationships/notesSlide" Target="../notesSlides/notesSlide6.xml"/><Relationship Id="rId16" Type="http://schemas.openxmlformats.org/officeDocument/2006/relationships/image" Target="../media/image42.jpeg"/><Relationship Id="rId20" Type="http://schemas.openxmlformats.org/officeDocument/2006/relationships/image" Target="../media/image46.png"/><Relationship Id="rId29" Type="http://schemas.openxmlformats.org/officeDocument/2006/relationships/image" Target="../media/image55.emf"/><Relationship Id="rId41" Type="http://schemas.openxmlformats.org/officeDocument/2006/relationships/image" Target="../media/image67.png"/><Relationship Id="rId1" Type="http://schemas.openxmlformats.org/officeDocument/2006/relationships/slideLayout" Target="../slideLayouts/slideLayout19.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emf"/><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5" Type="http://schemas.openxmlformats.org/officeDocument/2006/relationships/image" Target="../media/image31.png"/><Relationship Id="rId15" Type="http://schemas.openxmlformats.org/officeDocument/2006/relationships/image" Target="../media/image41.jpeg"/><Relationship Id="rId23" Type="http://schemas.openxmlformats.org/officeDocument/2006/relationships/image" Target="../media/image49.png"/><Relationship Id="rId28" Type="http://schemas.openxmlformats.org/officeDocument/2006/relationships/image" Target="../media/image54.gif"/><Relationship Id="rId36" Type="http://schemas.openxmlformats.org/officeDocument/2006/relationships/image" Target="../media/image62.jpe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7.emf"/><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jpeg"/><Relationship Id="rId30" Type="http://schemas.openxmlformats.org/officeDocument/2006/relationships/image" Target="../media/image56.png"/><Relationship Id="rId35" Type="http://schemas.openxmlformats.org/officeDocument/2006/relationships/image" Target="../media/image61.gif"/></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108.xml"/><Relationship Id="rId6" Type="http://schemas.openxmlformats.org/officeDocument/2006/relationships/image" Target="../media/image73.jpe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JPG"/><Relationship Id="rId4" Type="http://schemas.openxmlformats.org/officeDocument/2006/relationships/image" Target="../media/image71.jpe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20.png"/><Relationship Id="rId3" Type="http://schemas.openxmlformats.org/officeDocument/2006/relationships/image" Target="../media/image84.emf"/><Relationship Id="rId21" Type="http://schemas.openxmlformats.org/officeDocument/2006/relationships/image" Target="../media/image102.png"/><Relationship Id="rId34" Type="http://schemas.openxmlformats.org/officeDocument/2006/relationships/image" Target="../media/image115.png"/><Relationship Id="rId42" Type="http://schemas.openxmlformats.org/officeDocument/2006/relationships/image" Target="../media/image123.png"/><Relationship Id="rId7" Type="http://schemas.openxmlformats.org/officeDocument/2006/relationships/image" Target="../media/image88.emf"/><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jpeg"/><Relationship Id="rId33" Type="http://schemas.openxmlformats.org/officeDocument/2006/relationships/image" Target="../media/image114.png"/><Relationship Id="rId38" Type="http://schemas.openxmlformats.org/officeDocument/2006/relationships/image" Target="../media/image119.png"/><Relationship Id="rId2" Type="http://schemas.openxmlformats.org/officeDocument/2006/relationships/notesSlide" Target="../notesSlides/notesSlide15.xml"/><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png"/><Relationship Id="rId41" Type="http://schemas.openxmlformats.org/officeDocument/2006/relationships/image" Target="../media/image122.png"/><Relationship Id="rId1" Type="http://schemas.openxmlformats.org/officeDocument/2006/relationships/slideLayout" Target="../slideLayouts/slideLayout59.xml"/><Relationship Id="rId6" Type="http://schemas.openxmlformats.org/officeDocument/2006/relationships/image" Target="../media/image87.emf"/><Relationship Id="rId11" Type="http://schemas.openxmlformats.org/officeDocument/2006/relationships/image" Target="../media/image92.png"/><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8.png"/><Relationship Id="rId40" Type="http://schemas.openxmlformats.org/officeDocument/2006/relationships/image" Target="../media/image121.png"/><Relationship Id="rId45" Type="http://schemas.openxmlformats.org/officeDocument/2006/relationships/image" Target="../media/image126.png"/><Relationship Id="rId5" Type="http://schemas.openxmlformats.org/officeDocument/2006/relationships/image" Target="../media/image86.emf"/><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png"/><Relationship Id="rId36" Type="http://schemas.openxmlformats.org/officeDocument/2006/relationships/image" Target="../media/image117.png"/><Relationship Id="rId10" Type="http://schemas.openxmlformats.org/officeDocument/2006/relationships/image" Target="../media/image91.emf"/><Relationship Id="rId19" Type="http://schemas.openxmlformats.org/officeDocument/2006/relationships/image" Target="../media/image100.png"/><Relationship Id="rId31" Type="http://schemas.openxmlformats.org/officeDocument/2006/relationships/image" Target="../media/image112.png"/><Relationship Id="rId44" Type="http://schemas.openxmlformats.org/officeDocument/2006/relationships/image" Target="../media/image125.png"/><Relationship Id="rId4" Type="http://schemas.openxmlformats.org/officeDocument/2006/relationships/image" Target="../media/image85.emf"/><Relationship Id="rId9" Type="http://schemas.openxmlformats.org/officeDocument/2006/relationships/image" Target="../media/image90.emf"/><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111.png"/><Relationship Id="rId35" Type="http://schemas.openxmlformats.org/officeDocument/2006/relationships/image" Target="../media/image116.png"/><Relationship Id="rId43"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59.xml"/><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8.tmp"/><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6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1.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png"/><Relationship Id="rId1" Type="http://schemas.openxmlformats.org/officeDocument/2006/relationships/slideLayout" Target="../slideLayouts/slideLayout65.xml"/><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3928" y="3696058"/>
            <a:ext cx="10034337" cy="546625"/>
          </a:xfrm>
          <a:prstGeom prst="rect">
            <a:avLst/>
          </a:prstGeom>
          <a:noFill/>
        </p:spPr>
        <p:txBody>
          <a:bodyPr wrap="square" rtlCol="0">
            <a:spAutoFit/>
          </a:bodyPr>
          <a:lstStyle/>
          <a:p>
            <a:pPr marL="0" marR="0" lvl="0" indent="0" algn="ctr" defTabSz="914400" rtl="0" eaLnBrk="1" fontAlgn="auto" latinLnBrk="0" hangingPunct="1">
              <a:lnSpc>
                <a:spcPct val="80000"/>
              </a:lnSpc>
              <a:spcBef>
                <a:spcPct val="20000"/>
              </a:spcBef>
              <a:spcAft>
                <a:spcPts val="0"/>
              </a:spcAft>
              <a:buClr>
                <a:srgbClr val="5B9BD5"/>
              </a:buClr>
              <a:buSzPct val="68000"/>
              <a:buFontTx/>
              <a:buNone/>
              <a:tabLst/>
              <a:defRPr/>
            </a:pPr>
            <a:r>
              <a:rPr kumimoji="0" lang="et-EE" sz="3600" b="1" i="0" u="none" strike="noStrike" kern="1200" cap="none" spc="0" normalizeH="0" baseline="0" noProof="0" dirty="0" smtClean="0">
                <a:ln>
                  <a:noFill/>
                </a:ln>
                <a:solidFill>
                  <a:srgbClr val="8CC63E"/>
                </a:solidFill>
                <a:effectLst/>
                <a:uLnTx/>
                <a:uFillTx/>
                <a:latin typeface="Calibri" panose="020F0502020204030204"/>
                <a:ea typeface="+mn-ea"/>
                <a:cs typeface="+mn-cs"/>
              </a:rPr>
              <a:t>Paindlikkusteenuste turuplatvorm (WP 5.3)</a:t>
            </a:r>
            <a:endParaRPr kumimoji="0" lang="en-US" sz="3600" b="1" i="0" u="none" strike="noStrike" kern="1200" cap="none" spc="0" normalizeH="0" baseline="0" noProof="0" dirty="0">
              <a:ln>
                <a:noFill/>
              </a:ln>
              <a:solidFill>
                <a:srgbClr val="8CC63E"/>
              </a:solidFill>
              <a:effectLst/>
              <a:uLnTx/>
              <a:uFillTx/>
              <a:latin typeface="Calibri" panose="020F0502020204030204"/>
              <a:ea typeface="+mn-ea"/>
              <a:cs typeface="+mn-cs"/>
            </a:endParaRPr>
          </a:p>
        </p:txBody>
      </p:sp>
      <p:sp>
        <p:nvSpPr>
          <p:cNvPr id="7" name="Subtitle 2"/>
          <p:cNvSpPr>
            <a:spLocks noGrp="1"/>
          </p:cNvSpPr>
          <p:nvPr>
            <p:ph type="subTitle" idx="1"/>
          </p:nvPr>
        </p:nvSpPr>
        <p:spPr>
          <a:xfrm>
            <a:off x="1529096" y="5339597"/>
            <a:ext cx="9144000" cy="665163"/>
          </a:xfrm>
        </p:spPr>
        <p:txBody>
          <a:bodyPr>
            <a:normAutofit/>
          </a:bodyPr>
          <a:lstStyle/>
          <a:p>
            <a:r>
              <a:rPr lang="et-EE" sz="2800" dirty="0" smtClean="0">
                <a:solidFill>
                  <a:srgbClr val="495368"/>
                </a:solidFill>
              </a:rPr>
              <a:t>Turuosaliste infokoosolek 6.11, </a:t>
            </a:r>
            <a:r>
              <a:rPr lang="et-EE" sz="2800" dirty="0" err="1" smtClean="0">
                <a:solidFill>
                  <a:srgbClr val="495368"/>
                </a:solidFill>
              </a:rPr>
              <a:t>Elering</a:t>
            </a:r>
            <a:endParaRPr lang="et-EE" sz="2800" dirty="0" smtClean="0">
              <a:solidFill>
                <a:srgbClr val="495368"/>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6939" y="638962"/>
            <a:ext cx="4888313" cy="2690120"/>
          </a:xfrm>
          <a:prstGeom prst="rect">
            <a:avLst/>
          </a:prstGeom>
        </p:spPr>
      </p:pic>
      <p:pic>
        <p:nvPicPr>
          <p:cNvPr id="8" name="Picture 2" descr="European Union Flag"/>
          <p:cNvPicPr>
            <a:picLocks noChangeAspect="1" noChangeArrowheads="1"/>
          </p:cNvPicPr>
          <p:nvPr/>
        </p:nvPicPr>
        <p:blipFill>
          <a:blip r:embed="rId4"/>
          <a:srcRect/>
          <a:stretch>
            <a:fillRect/>
          </a:stretch>
        </p:blipFill>
        <p:spPr bwMode="auto">
          <a:xfrm>
            <a:off x="1265555" y="6140697"/>
            <a:ext cx="637651" cy="651218"/>
          </a:xfrm>
          <a:prstGeom prst="rect">
            <a:avLst/>
          </a:prstGeom>
          <a:noFill/>
          <a:ln w="9525">
            <a:noFill/>
            <a:miter lim="800000"/>
            <a:headEnd/>
            <a:tailEnd/>
          </a:ln>
        </p:spPr>
      </p:pic>
      <p:sp>
        <p:nvSpPr>
          <p:cNvPr id="9" name="Content Placeholder 3"/>
          <p:cNvSpPr txBox="1">
            <a:spLocks noChangeArrowheads="1"/>
          </p:cNvSpPr>
          <p:nvPr/>
        </p:nvSpPr>
        <p:spPr bwMode="auto">
          <a:xfrm>
            <a:off x="1978089" y="6104858"/>
            <a:ext cx="9374263" cy="722897"/>
          </a:xfrm>
          <a:prstGeom prst="rect">
            <a:avLst/>
          </a:prstGeom>
          <a:noFill/>
          <a:ln w="9525">
            <a:noFill/>
            <a:miter lim="800000"/>
            <a:headEnd/>
            <a:tailEnd/>
          </a:ln>
        </p:spPr>
        <p:txBody>
          <a:bodyPr/>
          <a:lstStyle>
            <a:lvl1pPr marL="228600" indent="-228600" algn="l" rtl="0" fontAlgn="base">
              <a:lnSpc>
                <a:spcPct val="90000"/>
              </a:lnSpc>
              <a:spcBef>
                <a:spcPts val="1000"/>
              </a:spcBef>
              <a:spcAft>
                <a:spcPct val="0"/>
              </a:spcAft>
              <a:buClr>
                <a:srgbClr val="01CED3"/>
              </a:buClr>
              <a:buFont typeface="Arial" charset="0"/>
              <a:buChar char="•"/>
              <a:defRPr sz="2800" kern="1200">
                <a:solidFill>
                  <a:schemeClr val="tx1"/>
                </a:solidFill>
                <a:latin typeface="Century Gothic" panose="020B0502020202020204" pitchFamily="34" charset="0"/>
                <a:ea typeface="+mn-ea"/>
                <a:cs typeface="+mn-cs"/>
              </a:defRPr>
            </a:lvl1pPr>
            <a:lvl2pPr marL="685800" indent="-228600" algn="l" rtl="0" fontAlgn="base">
              <a:lnSpc>
                <a:spcPct val="90000"/>
              </a:lnSpc>
              <a:spcBef>
                <a:spcPts val="500"/>
              </a:spcBef>
              <a:spcAft>
                <a:spcPct val="0"/>
              </a:spcAft>
              <a:buClr>
                <a:srgbClr val="01CED3"/>
              </a:buClr>
              <a:buFont typeface="Arial" charset="0"/>
              <a:buChar char="•"/>
              <a:defRPr sz="2400" kern="1200">
                <a:solidFill>
                  <a:schemeClr val="tx1"/>
                </a:solidFill>
                <a:latin typeface="Century Gothic" panose="020B0502020202020204" pitchFamily="34" charset="0"/>
                <a:ea typeface="+mn-ea"/>
                <a:cs typeface="+mn-cs"/>
              </a:defRPr>
            </a:lvl2pPr>
            <a:lvl3pPr marL="1143000" indent="-228600" algn="l" rtl="0" fontAlgn="base">
              <a:lnSpc>
                <a:spcPct val="90000"/>
              </a:lnSpc>
              <a:spcBef>
                <a:spcPts val="500"/>
              </a:spcBef>
              <a:spcAft>
                <a:spcPct val="0"/>
              </a:spcAft>
              <a:buClr>
                <a:srgbClr val="01CED3"/>
              </a:buClr>
              <a:buFont typeface="Arial" charset="0"/>
              <a:buChar char="•"/>
              <a:defRPr sz="2000" kern="1200">
                <a:solidFill>
                  <a:schemeClr val="tx1"/>
                </a:solidFill>
                <a:latin typeface="Century Gothic" panose="020B0502020202020204" pitchFamily="34" charset="0"/>
                <a:ea typeface="+mn-ea"/>
                <a:cs typeface="+mn-cs"/>
              </a:defRPr>
            </a:lvl3pPr>
            <a:lvl4pPr marL="1600200" indent="-228600" algn="l" rtl="0" fontAlgn="base">
              <a:lnSpc>
                <a:spcPct val="90000"/>
              </a:lnSpc>
              <a:spcBef>
                <a:spcPts val="500"/>
              </a:spcBef>
              <a:spcAft>
                <a:spcPct val="0"/>
              </a:spcAft>
              <a:buClr>
                <a:srgbClr val="01CED3"/>
              </a:buClr>
              <a:buFont typeface="Arial" charset="0"/>
              <a:buChar char="•"/>
              <a:defRPr kern="1200">
                <a:solidFill>
                  <a:schemeClr val="tx1"/>
                </a:solidFill>
                <a:latin typeface="Century Gothic" panose="020B0502020202020204" pitchFamily="34" charset="0"/>
                <a:ea typeface="+mn-ea"/>
                <a:cs typeface="+mn-cs"/>
              </a:defRPr>
            </a:lvl4pPr>
            <a:lvl5pPr marL="2057400" indent="-228600" algn="l" rtl="0" fontAlgn="base">
              <a:lnSpc>
                <a:spcPct val="90000"/>
              </a:lnSpc>
              <a:spcBef>
                <a:spcPts val="500"/>
              </a:spcBef>
              <a:spcAft>
                <a:spcPct val="0"/>
              </a:spcAft>
              <a:buClr>
                <a:srgbClr val="01CED3"/>
              </a:buClr>
              <a:buFont typeface="Arial" charset="0"/>
              <a:buChar char="•"/>
              <a:defRPr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
                <a:srgbClr val="01CED3"/>
              </a:buClr>
              <a:buSzTx/>
              <a:buFont typeface="Arial" charset="0"/>
              <a:buNone/>
              <a:tabLst/>
              <a:defRPr/>
            </a:pPr>
            <a:r>
              <a:rPr kumimoji="0" lang="et-EE" sz="2000" b="0" i="1" u="none" strike="noStrike" kern="1200" cap="none" spc="0" normalizeH="0" baseline="0" noProof="0" dirty="0" smtClean="0">
                <a:ln>
                  <a:noFill/>
                </a:ln>
                <a:solidFill>
                  <a:srgbClr val="495368"/>
                </a:solidFill>
                <a:effectLst/>
                <a:uLnTx/>
                <a:uFillTx/>
                <a:latin typeface="Century Gothic" panose="020B0502020202020204" pitchFamily="34" charset="0"/>
                <a:ea typeface="+mn-ea"/>
                <a:cs typeface="+mn-cs"/>
              </a:rPr>
              <a:t>Projekti </a:t>
            </a:r>
            <a:r>
              <a:rPr kumimoji="0" lang="et-EE" sz="2000" b="0" i="1" u="none" strike="noStrike" kern="1200" cap="none" spc="0" normalizeH="0" baseline="0" noProof="0" dirty="0">
                <a:ln>
                  <a:noFill/>
                </a:ln>
                <a:solidFill>
                  <a:srgbClr val="495368"/>
                </a:solidFill>
                <a:effectLst/>
                <a:uLnTx/>
                <a:uFillTx/>
                <a:latin typeface="Century Gothic" panose="020B0502020202020204" pitchFamily="34" charset="0"/>
                <a:ea typeface="+mn-ea"/>
                <a:cs typeface="+mn-cs"/>
              </a:rPr>
              <a:t>rahastatakse Euroopa Liidu teadus- ja innovatsiooniprogrammist </a:t>
            </a:r>
            <a:r>
              <a:rPr kumimoji="0" lang="et-EE" sz="2000" b="0" i="1" u="none" strike="noStrike" kern="1200" cap="none" spc="0" normalizeH="0" baseline="0" noProof="0" dirty="0" err="1">
                <a:ln>
                  <a:noFill/>
                </a:ln>
                <a:solidFill>
                  <a:srgbClr val="495368"/>
                </a:solidFill>
                <a:effectLst/>
                <a:uLnTx/>
                <a:uFillTx/>
                <a:latin typeface="Century Gothic" panose="020B0502020202020204" pitchFamily="34" charset="0"/>
                <a:ea typeface="+mn-ea"/>
                <a:cs typeface="+mn-cs"/>
              </a:rPr>
              <a:t>Horizon</a:t>
            </a:r>
            <a:r>
              <a:rPr kumimoji="0" lang="et-EE" sz="2000" b="0" i="1" u="none" strike="noStrike" kern="1200" cap="none" spc="0" normalizeH="0" baseline="0" noProof="0" dirty="0">
                <a:ln>
                  <a:noFill/>
                </a:ln>
                <a:solidFill>
                  <a:srgbClr val="495368"/>
                </a:solidFill>
                <a:effectLst/>
                <a:uLnTx/>
                <a:uFillTx/>
                <a:latin typeface="Century Gothic" panose="020B0502020202020204" pitchFamily="34" charset="0"/>
                <a:ea typeface="+mn-ea"/>
                <a:cs typeface="+mn-cs"/>
              </a:rPr>
              <a:t> 2020 toetuslepinguga nr 824330.</a:t>
            </a:r>
            <a:endParaRPr kumimoji="0" lang="en-US" sz="2000" b="0" i="1" u="none" strike="noStrike" kern="1200" cap="none" spc="0" normalizeH="0" baseline="0" noProof="0" dirty="0">
              <a:ln>
                <a:noFill/>
              </a:ln>
              <a:solidFill>
                <a:srgbClr val="495368"/>
              </a:solidFill>
              <a:effectLst/>
              <a:uLnTx/>
              <a:uFillTx/>
              <a:latin typeface="Century Gothic" panose="020B0502020202020204" pitchFamily="34" charset="0"/>
              <a:ea typeface="+mn-ea"/>
              <a:cs typeface="+mn-cs"/>
            </a:endParaRPr>
          </a:p>
          <a:p>
            <a:pPr marL="342900" marR="0" lvl="0" indent="-342900" algn="ctr" defTabSz="914400" rtl="0" eaLnBrk="1" fontAlgn="auto" latinLnBrk="0" hangingPunct="1">
              <a:lnSpc>
                <a:spcPct val="80000"/>
              </a:lnSpc>
              <a:spcBef>
                <a:spcPct val="20000"/>
              </a:spcBef>
              <a:spcAft>
                <a:spcPts val="0"/>
              </a:spcAft>
              <a:buClr>
                <a:srgbClr val="5B9BD5"/>
              </a:buClr>
              <a:buSzPct val="68000"/>
              <a:buFont typeface="Arial" panose="020B0604020202020204" pitchFamily="34" charset="0"/>
              <a:buChar char="•"/>
              <a:tabLst/>
              <a:defRPr/>
            </a:pPr>
            <a:endParaRPr kumimoji="0" lang="en-US" sz="2400" b="0" i="0" u="none" strike="noStrike" kern="1200" cap="none" spc="0" normalizeH="0" baseline="0" noProof="0" dirty="0">
              <a:ln>
                <a:noFill/>
              </a:ln>
              <a:solidFill>
                <a:srgbClr val="495368"/>
              </a:solidFill>
              <a:effectLst/>
              <a:uLnTx/>
              <a:uFillTx/>
              <a:latin typeface="Century Gothic" panose="020B0502020202020204" pitchFamily="34" charset="0"/>
              <a:ea typeface="+mn-ea"/>
              <a:cs typeface="+mn-cs"/>
            </a:endParaRPr>
          </a:p>
          <a:p>
            <a:pPr marL="342900" marR="0" lvl="0" indent="-342900" algn="ctr" defTabSz="914400" rtl="0" eaLnBrk="1" fontAlgn="auto" latinLnBrk="0" hangingPunct="1">
              <a:lnSpc>
                <a:spcPct val="80000"/>
              </a:lnSpc>
              <a:spcBef>
                <a:spcPct val="20000"/>
              </a:spcBef>
              <a:spcAft>
                <a:spcPts val="0"/>
              </a:spcAft>
              <a:buClr>
                <a:srgbClr val="5B9BD5"/>
              </a:buClr>
              <a:buSzPct val="68000"/>
              <a:buFont typeface="Arial" panose="020B0604020202020204" pitchFamily="34" charset="0"/>
              <a:buChar char="•"/>
              <a:tabLst/>
              <a:defRPr/>
            </a:pPr>
            <a:endParaRPr kumimoji="0" lang="en-US" sz="2400" b="0" i="0" u="none" strike="noStrike" kern="1200" cap="none" spc="0" normalizeH="0" baseline="0" noProof="0" dirty="0">
              <a:ln>
                <a:noFill/>
              </a:ln>
              <a:solidFill>
                <a:srgbClr val="495368"/>
              </a:solidFill>
              <a:effectLst/>
              <a:uLnTx/>
              <a:uFillTx/>
              <a:latin typeface="Century Gothic" panose="020B0502020202020204" pitchFamily="34" charset="0"/>
              <a:ea typeface="+mn-ea"/>
              <a:cs typeface="+mn-cs"/>
            </a:endParaRPr>
          </a:p>
          <a:p>
            <a:pPr marL="342900" marR="0" lvl="0" indent="-342900" algn="ctr" defTabSz="914400" rtl="0" eaLnBrk="1" fontAlgn="auto" latinLnBrk="0" hangingPunct="1">
              <a:lnSpc>
                <a:spcPct val="80000"/>
              </a:lnSpc>
              <a:spcBef>
                <a:spcPct val="20000"/>
              </a:spcBef>
              <a:spcAft>
                <a:spcPts val="0"/>
              </a:spcAft>
              <a:buClr>
                <a:srgbClr val="5B9BD5"/>
              </a:buClr>
              <a:buSzPct val="68000"/>
              <a:buFont typeface="Arial" panose="020B0604020202020204" pitchFamily="34" charset="0"/>
              <a:buChar char="•"/>
              <a:tabLst/>
              <a:defRPr/>
            </a:pPr>
            <a:endParaRPr kumimoji="0" lang="en-US" sz="2400" b="0" i="0" u="none" strike="noStrike" kern="1200" cap="none" spc="0" normalizeH="0" baseline="0" noProof="0" dirty="0">
              <a:ln>
                <a:noFill/>
              </a:ln>
              <a:solidFill>
                <a:srgbClr val="49536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915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346960" y="758953"/>
            <a:ext cx="7543800" cy="2750367"/>
          </a:xfrm>
        </p:spPr>
        <p:txBody>
          <a:bodyPr>
            <a:normAutofit/>
          </a:bodyPr>
          <a:lstStyle/>
          <a:p>
            <a:pPr algn="ctr"/>
            <a:r>
              <a:rPr lang="et-EE" sz="6000" dirty="0"/>
              <a:t>Aitäh kuulamast,</a:t>
            </a:r>
            <a:br>
              <a:rPr lang="et-EE" sz="6000" dirty="0"/>
            </a:br>
            <a:r>
              <a:rPr lang="et-EE" sz="6000" dirty="0"/>
              <a:t> oleme paindlikud!</a:t>
            </a:r>
          </a:p>
        </p:txBody>
      </p:sp>
      <p:sp>
        <p:nvSpPr>
          <p:cNvPr id="3" name="Teksti kohatäide 2"/>
          <p:cNvSpPr>
            <a:spLocks noGrp="1"/>
          </p:cNvSpPr>
          <p:nvPr>
            <p:ph type="body" idx="1"/>
          </p:nvPr>
        </p:nvSpPr>
        <p:spPr>
          <a:xfrm>
            <a:off x="2412863" y="4815593"/>
            <a:ext cx="7543800" cy="1143000"/>
          </a:xfrm>
        </p:spPr>
        <p:txBody>
          <a:bodyPr>
            <a:normAutofit/>
          </a:bodyPr>
          <a:lstStyle/>
          <a:p>
            <a:r>
              <a:rPr lang="et-EE" sz="2000" cap="none" dirty="0">
                <a:latin typeface="+mn-lt"/>
              </a:rPr>
              <a:t>Karin Maria Lehtmets</a:t>
            </a:r>
          </a:p>
          <a:p>
            <a:r>
              <a:rPr lang="et-EE" sz="2000" cap="none" dirty="0">
                <a:latin typeface="+mn-lt"/>
              </a:rPr>
              <a:t>Karin.lehtmets@konkurentsiamet.ee</a:t>
            </a:r>
          </a:p>
        </p:txBody>
      </p:sp>
    </p:spTree>
    <p:extLst>
      <p:ext uri="{BB962C8B-B14F-4D97-AF65-F5344CB8AC3E}">
        <p14:creationId xmlns:p14="http://schemas.microsoft.com/office/powerpoint/2010/main" val="22086742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BC84-DF76-4CBB-8C25-1CF459E98D04}"/>
              </a:ext>
            </a:extLst>
          </p:cNvPr>
          <p:cNvSpPr>
            <a:spLocks noGrp="1"/>
          </p:cNvSpPr>
          <p:nvPr>
            <p:ph type="title"/>
          </p:nvPr>
        </p:nvSpPr>
        <p:spPr/>
        <p:txBody>
          <a:bodyPr/>
          <a:lstStyle/>
          <a:p>
            <a:r>
              <a:rPr lang="et-EE" dirty="0" smtClean="0"/>
              <a:t>Paindlikkusturgude visioon ja vajadus põhivõrgu vaatest</a:t>
            </a:r>
            <a:endParaRPr lang="en-US" dirty="0"/>
          </a:p>
        </p:txBody>
      </p:sp>
      <p:sp>
        <p:nvSpPr>
          <p:cNvPr id="3" name="Text Placeholder 2">
            <a:extLst>
              <a:ext uri="{FF2B5EF4-FFF2-40B4-BE49-F238E27FC236}">
                <a16:creationId xmlns:a16="http://schemas.microsoft.com/office/drawing/2014/main" id="{B907193F-3771-4ADB-A04A-840D02EC8094}"/>
              </a:ext>
            </a:extLst>
          </p:cNvPr>
          <p:cNvSpPr>
            <a:spLocks noGrp="1"/>
          </p:cNvSpPr>
          <p:nvPr>
            <p:ph type="body" idx="1"/>
          </p:nvPr>
        </p:nvSpPr>
        <p:spPr/>
        <p:txBody>
          <a:bodyPr/>
          <a:lstStyle/>
          <a:p>
            <a:r>
              <a:rPr lang="et-EE" dirty="0" smtClean="0"/>
              <a:t>Erkki Sapp</a:t>
            </a:r>
            <a:endParaRPr lang="en-US" dirty="0"/>
          </a:p>
          <a:p>
            <a:r>
              <a:rPr lang="et-EE" dirty="0" smtClean="0"/>
              <a:t>Elering</a:t>
            </a:r>
            <a:endParaRPr lang="en-US" dirty="0"/>
          </a:p>
          <a:p>
            <a:endParaRPr lang="en-US" dirty="0"/>
          </a:p>
        </p:txBody>
      </p:sp>
    </p:spTree>
    <p:extLst>
      <p:ext uri="{BB962C8B-B14F-4D97-AF65-F5344CB8AC3E}">
        <p14:creationId xmlns:p14="http://schemas.microsoft.com/office/powerpoint/2010/main" val="23456533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DACD2F-D41B-444F-826D-2A0D131737F8}"/>
              </a:ext>
            </a:extLst>
          </p:cNvPr>
          <p:cNvSpPr>
            <a:spLocks noGrp="1"/>
          </p:cNvSpPr>
          <p:nvPr>
            <p:ph idx="1"/>
          </p:nvPr>
        </p:nvSpPr>
        <p:spPr/>
        <p:txBody>
          <a:bodyPr vert="horz" lIns="91440" tIns="45720" rIns="91440" bIns="45720" rtlCol="0" anchor="t">
            <a:normAutofit/>
          </a:bodyPr>
          <a:lstStyle/>
          <a:p>
            <a:r>
              <a:rPr lang="et-EE" b="1" dirty="0" smtClean="0">
                <a:ea typeface="+mn-lt"/>
                <a:cs typeface="+mn-lt"/>
              </a:rPr>
              <a:t>Lihtsam osalemine erinevatel elektriturgudel</a:t>
            </a:r>
            <a:endParaRPr lang="en-US" b="1" dirty="0">
              <a:ea typeface="+mn-lt"/>
              <a:cs typeface="+mn-lt"/>
            </a:endParaRPr>
          </a:p>
          <a:p>
            <a:pPr lvl="1"/>
            <a:r>
              <a:rPr lang="et-EE" dirty="0" smtClean="0">
                <a:ea typeface="+mn-lt"/>
                <a:cs typeface="+mn-lt"/>
              </a:rPr>
              <a:t>Paindlikkuse pakkumine muutub lihtsamaks</a:t>
            </a:r>
            <a:endParaRPr lang="en-US" dirty="0">
              <a:ea typeface="+mn-lt"/>
              <a:cs typeface="+mn-lt"/>
            </a:endParaRPr>
          </a:p>
          <a:p>
            <a:pPr lvl="1"/>
            <a:r>
              <a:rPr lang="et-EE" dirty="0" smtClean="0">
                <a:ea typeface="+mn-lt"/>
                <a:cs typeface="+mn-lt"/>
              </a:rPr>
              <a:t>Kohaliku paindlikkuse kasutamine muutub võimalikuks</a:t>
            </a:r>
            <a:endParaRPr lang="en-US" dirty="0">
              <a:ea typeface="+mn-lt"/>
              <a:cs typeface="+mn-lt"/>
            </a:endParaRPr>
          </a:p>
          <a:p>
            <a:pPr lvl="1"/>
            <a:r>
              <a:rPr lang="et-EE" dirty="0" smtClean="0">
                <a:ea typeface="+mn-lt"/>
                <a:cs typeface="+mn-lt"/>
              </a:rPr>
              <a:t>Paindlikkuse turule sisenemine muutub lihtsamaks</a:t>
            </a:r>
            <a:endParaRPr lang="en-US" dirty="0">
              <a:cs typeface="Calibri"/>
            </a:endParaRPr>
          </a:p>
          <a:p>
            <a:r>
              <a:rPr lang="et-EE" b="1" dirty="0" smtClean="0">
                <a:ea typeface="+mn-lt"/>
                <a:cs typeface="+mn-lt"/>
              </a:rPr>
              <a:t>Paindlikkusturgude eelduseks on digitaliseerimine, andmete vahetamine ja uued IT platvormid</a:t>
            </a:r>
            <a:endParaRPr lang="en-US" b="1" dirty="0">
              <a:ea typeface="+mn-lt"/>
              <a:cs typeface="+mn-lt"/>
            </a:endParaRPr>
          </a:p>
        </p:txBody>
      </p:sp>
      <p:sp>
        <p:nvSpPr>
          <p:cNvPr id="5" name="Title 4">
            <a:extLst>
              <a:ext uri="{FF2B5EF4-FFF2-40B4-BE49-F238E27FC236}">
                <a16:creationId xmlns:a16="http://schemas.microsoft.com/office/drawing/2014/main" id="{54DC5019-23A0-41C0-BC24-5CAD2BA5278B}"/>
              </a:ext>
            </a:extLst>
          </p:cNvPr>
          <p:cNvSpPr>
            <a:spLocks noGrp="1"/>
          </p:cNvSpPr>
          <p:nvPr>
            <p:ph type="title"/>
          </p:nvPr>
        </p:nvSpPr>
        <p:spPr/>
        <p:txBody>
          <a:bodyPr>
            <a:normAutofit/>
          </a:bodyPr>
          <a:lstStyle/>
          <a:p>
            <a:r>
              <a:rPr lang="et-EE" dirty="0" smtClean="0"/>
              <a:t>Vajadus paindlikkusturgude järgi</a:t>
            </a:r>
            <a:endParaRPr lang="en-US" dirty="0"/>
          </a:p>
        </p:txBody>
      </p:sp>
    </p:spTree>
    <p:extLst>
      <p:ext uri="{BB962C8B-B14F-4D97-AF65-F5344CB8AC3E}">
        <p14:creationId xmlns:p14="http://schemas.microsoft.com/office/powerpoint/2010/main" val="3575770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DACD2F-D41B-444F-826D-2A0D131737F8}"/>
              </a:ext>
            </a:extLst>
          </p:cNvPr>
          <p:cNvSpPr>
            <a:spLocks noGrp="1"/>
          </p:cNvSpPr>
          <p:nvPr>
            <p:ph idx="1"/>
          </p:nvPr>
        </p:nvSpPr>
        <p:spPr/>
        <p:txBody>
          <a:bodyPr vert="horz" lIns="91440" tIns="45720" rIns="91440" bIns="45720" rtlCol="0" anchor="t">
            <a:normAutofit/>
          </a:bodyPr>
          <a:lstStyle/>
          <a:p>
            <a:r>
              <a:rPr lang="et-EE" b="1" dirty="0" smtClean="0">
                <a:ea typeface="+mn-lt"/>
                <a:cs typeface="+mn-lt"/>
              </a:rPr>
              <a:t>Paindlikkuse kasutamine seal, kus selle väärtus on suurim</a:t>
            </a:r>
            <a:endParaRPr lang="en-US" dirty="0"/>
          </a:p>
          <a:p>
            <a:pPr lvl="1"/>
            <a:r>
              <a:rPr lang="et-EE" dirty="0" smtClean="0">
                <a:ea typeface="+mn-lt"/>
                <a:cs typeface="+mn-lt"/>
              </a:rPr>
              <a:t>Paindlikkuse vajadus on kasvav</a:t>
            </a:r>
            <a:endParaRPr lang="en-US" dirty="0">
              <a:cs typeface="Calibri"/>
            </a:endParaRPr>
          </a:p>
          <a:p>
            <a:pPr lvl="1"/>
            <a:r>
              <a:rPr lang="et-EE" dirty="0" smtClean="0">
                <a:ea typeface="+mn-lt"/>
                <a:cs typeface="+mn-lt"/>
              </a:rPr>
              <a:t>Paindlikkuse kasutamine seal, kus selle nõudlus on suurim</a:t>
            </a:r>
            <a:endParaRPr lang="en-US" dirty="0">
              <a:cs typeface="Calibri" panose="020F0502020204030204"/>
            </a:endParaRPr>
          </a:p>
          <a:p>
            <a:pPr lvl="1"/>
            <a:r>
              <a:rPr lang="et-EE" dirty="0" smtClean="0">
                <a:ea typeface="+mn-lt"/>
                <a:cs typeface="+mn-lt"/>
              </a:rPr>
              <a:t>Süsteemi taseme probleeme saab lahendada tsentraliseeritud ressurssidega (sagedus, ebabilanss), samas lokaalseid probleeme saab (ülekoormused, pingeprobleemid) saab lahendada ainult lokaalsete ressurssidega</a:t>
            </a:r>
          </a:p>
          <a:p>
            <a:pPr lvl="1"/>
            <a:r>
              <a:rPr lang="et-EE" dirty="0" smtClean="0">
                <a:ea typeface="+mn-lt"/>
                <a:cs typeface="+mn-lt"/>
              </a:rPr>
              <a:t>Paindlikkuse kasutamisel tuleb jälgida ressursside lokaalseid mõjusid</a:t>
            </a:r>
            <a:endParaRPr lang="en-US" dirty="0">
              <a:cs typeface="Calibri" panose="020F0502020204030204"/>
            </a:endParaRPr>
          </a:p>
          <a:p>
            <a:pPr lvl="1"/>
            <a:r>
              <a:rPr lang="et-EE" dirty="0" smtClean="0">
                <a:ea typeface="+mn-lt"/>
                <a:cs typeface="+mn-lt"/>
              </a:rPr>
              <a:t>Paindlikkusturu disainimisel tuleb jälgida kohaliku paindlikkuse turujõudu</a:t>
            </a:r>
            <a:endParaRPr lang="en-US" b="1" dirty="0">
              <a:ea typeface="+mn-lt"/>
              <a:cs typeface="+mn-lt"/>
            </a:endParaRPr>
          </a:p>
        </p:txBody>
      </p:sp>
      <p:sp>
        <p:nvSpPr>
          <p:cNvPr id="5" name="Title 4">
            <a:extLst>
              <a:ext uri="{FF2B5EF4-FFF2-40B4-BE49-F238E27FC236}">
                <a16:creationId xmlns:a16="http://schemas.microsoft.com/office/drawing/2014/main" id="{54DC5019-23A0-41C0-BC24-5CAD2BA5278B}"/>
              </a:ext>
            </a:extLst>
          </p:cNvPr>
          <p:cNvSpPr>
            <a:spLocks noGrp="1"/>
          </p:cNvSpPr>
          <p:nvPr>
            <p:ph type="title"/>
          </p:nvPr>
        </p:nvSpPr>
        <p:spPr>
          <a:xfrm>
            <a:off x="377890" y="340244"/>
            <a:ext cx="10515600" cy="1325563"/>
          </a:xfrm>
        </p:spPr>
        <p:txBody>
          <a:bodyPr>
            <a:normAutofit/>
          </a:bodyPr>
          <a:lstStyle/>
          <a:p>
            <a:r>
              <a:rPr lang="et-EE" dirty="0"/>
              <a:t>Vajadus paindlikkusturgude </a:t>
            </a:r>
            <a:r>
              <a:rPr lang="et-EE" dirty="0" smtClean="0"/>
              <a:t>järgi (2)</a:t>
            </a:r>
            <a:endParaRPr lang="en-US" dirty="0"/>
          </a:p>
        </p:txBody>
      </p:sp>
    </p:spTree>
    <p:extLst>
      <p:ext uri="{BB962C8B-B14F-4D97-AF65-F5344CB8AC3E}">
        <p14:creationId xmlns:p14="http://schemas.microsoft.com/office/powerpoint/2010/main" val="2549932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EE5D7F-701D-4279-B407-ACBF8502BE73}"/>
              </a:ext>
            </a:extLst>
          </p:cNvPr>
          <p:cNvSpPr>
            <a:spLocks noGrp="1"/>
          </p:cNvSpPr>
          <p:nvPr>
            <p:ph idx="1"/>
          </p:nvPr>
        </p:nvSpPr>
        <p:spPr>
          <a:xfrm>
            <a:off x="838200" y="1825625"/>
            <a:ext cx="11354904" cy="4351338"/>
          </a:xfrm>
        </p:spPr>
        <p:txBody>
          <a:bodyPr vert="horz" lIns="91440" tIns="45720" rIns="91440" bIns="45720" rtlCol="0" anchor="t">
            <a:normAutofit fontScale="92500"/>
          </a:bodyPr>
          <a:lstStyle/>
          <a:p>
            <a:r>
              <a:rPr lang="et-EE" dirty="0" smtClean="0">
                <a:ea typeface="+mn-lt"/>
                <a:cs typeface="+mn-lt"/>
              </a:rPr>
              <a:t>Üks IT platvorm, kust paindlikkuse pakkuja pääseb paljudele elektriturgudele</a:t>
            </a:r>
            <a:endParaRPr lang="en-US" dirty="0"/>
          </a:p>
          <a:p>
            <a:r>
              <a:rPr lang="et-EE" dirty="0" smtClean="0">
                <a:ea typeface="+mn-lt"/>
                <a:cs typeface="+mn-lt"/>
              </a:rPr>
              <a:t>Koordinatsioonimehhanism erinevate elektriturgude vahel</a:t>
            </a:r>
            <a:r>
              <a:rPr lang="en-US" dirty="0" smtClean="0">
                <a:ea typeface="+mn-lt"/>
                <a:cs typeface="+mn-lt"/>
              </a:rPr>
              <a:t>:</a:t>
            </a:r>
            <a:r>
              <a:rPr lang="en-US" dirty="0">
                <a:ea typeface="+mn-lt"/>
                <a:cs typeface="+mn-lt"/>
              </a:rPr>
              <a:t> </a:t>
            </a:r>
            <a:endParaRPr lang="en-US" dirty="0"/>
          </a:p>
          <a:p>
            <a:pPr marL="971550" lvl="1">
              <a:buAutoNum type="arabicPeriod"/>
            </a:pPr>
            <a:r>
              <a:rPr lang="en-US" dirty="0">
                <a:ea typeface="+mn-lt"/>
                <a:cs typeface="+mn-lt"/>
              </a:rPr>
              <a:t> </a:t>
            </a:r>
            <a:r>
              <a:rPr lang="et-EE" dirty="0" smtClean="0">
                <a:ea typeface="+mn-lt"/>
                <a:cs typeface="+mn-lt"/>
              </a:rPr>
              <a:t>Automaatne pakkumine erinevatele järjestikustele turgudele</a:t>
            </a:r>
            <a:endParaRPr lang="en-US" dirty="0">
              <a:cs typeface="Calibri" panose="020F0502020204030204"/>
            </a:endParaRPr>
          </a:p>
          <a:p>
            <a:pPr marL="971550" lvl="1">
              <a:buAutoNum type="arabicPeriod"/>
            </a:pPr>
            <a:r>
              <a:rPr lang="en-US" dirty="0">
                <a:ea typeface="+mn-lt"/>
                <a:cs typeface="+mn-lt"/>
              </a:rPr>
              <a:t> </a:t>
            </a:r>
            <a:r>
              <a:rPr lang="et-EE" dirty="0" smtClean="0">
                <a:ea typeface="+mn-lt"/>
                <a:cs typeface="+mn-lt"/>
              </a:rPr>
              <a:t>Osalemine mitmel turul sama ressursiga</a:t>
            </a:r>
            <a:endParaRPr lang="en-US" dirty="0">
              <a:ea typeface="+mn-lt"/>
              <a:cs typeface="+mn-lt"/>
            </a:endParaRPr>
          </a:p>
          <a:p>
            <a:pPr marL="971550" lvl="1">
              <a:buAutoNum type="arabicPeriod"/>
            </a:pPr>
            <a:r>
              <a:rPr lang="en-US" dirty="0">
                <a:ea typeface="+mn-lt"/>
                <a:cs typeface="+mn-lt"/>
              </a:rPr>
              <a:t> </a:t>
            </a:r>
            <a:r>
              <a:rPr lang="et-EE" dirty="0" smtClean="0">
                <a:ea typeface="+mn-lt"/>
                <a:cs typeface="+mn-lt"/>
              </a:rPr>
              <a:t>Ressursi kirjeldamine parameetritega, mille alusel saab paindlikkuse nõudluse pool paindlikkust osta</a:t>
            </a:r>
            <a:endParaRPr lang="en-US" dirty="0">
              <a:ea typeface="+mn-lt"/>
              <a:cs typeface="+mn-lt"/>
            </a:endParaRPr>
          </a:p>
          <a:p>
            <a:pPr marL="971550" lvl="1">
              <a:buAutoNum type="arabicPeriod"/>
            </a:pPr>
            <a:r>
              <a:rPr lang="en-US" dirty="0">
                <a:ea typeface="+mn-lt"/>
                <a:cs typeface="+mn-lt"/>
              </a:rPr>
              <a:t> </a:t>
            </a:r>
            <a:r>
              <a:rPr lang="et-EE" dirty="0" smtClean="0">
                <a:ea typeface="+mn-lt"/>
                <a:cs typeface="+mn-lt"/>
              </a:rPr>
              <a:t>Paindlikkuse jõudmine turule, kus selle väärtus on suurim</a:t>
            </a:r>
            <a:endParaRPr lang="en-US" dirty="0">
              <a:cs typeface="Calibri" panose="020F0502020204030204"/>
            </a:endParaRPr>
          </a:p>
          <a:p>
            <a:r>
              <a:rPr lang="et-EE" dirty="0" smtClean="0">
                <a:ea typeface="+mn-lt"/>
                <a:cs typeface="+mn-lt"/>
              </a:rPr>
              <a:t>Üks koht informatsiooni jaoks, millistele turgudele saab paindlikkust pakkuda.</a:t>
            </a:r>
          </a:p>
          <a:p>
            <a:r>
              <a:rPr lang="et-EE" dirty="0" smtClean="0">
                <a:ea typeface="+mn-lt"/>
                <a:cs typeface="+mn-lt"/>
              </a:rPr>
              <a:t>Kauplemisandmed efektiivseks hinna otsimiseks (</a:t>
            </a:r>
            <a:r>
              <a:rPr lang="et-EE" dirty="0" err="1" smtClean="0">
                <a:ea typeface="+mn-lt"/>
                <a:cs typeface="+mn-lt"/>
              </a:rPr>
              <a:t>price</a:t>
            </a:r>
            <a:r>
              <a:rPr lang="et-EE" dirty="0" smtClean="0">
                <a:ea typeface="+mn-lt"/>
                <a:cs typeface="+mn-lt"/>
              </a:rPr>
              <a:t> </a:t>
            </a:r>
            <a:r>
              <a:rPr lang="et-EE" dirty="0" err="1" smtClean="0">
                <a:ea typeface="+mn-lt"/>
                <a:cs typeface="+mn-lt"/>
              </a:rPr>
              <a:t>discovery</a:t>
            </a:r>
            <a:r>
              <a:rPr lang="et-EE" dirty="0" smtClean="0">
                <a:ea typeface="+mn-lt"/>
                <a:cs typeface="+mn-lt"/>
              </a:rPr>
              <a:t>)</a:t>
            </a:r>
            <a:endParaRPr lang="en-US" dirty="0"/>
          </a:p>
          <a:p>
            <a:r>
              <a:rPr lang="et-EE" dirty="0" smtClean="0">
                <a:ea typeface="+mn-lt"/>
                <a:cs typeface="+mn-lt"/>
              </a:rPr>
              <a:t>Platvormi neutraalsus erinevate turgude ja osapoolte suhtes</a:t>
            </a:r>
            <a:endParaRPr lang="en-US" dirty="0"/>
          </a:p>
          <a:p>
            <a:endParaRPr lang="en-US" b="1" dirty="0">
              <a:cs typeface="Calibri"/>
            </a:endParaRPr>
          </a:p>
        </p:txBody>
      </p:sp>
      <p:sp>
        <p:nvSpPr>
          <p:cNvPr id="5" name="Title 4">
            <a:extLst>
              <a:ext uri="{FF2B5EF4-FFF2-40B4-BE49-F238E27FC236}">
                <a16:creationId xmlns:a16="http://schemas.microsoft.com/office/drawing/2014/main" id="{1CBC8CC3-681C-411D-8569-819C3BE2B675}"/>
              </a:ext>
            </a:extLst>
          </p:cNvPr>
          <p:cNvSpPr>
            <a:spLocks noGrp="1"/>
          </p:cNvSpPr>
          <p:nvPr>
            <p:ph type="title"/>
          </p:nvPr>
        </p:nvSpPr>
        <p:spPr/>
        <p:txBody>
          <a:bodyPr>
            <a:normAutofit/>
          </a:bodyPr>
          <a:lstStyle/>
          <a:p>
            <a:r>
              <a:rPr lang="et-EE" dirty="0" smtClean="0">
                <a:cs typeface="Calibri Light"/>
              </a:rPr>
              <a:t>Mis on paindlikkusturg?</a:t>
            </a:r>
            <a:endParaRPr lang="en-US" dirty="0"/>
          </a:p>
        </p:txBody>
      </p:sp>
    </p:spTree>
    <p:extLst>
      <p:ext uri="{BB962C8B-B14F-4D97-AF65-F5344CB8AC3E}">
        <p14:creationId xmlns:p14="http://schemas.microsoft.com/office/powerpoint/2010/main" val="3233574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EE5D7F-701D-4279-B407-ACBF8502BE73}"/>
              </a:ext>
            </a:extLst>
          </p:cNvPr>
          <p:cNvSpPr>
            <a:spLocks noGrp="1"/>
          </p:cNvSpPr>
          <p:nvPr>
            <p:ph idx="1"/>
          </p:nvPr>
        </p:nvSpPr>
        <p:spPr/>
        <p:txBody>
          <a:bodyPr vert="horz" lIns="91440" tIns="45720" rIns="91440" bIns="45720" rtlCol="0" anchor="t">
            <a:normAutofit/>
          </a:bodyPr>
          <a:lstStyle/>
          <a:p>
            <a:pPr marL="514350" indent="-514350"/>
            <a:r>
              <a:rPr lang="et-EE" dirty="0" smtClean="0">
                <a:ea typeface="+mn-lt"/>
                <a:cs typeface="+mn-lt"/>
              </a:rPr>
              <a:t>See ei ole täiendav turg või toode.</a:t>
            </a:r>
            <a:endParaRPr lang="en-US" dirty="0">
              <a:ea typeface="+mn-lt"/>
              <a:cs typeface="+mn-lt"/>
            </a:endParaRPr>
          </a:p>
          <a:p>
            <a:pPr marL="514350" indent="-514350"/>
            <a:r>
              <a:rPr lang="et-EE" dirty="0" smtClean="0">
                <a:ea typeface="+mn-lt"/>
                <a:cs typeface="+mn-lt"/>
              </a:rPr>
              <a:t>Bilansihalduse tööriist</a:t>
            </a:r>
          </a:p>
          <a:p>
            <a:pPr marL="514350" indent="-514350"/>
            <a:r>
              <a:rPr lang="et-EE" dirty="0" smtClean="0">
                <a:ea typeface="+mn-lt"/>
                <a:cs typeface="+mn-lt"/>
              </a:rPr>
              <a:t>Paindlikkuse pakkuja või ostja</a:t>
            </a:r>
            <a:endParaRPr lang="en-US" dirty="0">
              <a:ea typeface="+mn-lt"/>
              <a:cs typeface="+mn-lt"/>
            </a:endParaRPr>
          </a:p>
          <a:p>
            <a:pPr marL="514350" indent="-514350"/>
            <a:r>
              <a:rPr lang="et-EE" dirty="0" smtClean="0">
                <a:ea typeface="+mn-lt"/>
                <a:cs typeface="+mn-lt"/>
              </a:rPr>
              <a:t>Andmeladu</a:t>
            </a:r>
            <a:endParaRPr lang="en-US" dirty="0">
              <a:ea typeface="+mn-lt"/>
              <a:cs typeface="+mn-lt"/>
            </a:endParaRPr>
          </a:p>
        </p:txBody>
      </p:sp>
      <p:sp>
        <p:nvSpPr>
          <p:cNvPr id="5" name="Title 4">
            <a:extLst>
              <a:ext uri="{FF2B5EF4-FFF2-40B4-BE49-F238E27FC236}">
                <a16:creationId xmlns:a16="http://schemas.microsoft.com/office/drawing/2014/main" id="{1CBC8CC3-681C-411D-8569-819C3BE2B675}"/>
              </a:ext>
            </a:extLst>
          </p:cNvPr>
          <p:cNvSpPr>
            <a:spLocks noGrp="1"/>
          </p:cNvSpPr>
          <p:nvPr>
            <p:ph type="title"/>
          </p:nvPr>
        </p:nvSpPr>
        <p:spPr/>
        <p:txBody>
          <a:bodyPr>
            <a:normAutofit/>
          </a:bodyPr>
          <a:lstStyle/>
          <a:p>
            <a:r>
              <a:rPr lang="et-EE" dirty="0" smtClean="0">
                <a:cs typeface="Calibri Light"/>
              </a:rPr>
              <a:t>Mis paindlikkusturg EI ole?</a:t>
            </a:r>
            <a:endParaRPr lang="en-US" dirty="0"/>
          </a:p>
        </p:txBody>
      </p:sp>
    </p:spTree>
    <p:extLst>
      <p:ext uri="{BB962C8B-B14F-4D97-AF65-F5344CB8AC3E}">
        <p14:creationId xmlns:p14="http://schemas.microsoft.com/office/powerpoint/2010/main" val="3042380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t-EE" dirty="0" smtClean="0"/>
              <a:t>Manuaalselt käivitatav sagedusreserv (</a:t>
            </a:r>
            <a:r>
              <a:rPr lang="et-EE" dirty="0" err="1" smtClean="0"/>
              <a:t>mFRR</a:t>
            </a:r>
            <a:r>
              <a:rPr lang="et-EE" dirty="0" smtClean="0"/>
              <a:t>)</a:t>
            </a:r>
          </a:p>
          <a:p>
            <a:r>
              <a:rPr lang="et-EE" dirty="0" smtClean="0"/>
              <a:t>Automaatselt </a:t>
            </a:r>
            <a:r>
              <a:rPr lang="et-EE" dirty="0"/>
              <a:t>käivitatav sagedusreserv </a:t>
            </a:r>
            <a:r>
              <a:rPr lang="et-EE" dirty="0" smtClean="0"/>
              <a:t>(</a:t>
            </a:r>
            <a:r>
              <a:rPr lang="et-EE" dirty="0" err="1" smtClean="0"/>
              <a:t>aFRR</a:t>
            </a:r>
            <a:r>
              <a:rPr lang="et-EE" dirty="0"/>
              <a:t>)</a:t>
            </a:r>
          </a:p>
          <a:p>
            <a:r>
              <a:rPr lang="et-EE" dirty="0" smtClean="0"/>
              <a:t>Primaarreserv (FCR)</a:t>
            </a:r>
          </a:p>
          <a:p>
            <a:r>
              <a:rPr lang="et-EE" dirty="0" smtClean="0"/>
              <a:t>Võrguinvesteeringute edasilükkamise tooted</a:t>
            </a:r>
          </a:p>
          <a:p>
            <a:r>
              <a:rPr lang="et-EE" dirty="0" smtClean="0"/>
              <a:t>Võrgupiirangute juhtimise tooted</a:t>
            </a:r>
          </a:p>
          <a:p>
            <a:r>
              <a:rPr lang="et-EE" dirty="0" smtClean="0"/>
              <a:t>Paindliku liitumisega seotud paindlikkuse tooted</a:t>
            </a:r>
          </a:p>
          <a:p>
            <a:r>
              <a:rPr lang="et-EE" dirty="0" smtClean="0"/>
              <a:t>Päevasisene turuosaliste vaheline kauplemine (XBID)</a:t>
            </a:r>
          </a:p>
        </p:txBody>
      </p:sp>
      <p:sp>
        <p:nvSpPr>
          <p:cNvPr id="3" name="Title 2"/>
          <p:cNvSpPr>
            <a:spLocks noGrp="1"/>
          </p:cNvSpPr>
          <p:nvPr>
            <p:ph type="title"/>
          </p:nvPr>
        </p:nvSpPr>
        <p:spPr/>
        <p:txBody>
          <a:bodyPr/>
          <a:lstStyle/>
          <a:p>
            <a:r>
              <a:rPr lang="et-EE" dirty="0" smtClean="0"/>
              <a:t>Eeldatavad paindlikkusturu tooted</a:t>
            </a:r>
            <a:endParaRPr lang="en-GB" dirty="0"/>
          </a:p>
        </p:txBody>
      </p:sp>
    </p:spTree>
    <p:extLst>
      <p:ext uri="{BB962C8B-B14F-4D97-AF65-F5344CB8AC3E}">
        <p14:creationId xmlns:p14="http://schemas.microsoft.com/office/powerpoint/2010/main" val="4304466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rot="2196710">
            <a:off x="10713751" y="355787"/>
            <a:ext cx="17577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a:ea typeface="+mn-ea"/>
                <a:cs typeface="+mn-cs"/>
              </a:rPr>
              <a:t>DRAFT</a:t>
            </a:r>
            <a:r>
              <a:rPr kumimoji="0" lang="en-US" sz="2000" b="0" i="0" u="none" strike="noStrike" kern="1200" cap="none" spc="0" normalizeH="0" baseline="0" noProof="0">
                <a:ln>
                  <a:noFill/>
                </a:ln>
                <a:solidFill>
                  <a:srgbClr val="FF0000"/>
                </a:solidFill>
                <a:effectLst/>
                <a:uLnTx/>
                <a:uFillTx/>
                <a:latin typeface="Arial"/>
                <a:ea typeface="+mn-ea"/>
                <a:cs typeface="+mn-cs"/>
              </a:rPr>
              <a:t> </a:t>
            </a:r>
          </a:p>
        </p:txBody>
      </p:sp>
      <p:sp>
        <p:nvSpPr>
          <p:cNvPr id="25" name="Vuokaaviosymboli: Magneettilevy 25"/>
          <p:cNvSpPr/>
          <p:nvPr/>
        </p:nvSpPr>
        <p:spPr>
          <a:xfrm>
            <a:off x="172724" y="5125923"/>
            <a:ext cx="3401469" cy="1476762"/>
          </a:xfrm>
          <a:prstGeom prst="flowChartMagneticDisk">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Resource interface platforms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Plug-n-play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23" name="Vuokaaviosymboli: Magneettilevy 25"/>
          <p:cNvSpPr/>
          <p:nvPr/>
        </p:nvSpPr>
        <p:spPr>
          <a:xfrm>
            <a:off x="210548" y="5184834"/>
            <a:ext cx="3401469" cy="1476762"/>
          </a:xfrm>
          <a:prstGeom prst="flowChartMagneticDisk">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Resource interface platforms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Plug-n-play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2" name="Otsikko 1"/>
          <p:cNvSpPr>
            <a:spLocks noGrp="1"/>
          </p:cNvSpPr>
          <p:nvPr>
            <p:ph type="title"/>
          </p:nvPr>
        </p:nvSpPr>
        <p:spPr>
          <a:xfrm>
            <a:off x="350802" y="324000"/>
            <a:ext cx="11373436" cy="971279"/>
          </a:xfrm>
        </p:spPr>
        <p:txBody>
          <a:bodyPr/>
          <a:lstStyle/>
          <a:p>
            <a:r>
              <a:rPr lang="en-US" sz="1200" dirty="0">
                <a:solidFill>
                  <a:schemeClr val="accent1"/>
                </a:solidFill>
              </a:rPr>
              <a:t> </a:t>
            </a:r>
            <a:r>
              <a:rPr lang="et-EE" sz="3200" dirty="0" smtClean="0"/>
              <a:t>Arhitektuuri visioon</a:t>
            </a:r>
            <a:endParaRPr lang="en-US" sz="2400" b="0" dirty="0"/>
          </a:p>
        </p:txBody>
      </p:sp>
      <p:sp>
        <p:nvSpPr>
          <p:cNvPr id="7" name="Suorakulmio 6"/>
          <p:cNvSpPr/>
          <p:nvPr/>
        </p:nvSpPr>
        <p:spPr>
          <a:xfrm>
            <a:off x="2172223" y="2427075"/>
            <a:ext cx="2001844" cy="207832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10" name="Suorakulmio 9"/>
          <p:cNvSpPr/>
          <p:nvPr/>
        </p:nvSpPr>
        <p:spPr>
          <a:xfrm>
            <a:off x="4763322" y="2935831"/>
            <a:ext cx="3498092" cy="167621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TSO/DSO joint coordination platform</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Interface for ancillary service markets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Resource impact check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Suorakulmio 10"/>
          <p:cNvSpPr/>
          <p:nvPr/>
        </p:nvSpPr>
        <p:spPr>
          <a:xfrm>
            <a:off x="9196698" y="2074192"/>
            <a:ext cx="2809454" cy="6805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Balance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12" name="Suorakulmio 11"/>
          <p:cNvSpPr/>
          <p:nvPr/>
        </p:nvSpPr>
        <p:spPr>
          <a:xfrm>
            <a:off x="9196698" y="3011457"/>
            <a:ext cx="2809454" cy="9000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TSO congestion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Transparency of short and long term redispatch 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13" name="Suorakulmio 12"/>
          <p:cNvSpPr/>
          <p:nvPr/>
        </p:nvSpPr>
        <p:spPr>
          <a:xfrm>
            <a:off x="9228312" y="1085618"/>
            <a:ext cx="2777840" cy="6678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Wholesale market trading</a:t>
            </a:r>
          </a:p>
        </p:txBody>
      </p:sp>
      <p:sp>
        <p:nvSpPr>
          <p:cNvPr id="48" name="Suorakulmio 47"/>
          <p:cNvSpPr/>
          <p:nvPr/>
        </p:nvSpPr>
        <p:spPr>
          <a:xfrm>
            <a:off x="198402" y="2706657"/>
            <a:ext cx="1363940" cy="163769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sp>
        <p:nvSpPr>
          <p:cNvPr id="26" name="Vuokaaviosymboli: Magneettilevy 25"/>
          <p:cNvSpPr/>
          <p:nvPr/>
        </p:nvSpPr>
        <p:spPr>
          <a:xfrm>
            <a:off x="4710583" y="5019761"/>
            <a:ext cx="2343250" cy="1677112"/>
          </a:xfrm>
          <a:prstGeom prst="flowChartMagneticDisk">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Flex resource register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Visibility to resources </a:t>
            </a: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Settlement of aggregated bids</a:t>
            </a: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rial"/>
              <a:ea typeface="+mn-ea"/>
              <a:cs typeface="Arial"/>
            </a:endParaRPr>
          </a:p>
        </p:txBody>
      </p:sp>
      <p:sp>
        <p:nvSpPr>
          <p:cNvPr id="71" name="Vuokaaviosymboli: Magneettilevy 70"/>
          <p:cNvSpPr/>
          <p:nvPr/>
        </p:nvSpPr>
        <p:spPr>
          <a:xfrm>
            <a:off x="7341704" y="5037987"/>
            <a:ext cx="2221401" cy="1658886"/>
          </a:xfrm>
          <a:prstGeom prst="flowChartMagneticDisk">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Datahub</a:t>
            </a:r>
            <a:endParaRPr kumimoji="0" lang="en-US" sz="1600" b="1" i="0" u="none" strike="noStrike" kern="1200" cap="none" spc="0" normalizeH="0" baseline="0" noProof="0">
              <a:ln>
                <a:noFill/>
              </a:ln>
              <a:solidFill>
                <a:prstClr val="white"/>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Metadata of flex resources</a:t>
            </a:r>
            <a:endParaRPr kumimoji="0" lang="en-US" sz="1400" b="0" i="0" u="none" strike="noStrike" kern="1200" cap="none" spc="0" normalizeH="0" baseline="0" noProof="0">
              <a:ln>
                <a:noFill/>
              </a:ln>
              <a:solidFill>
                <a:prstClr val="white"/>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Final settlement</a:t>
            </a:r>
            <a:endParaRPr kumimoji="0" lang="en-US" sz="1400" b="0" i="0" u="none" strike="noStrike" kern="1200" cap="none" spc="0" normalizeH="0" baseline="0" noProof="0">
              <a:ln>
                <a:noFill/>
              </a:ln>
              <a:solidFill>
                <a:prstClr val="white"/>
              </a:solidFill>
              <a:effectLst/>
              <a:uLnTx/>
              <a:uFillTx/>
              <a:latin typeface="Arial"/>
              <a:ea typeface="+mn-ea"/>
              <a:cs typeface="Arial"/>
            </a:endParaRPr>
          </a:p>
        </p:txBody>
      </p:sp>
      <p:sp>
        <p:nvSpPr>
          <p:cNvPr id="3" name="Tekstiruutu 2"/>
          <p:cNvSpPr txBox="1"/>
          <p:nvPr/>
        </p:nvSpPr>
        <p:spPr>
          <a:xfrm>
            <a:off x="452289" y="1707836"/>
            <a:ext cx="28297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E5660"/>
                </a:solidFill>
                <a:effectLst/>
                <a:uLnTx/>
                <a:uFillTx/>
                <a:latin typeface="Arial"/>
                <a:ea typeface="+mn-ea"/>
                <a:cs typeface="+mn-cs"/>
              </a:rPr>
              <a:t>Competitive domain</a:t>
            </a:r>
          </a:p>
        </p:txBody>
      </p:sp>
      <p:sp>
        <p:nvSpPr>
          <p:cNvPr id="4" name="Tekstiruutu 3"/>
          <p:cNvSpPr txBox="1"/>
          <p:nvPr/>
        </p:nvSpPr>
        <p:spPr>
          <a:xfrm>
            <a:off x="9846905" y="5654021"/>
            <a:ext cx="2302430"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E5660"/>
                </a:solidFill>
                <a:effectLst/>
                <a:uLnTx/>
                <a:uFillTx/>
                <a:latin typeface="Arial"/>
                <a:ea typeface="+mn-ea"/>
                <a:cs typeface="+mn-cs"/>
              </a:rPr>
              <a:t>Regulated domain</a:t>
            </a:r>
          </a:p>
        </p:txBody>
      </p:sp>
      <p:sp>
        <p:nvSpPr>
          <p:cNvPr id="19" name="Suorakulmio 18"/>
          <p:cNvSpPr/>
          <p:nvPr/>
        </p:nvSpPr>
        <p:spPr>
          <a:xfrm>
            <a:off x="350802" y="2859057"/>
            <a:ext cx="1363940" cy="16376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sp>
        <p:nvSpPr>
          <p:cNvPr id="20" name="Suorakulmio 19"/>
          <p:cNvSpPr/>
          <p:nvPr/>
        </p:nvSpPr>
        <p:spPr>
          <a:xfrm>
            <a:off x="503202" y="3011457"/>
            <a:ext cx="1363940" cy="163769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Flexibility service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Chooses its market operator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sp>
        <p:nvSpPr>
          <p:cNvPr id="24" name="Suorakulmio 23"/>
          <p:cNvSpPr/>
          <p:nvPr/>
        </p:nvSpPr>
        <p:spPr>
          <a:xfrm>
            <a:off x="2324623" y="2596407"/>
            <a:ext cx="2001844" cy="21799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Market operators' platforms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Market participants' "single point of contact" towards multiple markets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9" name="Suora yhdysviiva 8"/>
          <p:cNvCxnSpPr/>
          <p:nvPr/>
        </p:nvCxnSpPr>
        <p:spPr>
          <a:xfrm>
            <a:off x="4614338" y="1931001"/>
            <a:ext cx="7676134" cy="0"/>
          </a:xfrm>
          <a:prstGeom prst="line">
            <a:avLst/>
          </a:prstGeom>
          <a:ln w="28575">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7" name="Suora yhdysviiva 26"/>
          <p:cNvCxnSpPr/>
          <p:nvPr/>
        </p:nvCxnSpPr>
        <p:spPr>
          <a:xfrm flipH="1">
            <a:off x="4478867" y="2001110"/>
            <a:ext cx="135471" cy="4713534"/>
          </a:xfrm>
          <a:prstGeom prst="line">
            <a:avLst/>
          </a:prstGeom>
          <a:ln w="28575">
            <a:solidFill>
              <a:schemeClr val="accent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0" name="Suorakulmio 29"/>
          <p:cNvSpPr/>
          <p:nvPr/>
        </p:nvSpPr>
        <p:spPr>
          <a:xfrm>
            <a:off x="9186728" y="4089021"/>
            <a:ext cx="2861007" cy="693561"/>
          </a:xfrm>
          <a:prstGeom prst="rect">
            <a:avLst/>
          </a:prstGeom>
          <a:solidFill>
            <a:srgbClr val="203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DSO congestion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As above</a:t>
            </a:r>
          </a:p>
        </p:txBody>
      </p:sp>
      <p:sp>
        <p:nvSpPr>
          <p:cNvPr id="22" name="Vuokaaviosymboli: Magneettilevy 25"/>
          <p:cNvSpPr/>
          <p:nvPr/>
        </p:nvSpPr>
        <p:spPr>
          <a:xfrm>
            <a:off x="266640" y="5242676"/>
            <a:ext cx="3401469" cy="1476762"/>
          </a:xfrm>
          <a:prstGeom prst="flowChartMagneticDisk">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E5660"/>
                </a:solidFill>
                <a:effectLst/>
                <a:uLnTx/>
                <a:uFillTx/>
                <a:latin typeface="Arial"/>
                <a:ea typeface="+mn-ea"/>
                <a:cs typeface="+mn-cs"/>
              </a:rPr>
              <a:t>Data sharing platforms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E5660"/>
                </a:solidFill>
                <a:effectLst/>
                <a:uLnTx/>
                <a:uFillTx/>
                <a:latin typeface="Arial"/>
                <a:ea typeface="+mn-ea"/>
                <a:cs typeface="+mn-cs"/>
              </a:rPr>
              <a:t>Resource interface platforms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E5660"/>
                </a:solidFill>
                <a:effectLst/>
                <a:uLnTx/>
                <a:uFillTx/>
                <a:latin typeface="Arial"/>
                <a:ea typeface="+mn-ea"/>
                <a:cs typeface="+mn-cs"/>
              </a:rPr>
              <a:t>Plug-n-play connectivity to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83283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BC84-DF76-4CBB-8C25-1CF459E98D04}"/>
              </a:ext>
            </a:extLst>
          </p:cNvPr>
          <p:cNvSpPr>
            <a:spLocks noGrp="1"/>
          </p:cNvSpPr>
          <p:nvPr>
            <p:ph type="title"/>
          </p:nvPr>
        </p:nvSpPr>
        <p:spPr/>
        <p:txBody>
          <a:bodyPr/>
          <a:lstStyle/>
          <a:p>
            <a:r>
              <a:rPr lang="et-EE" dirty="0"/>
              <a:t>Paindlikkusturu vajadus jaotusvõrgu vaatest</a:t>
            </a:r>
            <a:endParaRPr lang="en-US" dirty="0"/>
          </a:p>
        </p:txBody>
      </p:sp>
      <p:sp>
        <p:nvSpPr>
          <p:cNvPr id="3" name="Text Placeholder 2">
            <a:extLst>
              <a:ext uri="{FF2B5EF4-FFF2-40B4-BE49-F238E27FC236}">
                <a16:creationId xmlns:a16="http://schemas.microsoft.com/office/drawing/2014/main" id="{B907193F-3771-4ADB-A04A-840D02EC8094}"/>
              </a:ext>
            </a:extLst>
          </p:cNvPr>
          <p:cNvSpPr>
            <a:spLocks noGrp="1"/>
          </p:cNvSpPr>
          <p:nvPr>
            <p:ph type="body" idx="1"/>
          </p:nvPr>
        </p:nvSpPr>
        <p:spPr/>
        <p:txBody>
          <a:bodyPr/>
          <a:lstStyle/>
          <a:p>
            <a:r>
              <a:rPr lang="et-EE" dirty="0"/>
              <a:t>Rasmus Armas</a:t>
            </a:r>
            <a:endParaRPr lang="en-US" dirty="0"/>
          </a:p>
          <a:p>
            <a:r>
              <a:rPr lang="et-EE" dirty="0"/>
              <a:t>Elektrilevi</a:t>
            </a:r>
            <a:endParaRPr lang="en-US" dirty="0"/>
          </a:p>
          <a:p>
            <a:endParaRPr lang="en-US" dirty="0"/>
          </a:p>
        </p:txBody>
      </p:sp>
    </p:spTree>
    <p:extLst>
      <p:ext uri="{BB962C8B-B14F-4D97-AF65-F5344CB8AC3E}">
        <p14:creationId xmlns:p14="http://schemas.microsoft.com/office/powerpoint/2010/main" val="2170876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127104-B5E4-446E-815A-DD6829880C41}"/>
              </a:ext>
            </a:extLst>
          </p:cNvPr>
          <p:cNvPicPr>
            <a:picLocks noChangeAspect="1"/>
          </p:cNvPicPr>
          <p:nvPr/>
        </p:nvPicPr>
        <p:blipFill>
          <a:blip r:embed="rId3"/>
          <a:stretch>
            <a:fillRect/>
          </a:stretch>
        </p:blipFill>
        <p:spPr>
          <a:xfrm>
            <a:off x="0" y="0"/>
            <a:ext cx="9886912" cy="6858000"/>
          </a:xfrm>
          <a:prstGeom prst="rect">
            <a:avLst/>
          </a:prstGeom>
        </p:spPr>
      </p:pic>
      <p:pic>
        <p:nvPicPr>
          <p:cNvPr id="8" name="Picture 7" descr="Left_logo_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2_white_right.png"/>
          <p:cNvPicPr>
            <a:picLocks noChangeAspect="1"/>
          </p:cNvPicPr>
          <p:nvPr/>
        </p:nvPicPr>
        <p:blipFill rotWithShape="1">
          <a:blip r:embed="rId5">
            <a:extLst>
              <a:ext uri="{28A0092B-C50C-407E-A947-70E740481C1C}">
                <a14:useLocalDpi xmlns:a14="http://schemas.microsoft.com/office/drawing/2010/main" val="0"/>
              </a:ext>
            </a:extLst>
          </a:blip>
          <a:srcRect r="19249"/>
          <a:stretch/>
        </p:blipFill>
        <p:spPr>
          <a:xfrm>
            <a:off x="2346896" y="0"/>
            <a:ext cx="9845105" cy="6858000"/>
          </a:xfrm>
          <a:prstGeom prst="rect">
            <a:avLst/>
          </a:prstGeom>
        </p:spPr>
      </p:pic>
      <p:sp>
        <p:nvSpPr>
          <p:cNvPr id="11" name="Title 14"/>
          <p:cNvSpPr>
            <a:spLocks noGrp="1"/>
          </p:cNvSpPr>
          <p:nvPr>
            <p:ph type="title"/>
          </p:nvPr>
        </p:nvSpPr>
        <p:spPr>
          <a:xfrm>
            <a:off x="8356259" y="3930108"/>
            <a:ext cx="3475677" cy="2655384"/>
          </a:xfrm>
        </p:spPr>
        <p:txBody>
          <a:bodyPr anchor="ctr"/>
          <a:lstStyle/>
          <a:p>
            <a:r>
              <a:rPr lang="et-EE" dirty="0" err="1"/>
              <a:t>hajatootmine</a:t>
            </a:r>
            <a:endParaRPr lang="en-US" dirty="0">
              <a:solidFill>
                <a:schemeClr val="tx1">
                  <a:lumMod val="95000"/>
                  <a:lumOff val="5000"/>
                </a:schemeClr>
              </a:solidFill>
            </a:endParaRPr>
          </a:p>
        </p:txBody>
      </p:sp>
      <p:pic>
        <p:nvPicPr>
          <p:cNvPr id="6" name="Picture 5">
            <a:extLst>
              <a:ext uri="{FF2B5EF4-FFF2-40B4-BE49-F238E27FC236}">
                <a16:creationId xmlns:a16="http://schemas.microsoft.com/office/drawing/2014/main" id="{4105023F-C6ED-4233-98D2-6F9FFC7A2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8010" y="94742"/>
            <a:ext cx="1502614" cy="826913"/>
          </a:xfrm>
          <a:prstGeom prst="rect">
            <a:avLst/>
          </a:prstGeom>
        </p:spPr>
      </p:pic>
    </p:spTree>
    <p:extLst>
      <p:ext uri="{BB962C8B-B14F-4D97-AF65-F5344CB8AC3E}">
        <p14:creationId xmlns:p14="http://schemas.microsoft.com/office/powerpoint/2010/main" val="19459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CC00C7-C81C-411E-B15E-C4F927B2D9D8}"/>
              </a:ext>
            </a:extLst>
          </p:cNvPr>
          <p:cNvSpPr>
            <a:spLocks noGrp="1"/>
          </p:cNvSpPr>
          <p:nvPr>
            <p:ph idx="1"/>
          </p:nvPr>
        </p:nvSpPr>
        <p:spPr>
          <a:xfrm>
            <a:off x="436207" y="1999249"/>
            <a:ext cx="11683482" cy="4351338"/>
          </a:xfrm>
        </p:spPr>
        <p:txBody>
          <a:bodyPr vert="horz" lIns="91440" tIns="45720" rIns="91440" bIns="45720" rtlCol="0" anchor="t">
            <a:normAutofit/>
          </a:bodyPr>
          <a:lstStyle/>
          <a:p>
            <a:r>
              <a:rPr lang="et-EE" sz="2400" dirty="0" smtClean="0"/>
              <a:t>Avasõnad: </a:t>
            </a:r>
            <a:r>
              <a:rPr lang="et-EE" sz="1900" dirty="0" smtClean="0"/>
              <a:t>Dagmar Ilp, </a:t>
            </a:r>
            <a:r>
              <a:rPr lang="et-EE" sz="1900" dirty="0" err="1" smtClean="0"/>
              <a:t>Elering</a:t>
            </a:r>
            <a:endParaRPr lang="en-US" sz="1900" dirty="0"/>
          </a:p>
          <a:p>
            <a:r>
              <a:rPr lang="et-EE" sz="2400" dirty="0"/>
              <a:t>Tuleviku elektrisüsteem ja Puhta Energia Pakett: </a:t>
            </a:r>
            <a:r>
              <a:rPr lang="et-EE" sz="1900" dirty="0" smtClean="0"/>
              <a:t>Karin Maria Lehtmets, Konkurentsiamet</a:t>
            </a:r>
            <a:endParaRPr lang="en-US" sz="1900" dirty="0">
              <a:cs typeface="Calibri"/>
            </a:endParaRPr>
          </a:p>
          <a:p>
            <a:r>
              <a:rPr lang="et-EE" sz="2400" dirty="0"/>
              <a:t>Paindlikkusturgude visioon: </a:t>
            </a:r>
            <a:r>
              <a:rPr lang="et-EE" sz="1900" dirty="0" smtClean="0"/>
              <a:t>Erkki Sapp, </a:t>
            </a:r>
            <a:r>
              <a:rPr lang="et-EE" sz="1900" dirty="0" err="1" smtClean="0"/>
              <a:t>Elering</a:t>
            </a:r>
            <a:endParaRPr lang="et-EE" sz="1900" dirty="0" smtClean="0"/>
          </a:p>
          <a:p>
            <a:r>
              <a:rPr lang="et-EE" sz="2400" dirty="0"/>
              <a:t>Paindlikkusturu vajalikkus </a:t>
            </a:r>
            <a:r>
              <a:rPr lang="et-EE" sz="2400" dirty="0" smtClean="0"/>
              <a:t>põhivõrgu vaatest</a:t>
            </a:r>
            <a:r>
              <a:rPr lang="et-EE" sz="2400" dirty="0"/>
              <a:t>: </a:t>
            </a:r>
            <a:r>
              <a:rPr lang="et-EE" sz="1900" dirty="0" smtClean="0"/>
              <a:t>Erkki</a:t>
            </a:r>
            <a:r>
              <a:rPr lang="en-US" sz="1900" dirty="0"/>
              <a:t> </a:t>
            </a:r>
            <a:r>
              <a:rPr lang="et-EE" sz="1900" dirty="0" smtClean="0"/>
              <a:t>Sapp, </a:t>
            </a:r>
            <a:r>
              <a:rPr lang="et-EE" sz="1900" dirty="0" err="1" smtClean="0"/>
              <a:t>Elering</a:t>
            </a:r>
            <a:endParaRPr lang="et-EE" sz="1900" dirty="0" smtClean="0"/>
          </a:p>
          <a:p>
            <a:r>
              <a:rPr lang="et-EE" sz="2400" dirty="0"/>
              <a:t>Paindlikkusturu vajalikkus </a:t>
            </a:r>
            <a:r>
              <a:rPr lang="et-EE" sz="2400" dirty="0" smtClean="0"/>
              <a:t>jaotusvõrgu vaatest</a:t>
            </a:r>
            <a:r>
              <a:rPr lang="et-EE" sz="2400" dirty="0"/>
              <a:t>: </a:t>
            </a:r>
            <a:r>
              <a:rPr lang="et-EE" sz="1900" dirty="0" smtClean="0">
                <a:cs typeface="Calibri"/>
              </a:rPr>
              <a:t>Rasmus Armas, Elektrilevi</a:t>
            </a:r>
            <a:endParaRPr lang="en-US" sz="1900" dirty="0">
              <a:cs typeface="Calibri"/>
            </a:endParaRPr>
          </a:p>
          <a:p>
            <a:r>
              <a:rPr lang="et-EE" sz="2400" dirty="0"/>
              <a:t>Paindlikkusturu projekt </a:t>
            </a:r>
            <a:r>
              <a:rPr lang="en-US" sz="2400" dirty="0"/>
              <a:t>INTERRFACE </a:t>
            </a:r>
            <a:r>
              <a:rPr lang="et-EE" sz="2400" dirty="0"/>
              <a:t>ja jätkuprojektid: </a:t>
            </a:r>
            <a:r>
              <a:rPr lang="et-EE" sz="1900" dirty="0" smtClean="0"/>
              <a:t>Dagmar</a:t>
            </a:r>
            <a:r>
              <a:rPr lang="en-US" sz="1900" dirty="0"/>
              <a:t> </a:t>
            </a:r>
            <a:r>
              <a:rPr lang="et-EE" sz="1900" dirty="0" smtClean="0"/>
              <a:t>Ilp, </a:t>
            </a:r>
            <a:r>
              <a:rPr lang="et-EE" sz="1900" dirty="0" err="1" smtClean="0"/>
              <a:t>Elering</a:t>
            </a:r>
            <a:endParaRPr lang="en-US" sz="1900" dirty="0">
              <a:cs typeface="Calibri"/>
            </a:endParaRPr>
          </a:p>
          <a:p>
            <a:r>
              <a:rPr lang="et-EE" sz="2400" dirty="0"/>
              <a:t>Paindlikkusturu platvormi arhitektuuri </a:t>
            </a:r>
            <a:r>
              <a:rPr lang="et-EE" sz="2400" dirty="0" smtClean="0"/>
              <a:t>moodulid: </a:t>
            </a:r>
            <a:r>
              <a:rPr lang="et-EE" sz="1900" dirty="0"/>
              <a:t>Dagmar</a:t>
            </a:r>
            <a:r>
              <a:rPr lang="en-US" sz="1900" dirty="0"/>
              <a:t> </a:t>
            </a:r>
            <a:r>
              <a:rPr lang="et-EE" sz="1900" dirty="0"/>
              <a:t>Ilp, </a:t>
            </a:r>
            <a:r>
              <a:rPr lang="et-EE" sz="1900" dirty="0" err="1"/>
              <a:t>Elering</a:t>
            </a:r>
            <a:r>
              <a:rPr lang="et-EE" sz="1900" dirty="0"/>
              <a:t> </a:t>
            </a:r>
            <a:endParaRPr lang="et-EE" sz="1900" dirty="0" smtClean="0"/>
          </a:p>
          <a:p>
            <a:r>
              <a:rPr lang="et-EE" sz="2400" dirty="0" smtClean="0"/>
              <a:t>Demonstreerimine </a:t>
            </a:r>
            <a:r>
              <a:rPr lang="et-EE" sz="2400" dirty="0"/>
              <a:t>ja järgmised sammud: </a:t>
            </a:r>
            <a:r>
              <a:rPr lang="et-EE" sz="1900" dirty="0" smtClean="0"/>
              <a:t>Erkki Sapp ja Dagmar Ilp, </a:t>
            </a:r>
            <a:r>
              <a:rPr lang="et-EE" sz="1900" dirty="0" err="1" smtClean="0"/>
              <a:t>Elering</a:t>
            </a:r>
            <a:r>
              <a:rPr lang="en-US" sz="1900" dirty="0"/>
              <a:t> </a:t>
            </a:r>
            <a:endParaRPr lang="et-EE" sz="1900" dirty="0" smtClean="0"/>
          </a:p>
          <a:p>
            <a:r>
              <a:rPr lang="et-EE" sz="2400" dirty="0" smtClean="0"/>
              <a:t>Taust: varasemad </a:t>
            </a:r>
            <a:r>
              <a:rPr lang="et-EE" sz="2400" dirty="0"/>
              <a:t>projektid: </a:t>
            </a:r>
            <a:r>
              <a:rPr lang="et-EE" sz="2000" dirty="0"/>
              <a:t>EU </a:t>
            </a:r>
            <a:r>
              <a:rPr lang="et-EE" sz="2000" dirty="0" err="1"/>
              <a:t>Sysflex</a:t>
            </a:r>
            <a:r>
              <a:rPr lang="et-EE" sz="2000" dirty="0"/>
              <a:t> ja </a:t>
            </a:r>
            <a:r>
              <a:rPr lang="et-EE" sz="2000" dirty="0" err="1"/>
              <a:t>Estfeed</a:t>
            </a:r>
            <a:r>
              <a:rPr lang="et-EE" sz="2000" dirty="0"/>
              <a:t>: </a:t>
            </a:r>
            <a:r>
              <a:rPr lang="et-EE" sz="1800" dirty="0">
                <a:cs typeface="Calibri"/>
              </a:rPr>
              <a:t>Kalle Kukk, </a:t>
            </a:r>
            <a:r>
              <a:rPr lang="et-EE" sz="1800" dirty="0" err="1">
                <a:cs typeface="Calibri"/>
              </a:rPr>
              <a:t>Elering</a:t>
            </a:r>
            <a:endParaRPr lang="et-EE" sz="1800" dirty="0">
              <a:cs typeface="Calibri"/>
            </a:endParaRPr>
          </a:p>
          <a:p>
            <a:endParaRPr lang="et-EE" sz="1900" dirty="0" smtClean="0"/>
          </a:p>
          <a:p>
            <a:endParaRPr lang="et-EE" dirty="0">
              <a:cs typeface="Calibri"/>
            </a:endParaRPr>
          </a:p>
          <a:p>
            <a:endParaRPr lang="en-US" dirty="0"/>
          </a:p>
        </p:txBody>
      </p:sp>
      <p:sp>
        <p:nvSpPr>
          <p:cNvPr id="6" name="Title 5">
            <a:extLst>
              <a:ext uri="{FF2B5EF4-FFF2-40B4-BE49-F238E27FC236}">
                <a16:creationId xmlns:a16="http://schemas.microsoft.com/office/drawing/2014/main" id="{F2ED9C3F-2D94-44FF-A03C-ACA63ED9AA18}"/>
              </a:ext>
            </a:extLst>
          </p:cNvPr>
          <p:cNvSpPr>
            <a:spLocks noGrp="1"/>
          </p:cNvSpPr>
          <p:nvPr>
            <p:ph type="title"/>
          </p:nvPr>
        </p:nvSpPr>
        <p:spPr>
          <a:xfrm>
            <a:off x="321907" y="146147"/>
            <a:ext cx="10515600" cy="1325563"/>
          </a:xfrm>
        </p:spPr>
        <p:txBody>
          <a:bodyPr/>
          <a:lstStyle/>
          <a:p>
            <a:r>
              <a:rPr lang="et-EE" dirty="0" smtClean="0"/>
              <a:t>Infokoosoleku kava</a:t>
            </a:r>
            <a:endParaRPr lang="en-US" dirty="0"/>
          </a:p>
        </p:txBody>
      </p:sp>
    </p:spTree>
    <p:extLst>
      <p:ext uri="{BB962C8B-B14F-4D97-AF65-F5344CB8AC3E}">
        <p14:creationId xmlns:p14="http://schemas.microsoft.com/office/powerpoint/2010/main" val="3891996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2E0E597-1079-4ABA-801E-81A782930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C4480C0C-A969-42B1-9CF6-0F526BE7E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E7F85DBC-5FAF-48EF-9DC2-4DB495E69E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44647B8D-4C6B-44EF-9326-FE515F99D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00D43338-BA70-437C-95D9-22DFCDE0EEF7}"/>
              </a:ext>
            </a:extLst>
          </p:cNvPr>
          <p:cNvSpPr txBox="1"/>
          <p:nvPr/>
        </p:nvSpPr>
        <p:spPr>
          <a:xfrm>
            <a:off x="539178" y="388630"/>
            <a:ext cx="7695965"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t-EE" sz="3200" b="0" i="0" u="none" strike="noStrike" kern="1200" cap="all" spc="0" normalizeH="0" baseline="0" noProof="0" dirty="0">
                <a:ln>
                  <a:noFill/>
                </a:ln>
                <a:solidFill>
                  <a:prstClr val="white"/>
                </a:solidFill>
                <a:effectLst/>
                <a:uLnTx/>
                <a:uFillTx/>
                <a:latin typeface="Arial"/>
                <a:ea typeface="+mn-ea"/>
                <a:cs typeface="+mn-cs"/>
              </a:rPr>
              <a:t>Tarbimise muutus kuni 2030</a:t>
            </a:r>
          </a:p>
        </p:txBody>
      </p:sp>
      <p:grpSp>
        <p:nvGrpSpPr>
          <p:cNvPr id="20" name="Group 19">
            <a:extLst>
              <a:ext uri="{FF2B5EF4-FFF2-40B4-BE49-F238E27FC236}">
                <a16:creationId xmlns:a16="http://schemas.microsoft.com/office/drawing/2014/main" id="{90B0B681-8C4D-4E61-A7AB-C6C036EA5B06}"/>
              </a:ext>
            </a:extLst>
          </p:cNvPr>
          <p:cNvGrpSpPr/>
          <p:nvPr/>
        </p:nvGrpSpPr>
        <p:grpSpPr>
          <a:xfrm>
            <a:off x="539178" y="2325847"/>
            <a:ext cx="4171365" cy="338554"/>
            <a:chOff x="854863" y="2677886"/>
            <a:chExt cx="4171365" cy="338554"/>
          </a:xfrm>
        </p:grpSpPr>
        <p:sp>
          <p:nvSpPr>
            <p:cNvPr id="21" name="TextBox 20">
              <a:extLst>
                <a:ext uri="{FF2B5EF4-FFF2-40B4-BE49-F238E27FC236}">
                  <a16:creationId xmlns:a16="http://schemas.microsoft.com/office/drawing/2014/main" id="{0CF4B891-8F3C-49E9-9718-6800FC5E1067}"/>
                </a:ext>
              </a:extLst>
            </p:cNvPr>
            <p:cNvSpPr txBox="1"/>
            <p:nvPr/>
          </p:nvSpPr>
          <p:spPr>
            <a:xfrm>
              <a:off x="1306284" y="2677886"/>
              <a:ext cx="3719944"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Tarbimise muutus -5 kuni 5 %</a:t>
              </a:r>
            </a:p>
          </p:txBody>
        </p:sp>
        <p:sp>
          <p:nvSpPr>
            <p:cNvPr id="22" name="Oval 21">
              <a:extLst>
                <a:ext uri="{FF2B5EF4-FFF2-40B4-BE49-F238E27FC236}">
                  <a16:creationId xmlns:a16="http://schemas.microsoft.com/office/drawing/2014/main" id="{6839C5B3-AC2F-47C2-817F-8673412472AB}"/>
                </a:ext>
              </a:extLst>
            </p:cNvPr>
            <p:cNvSpPr/>
            <p:nvPr/>
          </p:nvSpPr>
          <p:spPr>
            <a:xfrm>
              <a:off x="854863" y="2697651"/>
              <a:ext cx="299023" cy="299023"/>
            </a:xfrm>
            <a:prstGeom prst="ellipse">
              <a:avLst/>
            </a:prstGeom>
            <a:solidFill>
              <a:srgbClr val="00C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3" name="Group 22">
            <a:extLst>
              <a:ext uri="{FF2B5EF4-FFF2-40B4-BE49-F238E27FC236}">
                <a16:creationId xmlns:a16="http://schemas.microsoft.com/office/drawing/2014/main" id="{AE2F62C8-A7E3-44EE-A797-B580D133A32B}"/>
              </a:ext>
            </a:extLst>
          </p:cNvPr>
          <p:cNvGrpSpPr/>
          <p:nvPr/>
        </p:nvGrpSpPr>
        <p:grpSpPr>
          <a:xfrm>
            <a:off x="539178" y="2796239"/>
            <a:ext cx="3478641" cy="338554"/>
            <a:chOff x="854863" y="3148280"/>
            <a:chExt cx="3478641" cy="338554"/>
          </a:xfrm>
        </p:grpSpPr>
        <p:sp>
          <p:nvSpPr>
            <p:cNvPr id="24" name="TextBox 23">
              <a:extLst>
                <a:ext uri="{FF2B5EF4-FFF2-40B4-BE49-F238E27FC236}">
                  <a16:creationId xmlns:a16="http://schemas.microsoft.com/office/drawing/2014/main" id="{C5E79D74-2F16-45DE-8DAF-D563FF50DE64}"/>
                </a:ext>
              </a:extLst>
            </p:cNvPr>
            <p:cNvSpPr txBox="1"/>
            <p:nvPr/>
          </p:nvSpPr>
          <p:spPr>
            <a:xfrm>
              <a:off x="1306286" y="3148280"/>
              <a:ext cx="3027218"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Tarbimise kasv 5 kuni 20 % </a:t>
              </a:r>
            </a:p>
          </p:txBody>
        </p:sp>
        <p:sp>
          <p:nvSpPr>
            <p:cNvPr id="25" name="Oval 24">
              <a:extLst>
                <a:ext uri="{FF2B5EF4-FFF2-40B4-BE49-F238E27FC236}">
                  <a16:creationId xmlns:a16="http://schemas.microsoft.com/office/drawing/2014/main" id="{AED39807-FA51-49A2-BBA3-449227118ECE}"/>
                </a:ext>
              </a:extLst>
            </p:cNvPr>
            <p:cNvSpPr/>
            <p:nvPr/>
          </p:nvSpPr>
          <p:spPr>
            <a:xfrm>
              <a:off x="854863" y="3168045"/>
              <a:ext cx="299023" cy="299023"/>
            </a:xfrm>
            <a:prstGeom prst="ellipse">
              <a:avLst/>
            </a:prstGeom>
            <a:solidFill>
              <a:srgbClr val="6C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EE4E33F9-21A9-44DE-A572-42D0392F6E5C}"/>
              </a:ext>
            </a:extLst>
          </p:cNvPr>
          <p:cNvGrpSpPr/>
          <p:nvPr/>
        </p:nvGrpSpPr>
        <p:grpSpPr>
          <a:xfrm>
            <a:off x="539178" y="3262629"/>
            <a:ext cx="3478641" cy="338554"/>
            <a:chOff x="854863" y="3614664"/>
            <a:chExt cx="3478641" cy="338554"/>
          </a:xfrm>
        </p:grpSpPr>
        <p:sp>
          <p:nvSpPr>
            <p:cNvPr id="27" name="TextBox 26">
              <a:extLst>
                <a:ext uri="{FF2B5EF4-FFF2-40B4-BE49-F238E27FC236}">
                  <a16:creationId xmlns:a16="http://schemas.microsoft.com/office/drawing/2014/main" id="{0D69114F-8F3B-4927-ACBD-5BF7E532103C}"/>
                </a:ext>
              </a:extLst>
            </p:cNvPr>
            <p:cNvSpPr txBox="1"/>
            <p:nvPr/>
          </p:nvSpPr>
          <p:spPr>
            <a:xfrm>
              <a:off x="1306286" y="3614664"/>
              <a:ext cx="3027218"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Tarbimise kasv üle 20 % </a:t>
              </a:r>
            </a:p>
          </p:txBody>
        </p:sp>
        <p:sp>
          <p:nvSpPr>
            <p:cNvPr id="28" name="Oval 27">
              <a:extLst>
                <a:ext uri="{FF2B5EF4-FFF2-40B4-BE49-F238E27FC236}">
                  <a16:creationId xmlns:a16="http://schemas.microsoft.com/office/drawing/2014/main" id="{F61A2811-A909-4EA7-8FE1-B1CDA7CFC4F4}"/>
                </a:ext>
              </a:extLst>
            </p:cNvPr>
            <p:cNvSpPr/>
            <p:nvPr/>
          </p:nvSpPr>
          <p:spPr>
            <a:xfrm>
              <a:off x="854863" y="3632964"/>
              <a:ext cx="299023" cy="299023"/>
            </a:xfrm>
            <a:prstGeom prst="ellipse">
              <a:avLst/>
            </a:prstGeom>
            <a:solidFill>
              <a:srgbClr val="FF004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29" name="Picture 28">
            <a:extLst>
              <a:ext uri="{FF2B5EF4-FFF2-40B4-BE49-F238E27FC236}">
                <a16:creationId xmlns:a16="http://schemas.microsoft.com/office/drawing/2014/main" id="{4DC775EE-0FDC-4965-99B6-81437E8332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38010" y="94742"/>
            <a:ext cx="1502614" cy="826913"/>
          </a:xfrm>
          <a:prstGeom prst="rect">
            <a:avLst/>
          </a:prstGeom>
        </p:spPr>
      </p:pic>
    </p:spTree>
    <p:extLst>
      <p:ext uri="{BB962C8B-B14F-4D97-AF65-F5344CB8AC3E}">
        <p14:creationId xmlns:p14="http://schemas.microsoft.com/office/powerpoint/2010/main" val="88686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full_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eft_logo_blu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15"/>
          <p:cNvSpPr>
            <a:spLocks noGrp="1"/>
          </p:cNvSpPr>
          <p:nvPr>
            <p:ph type="subTitle" idx="1"/>
          </p:nvPr>
        </p:nvSpPr>
        <p:spPr>
          <a:xfrm>
            <a:off x="1148316" y="3252596"/>
            <a:ext cx="3474501" cy="2311760"/>
          </a:xfrm>
        </p:spPr>
        <p:txBody>
          <a:bodyPr/>
          <a:lstStyle/>
          <a:p>
            <a:r>
              <a:rPr lang="en-US" dirty="0" err="1"/>
              <a:t>Phasellus</a:t>
            </a:r>
            <a:r>
              <a:rPr lang="en-US" dirty="0"/>
              <a:t> </a:t>
            </a:r>
            <a:r>
              <a:rPr lang="en-US" dirty="0" err="1"/>
              <a:t>posuere</a:t>
            </a:r>
            <a:r>
              <a:rPr lang="en-US" dirty="0"/>
              <a:t> dui </a:t>
            </a:r>
            <a:r>
              <a:rPr lang="en-US" dirty="0" err="1"/>
              <a:t>risus</a:t>
            </a:r>
            <a:r>
              <a:rPr lang="en-US" dirty="0"/>
              <a:t>, </a:t>
            </a:r>
            <a:r>
              <a:rPr lang="en-US" dirty="0" err="1"/>
              <a:t>nec</a:t>
            </a:r>
            <a:r>
              <a:rPr lang="en-US" dirty="0"/>
              <a:t> </a:t>
            </a:r>
            <a:r>
              <a:rPr lang="en-US" dirty="0" err="1"/>
              <a:t>lobortis</a:t>
            </a:r>
            <a:r>
              <a:rPr lang="en-US" dirty="0"/>
              <a:t> ante </a:t>
            </a:r>
            <a:r>
              <a:rPr lang="en-US" dirty="0" err="1"/>
              <a:t>commodo</a:t>
            </a:r>
            <a:r>
              <a:rPr lang="en-US" dirty="0"/>
              <a:t> </a:t>
            </a:r>
            <a:r>
              <a:rPr lang="en-US" dirty="0" err="1"/>
              <a:t>eu</a:t>
            </a:r>
            <a:r>
              <a:rPr lang="en-US" dirty="0"/>
              <a:t>. </a:t>
            </a:r>
            <a:r>
              <a:rPr lang="en-US" dirty="0" err="1"/>
              <a:t>Nulla</a:t>
            </a:r>
            <a:r>
              <a:rPr lang="en-US" dirty="0"/>
              <a:t> </a:t>
            </a:r>
            <a:r>
              <a:rPr lang="en-US" dirty="0" err="1"/>
              <a:t>facilisi</a:t>
            </a:r>
            <a:r>
              <a:rPr lang="en-US" dirty="0"/>
              <a:t>. </a:t>
            </a:r>
            <a:r>
              <a:rPr lang="en-US" dirty="0" err="1"/>
              <a:t>Sed</a:t>
            </a:r>
            <a:r>
              <a:rPr lang="en-US" dirty="0"/>
              <a:t> dui </a:t>
            </a:r>
            <a:r>
              <a:rPr lang="en-US" dirty="0" err="1"/>
              <a:t>urna</a:t>
            </a:r>
            <a:r>
              <a:rPr lang="en-US" dirty="0"/>
              <a:t>, pharetra vitae </a:t>
            </a:r>
            <a:r>
              <a:rPr lang="en-US" dirty="0" err="1"/>
              <a:t>sapien</a:t>
            </a:r>
            <a:r>
              <a:rPr lang="en-US" dirty="0"/>
              <a:t> </a:t>
            </a:r>
            <a:r>
              <a:rPr lang="en-US" dirty="0" err="1"/>
              <a:t>eu</a:t>
            </a:r>
            <a:r>
              <a:rPr lang="en-US" dirty="0"/>
              <a:t>, </a:t>
            </a:r>
            <a:r>
              <a:rPr lang="en-US" dirty="0" err="1"/>
              <a:t>fringilla</a:t>
            </a:r>
            <a:r>
              <a:rPr lang="en-US" dirty="0"/>
              <a:t> </a:t>
            </a:r>
            <a:r>
              <a:rPr lang="en-US" dirty="0" err="1"/>
              <a:t>elementum</a:t>
            </a:r>
            <a:r>
              <a:rPr lang="en-US" dirty="0"/>
              <a:t> diam. </a:t>
            </a:r>
            <a:r>
              <a:rPr lang="en-US" dirty="0" err="1"/>
              <a:t>Sed</a:t>
            </a:r>
            <a:r>
              <a:rPr lang="en-US" dirty="0"/>
              <a:t> id cursus </a:t>
            </a:r>
            <a:r>
              <a:rPr lang="en-US" dirty="0" err="1"/>
              <a:t>enim</a:t>
            </a:r>
            <a:r>
              <a:rPr lang="en-US" dirty="0"/>
              <a:t>.</a:t>
            </a:r>
          </a:p>
        </p:txBody>
      </p:sp>
      <p:sp>
        <p:nvSpPr>
          <p:cNvPr id="11" name="Title 14"/>
          <p:cNvSpPr>
            <a:spLocks noGrp="1"/>
          </p:cNvSpPr>
          <p:nvPr>
            <p:ph type="title"/>
          </p:nvPr>
        </p:nvSpPr>
        <p:spPr>
          <a:xfrm>
            <a:off x="1147140" y="597212"/>
            <a:ext cx="3475677" cy="2655384"/>
          </a:xfrm>
        </p:spPr>
        <p:txBody>
          <a:bodyPr/>
          <a:lstStyle/>
          <a:p>
            <a:r>
              <a:rPr lang="en-US" dirty="0"/>
              <a:t>Lorem ipsum</a:t>
            </a:r>
          </a:p>
        </p:txBody>
      </p:sp>
      <p:pic>
        <p:nvPicPr>
          <p:cNvPr id="5" name="Picture 4">
            <a:extLst>
              <a:ext uri="{FF2B5EF4-FFF2-40B4-BE49-F238E27FC236}">
                <a16:creationId xmlns:a16="http://schemas.microsoft.com/office/drawing/2014/main" id="{1811CD5B-6F2D-4221-900A-987A525C391B}"/>
              </a:ext>
            </a:extLst>
          </p:cNvPr>
          <p:cNvPicPr>
            <a:picLocks noChangeAspect="1"/>
          </p:cNvPicPr>
          <p:nvPr/>
        </p:nvPicPr>
        <p:blipFill rotWithShape="1">
          <a:blip r:embed="rId6"/>
          <a:srcRect l="2167"/>
          <a:stretch/>
        </p:blipFill>
        <p:spPr>
          <a:xfrm>
            <a:off x="1148316" y="597212"/>
            <a:ext cx="10373360" cy="5964240"/>
          </a:xfrm>
          <a:prstGeom prst="rect">
            <a:avLst/>
          </a:prstGeom>
        </p:spPr>
      </p:pic>
      <p:pic>
        <p:nvPicPr>
          <p:cNvPr id="8" name="Picture 7">
            <a:extLst>
              <a:ext uri="{FF2B5EF4-FFF2-40B4-BE49-F238E27FC236}">
                <a16:creationId xmlns:a16="http://schemas.microsoft.com/office/drawing/2014/main" id="{6FDAD088-FF9C-4BF7-B269-04C83709AC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8010" y="94742"/>
            <a:ext cx="1502614" cy="826913"/>
          </a:xfrm>
          <a:prstGeom prst="rect">
            <a:avLst/>
          </a:prstGeom>
        </p:spPr>
      </p:pic>
    </p:spTree>
    <p:extLst>
      <p:ext uri="{BB962C8B-B14F-4D97-AF65-F5344CB8AC3E}">
        <p14:creationId xmlns:p14="http://schemas.microsoft.com/office/powerpoint/2010/main" val="9767108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039FAC-DD68-43E5-8E1C-BB5FC83A53BF}"/>
              </a:ext>
            </a:extLst>
          </p:cNvPr>
          <p:cNvSpPr>
            <a:spLocks noGrp="1"/>
          </p:cNvSpPr>
          <p:nvPr>
            <p:ph idx="1"/>
          </p:nvPr>
        </p:nvSpPr>
        <p:spPr>
          <a:xfrm>
            <a:off x="838200" y="2346690"/>
            <a:ext cx="10515600" cy="3830273"/>
          </a:xfrm>
        </p:spPr>
        <p:txBody>
          <a:bodyPr/>
          <a:lstStyle/>
          <a:p>
            <a:r>
              <a:rPr lang="et-EE" dirty="0"/>
              <a:t>Vähendada üleliigset investeerimist võrgu läbilaskevõimesse</a:t>
            </a:r>
            <a:endParaRPr lang="en-GB" dirty="0"/>
          </a:p>
        </p:txBody>
      </p:sp>
      <p:sp>
        <p:nvSpPr>
          <p:cNvPr id="3" name="Title 2">
            <a:extLst>
              <a:ext uri="{FF2B5EF4-FFF2-40B4-BE49-F238E27FC236}">
                <a16:creationId xmlns:a16="http://schemas.microsoft.com/office/drawing/2014/main" id="{6E19EC93-10F7-48C3-A8FA-5FE002F93551}"/>
              </a:ext>
            </a:extLst>
          </p:cNvPr>
          <p:cNvSpPr>
            <a:spLocks noGrp="1"/>
          </p:cNvSpPr>
          <p:nvPr>
            <p:ph type="title"/>
          </p:nvPr>
        </p:nvSpPr>
        <p:spPr>
          <a:xfrm>
            <a:off x="838200" y="1101500"/>
            <a:ext cx="10515600" cy="1325563"/>
          </a:xfrm>
        </p:spPr>
        <p:txBody>
          <a:bodyPr>
            <a:normAutofit fontScale="90000"/>
          </a:bodyPr>
          <a:lstStyle/>
          <a:p>
            <a:r>
              <a:rPr lang="et-EE" dirty="0"/>
              <a:t>Paindlikkusteenuste kasutamise eesmärk</a:t>
            </a:r>
            <a:endParaRPr lang="en-GB" dirty="0"/>
          </a:p>
        </p:txBody>
      </p:sp>
    </p:spTree>
    <p:extLst>
      <p:ext uri="{BB962C8B-B14F-4D97-AF65-F5344CB8AC3E}">
        <p14:creationId xmlns:p14="http://schemas.microsoft.com/office/powerpoint/2010/main" val="2788545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1E86-7E9F-4D77-A440-CE993B123C45}"/>
              </a:ext>
            </a:extLst>
          </p:cNvPr>
          <p:cNvSpPr>
            <a:spLocks noGrp="1"/>
          </p:cNvSpPr>
          <p:nvPr>
            <p:ph type="title"/>
          </p:nvPr>
        </p:nvSpPr>
        <p:spPr/>
        <p:txBody>
          <a:bodyPr/>
          <a:lstStyle/>
          <a:p>
            <a:r>
              <a:rPr lang="et-EE" dirty="0" smtClean="0"/>
              <a:t>Paindlikkusturu projekt </a:t>
            </a:r>
            <a:r>
              <a:rPr lang="en-US" dirty="0" smtClean="0"/>
              <a:t>INTERRFACE</a:t>
            </a:r>
            <a:endParaRPr lang="en-US" dirty="0"/>
          </a:p>
        </p:txBody>
      </p:sp>
      <p:sp>
        <p:nvSpPr>
          <p:cNvPr id="3" name="Text Placeholder 2">
            <a:extLst>
              <a:ext uri="{FF2B5EF4-FFF2-40B4-BE49-F238E27FC236}">
                <a16:creationId xmlns:a16="http://schemas.microsoft.com/office/drawing/2014/main" id="{7902E647-B011-4118-8B83-E2D4655DB794}"/>
              </a:ext>
            </a:extLst>
          </p:cNvPr>
          <p:cNvSpPr>
            <a:spLocks noGrp="1"/>
          </p:cNvSpPr>
          <p:nvPr>
            <p:ph type="body" idx="1"/>
          </p:nvPr>
        </p:nvSpPr>
        <p:spPr/>
        <p:txBody>
          <a:bodyPr vert="horz" lIns="91440" tIns="45720" rIns="91440" bIns="45720" rtlCol="0" anchor="t">
            <a:normAutofit/>
          </a:bodyPr>
          <a:lstStyle/>
          <a:p>
            <a:r>
              <a:rPr lang="et-EE" dirty="0" smtClean="0"/>
              <a:t>Dagmar Ilp</a:t>
            </a:r>
          </a:p>
          <a:p>
            <a:r>
              <a:rPr lang="et-EE" dirty="0" err="1" smtClean="0">
                <a:cs typeface="Calibri"/>
              </a:rPr>
              <a:t>Elering</a:t>
            </a:r>
            <a:endParaRPr lang="en-US" dirty="0">
              <a:cs typeface="Calibri"/>
            </a:endParaRPr>
          </a:p>
          <a:p>
            <a:endParaRPr lang="en-US" dirty="0">
              <a:cs typeface="Calibri"/>
            </a:endParaRPr>
          </a:p>
        </p:txBody>
      </p:sp>
    </p:spTree>
    <p:extLst>
      <p:ext uri="{BB962C8B-B14F-4D97-AF65-F5344CB8AC3E}">
        <p14:creationId xmlns:p14="http://schemas.microsoft.com/office/powerpoint/2010/main" val="2054755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a:blip r:embed="rId3"/>
          <a:stretch>
            <a:fillRect/>
          </a:stretch>
        </p:blipFill>
        <p:spPr>
          <a:xfrm>
            <a:off x="8156" y="11109"/>
            <a:ext cx="3745053" cy="2023686"/>
          </a:xfrm>
          <a:prstGeom prst="rect">
            <a:avLst/>
          </a:prstGeom>
        </p:spPr>
      </p:pic>
      <p:sp>
        <p:nvSpPr>
          <p:cNvPr id="7" name="Rectangle 8"/>
          <p:cNvSpPr/>
          <p:nvPr/>
        </p:nvSpPr>
        <p:spPr>
          <a:xfrm>
            <a:off x="4354286" y="142603"/>
            <a:ext cx="7547495" cy="1476045"/>
          </a:xfrm>
          <a:prstGeom prst="rect">
            <a:avLst/>
          </a:prstGeom>
        </p:spPr>
        <p:txBody>
          <a:bodyPr wrap="square">
            <a:spAutoFit/>
          </a:bodyPr>
          <a:lstStyle/>
          <a:p>
            <a:pPr>
              <a:lnSpc>
                <a:spcPct val="80000"/>
              </a:lnSpc>
              <a:spcBef>
                <a:spcPct val="20000"/>
              </a:spcBef>
              <a:buClr>
                <a:schemeClr val="accent1"/>
              </a:buClr>
              <a:buSzPct val="68000"/>
              <a:defRPr/>
            </a:pPr>
            <a:r>
              <a:rPr lang="en-US" sz="1600" b="1"/>
              <a:t>Project Grant Agreement No. 824330</a:t>
            </a:r>
          </a:p>
          <a:p>
            <a:pPr>
              <a:lnSpc>
                <a:spcPct val="80000"/>
              </a:lnSpc>
              <a:spcBef>
                <a:spcPct val="20000"/>
              </a:spcBef>
              <a:buClr>
                <a:schemeClr val="accent1"/>
              </a:buClr>
              <a:buSzPct val="68000"/>
              <a:defRPr/>
            </a:pPr>
            <a:r>
              <a:rPr lang="en-US" sz="1600" b="1"/>
              <a:t>Budget:</a:t>
            </a:r>
            <a:r>
              <a:rPr lang="en-US" sz="1600"/>
              <a:t> 20.9 M Euro </a:t>
            </a:r>
          </a:p>
          <a:p>
            <a:pPr>
              <a:lnSpc>
                <a:spcPct val="80000"/>
              </a:lnSpc>
              <a:spcBef>
                <a:spcPct val="20000"/>
              </a:spcBef>
              <a:buClr>
                <a:schemeClr val="accent1"/>
              </a:buClr>
              <a:buSzPct val="68000"/>
              <a:defRPr/>
            </a:pPr>
            <a:r>
              <a:rPr lang="en-US" sz="1600" b="1"/>
              <a:t>Grant: </a:t>
            </a:r>
            <a:r>
              <a:rPr lang="en-US" sz="1600"/>
              <a:t>16.8 M Euro</a:t>
            </a:r>
          </a:p>
          <a:p>
            <a:pPr>
              <a:lnSpc>
                <a:spcPct val="80000"/>
              </a:lnSpc>
              <a:spcBef>
                <a:spcPct val="20000"/>
              </a:spcBef>
              <a:buClr>
                <a:schemeClr val="accent1"/>
              </a:buClr>
              <a:buSzPct val="68000"/>
              <a:defRPr/>
            </a:pPr>
            <a:r>
              <a:rPr lang="en-US" sz="1600" b="1"/>
              <a:t>Duration: </a:t>
            </a:r>
            <a:r>
              <a:rPr lang="en-US" sz="1600"/>
              <a:t>4 Years</a:t>
            </a:r>
          </a:p>
          <a:p>
            <a:pPr>
              <a:lnSpc>
                <a:spcPct val="80000"/>
              </a:lnSpc>
              <a:spcBef>
                <a:spcPct val="20000"/>
              </a:spcBef>
              <a:buClr>
                <a:schemeClr val="accent1"/>
              </a:buClr>
              <a:buSzPct val="68000"/>
              <a:defRPr/>
            </a:pPr>
            <a:r>
              <a:rPr lang="en-US" sz="1600" b="1"/>
              <a:t>LC-SC3-ES-5-2018-2020: </a:t>
            </a:r>
            <a:r>
              <a:rPr lang="en-US" sz="1600"/>
              <a:t>TSO-DSO-Consumer: Large-scale demonstrations of innovative grid services through demand response, storage and small-scale (RES) generation</a:t>
            </a:r>
          </a:p>
        </p:txBody>
      </p:sp>
      <p:pic>
        <p:nvPicPr>
          <p:cNvPr id="8" name="Picture 3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 y="2295207"/>
            <a:ext cx="1573530" cy="438785"/>
          </a:xfrm>
          <a:prstGeom prst="rect">
            <a:avLst/>
          </a:prstGeom>
          <a:noFill/>
          <a:ln>
            <a:noFill/>
          </a:ln>
        </p:spPr>
      </p:pic>
      <p:pic>
        <p:nvPicPr>
          <p:cNvPr id="9" name="Picture 3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9665" y="2302191"/>
            <a:ext cx="1977390" cy="424815"/>
          </a:xfrm>
          <a:prstGeom prst="rect">
            <a:avLst/>
          </a:prstGeom>
          <a:noFill/>
          <a:ln>
            <a:noFill/>
          </a:ln>
        </p:spPr>
      </p:pic>
      <p:pic>
        <p:nvPicPr>
          <p:cNvPr id="10" name="Picture 3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7767" y="2313161"/>
            <a:ext cx="1452245" cy="501650"/>
          </a:xfrm>
          <a:prstGeom prst="rect">
            <a:avLst/>
          </a:prstGeom>
          <a:noFill/>
        </p:spPr>
      </p:pic>
      <p:pic>
        <p:nvPicPr>
          <p:cNvPr id="11" name="Picture 37"/>
          <p:cNvPicPr/>
          <p:nvPr/>
        </p:nvPicPr>
        <p:blipFill>
          <a:blip r:embed="rId7">
            <a:extLst>
              <a:ext uri="{28A0092B-C50C-407E-A947-70E740481C1C}">
                <a14:useLocalDpi xmlns:a14="http://schemas.microsoft.com/office/drawing/2010/main" val="0"/>
              </a:ext>
            </a:extLst>
          </a:blip>
          <a:srcRect l="11665" t="13335" r="5476" b="16249"/>
          <a:stretch>
            <a:fillRect/>
          </a:stretch>
        </p:blipFill>
        <p:spPr bwMode="auto">
          <a:xfrm>
            <a:off x="5987270" y="2257423"/>
            <a:ext cx="1704975" cy="514350"/>
          </a:xfrm>
          <a:prstGeom prst="rect">
            <a:avLst/>
          </a:prstGeom>
          <a:noFill/>
        </p:spPr>
      </p:pic>
      <p:pic>
        <p:nvPicPr>
          <p:cNvPr id="12" name="Picture 38"/>
          <p:cNvPicPr/>
          <p:nvPr/>
        </p:nvPicPr>
        <p:blipFill rotWithShape="1">
          <a:blip r:embed="rId8" cstate="print">
            <a:extLst>
              <a:ext uri="{28A0092B-C50C-407E-A947-70E740481C1C}">
                <a14:useLocalDpi xmlns:a14="http://schemas.microsoft.com/office/drawing/2010/main" val="0"/>
              </a:ext>
            </a:extLst>
          </a:blip>
          <a:srcRect t="12176" b="14769"/>
          <a:stretch/>
        </p:blipFill>
        <p:spPr bwMode="auto">
          <a:xfrm>
            <a:off x="8001230" y="2199003"/>
            <a:ext cx="1511300" cy="631190"/>
          </a:xfrm>
          <a:prstGeom prst="rect">
            <a:avLst/>
          </a:prstGeom>
          <a:ln>
            <a:noFill/>
          </a:ln>
          <a:extLst>
            <a:ext uri="{53640926-AAD7-44D8-BBD7-CCE9431645EC}">
              <a14:shadowObscured xmlns:a14="http://schemas.microsoft.com/office/drawing/2010/main"/>
            </a:ext>
          </a:extLst>
        </p:spPr>
      </p:pic>
      <p:pic>
        <p:nvPicPr>
          <p:cNvPr id="13" name="Picture 39" descr="Resultado de imagem para empower finland logo"/>
          <p:cNvPicPr/>
          <p:nvPr/>
        </p:nvPicPr>
        <p:blipFill>
          <a:blip r:embed="rId9">
            <a:extLst>
              <a:ext uri="{28A0092B-C50C-407E-A947-70E740481C1C}">
                <a14:useLocalDpi xmlns:a14="http://schemas.microsoft.com/office/drawing/2010/main" val="0"/>
              </a:ext>
            </a:extLst>
          </a:blip>
          <a:srcRect/>
          <a:stretch>
            <a:fillRect/>
          </a:stretch>
        </p:blipFill>
        <p:spPr bwMode="auto">
          <a:xfrm>
            <a:off x="9821515" y="2257423"/>
            <a:ext cx="1937385" cy="438785"/>
          </a:xfrm>
          <a:prstGeom prst="rect">
            <a:avLst/>
          </a:prstGeom>
          <a:noFill/>
          <a:ln>
            <a:noFill/>
          </a:ln>
        </p:spPr>
      </p:pic>
      <p:pic>
        <p:nvPicPr>
          <p:cNvPr id="14" name="Picture 40" descr="123 LOGO"/>
          <p:cNvPicPr/>
          <p:nvPr/>
        </p:nvPicPr>
        <p:blipFill>
          <a:blip r:embed="rId10">
            <a:extLst>
              <a:ext uri="{28A0092B-C50C-407E-A947-70E740481C1C}">
                <a14:useLocalDpi xmlns:a14="http://schemas.microsoft.com/office/drawing/2010/main" val="0"/>
              </a:ext>
            </a:extLst>
          </a:blip>
          <a:srcRect/>
          <a:stretch>
            <a:fillRect/>
          </a:stretch>
        </p:blipFill>
        <p:spPr bwMode="auto">
          <a:xfrm>
            <a:off x="950929" y="2936556"/>
            <a:ext cx="522605" cy="522605"/>
          </a:xfrm>
          <a:prstGeom prst="rect">
            <a:avLst/>
          </a:prstGeom>
          <a:noFill/>
        </p:spPr>
      </p:pic>
      <p:pic>
        <p:nvPicPr>
          <p:cNvPr id="15" name="Slika 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81335" y="2900043"/>
            <a:ext cx="1254760" cy="595630"/>
          </a:xfrm>
          <a:prstGeom prst="rect">
            <a:avLst/>
          </a:prstGeom>
          <a:noFill/>
          <a:ln>
            <a:noFill/>
          </a:ln>
        </p:spPr>
      </p:pic>
      <p:pic>
        <p:nvPicPr>
          <p:cNvPr id="16" name="Picture 42"/>
          <p:cNvPicPr/>
          <p:nvPr/>
        </p:nvPicPr>
        <p:blipFill rotWithShape="1">
          <a:blip r:embed="rId12" cstate="print">
            <a:extLst>
              <a:ext uri="{28A0092B-C50C-407E-A947-70E740481C1C}">
                <a14:useLocalDpi xmlns:a14="http://schemas.microsoft.com/office/drawing/2010/main" val="0"/>
              </a:ext>
            </a:extLst>
          </a:blip>
          <a:srcRect t="19296" b="15915"/>
          <a:stretch/>
        </p:blipFill>
        <p:spPr>
          <a:xfrm>
            <a:off x="3343896" y="2966322"/>
            <a:ext cx="1407160" cy="438151"/>
          </a:xfrm>
          <a:prstGeom prst="rect">
            <a:avLst/>
          </a:prstGeom>
        </p:spPr>
      </p:pic>
      <p:pic>
        <p:nvPicPr>
          <p:cNvPr id="17" name="Picture 43"/>
          <p:cNvPicPr/>
          <p:nvPr/>
        </p:nvPicPr>
        <p:blipFill>
          <a:blip r:embed="rId13">
            <a:extLst>
              <a:ext uri="{28A0092B-C50C-407E-A947-70E740481C1C}">
                <a14:useLocalDpi xmlns:a14="http://schemas.microsoft.com/office/drawing/2010/main" val="0"/>
              </a:ext>
            </a:extLst>
          </a:blip>
          <a:stretch>
            <a:fillRect/>
          </a:stretch>
        </p:blipFill>
        <p:spPr>
          <a:xfrm>
            <a:off x="5058857" y="2918695"/>
            <a:ext cx="2057400" cy="523875"/>
          </a:xfrm>
          <a:prstGeom prst="rect">
            <a:avLst/>
          </a:prstGeom>
        </p:spPr>
      </p:pic>
      <p:pic>
        <p:nvPicPr>
          <p:cNvPr id="18" name="Picture 44" descr="FSRnew"/>
          <p:cNvPicPr/>
          <p:nvPr/>
        </p:nvPicPr>
        <p:blipFill>
          <a:blip r:embed="rId14">
            <a:extLst>
              <a:ext uri="{28A0092B-C50C-407E-A947-70E740481C1C}">
                <a14:useLocalDpi xmlns:a14="http://schemas.microsoft.com/office/drawing/2010/main" val="0"/>
              </a:ext>
            </a:extLst>
          </a:blip>
          <a:srcRect/>
          <a:stretch>
            <a:fillRect/>
          </a:stretch>
        </p:blipFill>
        <p:spPr bwMode="auto">
          <a:xfrm>
            <a:off x="7352416" y="2928300"/>
            <a:ext cx="2954655" cy="539115"/>
          </a:xfrm>
          <a:prstGeom prst="rect">
            <a:avLst/>
          </a:prstGeom>
          <a:noFill/>
          <a:ln>
            <a:noFill/>
          </a:ln>
        </p:spPr>
      </p:pic>
      <p:pic>
        <p:nvPicPr>
          <p:cNvPr id="19" name="Picture 46"/>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94468" y="3558988"/>
            <a:ext cx="833839" cy="833839"/>
          </a:xfrm>
          <a:prstGeom prst="rect">
            <a:avLst/>
          </a:prstGeom>
          <a:noFill/>
          <a:ln>
            <a:noFill/>
          </a:ln>
        </p:spPr>
      </p:pic>
      <p:pic>
        <p:nvPicPr>
          <p:cNvPr id="20" name="Picture" descr="http://cs.tu-sofia.bg/conf/images/logo_TU.jpg"/>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70060" y="3654913"/>
            <a:ext cx="633095" cy="641985"/>
          </a:xfrm>
          <a:prstGeom prst="rect">
            <a:avLst/>
          </a:prstGeom>
          <a:noFill/>
        </p:spPr>
      </p:pic>
      <p:pic>
        <p:nvPicPr>
          <p:cNvPr id="21" name="Picture 5"/>
          <p:cNvPicPr>
            <a:picLocks noChangeAspect="1"/>
          </p:cNvPicPr>
          <p:nvPr/>
        </p:nvPicPr>
        <p:blipFill>
          <a:blip r:embed="rId17"/>
          <a:stretch>
            <a:fillRect/>
          </a:stretch>
        </p:blipFill>
        <p:spPr>
          <a:xfrm>
            <a:off x="3244908" y="3564764"/>
            <a:ext cx="1395256" cy="822282"/>
          </a:xfrm>
          <a:prstGeom prst="rect">
            <a:avLst/>
          </a:prstGeom>
        </p:spPr>
      </p:pic>
      <p:pic>
        <p:nvPicPr>
          <p:cNvPr id="22" name="Picture 48" descr="Resultado de imagen de LOYOLA UNIVERSITY ANDALUCIA"/>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81917" y="3643469"/>
            <a:ext cx="1969135" cy="673100"/>
          </a:xfrm>
          <a:prstGeom prst="rect">
            <a:avLst/>
          </a:prstGeom>
          <a:noFill/>
        </p:spPr>
      </p:pic>
      <p:pic>
        <p:nvPicPr>
          <p:cNvPr id="23" name="Picture 49" descr="Università politecnica delle marche"/>
          <p:cNvPicPr/>
          <p:nvPr/>
        </p:nvPicPr>
        <p:blipFill>
          <a:blip r:embed="rId19">
            <a:extLst>
              <a:ext uri="{28A0092B-C50C-407E-A947-70E740481C1C}">
                <a14:useLocalDpi xmlns:a14="http://schemas.microsoft.com/office/drawing/2010/main" val="0"/>
              </a:ext>
            </a:extLst>
          </a:blip>
          <a:srcRect/>
          <a:stretch>
            <a:fillRect/>
          </a:stretch>
        </p:blipFill>
        <p:spPr bwMode="auto">
          <a:xfrm>
            <a:off x="6892805" y="3632516"/>
            <a:ext cx="2030095" cy="688975"/>
          </a:xfrm>
          <a:prstGeom prst="rect">
            <a:avLst/>
          </a:prstGeom>
          <a:noFill/>
          <a:ln>
            <a:noFill/>
          </a:ln>
        </p:spPr>
      </p:pic>
      <p:pic>
        <p:nvPicPr>
          <p:cNvPr id="24" name="Grafik 1" descr="rwth_iaew_en_rgb"/>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064653" y="3680338"/>
            <a:ext cx="3004909" cy="599534"/>
          </a:xfrm>
          <a:prstGeom prst="rect">
            <a:avLst/>
          </a:prstGeom>
          <a:noFill/>
        </p:spPr>
      </p:pic>
      <p:pic>
        <p:nvPicPr>
          <p:cNvPr id="25" name="Picture 52" descr="p008943"/>
          <p:cNvPicPr/>
          <p:nvPr/>
        </p:nvPicPr>
        <p:blipFill>
          <a:blip r:embed="rId21">
            <a:extLst>
              <a:ext uri="{28A0092B-C50C-407E-A947-70E740481C1C}">
                <a14:useLocalDpi xmlns:a14="http://schemas.microsoft.com/office/drawing/2010/main" val="0"/>
              </a:ext>
            </a:extLst>
          </a:blip>
          <a:srcRect/>
          <a:stretch>
            <a:fillRect/>
          </a:stretch>
        </p:blipFill>
        <p:spPr bwMode="auto">
          <a:xfrm>
            <a:off x="1074121" y="4653240"/>
            <a:ext cx="2170787" cy="393134"/>
          </a:xfrm>
          <a:prstGeom prst="rect">
            <a:avLst/>
          </a:prstGeom>
          <a:noFill/>
          <a:ln>
            <a:noFill/>
          </a:ln>
        </p:spPr>
      </p:pic>
      <p:pic>
        <p:nvPicPr>
          <p:cNvPr id="26" name="Picture 55"/>
          <p:cNvPicPr>
            <a:picLocks noChangeAspect="1"/>
          </p:cNvPicPr>
          <p:nvPr/>
        </p:nvPicPr>
        <p:blipFill>
          <a:blip r:embed="rId22"/>
          <a:stretch>
            <a:fillRect/>
          </a:stretch>
        </p:blipFill>
        <p:spPr>
          <a:xfrm>
            <a:off x="3419015" y="4666359"/>
            <a:ext cx="1044743" cy="394903"/>
          </a:xfrm>
          <a:prstGeom prst="rect">
            <a:avLst/>
          </a:prstGeom>
        </p:spPr>
      </p:pic>
      <p:pic>
        <p:nvPicPr>
          <p:cNvPr id="27" name="Picture 56"/>
          <p:cNvPicPr/>
          <p:nvPr/>
        </p:nvPicPr>
        <p:blipFill>
          <a:blip r:embed="rId23">
            <a:extLst>
              <a:ext uri="{28A0092B-C50C-407E-A947-70E740481C1C}">
                <a14:useLocalDpi xmlns:a14="http://schemas.microsoft.com/office/drawing/2010/main" val="0"/>
              </a:ext>
            </a:extLst>
          </a:blip>
          <a:srcRect/>
          <a:stretch>
            <a:fillRect/>
          </a:stretch>
        </p:blipFill>
        <p:spPr bwMode="auto">
          <a:xfrm>
            <a:off x="4637865" y="4671278"/>
            <a:ext cx="828040" cy="427990"/>
          </a:xfrm>
          <a:prstGeom prst="rect">
            <a:avLst/>
          </a:prstGeom>
          <a:noFill/>
        </p:spPr>
      </p:pic>
      <p:pic>
        <p:nvPicPr>
          <p:cNvPr id="28" name="Picture 57"/>
          <p:cNvPicPr/>
          <p:nvPr/>
        </p:nvPicPr>
        <p:blipFill>
          <a:blip r:embed="rId24">
            <a:extLst>
              <a:ext uri="{28A0092B-C50C-407E-A947-70E740481C1C}">
                <a14:useLocalDpi xmlns:a14="http://schemas.microsoft.com/office/drawing/2010/main" val="0"/>
              </a:ext>
            </a:extLst>
          </a:blip>
          <a:srcRect t="2" b="5545"/>
          <a:stretch>
            <a:fillRect/>
          </a:stretch>
        </p:blipFill>
        <p:spPr bwMode="auto">
          <a:xfrm>
            <a:off x="5640012" y="4704662"/>
            <a:ext cx="1567267" cy="290289"/>
          </a:xfrm>
          <a:prstGeom prst="rect">
            <a:avLst/>
          </a:prstGeom>
          <a:noFill/>
          <a:ln>
            <a:noFill/>
          </a:ln>
        </p:spPr>
      </p:pic>
      <p:pic>
        <p:nvPicPr>
          <p:cNvPr id="29" name="ctl0_Image1" descr="&amp;IEcy;&amp;lcy;&amp;iecy;&amp;kcy;&amp;tcy;&amp;rcy;&amp;ocy;&amp;iecy;&amp;ncy;&amp;iecy;&amp;rcy;&amp;gcy;&amp;icy;&amp;iecy;&amp;ncy; &amp;scy;&amp;icy;&amp;scy;&amp;tcy;&amp;iecy;&amp;mcy;&amp;iecy;&amp;ncy; &amp;ocy;&amp;pcy;&amp;iecy;&amp;rcy;&amp;acy;&amp;tcy;&amp;ocy;&amp;rcy;"/>
          <p:cNvPicPr/>
          <p:nvPr/>
        </p:nvPicPr>
        <p:blipFill>
          <a:blip r:embed="rId25" cstate="print">
            <a:extLst>
              <a:ext uri="{28A0092B-C50C-407E-A947-70E740481C1C}">
                <a14:useLocalDpi xmlns:a14="http://schemas.microsoft.com/office/drawing/2010/main" val="0"/>
              </a:ext>
            </a:extLst>
          </a:blip>
          <a:srcRect r="35014"/>
          <a:stretch>
            <a:fillRect/>
          </a:stretch>
        </p:blipFill>
        <p:spPr bwMode="auto">
          <a:xfrm>
            <a:off x="7381386" y="4688641"/>
            <a:ext cx="1773391" cy="324904"/>
          </a:xfrm>
          <a:prstGeom prst="rect">
            <a:avLst/>
          </a:prstGeom>
          <a:noFill/>
        </p:spPr>
      </p:pic>
      <p:pic>
        <p:nvPicPr>
          <p:cNvPr id="30" name="Picture 59"/>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328884" y="4528142"/>
            <a:ext cx="1092786" cy="671336"/>
          </a:xfrm>
          <a:prstGeom prst="rect">
            <a:avLst/>
          </a:prstGeom>
          <a:noFill/>
          <a:ln>
            <a:noFill/>
          </a:ln>
        </p:spPr>
      </p:pic>
      <p:pic>
        <p:nvPicPr>
          <p:cNvPr id="31" name="Slika 6" descr="Prikaži izvorno sliko"/>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595777" y="4674228"/>
            <a:ext cx="1042035" cy="351155"/>
          </a:xfrm>
          <a:prstGeom prst="rect">
            <a:avLst/>
          </a:prstGeom>
          <a:noFill/>
          <a:ln>
            <a:noFill/>
          </a:ln>
        </p:spPr>
      </p:pic>
      <p:pic>
        <p:nvPicPr>
          <p:cNvPr id="32" name="Picture 62"/>
          <p:cNvPicPr/>
          <p:nvPr/>
        </p:nvPicPr>
        <p:blipFill>
          <a:blip r:embed="rId28">
            <a:extLst>
              <a:ext uri="{28A0092B-C50C-407E-A947-70E740481C1C}">
                <a14:useLocalDpi xmlns:a14="http://schemas.microsoft.com/office/drawing/2010/main" val="0"/>
              </a:ext>
            </a:extLst>
          </a:blip>
          <a:stretch>
            <a:fillRect/>
          </a:stretch>
        </p:blipFill>
        <p:spPr>
          <a:xfrm>
            <a:off x="1481805" y="5415754"/>
            <a:ext cx="1179550" cy="514569"/>
          </a:xfrm>
          <a:prstGeom prst="rect">
            <a:avLst/>
          </a:prstGeom>
        </p:spPr>
      </p:pic>
      <p:pic>
        <p:nvPicPr>
          <p:cNvPr id="33" name="Picture 63"/>
          <p:cNvPicPr/>
          <p:nvPr/>
        </p:nvPicPr>
        <p:blipFill>
          <a:blip r:embed="rId29" cstate="print">
            <a:extLst>
              <a:ext uri="{28A0092B-C50C-407E-A947-70E740481C1C}">
                <a14:useLocalDpi xmlns:a14="http://schemas.microsoft.com/office/drawing/2010/main" val="0"/>
              </a:ext>
            </a:extLst>
          </a:blip>
          <a:srcRect r="455" b="26385"/>
          <a:stretch>
            <a:fillRect/>
          </a:stretch>
        </p:blipFill>
        <p:spPr bwMode="auto">
          <a:xfrm>
            <a:off x="2913082" y="5380365"/>
            <a:ext cx="568325" cy="591820"/>
          </a:xfrm>
          <a:prstGeom prst="rect">
            <a:avLst/>
          </a:prstGeom>
          <a:noFill/>
        </p:spPr>
      </p:pic>
      <p:pic>
        <p:nvPicPr>
          <p:cNvPr id="34" name="Obrázek 7" descr="cez-oltenia"/>
          <p:cNvPicPr/>
          <p:nvPr/>
        </p:nvPicPr>
        <p:blipFill>
          <a:blip r:embed="rId30" cstate="print">
            <a:extLst>
              <a:ext uri="{28A0092B-C50C-407E-A947-70E740481C1C}">
                <a14:useLocalDpi xmlns:a14="http://schemas.microsoft.com/office/drawing/2010/main" val="0"/>
              </a:ext>
            </a:extLst>
          </a:blip>
          <a:srcRect l="11749" t="24020" b="24544"/>
          <a:stretch>
            <a:fillRect/>
          </a:stretch>
        </p:blipFill>
        <p:spPr bwMode="auto">
          <a:xfrm>
            <a:off x="3733134" y="5441580"/>
            <a:ext cx="1530350" cy="462915"/>
          </a:xfrm>
          <a:prstGeom prst="rect">
            <a:avLst/>
          </a:prstGeom>
          <a:noFill/>
          <a:ln>
            <a:noFill/>
          </a:ln>
        </p:spPr>
      </p:pic>
      <p:pic>
        <p:nvPicPr>
          <p:cNvPr id="35" name="Picture 65"/>
          <p:cNvPicPr/>
          <p:nvPr/>
        </p:nvPicPr>
        <p:blipFill rotWithShape="1">
          <a:blip r:embed="rId31" cstate="print">
            <a:extLst>
              <a:ext uri="{28A0092B-C50C-407E-A947-70E740481C1C}">
                <a14:useLocalDpi xmlns:a14="http://schemas.microsoft.com/office/drawing/2010/main" val="0"/>
              </a:ext>
            </a:extLst>
          </a:blip>
          <a:srcRect b="9460"/>
          <a:stretch/>
        </p:blipFill>
        <p:spPr bwMode="auto">
          <a:xfrm>
            <a:off x="5515211" y="5441580"/>
            <a:ext cx="1750672" cy="483252"/>
          </a:xfrm>
          <a:prstGeom prst="rect">
            <a:avLst/>
          </a:prstGeom>
          <a:noFill/>
        </p:spPr>
      </p:pic>
      <p:pic>
        <p:nvPicPr>
          <p:cNvPr id="36" name="Picture 68"/>
          <p:cNvPicPr>
            <a:picLocks noChangeAspect="1"/>
          </p:cNvPicPr>
          <p:nvPr/>
        </p:nvPicPr>
        <p:blipFill>
          <a:blip r:embed="rId32"/>
          <a:stretch>
            <a:fillRect/>
          </a:stretch>
        </p:blipFill>
        <p:spPr>
          <a:xfrm>
            <a:off x="7517611" y="5312388"/>
            <a:ext cx="1405289" cy="741636"/>
          </a:xfrm>
          <a:prstGeom prst="rect">
            <a:avLst/>
          </a:prstGeom>
        </p:spPr>
      </p:pic>
      <p:pic>
        <p:nvPicPr>
          <p:cNvPr id="37" name="Picture 69"/>
          <p:cNvPicPr/>
          <p:nvPr/>
        </p:nvPicPr>
        <p:blipFill>
          <a:blip r:embed="rId33">
            <a:extLst>
              <a:ext uri="{28A0092B-C50C-407E-A947-70E740481C1C}">
                <a14:useLocalDpi xmlns:a14="http://schemas.microsoft.com/office/drawing/2010/main" val="0"/>
              </a:ext>
            </a:extLst>
          </a:blip>
          <a:srcRect/>
          <a:stretch>
            <a:fillRect/>
          </a:stretch>
        </p:blipFill>
        <p:spPr bwMode="auto">
          <a:xfrm>
            <a:off x="9174628" y="5487943"/>
            <a:ext cx="1391285" cy="390525"/>
          </a:xfrm>
          <a:prstGeom prst="rect">
            <a:avLst/>
          </a:prstGeom>
          <a:noFill/>
          <a:ln>
            <a:noFill/>
          </a:ln>
        </p:spPr>
      </p:pic>
      <p:pic>
        <p:nvPicPr>
          <p:cNvPr id="38" name="Picture 70" descr="https://intra.eon-hungaria.com/cmsfiles/fc/33/EON_LOGO_1.JPG"/>
          <p:cNvPicPr/>
          <p:nvPr/>
        </p:nvPicPr>
        <p:blipFill>
          <a:blip r:embed="rId34">
            <a:extLst>
              <a:ext uri="{28A0092B-C50C-407E-A947-70E740481C1C}">
                <a14:useLocalDpi xmlns:a14="http://schemas.microsoft.com/office/drawing/2010/main" val="0"/>
              </a:ext>
            </a:extLst>
          </a:blip>
          <a:srcRect/>
          <a:stretch>
            <a:fillRect/>
          </a:stretch>
        </p:blipFill>
        <p:spPr bwMode="auto">
          <a:xfrm>
            <a:off x="10817641" y="5380365"/>
            <a:ext cx="1172845" cy="640715"/>
          </a:xfrm>
          <a:prstGeom prst="rect">
            <a:avLst/>
          </a:prstGeom>
          <a:noFill/>
        </p:spPr>
      </p:pic>
      <p:pic>
        <p:nvPicPr>
          <p:cNvPr id="39" name="Kép 1" descr="cid:image001.png@01D3C057.CC10D7E0"/>
          <p:cNvPicPr/>
          <p:nvPr/>
        </p:nvPicPr>
        <p:blipFill>
          <a:blip r:embed="rId35">
            <a:extLst>
              <a:ext uri="{28A0092B-C50C-407E-A947-70E740481C1C}">
                <a14:useLocalDpi xmlns:a14="http://schemas.microsoft.com/office/drawing/2010/main" val="0"/>
              </a:ext>
            </a:extLst>
          </a:blip>
          <a:srcRect/>
          <a:stretch>
            <a:fillRect/>
          </a:stretch>
        </p:blipFill>
        <p:spPr bwMode="auto">
          <a:xfrm>
            <a:off x="894032" y="6243882"/>
            <a:ext cx="1411179" cy="498063"/>
          </a:xfrm>
          <a:prstGeom prst="rect">
            <a:avLst/>
          </a:prstGeom>
          <a:noFill/>
        </p:spPr>
      </p:pic>
      <p:pic>
        <p:nvPicPr>
          <p:cNvPr id="40" name="Picture 73" descr="Logo gruppo astea_small"/>
          <p:cNvPicPr/>
          <p:nvPr/>
        </p:nvPicPr>
        <p:blipFill>
          <a:blip r:embed="rId36">
            <a:extLst>
              <a:ext uri="{28A0092B-C50C-407E-A947-70E740481C1C}">
                <a14:useLocalDpi xmlns:a14="http://schemas.microsoft.com/office/drawing/2010/main" val="0"/>
              </a:ext>
            </a:extLst>
          </a:blip>
          <a:srcRect/>
          <a:stretch>
            <a:fillRect/>
          </a:stretch>
        </p:blipFill>
        <p:spPr bwMode="auto">
          <a:xfrm>
            <a:off x="3400542" y="6289634"/>
            <a:ext cx="1849007" cy="385711"/>
          </a:xfrm>
          <a:prstGeom prst="rect">
            <a:avLst/>
          </a:prstGeom>
          <a:noFill/>
          <a:ln>
            <a:noFill/>
          </a:ln>
        </p:spPr>
      </p:pic>
      <p:pic>
        <p:nvPicPr>
          <p:cNvPr id="41" name="Picture 74"/>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504797" y="6216687"/>
            <a:ext cx="590550" cy="552450"/>
          </a:xfrm>
          <a:prstGeom prst="rect">
            <a:avLst/>
          </a:prstGeom>
          <a:noFill/>
        </p:spPr>
      </p:pic>
      <p:pic>
        <p:nvPicPr>
          <p:cNvPr id="42" name="Picture 75" descr="mig23-logo"/>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359096" y="6235737"/>
            <a:ext cx="1476375" cy="514350"/>
          </a:xfrm>
          <a:prstGeom prst="rect">
            <a:avLst/>
          </a:prstGeom>
          <a:noFill/>
          <a:ln>
            <a:noFill/>
          </a:ln>
        </p:spPr>
      </p:pic>
      <p:pic>
        <p:nvPicPr>
          <p:cNvPr id="43" name="Picture 76"/>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099220" y="6226481"/>
            <a:ext cx="1875440" cy="502360"/>
          </a:xfrm>
          <a:prstGeom prst="rect">
            <a:avLst/>
          </a:prstGeom>
          <a:noFill/>
        </p:spPr>
      </p:pic>
      <p:pic>
        <p:nvPicPr>
          <p:cNvPr id="44" name="Picture 77"/>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0402459" y="6054024"/>
            <a:ext cx="1075437" cy="715113"/>
          </a:xfrm>
          <a:prstGeom prst="rect">
            <a:avLst/>
          </a:prstGeom>
          <a:noFill/>
        </p:spPr>
      </p:pic>
      <p:pic>
        <p:nvPicPr>
          <p:cNvPr id="45" name="Picture 78"/>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474911" y="6099696"/>
            <a:ext cx="755930" cy="755930"/>
          </a:xfrm>
          <a:prstGeom prst="rect">
            <a:avLst/>
          </a:prstGeom>
        </p:spPr>
      </p:pic>
      <p:sp>
        <p:nvSpPr>
          <p:cNvPr id="48" name="Dian numeron paikkamerkki 7"/>
          <p:cNvSpPr txBox="1">
            <a:spLocks/>
          </p:cNvSpPr>
          <p:nvPr/>
        </p:nvSpPr>
        <p:spPr>
          <a:xfrm>
            <a:off x="8610600" y="6356350"/>
            <a:ext cx="2743200" cy="365125"/>
          </a:xfrm>
          <a:prstGeom prst="rect">
            <a:avLst/>
          </a:prstGeom>
        </p:spPr>
        <p:txBody>
          <a:bodyPr vert="horz" lIns="0" tIns="0" rIns="0" bIns="0" rtlCol="0" anchor="ctr"/>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6377ED-6950-407C-ADCE-67E7327BC9DB}" type="slidenum">
              <a:rPr lang="en-US" smtClean="0"/>
              <a:pPr/>
              <a:t>24</a:t>
            </a:fld>
            <a:endParaRPr lang="en-US"/>
          </a:p>
        </p:txBody>
      </p:sp>
      <p:sp>
        <p:nvSpPr>
          <p:cNvPr id="49" name="Suorakulmio 48"/>
          <p:cNvSpPr/>
          <p:nvPr/>
        </p:nvSpPr>
        <p:spPr>
          <a:xfrm>
            <a:off x="11463492" y="6155444"/>
            <a:ext cx="313805" cy="322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Kuva 49"/>
          <p:cNvPicPr>
            <a:picLocks noChangeAspect="1"/>
          </p:cNvPicPr>
          <p:nvPr/>
        </p:nvPicPr>
        <p:blipFill>
          <a:blip r:embed="rId42"/>
          <a:stretch>
            <a:fillRect/>
          </a:stretch>
        </p:blipFill>
        <p:spPr>
          <a:xfrm>
            <a:off x="8220255" y="79269"/>
            <a:ext cx="3872924" cy="410976"/>
          </a:xfrm>
          <a:prstGeom prst="rect">
            <a:avLst/>
          </a:prstGeom>
        </p:spPr>
      </p:pic>
    </p:spTree>
    <p:extLst>
      <p:ext uri="{BB962C8B-B14F-4D97-AF65-F5344CB8AC3E}">
        <p14:creationId xmlns:p14="http://schemas.microsoft.com/office/powerpoint/2010/main" val="39656359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Empower_logo_rgb"/>
          <p:cNvPicPr>
            <a:picLocks noChangeAspect="1" noChangeArrowheads="1"/>
          </p:cNvPicPr>
          <p:nvPr/>
        </p:nvPicPr>
        <p:blipFill>
          <a:blip r:embed="rId2"/>
          <a:srcRect/>
          <a:stretch>
            <a:fillRect/>
          </a:stretch>
        </p:blipFill>
        <p:spPr bwMode="auto">
          <a:xfrm>
            <a:off x="636683" y="4239957"/>
            <a:ext cx="3167062" cy="628650"/>
          </a:xfrm>
          <a:prstGeom prst="rect">
            <a:avLst/>
          </a:prstGeom>
          <a:noFill/>
          <a:ln w="9525">
            <a:noFill/>
            <a:miter lim="800000"/>
            <a:headEnd/>
            <a:tailEnd/>
          </a:ln>
        </p:spPr>
      </p:pic>
      <p:pic>
        <p:nvPicPr>
          <p:cNvPr id="2052" name="Picture 4" descr="http://eu-sysflex.com/wp-content/uploads/2018/03/ast-300x1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719" y="688724"/>
            <a:ext cx="2195514" cy="12880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eu-sysflex.com/wp-content/uploads/2018/03/elektrilev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8802" y="2461246"/>
            <a:ext cx="2775449" cy="16326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eu-sysflex.com/wp-content/uploads/2018/03/elering.jpg"/>
          <p:cNvPicPr>
            <a:picLocks noChangeAspect="1" noChangeArrowheads="1"/>
          </p:cNvPicPr>
          <p:nvPr/>
        </p:nvPicPr>
        <p:blipFill rotWithShape="1">
          <a:blip r:embed="rId5">
            <a:extLst>
              <a:ext uri="{28A0092B-C50C-407E-A947-70E740481C1C}">
                <a14:useLocalDpi xmlns:a14="http://schemas.microsoft.com/office/drawing/2010/main" val="0"/>
              </a:ext>
            </a:extLst>
          </a:blip>
          <a:srcRect l="6490" t="21486" r="7459" b="21371"/>
          <a:stretch/>
        </p:blipFill>
        <p:spPr bwMode="auto">
          <a:xfrm>
            <a:off x="3998297" y="707132"/>
            <a:ext cx="2786743" cy="108857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uvahaun tulos haulle fingrid log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938" t="33510" r="11991" b="31316"/>
          <a:stretch/>
        </p:blipFill>
        <p:spPr bwMode="auto">
          <a:xfrm>
            <a:off x="7320914" y="707132"/>
            <a:ext cx="4104823" cy="10143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7534530" y="3980479"/>
            <a:ext cx="4294243" cy="1094611"/>
          </a:xfrm>
          <a:prstGeom prst="rect">
            <a:avLst/>
          </a:prstGeom>
        </p:spPr>
      </p:pic>
      <p:pic>
        <p:nvPicPr>
          <p:cNvPr id="2062" name="Picture 14" descr="Kuvahaun tulos haulle rtu lv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32136" y="4198942"/>
            <a:ext cx="1549354" cy="133933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Kuvahaun tulos haulle elenia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6233" y="2345810"/>
            <a:ext cx="1905000" cy="123825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925195" y="2625715"/>
            <a:ext cx="3328458" cy="1468148"/>
          </a:xfrm>
          <a:prstGeom prst="ellipse">
            <a:avLst/>
          </a:prstGeom>
          <a:ln w="28575">
            <a:solidFill>
              <a:srgbClr val="31849B"/>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000" b="1" i="0" u="none" strike="noStrike" kern="1200" cap="none" spc="0" normalizeH="0" baseline="0" noProof="0" dirty="0" smtClean="0">
                <a:ln>
                  <a:noFill/>
                </a:ln>
                <a:solidFill>
                  <a:prstClr val="black"/>
                </a:solidFill>
                <a:effectLst/>
                <a:uLnTx/>
                <a:uFillTx/>
                <a:latin typeface="Calibri" panose="020F0502020204030204"/>
                <a:ea typeface="+mn-ea"/>
                <a:cs typeface="+mn-cs"/>
              </a:rPr>
              <a:t>WP 5.3 Paindlikkusteenuste turuplatvorm</a:t>
            </a:r>
            <a:endParaRPr kumimoji="0" lang="fi-FI"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01" y="5622816"/>
            <a:ext cx="3933396" cy="854161"/>
          </a:xfrm>
          <a:prstGeom prst="rect">
            <a:avLst/>
          </a:prstGeom>
        </p:spPr>
      </p:pic>
      <p:pic>
        <p:nvPicPr>
          <p:cNvPr id="5" name="Picture 4"/>
          <p:cNvPicPr>
            <a:picLocks noChangeAspect="1"/>
          </p:cNvPicPr>
          <p:nvPr/>
        </p:nvPicPr>
        <p:blipFill>
          <a:blip r:embed="rId11"/>
          <a:stretch>
            <a:fillRect/>
          </a:stretch>
        </p:blipFill>
        <p:spPr>
          <a:xfrm>
            <a:off x="9012937" y="5646811"/>
            <a:ext cx="2380475" cy="830166"/>
          </a:xfrm>
          <a:prstGeom prst="rect">
            <a:avLst/>
          </a:prstGeom>
        </p:spPr>
      </p:pic>
      <p:pic>
        <p:nvPicPr>
          <p:cNvPr id="7" name="Picture 6"/>
          <p:cNvPicPr>
            <a:picLocks noChangeAspect="1"/>
          </p:cNvPicPr>
          <p:nvPr/>
        </p:nvPicPr>
        <p:blipFill>
          <a:blip r:embed="rId12"/>
          <a:stretch>
            <a:fillRect/>
          </a:stretch>
        </p:blipFill>
        <p:spPr>
          <a:xfrm>
            <a:off x="4018472" y="5783239"/>
            <a:ext cx="1579001" cy="432854"/>
          </a:xfrm>
          <a:prstGeom prst="rect">
            <a:avLst/>
          </a:prstGeom>
        </p:spPr>
      </p:pic>
      <p:pic>
        <p:nvPicPr>
          <p:cNvPr id="8" name="Picture 7"/>
          <p:cNvPicPr>
            <a:picLocks noChangeAspect="1"/>
          </p:cNvPicPr>
          <p:nvPr/>
        </p:nvPicPr>
        <p:blipFill>
          <a:blip r:embed="rId13"/>
          <a:stretch>
            <a:fillRect/>
          </a:stretch>
        </p:blipFill>
        <p:spPr>
          <a:xfrm>
            <a:off x="6110050" y="5904802"/>
            <a:ext cx="1981372" cy="420660"/>
          </a:xfrm>
          <a:prstGeom prst="rect">
            <a:avLst/>
          </a:prstGeom>
        </p:spPr>
      </p:pic>
    </p:spTree>
    <p:extLst>
      <p:ext uri="{BB962C8B-B14F-4D97-AF65-F5344CB8AC3E}">
        <p14:creationId xmlns:p14="http://schemas.microsoft.com/office/powerpoint/2010/main" val="162194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52721" y="0"/>
            <a:ext cx="9510584" cy="6858594"/>
          </a:xfrm>
          <a:prstGeom prst="rect">
            <a:avLst/>
          </a:prstGeom>
        </p:spPr>
      </p:pic>
      <p:sp>
        <p:nvSpPr>
          <p:cNvPr id="6" name="Title 1"/>
          <p:cNvSpPr txBox="1">
            <a:spLocks noGrp="1"/>
          </p:cNvSpPr>
          <p:nvPr>
            <p:ph type="title"/>
          </p:nvPr>
        </p:nvSpPr>
        <p:spPr>
          <a:xfrm>
            <a:off x="539086" y="1380951"/>
            <a:ext cx="11903407" cy="1600200"/>
          </a:xfrm>
          <a:prstGeom prst="rect">
            <a:avLst/>
          </a:prstGeom>
        </p:spPr>
        <p:txBody>
          <a:bodyPr>
            <a:noAutofit/>
          </a:bodyPr>
          <a:lstStyle>
            <a:lvl1pPr algn="ctr" rtl="0" eaLnBrk="1" fontAlgn="base" hangingPunct="1">
              <a:lnSpc>
                <a:spcPct val="100000"/>
              </a:lnSpc>
              <a:spcBef>
                <a:spcPct val="0"/>
              </a:spcBef>
              <a:spcAft>
                <a:spcPct val="0"/>
              </a:spcAft>
              <a:defRPr sz="3800" b="1">
                <a:solidFill>
                  <a:srgbClr val="006F85"/>
                </a:solidFill>
                <a:latin typeface="+mj-lt"/>
                <a:ea typeface="+mj-ea"/>
                <a:cs typeface="+mj-cs"/>
              </a:defRPr>
            </a:lvl1pPr>
            <a:lvl2pPr algn="ctr" rtl="0" eaLnBrk="1" fontAlgn="base" hangingPunct="1">
              <a:lnSpc>
                <a:spcPct val="80000"/>
              </a:lnSpc>
              <a:spcBef>
                <a:spcPct val="0"/>
              </a:spcBef>
              <a:spcAft>
                <a:spcPct val="0"/>
              </a:spcAft>
              <a:defRPr sz="3800" b="1">
                <a:solidFill>
                  <a:srgbClr val="006F85"/>
                </a:solidFill>
                <a:latin typeface="Trebuchet MS" pitchFamily="34" charset="0"/>
              </a:defRPr>
            </a:lvl2pPr>
            <a:lvl3pPr algn="ctr" rtl="0" eaLnBrk="1" fontAlgn="base" hangingPunct="1">
              <a:lnSpc>
                <a:spcPct val="80000"/>
              </a:lnSpc>
              <a:spcBef>
                <a:spcPct val="0"/>
              </a:spcBef>
              <a:spcAft>
                <a:spcPct val="0"/>
              </a:spcAft>
              <a:defRPr sz="3800" b="1">
                <a:solidFill>
                  <a:srgbClr val="006F85"/>
                </a:solidFill>
                <a:latin typeface="Trebuchet MS" pitchFamily="34" charset="0"/>
              </a:defRPr>
            </a:lvl3pPr>
            <a:lvl4pPr algn="ctr" rtl="0" eaLnBrk="1" fontAlgn="base" hangingPunct="1">
              <a:lnSpc>
                <a:spcPct val="80000"/>
              </a:lnSpc>
              <a:spcBef>
                <a:spcPct val="0"/>
              </a:spcBef>
              <a:spcAft>
                <a:spcPct val="0"/>
              </a:spcAft>
              <a:defRPr sz="3800" b="1">
                <a:solidFill>
                  <a:srgbClr val="006F85"/>
                </a:solidFill>
                <a:latin typeface="Trebuchet MS" pitchFamily="34" charset="0"/>
              </a:defRPr>
            </a:lvl4pPr>
            <a:lvl5pPr algn="ctr" rtl="0" eaLnBrk="1" fontAlgn="base" hangingPunct="1">
              <a:lnSpc>
                <a:spcPct val="80000"/>
              </a:lnSpc>
              <a:spcBef>
                <a:spcPct val="0"/>
              </a:spcBef>
              <a:spcAft>
                <a:spcPct val="0"/>
              </a:spcAft>
              <a:defRPr sz="3800" b="1">
                <a:solidFill>
                  <a:srgbClr val="006F85"/>
                </a:solidFill>
                <a:latin typeface="Trebuchet MS" pitchFamily="34" charset="0"/>
              </a:defRPr>
            </a:lvl5pPr>
            <a:lvl6pPr marL="457200" algn="l" rtl="0" eaLnBrk="1" fontAlgn="base" hangingPunct="1">
              <a:lnSpc>
                <a:spcPct val="80000"/>
              </a:lnSpc>
              <a:spcBef>
                <a:spcPct val="0"/>
              </a:spcBef>
              <a:spcAft>
                <a:spcPct val="0"/>
              </a:spcAft>
              <a:defRPr sz="3800" b="1">
                <a:solidFill>
                  <a:srgbClr val="006F85"/>
                </a:solidFill>
                <a:latin typeface="Trebuchet MS" pitchFamily="34" charset="0"/>
              </a:defRPr>
            </a:lvl6pPr>
            <a:lvl7pPr marL="914400" algn="l" rtl="0" eaLnBrk="1" fontAlgn="base" hangingPunct="1">
              <a:lnSpc>
                <a:spcPct val="80000"/>
              </a:lnSpc>
              <a:spcBef>
                <a:spcPct val="0"/>
              </a:spcBef>
              <a:spcAft>
                <a:spcPct val="0"/>
              </a:spcAft>
              <a:defRPr sz="3800" b="1">
                <a:solidFill>
                  <a:srgbClr val="006F85"/>
                </a:solidFill>
                <a:latin typeface="Trebuchet MS" pitchFamily="34" charset="0"/>
              </a:defRPr>
            </a:lvl7pPr>
            <a:lvl8pPr marL="1371600" algn="l" rtl="0" eaLnBrk="1" fontAlgn="base" hangingPunct="1">
              <a:lnSpc>
                <a:spcPct val="80000"/>
              </a:lnSpc>
              <a:spcBef>
                <a:spcPct val="0"/>
              </a:spcBef>
              <a:spcAft>
                <a:spcPct val="0"/>
              </a:spcAft>
              <a:defRPr sz="3800" b="1">
                <a:solidFill>
                  <a:srgbClr val="006F85"/>
                </a:solidFill>
                <a:latin typeface="Trebuchet MS" pitchFamily="34" charset="0"/>
              </a:defRPr>
            </a:lvl8pPr>
            <a:lvl9pPr marL="1828800" algn="l" rtl="0" eaLnBrk="1" fontAlgn="base" hangingPunct="1">
              <a:lnSpc>
                <a:spcPct val="80000"/>
              </a:lnSpc>
              <a:spcBef>
                <a:spcPct val="0"/>
              </a:spcBef>
              <a:spcAft>
                <a:spcPct val="0"/>
              </a:spcAft>
              <a:defRPr sz="3800" b="1">
                <a:solidFill>
                  <a:srgbClr val="006F85"/>
                </a:solidFill>
                <a:latin typeface="Trebuchet MS" pitchFamily="34" charset="0"/>
              </a:defRPr>
            </a:lvl9pPr>
          </a:lstStyle>
          <a:p>
            <a:pPr lvl="0" algn="l"/>
            <a:r>
              <a:rPr lang="et-EE" sz="4000" dirty="0">
                <a:solidFill>
                  <a:schemeClr val="tx1"/>
                </a:solidFill>
                <a:latin typeface="+mn-lt"/>
              </a:rPr>
              <a:t>Soome-Läti-Eesti TSO-DSO ühine paindlikkusteenuste platvorm: ülevaade</a:t>
            </a:r>
            <a:r>
              <a:rPr lang="et-EE" sz="4500" dirty="0">
                <a:solidFill>
                  <a:srgbClr val="006272"/>
                </a:solidFill>
                <a:latin typeface="Klavika Bold" panose="02000806040000020004" pitchFamily="50" charset="0"/>
              </a:rPr>
              <a:t/>
            </a:r>
            <a:br>
              <a:rPr lang="et-EE" sz="4500" dirty="0">
                <a:solidFill>
                  <a:srgbClr val="006272"/>
                </a:solidFill>
                <a:latin typeface="Klavika Bold" panose="02000806040000020004" pitchFamily="50" charset="0"/>
              </a:rPr>
            </a:br>
            <a:r>
              <a:rPr lang="et-EE" sz="4500" dirty="0">
                <a:solidFill>
                  <a:srgbClr val="006272"/>
                </a:solidFill>
                <a:latin typeface="Klavika Bold" panose="02000806040000020004" pitchFamily="50" charset="0"/>
              </a:rPr>
              <a:t/>
            </a:r>
            <a:br>
              <a:rPr lang="et-EE" sz="4500" dirty="0">
                <a:solidFill>
                  <a:srgbClr val="006272"/>
                </a:solidFill>
                <a:latin typeface="Klavika Bold" panose="02000806040000020004" pitchFamily="50" charset="0"/>
              </a:rPr>
            </a:br>
            <a:endParaRPr kumimoji="0" lang="et-EE" sz="4500" b="1" i="0" u="none" strike="noStrike" kern="0" cap="none" spc="0" normalizeH="0" baseline="0" noProof="0" dirty="0">
              <a:ln>
                <a:noFill/>
              </a:ln>
              <a:solidFill>
                <a:srgbClr val="006F85"/>
              </a:solidFill>
              <a:effectLst/>
              <a:uLnTx/>
              <a:uFillTx/>
              <a:latin typeface="Aino Headline" panose="020B0303040504020204" pitchFamily="34" charset="0"/>
            </a:endParaRPr>
          </a:p>
        </p:txBody>
      </p:sp>
      <p:sp>
        <p:nvSpPr>
          <p:cNvPr id="7" name="Content Placeholder 9"/>
          <p:cNvSpPr txBox="1">
            <a:spLocks/>
          </p:cNvSpPr>
          <p:nvPr/>
        </p:nvSpPr>
        <p:spPr>
          <a:xfrm>
            <a:off x="697645" y="1853885"/>
            <a:ext cx="11834534" cy="50041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6272"/>
                </a:solidFill>
                <a:latin typeface="Klavika Md" panose="020000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006272"/>
                </a:solidFill>
                <a:latin typeface="Klavika Md" panose="02000000000000000000"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rgbClr val="006272"/>
                </a:solidFill>
                <a:latin typeface="Klavika Md" panose="02000000000000000000"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006272"/>
                </a:solidFill>
                <a:latin typeface="Klavika Md" panose="02000000000000000000"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006272"/>
                </a:solidFill>
                <a:latin typeface="Klavika Md" panose="02000000000000000000" pitchFamily="5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2500" b="1" i="0" u="none" strike="noStrike" kern="1200" cap="none" spc="0" normalizeH="0" baseline="0" noProof="0" dirty="0" smtClean="0">
                <a:ln>
                  <a:noFill/>
                </a:ln>
                <a:solidFill>
                  <a:prstClr val="black"/>
                </a:solidFill>
                <a:effectLst/>
                <a:uLnTx/>
                <a:uFillTx/>
                <a:latin typeface="Calibri" panose="020F0502020204030204"/>
                <a:ea typeface="+mn-ea"/>
                <a:cs typeface="+mn-cs"/>
              </a:rPr>
              <a:t>Piirkond: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Soome-Balti regioon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2500" b="1" i="0" u="none" strike="noStrike" kern="1200" cap="none" spc="0" normalizeH="0" baseline="0" noProof="0" dirty="0" smtClean="0">
                <a:ln>
                  <a:noFill/>
                </a:ln>
                <a:solidFill>
                  <a:prstClr val="black"/>
                </a:solidFill>
                <a:effectLst/>
                <a:uLnTx/>
                <a:uFillTx/>
                <a:latin typeface="Calibri" panose="020F0502020204030204"/>
                <a:ea typeface="+mn-ea"/>
                <a:cs typeface="+mn-cs"/>
              </a:rPr>
              <a:t>Skoop</a:t>
            </a:r>
            <a:r>
              <a:rPr kumimoji="0" lang="et-EE" sz="25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t-EE" sz="25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Läti </a:t>
            </a:r>
            <a:r>
              <a:rPr kumimoji="0" lang="en-GB" sz="2300" b="0" i="0" u="none" strike="noStrike" kern="1200" cap="none" spc="0" normalizeH="0" baseline="0" noProof="0" dirty="0" smtClean="0">
                <a:ln>
                  <a:noFill/>
                </a:ln>
                <a:solidFill>
                  <a:prstClr val="black"/>
                </a:solidFill>
                <a:effectLst/>
                <a:uLnTx/>
                <a:uFillTx/>
                <a:latin typeface="Calibri" panose="020F0502020204030204"/>
                <a:ea typeface="+mn-ea"/>
                <a:cs typeface="+mn-cs"/>
              </a:rPr>
              <a:t>330</a:t>
            </a:r>
            <a:r>
              <a:rPr kumimoji="0" lang="et-EE" sz="23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GB" sz="2300" b="0" i="0" u="none" strike="noStrike" kern="1200" cap="none" spc="0" normalizeH="0" baseline="0" noProof="0" dirty="0" smtClean="0">
                <a:ln>
                  <a:noFill/>
                </a:ln>
                <a:solidFill>
                  <a:prstClr val="black"/>
                </a:solidFill>
                <a:effectLst/>
                <a:uLnTx/>
                <a:uFillTx/>
                <a:latin typeface="Calibri" panose="020F0502020204030204"/>
                <a:ea typeface="+mn-ea"/>
                <a:cs typeface="+mn-cs"/>
              </a:rPr>
              <a:t>110 </a:t>
            </a:r>
            <a:r>
              <a:rPr kumimoji="0" lang="en-GB" sz="2300" b="0" i="0" u="none" strike="noStrike" kern="1200" cap="none" spc="0" normalizeH="0" baseline="0" noProof="0" dirty="0">
                <a:ln>
                  <a:noFill/>
                </a:ln>
                <a:solidFill>
                  <a:prstClr val="black"/>
                </a:solidFill>
                <a:effectLst/>
                <a:uLnTx/>
                <a:uFillTx/>
                <a:latin typeface="Calibri" panose="020F0502020204030204"/>
                <a:ea typeface="+mn-ea"/>
                <a:cs typeface="+mn-cs"/>
              </a:rPr>
              <a:t>kV </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ülekandevõrk</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t-EE" sz="2300" b="0" i="0" u="none" strike="noStrike" kern="1200" cap="none" spc="0" normalizeH="0" baseline="0" noProof="0" dirty="0" err="1">
                <a:ln>
                  <a:noFill/>
                </a:ln>
                <a:solidFill>
                  <a:prstClr val="black"/>
                </a:solidFill>
                <a:effectLst/>
                <a:uLnTx/>
                <a:uFillTx/>
                <a:latin typeface="Calibri" panose="020F0502020204030204"/>
                <a:ea typeface="+mn-ea"/>
                <a:cs typeface="+mn-cs"/>
              </a:rPr>
              <a:t>esti</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300" b="0" i="0" u="none" strike="noStrike" kern="1200" cap="none" spc="0" normalizeH="0" baseline="0" noProof="0" dirty="0">
                <a:ln>
                  <a:noFill/>
                </a:ln>
                <a:solidFill>
                  <a:prstClr val="black"/>
                </a:solidFill>
                <a:effectLst/>
                <a:uLnTx/>
                <a:uFillTx/>
                <a:latin typeface="Calibri" panose="020F0502020204030204"/>
                <a:ea typeface="+mn-ea"/>
                <a:cs typeface="+mn-cs"/>
              </a:rPr>
              <a:t>330-110 kV </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ülekande võrk ja enamus </a:t>
            </a:r>
            <a:r>
              <a:rPr kumimoji="0" lang="en-GB" sz="2300" b="0" i="0" u="none" strike="noStrike" kern="1200" cap="none" spc="0" normalizeH="0" baseline="0" noProof="0" dirty="0">
                <a:ln>
                  <a:noFill/>
                </a:ln>
                <a:solidFill>
                  <a:prstClr val="black"/>
                </a:solidFill>
                <a:effectLst/>
                <a:uLnTx/>
                <a:uFillTx/>
                <a:latin typeface="Calibri" panose="020F0502020204030204"/>
                <a:ea typeface="+mn-ea"/>
                <a:cs typeface="+mn-cs"/>
              </a:rPr>
              <a:t>110-0,23 kV</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 jaotussüsteemist</a:t>
            </a:r>
            <a:r>
              <a:rPr kumimoji="0" lang="en-GB" sz="23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Soome</a:t>
            </a:r>
            <a:r>
              <a:rPr kumimoji="0" lang="en-GB" sz="2300" b="0" i="0" u="none" strike="noStrike" kern="1200" cap="none" spc="0" normalizeH="0" baseline="0" noProof="0" dirty="0">
                <a:ln>
                  <a:noFill/>
                </a:ln>
                <a:solidFill>
                  <a:prstClr val="black"/>
                </a:solidFill>
                <a:effectLst/>
                <a:uLnTx/>
                <a:uFillTx/>
                <a:latin typeface="Calibri" panose="020F0502020204030204"/>
                <a:ea typeface="+mn-ea"/>
                <a:cs typeface="+mn-cs"/>
              </a:rPr>
              <a:t> 400-110 kV </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ülekandevõrk ja osaliselt </a:t>
            </a:r>
            <a:r>
              <a:rPr kumimoji="0" lang="en-GB" sz="2300" b="0" i="0" u="none" strike="noStrike" kern="1200" cap="none" spc="0" normalizeH="0" baseline="0" noProof="0" dirty="0">
                <a:ln>
                  <a:noFill/>
                </a:ln>
                <a:solidFill>
                  <a:prstClr val="black"/>
                </a:solidFill>
                <a:effectLst/>
                <a:uLnTx/>
                <a:uFillTx/>
                <a:latin typeface="Calibri" panose="020F0502020204030204"/>
                <a:ea typeface="+mn-ea"/>
                <a:cs typeface="+mn-cs"/>
              </a:rPr>
              <a:t>110-0,4 kV </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jaotussüsteemist</a:t>
            </a:r>
            <a:r>
              <a:rPr kumimoji="0" lang="en-GB" sz="23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2500" b="1" i="0" u="none" strike="noStrike" kern="1200" cap="none" spc="0" normalizeH="0" baseline="0" noProof="0" dirty="0" smtClean="0">
                <a:ln>
                  <a:noFill/>
                </a:ln>
                <a:solidFill>
                  <a:prstClr val="black"/>
                </a:solidFill>
                <a:effectLst/>
                <a:uLnTx/>
                <a:uFillTx/>
                <a:latin typeface="Calibri" panose="020F0502020204030204"/>
                <a:ea typeface="+mn-ea"/>
                <a:cs typeface="+mn-cs"/>
              </a:rPr>
              <a:t>Projekti eesmärk:</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Luua tururaamistik turuosaliste vahel paindlikkusega kauplemiseks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Luua tehnilised lahendused juhtimaks võrgu ja süsteemi piiranguid läbi (agregeeritud) </a:t>
            </a:r>
            <a:r>
              <a:rPr kumimoji="0" lang="et-EE" sz="2300" b="0" i="0" u="none" strike="noStrike" kern="1200" cap="none" spc="0" normalizeH="0" baseline="0" noProof="0" dirty="0" smtClean="0">
                <a:ln>
                  <a:noFill/>
                </a:ln>
                <a:solidFill>
                  <a:prstClr val="black"/>
                </a:solidFill>
                <a:effectLst/>
                <a:uLnTx/>
                <a:uFillTx/>
                <a:latin typeface="Calibri" panose="020F0502020204030204"/>
                <a:ea typeface="+mn-ea"/>
                <a:cs typeface="+mn-cs"/>
              </a:rPr>
              <a:t>tarbimise / tootmise ning </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paindlikkuse kontrollitud </a:t>
            </a:r>
            <a:r>
              <a:rPr kumimoji="0" lang="et-EE" sz="2300" b="0" i="0" u="none" strike="noStrike" kern="1200" cap="none" spc="0" normalizeH="0" baseline="0" noProof="0" dirty="0" smtClean="0">
                <a:ln>
                  <a:noFill/>
                </a:ln>
                <a:solidFill>
                  <a:prstClr val="black"/>
                </a:solidFill>
                <a:effectLst/>
                <a:uLnTx/>
                <a:uFillTx/>
                <a:latin typeface="Calibri" panose="020F0502020204030204"/>
                <a:ea typeface="+mn-ea"/>
                <a:cs typeface="+mn-cs"/>
              </a:rPr>
              <a:t>ja koordineeritud </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kaasamise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300" b="0" i="0" u="none" strike="noStrike" kern="1200" cap="none" spc="0" normalizeH="0" baseline="0" noProof="0" dirty="0" smtClean="0">
              <a:ln>
                <a:noFill/>
              </a:ln>
              <a:solidFill>
                <a:prstClr val="black"/>
              </a:solidFill>
              <a:effectLst/>
              <a:uLnTx/>
              <a:uFillTx/>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endParaRPr kumimoji="0" lang="et-EE" sz="2500" b="0" i="0" u="none" strike="noStrike" kern="1200" cap="none" spc="0" normalizeH="0" baseline="0" noProof="0" dirty="0" smtClean="0">
              <a:ln>
                <a:noFill/>
              </a:ln>
              <a:solidFill>
                <a:prstClr val="black"/>
              </a:solidFill>
              <a:effectLst/>
              <a:uLnTx/>
              <a:uFillTx/>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500" b="0" i="0" u="none" strike="noStrike" kern="1200" cap="none" spc="0" normalizeH="0" baseline="0" noProof="0" dirty="0" smtClean="0">
              <a:ln>
                <a:noFill/>
              </a:ln>
              <a:solidFill>
                <a:srgbClr val="006272"/>
              </a:solidFill>
              <a:effectLst/>
              <a:uLnTx/>
              <a:uFillTx/>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500" b="0" i="0" u="none" strike="noStrike" kern="1200" cap="none" spc="0" normalizeH="0" baseline="0" noProof="0" dirty="0">
              <a:ln>
                <a:noFill/>
              </a:ln>
              <a:solidFill>
                <a:srgbClr val="006272"/>
              </a:solidFill>
              <a:effectLst/>
              <a:uLnTx/>
              <a:uFillTx/>
              <a:latin typeface="Klavika Md" panose="02000000000000000000" pitchFamily="50" charset="0"/>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500" b="1" i="0" u="none" strike="noStrike" kern="1200" cap="none" spc="0" normalizeH="0" baseline="0" noProof="0" dirty="0" smtClean="0">
              <a:ln>
                <a:noFill/>
              </a:ln>
              <a:solidFill>
                <a:srgbClr val="006272"/>
              </a:solidFill>
              <a:effectLst/>
              <a:uLnTx/>
              <a:uFillTx/>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500" b="1" i="0" u="none" strike="noStrike" kern="1200" cap="none" spc="0" normalizeH="0" baseline="0" noProof="0" dirty="0">
              <a:ln>
                <a:noFill/>
              </a:ln>
              <a:solidFill>
                <a:srgbClr val="006272"/>
              </a:solidFill>
              <a:effectLst/>
              <a:uLnTx/>
              <a:uFillTx/>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endParaRPr kumimoji="0" lang="et-EE" sz="2500" b="0" i="0" u="none" strike="noStrike" kern="1200" cap="none" spc="0" normalizeH="0" baseline="0" noProof="0" dirty="0" smtClean="0">
              <a:ln>
                <a:noFill/>
              </a:ln>
              <a:solidFill>
                <a:srgbClr val="006272"/>
              </a:solidFill>
              <a:effectLst/>
              <a:uLnTx/>
              <a:uFillTx/>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endParaRPr kumimoji="0" lang="et-EE" sz="2500" b="0" i="0" u="none" strike="noStrike" kern="1200" cap="none" spc="0" normalizeH="0" baseline="0" noProof="0" dirty="0">
              <a:ln>
                <a:noFill/>
              </a:ln>
              <a:solidFill>
                <a:srgbClr val="006272"/>
              </a:solidFill>
              <a:effectLst/>
              <a:uLnTx/>
              <a:uFillTx/>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endParaRPr kumimoji="0" lang="et-EE" sz="2400" b="1" i="0" u="none" strike="noStrike" kern="0" cap="none" spc="0" normalizeH="0" baseline="0" noProof="0" dirty="0">
              <a:ln>
                <a:noFill/>
              </a:ln>
              <a:solidFill>
                <a:srgbClr val="006272"/>
              </a:solidFill>
              <a:effectLst/>
              <a:uLnTx/>
              <a:uFillTx/>
              <a:latin typeface="Aino Headline" panose="020B0303040504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000" b="1" i="0" u="none" strike="noStrike" kern="1200" cap="none" spc="0" normalizeH="0" baseline="0" noProof="0" dirty="0" smtClean="0">
              <a:ln>
                <a:noFill/>
              </a:ln>
              <a:solidFill>
                <a:srgbClr val="006272"/>
              </a:solidFill>
              <a:effectLst/>
              <a:uLnTx/>
              <a:uFillTx/>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Tx/>
              <a:buChar char="-"/>
              <a:tabLst/>
              <a:defRPr/>
            </a:pPr>
            <a:endParaRPr kumimoji="0" lang="et-EE" sz="2000" b="0" i="0" u="none" strike="noStrike" kern="1200" cap="none" spc="0" normalizeH="0" baseline="0" noProof="0" dirty="0">
              <a:ln>
                <a:noFill/>
              </a:ln>
              <a:solidFill>
                <a:srgbClr val="006272"/>
              </a:solidFill>
              <a:effectLst/>
              <a:uLnTx/>
              <a:uFillTx/>
              <a:ea typeface="+mn-ea"/>
              <a:cs typeface="+mn-cs"/>
            </a:endParaRPr>
          </a:p>
        </p:txBody>
      </p:sp>
    </p:spTree>
    <p:extLst>
      <p:ext uri="{BB962C8B-B14F-4D97-AF65-F5344CB8AC3E}">
        <p14:creationId xmlns:p14="http://schemas.microsoft.com/office/powerpoint/2010/main" val="330851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52721" y="0"/>
            <a:ext cx="9510584" cy="6858594"/>
          </a:xfrm>
          <a:prstGeom prst="rect">
            <a:avLst/>
          </a:prstGeom>
        </p:spPr>
      </p:pic>
      <p:sp>
        <p:nvSpPr>
          <p:cNvPr id="6" name="Title 1"/>
          <p:cNvSpPr txBox="1">
            <a:spLocks noGrp="1"/>
          </p:cNvSpPr>
          <p:nvPr>
            <p:ph type="title"/>
          </p:nvPr>
        </p:nvSpPr>
        <p:spPr>
          <a:xfrm>
            <a:off x="330792" y="626766"/>
            <a:ext cx="11867191" cy="1600200"/>
          </a:xfrm>
          <a:prstGeom prst="rect">
            <a:avLst/>
          </a:prstGeom>
        </p:spPr>
        <p:txBody>
          <a:bodyPr>
            <a:noAutofit/>
          </a:bodyPr>
          <a:lstStyle>
            <a:lvl1pPr algn="ctr" rtl="0" eaLnBrk="1" fontAlgn="base" hangingPunct="1">
              <a:lnSpc>
                <a:spcPct val="100000"/>
              </a:lnSpc>
              <a:spcBef>
                <a:spcPct val="0"/>
              </a:spcBef>
              <a:spcAft>
                <a:spcPct val="0"/>
              </a:spcAft>
              <a:defRPr sz="3800" b="1">
                <a:solidFill>
                  <a:srgbClr val="006F85"/>
                </a:solidFill>
                <a:latin typeface="+mj-lt"/>
                <a:ea typeface="+mj-ea"/>
                <a:cs typeface="+mj-cs"/>
              </a:defRPr>
            </a:lvl1pPr>
            <a:lvl2pPr algn="ctr" rtl="0" eaLnBrk="1" fontAlgn="base" hangingPunct="1">
              <a:lnSpc>
                <a:spcPct val="80000"/>
              </a:lnSpc>
              <a:spcBef>
                <a:spcPct val="0"/>
              </a:spcBef>
              <a:spcAft>
                <a:spcPct val="0"/>
              </a:spcAft>
              <a:defRPr sz="3800" b="1">
                <a:solidFill>
                  <a:srgbClr val="006F85"/>
                </a:solidFill>
                <a:latin typeface="Trebuchet MS" pitchFamily="34" charset="0"/>
              </a:defRPr>
            </a:lvl2pPr>
            <a:lvl3pPr algn="ctr" rtl="0" eaLnBrk="1" fontAlgn="base" hangingPunct="1">
              <a:lnSpc>
                <a:spcPct val="80000"/>
              </a:lnSpc>
              <a:spcBef>
                <a:spcPct val="0"/>
              </a:spcBef>
              <a:spcAft>
                <a:spcPct val="0"/>
              </a:spcAft>
              <a:defRPr sz="3800" b="1">
                <a:solidFill>
                  <a:srgbClr val="006F85"/>
                </a:solidFill>
                <a:latin typeface="Trebuchet MS" pitchFamily="34" charset="0"/>
              </a:defRPr>
            </a:lvl3pPr>
            <a:lvl4pPr algn="ctr" rtl="0" eaLnBrk="1" fontAlgn="base" hangingPunct="1">
              <a:lnSpc>
                <a:spcPct val="80000"/>
              </a:lnSpc>
              <a:spcBef>
                <a:spcPct val="0"/>
              </a:spcBef>
              <a:spcAft>
                <a:spcPct val="0"/>
              </a:spcAft>
              <a:defRPr sz="3800" b="1">
                <a:solidFill>
                  <a:srgbClr val="006F85"/>
                </a:solidFill>
                <a:latin typeface="Trebuchet MS" pitchFamily="34" charset="0"/>
              </a:defRPr>
            </a:lvl4pPr>
            <a:lvl5pPr algn="ctr" rtl="0" eaLnBrk="1" fontAlgn="base" hangingPunct="1">
              <a:lnSpc>
                <a:spcPct val="80000"/>
              </a:lnSpc>
              <a:spcBef>
                <a:spcPct val="0"/>
              </a:spcBef>
              <a:spcAft>
                <a:spcPct val="0"/>
              </a:spcAft>
              <a:defRPr sz="3800" b="1">
                <a:solidFill>
                  <a:srgbClr val="006F85"/>
                </a:solidFill>
                <a:latin typeface="Trebuchet MS" pitchFamily="34" charset="0"/>
              </a:defRPr>
            </a:lvl5pPr>
            <a:lvl6pPr marL="457200" algn="l" rtl="0" eaLnBrk="1" fontAlgn="base" hangingPunct="1">
              <a:lnSpc>
                <a:spcPct val="80000"/>
              </a:lnSpc>
              <a:spcBef>
                <a:spcPct val="0"/>
              </a:spcBef>
              <a:spcAft>
                <a:spcPct val="0"/>
              </a:spcAft>
              <a:defRPr sz="3800" b="1">
                <a:solidFill>
                  <a:srgbClr val="006F85"/>
                </a:solidFill>
                <a:latin typeface="Trebuchet MS" pitchFamily="34" charset="0"/>
              </a:defRPr>
            </a:lvl6pPr>
            <a:lvl7pPr marL="914400" algn="l" rtl="0" eaLnBrk="1" fontAlgn="base" hangingPunct="1">
              <a:lnSpc>
                <a:spcPct val="80000"/>
              </a:lnSpc>
              <a:spcBef>
                <a:spcPct val="0"/>
              </a:spcBef>
              <a:spcAft>
                <a:spcPct val="0"/>
              </a:spcAft>
              <a:defRPr sz="3800" b="1">
                <a:solidFill>
                  <a:srgbClr val="006F85"/>
                </a:solidFill>
                <a:latin typeface="Trebuchet MS" pitchFamily="34" charset="0"/>
              </a:defRPr>
            </a:lvl7pPr>
            <a:lvl8pPr marL="1371600" algn="l" rtl="0" eaLnBrk="1" fontAlgn="base" hangingPunct="1">
              <a:lnSpc>
                <a:spcPct val="80000"/>
              </a:lnSpc>
              <a:spcBef>
                <a:spcPct val="0"/>
              </a:spcBef>
              <a:spcAft>
                <a:spcPct val="0"/>
              </a:spcAft>
              <a:defRPr sz="3800" b="1">
                <a:solidFill>
                  <a:srgbClr val="006F85"/>
                </a:solidFill>
                <a:latin typeface="Trebuchet MS" pitchFamily="34" charset="0"/>
              </a:defRPr>
            </a:lvl8pPr>
            <a:lvl9pPr marL="1828800" algn="l" rtl="0" eaLnBrk="1" fontAlgn="base" hangingPunct="1">
              <a:lnSpc>
                <a:spcPct val="80000"/>
              </a:lnSpc>
              <a:spcBef>
                <a:spcPct val="0"/>
              </a:spcBef>
              <a:spcAft>
                <a:spcPct val="0"/>
              </a:spcAft>
              <a:defRPr sz="3800" b="1">
                <a:solidFill>
                  <a:srgbClr val="006F85"/>
                </a:solidFill>
                <a:latin typeface="Trebuchet MS" pitchFamily="34" charset="0"/>
              </a:defRPr>
            </a:lvl9pPr>
          </a:lstStyle>
          <a:p>
            <a:pPr lvl="0" algn="l"/>
            <a:r>
              <a:rPr lang="et-EE" sz="4500" dirty="0" smtClean="0">
                <a:solidFill>
                  <a:srgbClr val="006272"/>
                </a:solidFill>
                <a:latin typeface="Klavika Bold" panose="02000806040000020004" pitchFamily="50" charset="0"/>
              </a:rPr>
              <a:t/>
            </a:r>
            <a:br>
              <a:rPr lang="et-EE" sz="4500" dirty="0" smtClean="0">
                <a:solidFill>
                  <a:srgbClr val="006272"/>
                </a:solidFill>
                <a:latin typeface="Klavika Bold" panose="02000806040000020004" pitchFamily="50" charset="0"/>
              </a:rPr>
            </a:br>
            <a:r>
              <a:rPr lang="et-EE" sz="4500" dirty="0" smtClean="0">
                <a:solidFill>
                  <a:schemeClr val="tx1"/>
                </a:solidFill>
                <a:latin typeface="+mn-lt"/>
              </a:rPr>
              <a:t>Soome-Läti-Eesti TSO-DSO ühine paindlikkusteenuste platvorm: </a:t>
            </a:r>
            <a:r>
              <a:rPr lang="et-EE" sz="4500" dirty="0" err="1" smtClean="0">
                <a:solidFill>
                  <a:schemeClr val="tx1"/>
                </a:solidFill>
                <a:latin typeface="+mn-lt"/>
              </a:rPr>
              <a:t>üldpõhimõtted</a:t>
            </a:r>
            <a:r>
              <a:rPr lang="et-EE" sz="4500" dirty="0" smtClean="0">
                <a:solidFill>
                  <a:srgbClr val="006272"/>
                </a:solidFill>
                <a:latin typeface="Klavika Bold" panose="02000806040000020004" pitchFamily="50" charset="0"/>
              </a:rPr>
              <a:t/>
            </a:r>
            <a:br>
              <a:rPr lang="et-EE" sz="4500" dirty="0" smtClean="0">
                <a:solidFill>
                  <a:srgbClr val="006272"/>
                </a:solidFill>
                <a:latin typeface="Klavika Bold" panose="02000806040000020004" pitchFamily="50" charset="0"/>
              </a:rPr>
            </a:br>
            <a:endParaRPr kumimoji="0" lang="et-EE" sz="4500" b="1" i="0" u="none" strike="noStrike" kern="0" cap="none" spc="0" normalizeH="0" baseline="0" noProof="0" dirty="0">
              <a:ln>
                <a:noFill/>
              </a:ln>
              <a:solidFill>
                <a:srgbClr val="006F85"/>
              </a:solidFill>
              <a:effectLst/>
              <a:uLnTx/>
              <a:uFillTx/>
              <a:latin typeface="Aino Headline" panose="020B0303040504020204" pitchFamily="34" charset="0"/>
            </a:endParaRPr>
          </a:p>
        </p:txBody>
      </p:sp>
      <p:sp>
        <p:nvSpPr>
          <p:cNvPr id="5" name="Content Placeholder 2"/>
          <p:cNvSpPr txBox="1">
            <a:spLocks/>
          </p:cNvSpPr>
          <p:nvPr/>
        </p:nvSpPr>
        <p:spPr>
          <a:xfrm>
            <a:off x="424962" y="1834417"/>
            <a:ext cx="11646876" cy="4351338"/>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Üldpõhimõtted</a:t>
            </a:r>
            <a:r>
              <a:rPr kumimoji="0" lang="et-E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toetavad projekti vajadust Puhta </a:t>
            </a:r>
            <a:r>
              <a:rPr kumimoji="0" lang="et-EE"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Energi</a:t>
            </a:r>
            <a:r>
              <a:rPr lang="et-EE" dirty="0" smtClean="0">
                <a:solidFill>
                  <a:prstClr val="black"/>
                </a:solidFill>
                <a:latin typeface="Calibri" panose="020F0502020204030204"/>
              </a:rPr>
              <a:t>a Paketi </a:t>
            </a:r>
            <a:r>
              <a:rPr kumimoji="0" lang="et-E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eesmärkidest ja TSO rollist kujundada turgu läbi </a:t>
            </a:r>
            <a:r>
              <a:rPr kumimoji="0" lang="et-EE" sz="3200" b="1" i="0" u="none" strike="noStrike" kern="1200" cap="none" spc="0" normalizeH="0" baseline="0" noProof="0" dirty="0" smtClean="0">
                <a:ln>
                  <a:noFill/>
                </a:ln>
                <a:solidFill>
                  <a:prstClr val="black"/>
                </a:solidFill>
                <a:effectLst/>
                <a:uLnTx/>
                <a:uFillTx/>
                <a:latin typeface="Calibri" panose="020F0502020204030204"/>
                <a:ea typeface="+mn-ea"/>
                <a:cs typeface="+mn-cs"/>
              </a:rPr>
              <a:t>üle-</a:t>
            </a:r>
            <a:r>
              <a:rPr kumimoji="0" lang="et-EE" sz="3200" b="1" i="0" u="none" strike="noStrike" kern="1200" cap="none" spc="0" normalizeH="0" baseline="0" noProof="0" dirty="0" err="1" smtClean="0">
                <a:ln>
                  <a:noFill/>
                </a:ln>
                <a:solidFill>
                  <a:prstClr val="black"/>
                </a:solidFill>
                <a:effectLst/>
                <a:uLnTx/>
                <a:uFillTx/>
                <a:latin typeface="Calibri" panose="020F0502020204030204"/>
                <a:ea typeface="+mn-ea"/>
                <a:cs typeface="+mn-cs"/>
              </a:rPr>
              <a:t>piirilise</a:t>
            </a:r>
            <a:r>
              <a:rPr kumimoji="0" lang="et-EE" sz="3200" b="1" i="0" u="none" strike="noStrike" kern="1200" cap="none" spc="0" normalizeH="0" baseline="0" noProof="0" dirty="0" smtClean="0">
                <a:ln>
                  <a:noFill/>
                </a:ln>
                <a:solidFill>
                  <a:prstClr val="black"/>
                </a:solidFill>
                <a:effectLst/>
                <a:uLnTx/>
                <a:uFillTx/>
                <a:latin typeface="Calibri" panose="020F0502020204030204"/>
                <a:ea typeface="+mn-ea"/>
                <a:cs typeface="+mn-cs"/>
              </a:rPr>
              <a:t>  koostöö </a:t>
            </a:r>
            <a:r>
              <a:rPr kumimoji="0" lang="et-EE"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demonsteerimise</a:t>
            </a:r>
            <a:r>
              <a:rPr kumimoji="0" lang="et-E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t-EE" sz="3200" b="1" i="0" u="none" strike="noStrike" kern="1200" cap="none" spc="0" normalizeH="0" baseline="0" noProof="0" dirty="0" smtClean="0">
                <a:ln>
                  <a:noFill/>
                </a:ln>
                <a:solidFill>
                  <a:prstClr val="black"/>
                </a:solidFill>
                <a:effectLst/>
                <a:uLnTx/>
                <a:uFillTx/>
                <a:latin typeface="Calibri" panose="020F0502020204030204"/>
                <a:ea typeface="+mn-ea"/>
                <a:cs typeface="+mn-cs"/>
              </a:rPr>
              <a:t>kogu turul oleva paindlikkuse kaasamise</a:t>
            </a:r>
            <a:r>
              <a:rPr kumimoji="0" lang="et-E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t-EE" sz="3200" b="1" i="0" u="none" strike="noStrike" kern="1200" cap="none" spc="0" normalizeH="0" baseline="0" noProof="0" dirty="0" smtClean="0">
                <a:ln>
                  <a:noFill/>
                </a:ln>
                <a:solidFill>
                  <a:prstClr val="black"/>
                </a:solidFill>
                <a:effectLst/>
                <a:uLnTx/>
                <a:uFillTx/>
                <a:latin typeface="Calibri" panose="020F0502020204030204"/>
                <a:ea typeface="+mn-ea"/>
                <a:cs typeface="+mn-cs"/>
              </a:rPr>
              <a:t>TSO-DSO koordinatsioonimehhanismide </a:t>
            </a:r>
            <a:r>
              <a:rPr kumimoji="0" lang="et-E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loomise ja läbi selle </a:t>
            </a:r>
            <a:r>
              <a:rPr kumimoji="0" lang="et-EE" sz="3200" b="1" i="0" u="none" strike="noStrike" kern="1200" cap="none" spc="0" normalizeH="0" baseline="0" noProof="0" dirty="0" smtClean="0">
                <a:ln>
                  <a:noFill/>
                </a:ln>
                <a:solidFill>
                  <a:prstClr val="black"/>
                </a:solidFill>
                <a:effectLst/>
                <a:uLnTx/>
                <a:uFillTx/>
                <a:latin typeface="Calibri" panose="020F0502020204030204"/>
                <a:ea typeface="+mn-ea"/>
                <a:cs typeface="+mn-cs"/>
              </a:rPr>
              <a:t>turu likviidsuse tõstmise </a:t>
            </a:r>
            <a:r>
              <a:rPr kumimoji="0" lang="et-E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lõppeesmärgiga jõuda </a:t>
            </a:r>
            <a:r>
              <a:rPr kumimoji="0" lang="et-EE" sz="3200" b="1" i="0" u="none" strike="noStrike" kern="1200" cap="none" spc="0" normalizeH="0" baseline="0" noProof="0" dirty="0" smtClean="0">
                <a:ln>
                  <a:noFill/>
                </a:ln>
                <a:solidFill>
                  <a:prstClr val="black"/>
                </a:solidFill>
                <a:effectLst/>
                <a:uLnTx/>
                <a:uFillTx/>
                <a:latin typeface="Calibri" panose="020F0502020204030204"/>
                <a:ea typeface="+mn-ea"/>
                <a:cs typeface="+mn-cs"/>
              </a:rPr>
              <a:t>lähemale süsteemi reaalajas juhtimisele</a:t>
            </a:r>
            <a:r>
              <a:rPr kumimoji="0" lang="et-E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t-E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Turupõhise paindlikkuse pakkumiste samaaegne kasutamine TSO ja DSO vajaduste katmiseks (süsteemi tasakaalustamine, võrgupiirangute juhtimine) põhinedes süsteemioperaatorite vahelisel koordinatsioonil ja koostööl;</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t-E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Paindlikkusteenuste pakkujal on ligipääs kõikidele turgudele, et maksimaalselt väärtustada oma paindlikkust;</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t-E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Oluline on andmevahetus ehk koordineerimine süsteemioperaatorite vahel, et paindlikkuse aktiveerimisega teise osapoole võrgus ülekoormust ei tekitataks.</a:t>
            </a:r>
            <a:endParaRPr kumimoji="0" lang="et-E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8980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52721" y="0"/>
            <a:ext cx="9510584" cy="6858594"/>
          </a:xfrm>
          <a:prstGeom prst="rect">
            <a:avLst/>
          </a:prstGeom>
        </p:spPr>
      </p:pic>
      <p:sp>
        <p:nvSpPr>
          <p:cNvPr id="6" name="Title 1"/>
          <p:cNvSpPr txBox="1">
            <a:spLocks noGrp="1"/>
          </p:cNvSpPr>
          <p:nvPr>
            <p:ph type="title"/>
          </p:nvPr>
        </p:nvSpPr>
        <p:spPr>
          <a:xfrm>
            <a:off x="440993" y="1567543"/>
            <a:ext cx="11867191" cy="1600200"/>
          </a:xfrm>
          <a:prstGeom prst="rect">
            <a:avLst/>
          </a:prstGeom>
        </p:spPr>
        <p:txBody>
          <a:bodyPr>
            <a:noAutofit/>
          </a:bodyPr>
          <a:lstStyle>
            <a:lvl1pPr algn="ctr" rtl="0" eaLnBrk="1" fontAlgn="base" hangingPunct="1">
              <a:lnSpc>
                <a:spcPct val="100000"/>
              </a:lnSpc>
              <a:spcBef>
                <a:spcPct val="0"/>
              </a:spcBef>
              <a:spcAft>
                <a:spcPct val="0"/>
              </a:spcAft>
              <a:defRPr sz="3800" b="1">
                <a:solidFill>
                  <a:srgbClr val="006F85"/>
                </a:solidFill>
                <a:latin typeface="+mj-lt"/>
                <a:ea typeface="+mj-ea"/>
                <a:cs typeface="+mj-cs"/>
              </a:defRPr>
            </a:lvl1pPr>
            <a:lvl2pPr algn="ctr" rtl="0" eaLnBrk="1" fontAlgn="base" hangingPunct="1">
              <a:lnSpc>
                <a:spcPct val="80000"/>
              </a:lnSpc>
              <a:spcBef>
                <a:spcPct val="0"/>
              </a:spcBef>
              <a:spcAft>
                <a:spcPct val="0"/>
              </a:spcAft>
              <a:defRPr sz="3800" b="1">
                <a:solidFill>
                  <a:srgbClr val="006F85"/>
                </a:solidFill>
                <a:latin typeface="Trebuchet MS" pitchFamily="34" charset="0"/>
              </a:defRPr>
            </a:lvl2pPr>
            <a:lvl3pPr algn="ctr" rtl="0" eaLnBrk="1" fontAlgn="base" hangingPunct="1">
              <a:lnSpc>
                <a:spcPct val="80000"/>
              </a:lnSpc>
              <a:spcBef>
                <a:spcPct val="0"/>
              </a:spcBef>
              <a:spcAft>
                <a:spcPct val="0"/>
              </a:spcAft>
              <a:defRPr sz="3800" b="1">
                <a:solidFill>
                  <a:srgbClr val="006F85"/>
                </a:solidFill>
                <a:latin typeface="Trebuchet MS" pitchFamily="34" charset="0"/>
              </a:defRPr>
            </a:lvl3pPr>
            <a:lvl4pPr algn="ctr" rtl="0" eaLnBrk="1" fontAlgn="base" hangingPunct="1">
              <a:lnSpc>
                <a:spcPct val="80000"/>
              </a:lnSpc>
              <a:spcBef>
                <a:spcPct val="0"/>
              </a:spcBef>
              <a:spcAft>
                <a:spcPct val="0"/>
              </a:spcAft>
              <a:defRPr sz="3800" b="1">
                <a:solidFill>
                  <a:srgbClr val="006F85"/>
                </a:solidFill>
                <a:latin typeface="Trebuchet MS" pitchFamily="34" charset="0"/>
              </a:defRPr>
            </a:lvl4pPr>
            <a:lvl5pPr algn="ctr" rtl="0" eaLnBrk="1" fontAlgn="base" hangingPunct="1">
              <a:lnSpc>
                <a:spcPct val="80000"/>
              </a:lnSpc>
              <a:spcBef>
                <a:spcPct val="0"/>
              </a:spcBef>
              <a:spcAft>
                <a:spcPct val="0"/>
              </a:spcAft>
              <a:defRPr sz="3800" b="1">
                <a:solidFill>
                  <a:srgbClr val="006F85"/>
                </a:solidFill>
                <a:latin typeface="Trebuchet MS" pitchFamily="34" charset="0"/>
              </a:defRPr>
            </a:lvl5pPr>
            <a:lvl6pPr marL="457200" algn="l" rtl="0" eaLnBrk="1" fontAlgn="base" hangingPunct="1">
              <a:lnSpc>
                <a:spcPct val="80000"/>
              </a:lnSpc>
              <a:spcBef>
                <a:spcPct val="0"/>
              </a:spcBef>
              <a:spcAft>
                <a:spcPct val="0"/>
              </a:spcAft>
              <a:defRPr sz="3800" b="1">
                <a:solidFill>
                  <a:srgbClr val="006F85"/>
                </a:solidFill>
                <a:latin typeface="Trebuchet MS" pitchFamily="34" charset="0"/>
              </a:defRPr>
            </a:lvl6pPr>
            <a:lvl7pPr marL="914400" algn="l" rtl="0" eaLnBrk="1" fontAlgn="base" hangingPunct="1">
              <a:lnSpc>
                <a:spcPct val="80000"/>
              </a:lnSpc>
              <a:spcBef>
                <a:spcPct val="0"/>
              </a:spcBef>
              <a:spcAft>
                <a:spcPct val="0"/>
              </a:spcAft>
              <a:defRPr sz="3800" b="1">
                <a:solidFill>
                  <a:srgbClr val="006F85"/>
                </a:solidFill>
                <a:latin typeface="Trebuchet MS" pitchFamily="34" charset="0"/>
              </a:defRPr>
            </a:lvl7pPr>
            <a:lvl8pPr marL="1371600" algn="l" rtl="0" eaLnBrk="1" fontAlgn="base" hangingPunct="1">
              <a:lnSpc>
                <a:spcPct val="80000"/>
              </a:lnSpc>
              <a:spcBef>
                <a:spcPct val="0"/>
              </a:spcBef>
              <a:spcAft>
                <a:spcPct val="0"/>
              </a:spcAft>
              <a:defRPr sz="3800" b="1">
                <a:solidFill>
                  <a:srgbClr val="006F85"/>
                </a:solidFill>
                <a:latin typeface="Trebuchet MS" pitchFamily="34" charset="0"/>
              </a:defRPr>
            </a:lvl8pPr>
            <a:lvl9pPr marL="1828800" algn="l" rtl="0" eaLnBrk="1" fontAlgn="base" hangingPunct="1">
              <a:lnSpc>
                <a:spcPct val="80000"/>
              </a:lnSpc>
              <a:spcBef>
                <a:spcPct val="0"/>
              </a:spcBef>
              <a:spcAft>
                <a:spcPct val="0"/>
              </a:spcAft>
              <a:defRPr sz="3800" b="1">
                <a:solidFill>
                  <a:srgbClr val="006F85"/>
                </a:solidFill>
                <a:latin typeface="Trebuchet MS" pitchFamily="34" charset="0"/>
              </a:defRPr>
            </a:lvl9pPr>
          </a:lstStyle>
          <a:p>
            <a:pPr lvl="0" algn="l"/>
            <a:r>
              <a:rPr lang="et-EE" sz="4500" dirty="0" smtClean="0">
                <a:solidFill>
                  <a:srgbClr val="006272"/>
                </a:solidFill>
                <a:latin typeface="Klavika Bold" panose="02000806040000020004" pitchFamily="50" charset="0"/>
              </a:rPr>
              <a:t/>
            </a:r>
            <a:br>
              <a:rPr lang="et-EE" sz="4500" dirty="0" smtClean="0">
                <a:solidFill>
                  <a:srgbClr val="006272"/>
                </a:solidFill>
                <a:latin typeface="Klavika Bold" panose="02000806040000020004" pitchFamily="50" charset="0"/>
              </a:rPr>
            </a:br>
            <a:r>
              <a:rPr lang="et-EE" sz="4500" dirty="0" smtClean="0">
                <a:solidFill>
                  <a:schemeClr val="tx1"/>
                </a:solidFill>
                <a:latin typeface="+mn-lt"/>
              </a:rPr>
              <a:t>Soome-Läti-Eesti </a:t>
            </a:r>
            <a:r>
              <a:rPr lang="et-EE" sz="4500" dirty="0">
                <a:solidFill>
                  <a:schemeClr val="tx1"/>
                </a:solidFill>
                <a:latin typeface="+mn-lt"/>
              </a:rPr>
              <a:t>TSO-DSO ühine paindlikkusteenuste platvorm: </a:t>
            </a:r>
            <a:r>
              <a:rPr lang="et-EE" sz="4500" dirty="0" smtClean="0">
                <a:solidFill>
                  <a:schemeClr val="tx1"/>
                </a:solidFill>
                <a:latin typeface="+mn-lt"/>
              </a:rPr>
              <a:t>ülevaade</a:t>
            </a:r>
            <a:r>
              <a:rPr lang="et-EE" sz="4500" dirty="0">
                <a:solidFill>
                  <a:schemeClr val="tx1"/>
                </a:solidFill>
                <a:latin typeface="+mn-lt"/>
              </a:rPr>
              <a:t/>
            </a:r>
            <a:br>
              <a:rPr lang="et-EE" sz="4500" dirty="0">
                <a:solidFill>
                  <a:schemeClr val="tx1"/>
                </a:solidFill>
                <a:latin typeface="+mn-lt"/>
              </a:rPr>
            </a:br>
            <a:r>
              <a:rPr lang="et-EE" sz="4500" dirty="0">
                <a:solidFill>
                  <a:srgbClr val="006272"/>
                </a:solidFill>
                <a:latin typeface="Klavika Bold" panose="02000806040000020004" pitchFamily="50" charset="0"/>
              </a:rPr>
              <a:t/>
            </a:r>
            <a:br>
              <a:rPr lang="et-EE" sz="4500" dirty="0">
                <a:solidFill>
                  <a:srgbClr val="006272"/>
                </a:solidFill>
                <a:latin typeface="Klavika Bold" panose="02000806040000020004" pitchFamily="50" charset="0"/>
              </a:rPr>
            </a:br>
            <a:endParaRPr kumimoji="0" lang="et-EE" sz="4500" b="1" i="0" u="none" strike="noStrike" kern="0" cap="none" spc="0" normalizeH="0" baseline="0" noProof="0" dirty="0">
              <a:ln>
                <a:noFill/>
              </a:ln>
              <a:solidFill>
                <a:srgbClr val="006F85"/>
              </a:solidFill>
              <a:effectLst/>
              <a:uLnTx/>
              <a:uFillTx/>
              <a:latin typeface="Aino Headline" panose="020B0303040504020204" pitchFamily="34" charset="0"/>
            </a:endParaRPr>
          </a:p>
        </p:txBody>
      </p:sp>
      <p:sp>
        <p:nvSpPr>
          <p:cNvPr id="7" name="Content Placeholder 9"/>
          <p:cNvSpPr txBox="1">
            <a:spLocks/>
          </p:cNvSpPr>
          <p:nvPr/>
        </p:nvSpPr>
        <p:spPr>
          <a:xfrm>
            <a:off x="507145" y="2033501"/>
            <a:ext cx="11611377" cy="50041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6272"/>
                </a:solidFill>
                <a:latin typeface="Klavika Md" panose="020000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006272"/>
                </a:solidFill>
                <a:latin typeface="Klavika Md" panose="02000000000000000000"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rgbClr val="006272"/>
                </a:solidFill>
                <a:latin typeface="Klavika Md" panose="02000000000000000000"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006272"/>
                </a:solidFill>
                <a:latin typeface="Klavika Md" panose="02000000000000000000"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006272"/>
                </a:solidFill>
                <a:latin typeface="Klavika Md" panose="02000000000000000000" pitchFamily="5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3200" b="1" i="0" u="none" strike="noStrike" kern="1200" cap="none" spc="0" normalizeH="0" baseline="0" noProof="0" dirty="0">
                <a:ln>
                  <a:noFill/>
                </a:ln>
                <a:solidFill>
                  <a:prstClr val="black"/>
                </a:solidFill>
                <a:effectLst/>
                <a:uLnTx/>
                <a:uFillTx/>
                <a:latin typeface="Calibri" panose="020F0502020204030204"/>
                <a:ea typeface="+mn-ea"/>
                <a:cs typeface="+mn-cs"/>
              </a:rPr>
              <a:t>Väljakutse:</a:t>
            </a:r>
          </a:p>
          <a:p>
            <a:pPr marL="342900" marR="0" lvl="0" indent="-342900" algn="just" defTabSz="914400" rtl="0" eaLnBrk="1" fontAlgn="auto" latinLnBrk="0" hangingPunct="1">
              <a:lnSpc>
                <a:spcPct val="90000"/>
              </a:lnSpc>
              <a:spcBef>
                <a:spcPts val="1000"/>
              </a:spcBef>
              <a:spcAft>
                <a:spcPts val="0"/>
              </a:spcAft>
              <a:buClrTx/>
              <a:buSzTx/>
              <a:buFontTx/>
              <a:buChar char="-"/>
              <a:tabLst/>
              <a:defRPr/>
            </a:pP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Võrguoperaatorite koostöö tasakaalustamise, piirangute juhtimise ja süsteemiteenuste hankimisel - </a:t>
            </a:r>
            <a:r>
              <a:rPr kumimoji="0" lang="et-EE" sz="2300" b="0" i="0" u="none" strike="noStrike" kern="1200" cap="none" spc="0" normalizeH="0" baseline="0" noProof="0" dirty="0" err="1">
                <a:ln>
                  <a:noFill/>
                </a:ln>
                <a:solidFill>
                  <a:prstClr val="black"/>
                </a:solidFill>
                <a:effectLst/>
                <a:uLnTx/>
                <a:uFillTx/>
                <a:latin typeface="Calibri" panose="020F0502020204030204"/>
                <a:ea typeface="+mn-ea"/>
                <a:cs typeface="+mn-cs"/>
              </a:rPr>
              <a:t>TSOd</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 ja </a:t>
            </a:r>
            <a:r>
              <a:rPr kumimoji="0" lang="et-EE" sz="2300" b="0" i="0" u="none" strike="noStrike" kern="1200" cap="none" spc="0" normalizeH="0" baseline="0" noProof="0" dirty="0" err="1">
                <a:ln>
                  <a:noFill/>
                </a:ln>
                <a:solidFill>
                  <a:prstClr val="black"/>
                </a:solidFill>
                <a:effectLst/>
                <a:uLnTx/>
                <a:uFillTx/>
                <a:latin typeface="Calibri" panose="020F0502020204030204"/>
                <a:ea typeface="+mn-ea"/>
                <a:cs typeface="+mn-cs"/>
              </a:rPr>
              <a:t>DSOd</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 kasutavad ühiselt turu paindlikkust eelneva juhtimiseks. Selleks on vaja defineerida tooted, luua turudisain ja turuplats (IT platvorm). </a:t>
            </a:r>
            <a:endParaRPr kumimoji="0" lang="et-EE" sz="23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3200" b="1" i="0" u="none" strike="noStrike" kern="1200" cap="none" spc="0" normalizeH="0" baseline="0" noProof="0" dirty="0">
                <a:ln>
                  <a:noFill/>
                </a:ln>
                <a:solidFill>
                  <a:prstClr val="black"/>
                </a:solidFill>
                <a:effectLst/>
                <a:uLnTx/>
                <a:uFillTx/>
                <a:latin typeface="Calibri" panose="020F0502020204030204"/>
                <a:ea typeface="+mn-ea"/>
                <a:cs typeface="+mn-cs"/>
              </a:rPr>
              <a:t>Projekti oodatav mõju:</a:t>
            </a:r>
          </a:p>
          <a:p>
            <a:pPr marL="342900" marR="0" lvl="0" indent="-342900" algn="just" defTabSz="914400" rtl="0" eaLnBrk="1" fontAlgn="auto" latinLnBrk="0" hangingPunct="1">
              <a:lnSpc>
                <a:spcPct val="90000"/>
              </a:lnSpc>
              <a:spcBef>
                <a:spcPts val="1000"/>
              </a:spcBef>
              <a:spcAft>
                <a:spcPts val="0"/>
              </a:spcAft>
              <a:buClrTx/>
              <a:buSzTx/>
              <a:buFontTx/>
              <a:buChar char="-"/>
              <a:tabLst/>
              <a:defRPr/>
            </a:pP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Paindlikum energiasüsteem läbi kuluefektiivsete võrgu paindlikkusteenuste mudelite demonstreerimise, mis oleks kopeeritavad üle terve Euroopa ja mis saaksid aluseks tarbimise juhtimise võrgueeskirja loomisele. Samuti uued tuluallikad erinevate võrguteenuste pakkumise näol erinevatele turuosalistele (</a:t>
            </a:r>
            <a:r>
              <a:rPr kumimoji="0" lang="et-EE" sz="2300" b="0" i="0" u="none" strike="noStrike" kern="1200" cap="none" spc="0" normalizeH="0" baseline="0" noProof="0" dirty="0" err="1">
                <a:ln>
                  <a:noFill/>
                </a:ln>
                <a:solidFill>
                  <a:prstClr val="black"/>
                </a:solidFill>
                <a:effectLst/>
                <a:uLnTx/>
                <a:uFillTx/>
                <a:latin typeface="Calibri" panose="020F0502020204030204"/>
                <a:ea typeface="+mn-ea"/>
                <a:cs typeface="+mn-cs"/>
              </a:rPr>
              <a:t>TSOd</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t-EE" sz="2300" b="0" i="0" u="none" strike="noStrike" kern="1200" cap="none" spc="0" normalizeH="0" baseline="0" noProof="0" dirty="0" err="1">
                <a:ln>
                  <a:noFill/>
                </a:ln>
                <a:solidFill>
                  <a:prstClr val="black"/>
                </a:solidFill>
                <a:effectLst/>
                <a:uLnTx/>
                <a:uFillTx/>
                <a:latin typeface="Calibri" panose="020F0502020204030204"/>
                <a:ea typeface="+mn-ea"/>
                <a:cs typeface="+mn-cs"/>
              </a:rPr>
              <a:t>DSOd</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 bilansihaldurid, tarbijad-</a:t>
            </a:r>
            <a:r>
              <a:rPr kumimoji="0" lang="et-EE" sz="2300" b="0" i="0" u="none" strike="noStrike" kern="1200" cap="none" spc="0" normalizeH="0" baseline="0" noProof="0" dirty="0" err="1">
                <a:ln>
                  <a:noFill/>
                </a:ln>
                <a:solidFill>
                  <a:prstClr val="black"/>
                </a:solidFill>
                <a:effectLst/>
                <a:uLnTx/>
                <a:uFillTx/>
                <a:latin typeface="Calibri" panose="020F0502020204030204"/>
                <a:ea typeface="+mn-ea"/>
                <a:cs typeface="+mn-cs"/>
              </a:rPr>
              <a:t>prosumerid</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t-EE" sz="2300" b="0" i="0" u="none" strike="noStrike" kern="1200" cap="none" spc="0" normalizeH="0" baseline="0" noProof="0" dirty="0" err="1">
                <a:ln>
                  <a:noFill/>
                </a:ln>
                <a:solidFill>
                  <a:prstClr val="black"/>
                </a:solidFill>
                <a:effectLst/>
                <a:uLnTx/>
                <a:uFillTx/>
                <a:latin typeface="Calibri" panose="020F0502020204030204"/>
                <a:ea typeface="+mn-ea"/>
                <a:cs typeface="+mn-cs"/>
              </a:rPr>
              <a:t>agregaatorid</a:t>
            </a:r>
            <a:r>
              <a:rPr kumimoji="0" lang="et-EE"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300" b="0" i="0" u="none" strike="noStrike" kern="1200" cap="none" spc="0" normalizeH="0" baseline="0" noProof="0" dirty="0" smtClean="0">
              <a:ln>
                <a:noFill/>
              </a:ln>
              <a:solidFill>
                <a:srgbClr val="006272"/>
              </a:solidFill>
              <a:effectLst/>
              <a:uLnTx/>
              <a:uFillTx/>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endParaRPr kumimoji="0" lang="et-EE" sz="2500" b="0" i="0" u="none" strike="noStrike" kern="1200" cap="none" spc="0" normalizeH="0" baseline="0" noProof="0" dirty="0" smtClean="0">
              <a:ln>
                <a:noFill/>
              </a:ln>
              <a:solidFill>
                <a:srgbClr val="006272"/>
              </a:solidFill>
              <a:effectLst/>
              <a:uLnTx/>
              <a:uFillTx/>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500" b="0" i="0" u="none" strike="noStrike" kern="1200" cap="none" spc="0" normalizeH="0" baseline="0" noProof="0" dirty="0" smtClean="0">
              <a:ln>
                <a:noFill/>
              </a:ln>
              <a:solidFill>
                <a:srgbClr val="006272"/>
              </a:solidFill>
              <a:effectLst/>
              <a:uLnTx/>
              <a:uFillTx/>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500" b="0" i="0" u="none" strike="noStrike" kern="1200" cap="none" spc="0" normalizeH="0" baseline="0" noProof="0" dirty="0">
              <a:ln>
                <a:noFill/>
              </a:ln>
              <a:solidFill>
                <a:srgbClr val="006272"/>
              </a:solidFill>
              <a:effectLst/>
              <a:uLnTx/>
              <a:uFillTx/>
              <a:latin typeface="Klavika Md" panose="02000000000000000000" pitchFamily="50" charset="0"/>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500" b="1" i="0" u="none" strike="noStrike" kern="1200" cap="none" spc="0" normalizeH="0" baseline="0" noProof="0" dirty="0" smtClean="0">
              <a:ln>
                <a:noFill/>
              </a:ln>
              <a:solidFill>
                <a:srgbClr val="006272"/>
              </a:solidFill>
              <a:effectLst/>
              <a:uLnTx/>
              <a:uFillTx/>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500" b="1" i="0" u="none" strike="noStrike" kern="1200" cap="none" spc="0" normalizeH="0" baseline="0" noProof="0" dirty="0">
              <a:ln>
                <a:noFill/>
              </a:ln>
              <a:solidFill>
                <a:srgbClr val="006272"/>
              </a:solidFill>
              <a:effectLst/>
              <a:uLnTx/>
              <a:uFillTx/>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endParaRPr kumimoji="0" lang="et-EE" sz="2500" b="0" i="0" u="none" strike="noStrike" kern="1200" cap="none" spc="0" normalizeH="0" baseline="0" noProof="0" dirty="0" smtClean="0">
              <a:ln>
                <a:noFill/>
              </a:ln>
              <a:solidFill>
                <a:srgbClr val="006272"/>
              </a:solidFill>
              <a:effectLst/>
              <a:uLnTx/>
              <a:uFillTx/>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endParaRPr kumimoji="0" lang="et-EE" sz="2500" b="0" i="0" u="none" strike="noStrike" kern="1200" cap="none" spc="0" normalizeH="0" baseline="0" noProof="0" dirty="0">
              <a:ln>
                <a:noFill/>
              </a:ln>
              <a:solidFill>
                <a:srgbClr val="006272"/>
              </a:solidFill>
              <a:effectLst/>
              <a:uLnTx/>
              <a:uFillTx/>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endParaRPr kumimoji="0" lang="et-EE" sz="2400" b="1" i="0" u="none" strike="noStrike" kern="0" cap="none" spc="0" normalizeH="0" baseline="0" noProof="0" dirty="0">
              <a:ln>
                <a:noFill/>
              </a:ln>
              <a:solidFill>
                <a:srgbClr val="006272"/>
              </a:solidFill>
              <a:effectLst/>
              <a:uLnTx/>
              <a:uFillTx/>
              <a:latin typeface="Aino Headline" panose="020B0303040504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000" b="1" i="0" u="none" strike="noStrike" kern="1200" cap="none" spc="0" normalizeH="0" baseline="0" noProof="0" dirty="0" smtClean="0">
              <a:ln>
                <a:noFill/>
              </a:ln>
              <a:solidFill>
                <a:srgbClr val="006272"/>
              </a:solidFill>
              <a:effectLst/>
              <a:uLnTx/>
              <a:uFillTx/>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Tx/>
              <a:buChar char="-"/>
              <a:tabLst/>
              <a:defRPr/>
            </a:pPr>
            <a:endParaRPr kumimoji="0" lang="et-EE" sz="2000" b="0" i="0" u="none" strike="noStrike" kern="1200" cap="none" spc="0" normalizeH="0" baseline="0" noProof="0" dirty="0">
              <a:ln>
                <a:noFill/>
              </a:ln>
              <a:solidFill>
                <a:srgbClr val="006272"/>
              </a:solidFill>
              <a:effectLst/>
              <a:uLnTx/>
              <a:uFillTx/>
              <a:ea typeface="+mn-ea"/>
              <a:cs typeface="+mn-cs"/>
            </a:endParaRPr>
          </a:p>
        </p:txBody>
      </p:sp>
    </p:spTree>
    <p:extLst>
      <p:ext uri="{BB962C8B-B14F-4D97-AF65-F5344CB8AC3E}">
        <p14:creationId xmlns:p14="http://schemas.microsoft.com/office/powerpoint/2010/main" val="866130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52721" y="0"/>
            <a:ext cx="9510584" cy="6858594"/>
          </a:xfrm>
          <a:prstGeom prst="rect">
            <a:avLst/>
          </a:prstGeom>
        </p:spPr>
      </p:pic>
      <p:sp>
        <p:nvSpPr>
          <p:cNvPr id="6" name="Title 1"/>
          <p:cNvSpPr txBox="1">
            <a:spLocks noGrp="1"/>
          </p:cNvSpPr>
          <p:nvPr>
            <p:ph type="title"/>
          </p:nvPr>
        </p:nvSpPr>
        <p:spPr>
          <a:xfrm>
            <a:off x="318406" y="0"/>
            <a:ext cx="12238265" cy="2873829"/>
          </a:xfrm>
          <a:prstGeom prst="rect">
            <a:avLst/>
          </a:prstGeom>
        </p:spPr>
        <p:txBody>
          <a:bodyPr>
            <a:noAutofit/>
          </a:bodyPr>
          <a:lstStyle>
            <a:lvl1pPr algn="ctr" rtl="0" eaLnBrk="1" fontAlgn="base" hangingPunct="1">
              <a:lnSpc>
                <a:spcPct val="100000"/>
              </a:lnSpc>
              <a:spcBef>
                <a:spcPct val="0"/>
              </a:spcBef>
              <a:spcAft>
                <a:spcPct val="0"/>
              </a:spcAft>
              <a:defRPr sz="3800" b="1">
                <a:solidFill>
                  <a:srgbClr val="006F85"/>
                </a:solidFill>
                <a:latin typeface="+mj-lt"/>
                <a:ea typeface="+mj-ea"/>
                <a:cs typeface="+mj-cs"/>
              </a:defRPr>
            </a:lvl1pPr>
            <a:lvl2pPr algn="ctr" rtl="0" eaLnBrk="1" fontAlgn="base" hangingPunct="1">
              <a:lnSpc>
                <a:spcPct val="80000"/>
              </a:lnSpc>
              <a:spcBef>
                <a:spcPct val="0"/>
              </a:spcBef>
              <a:spcAft>
                <a:spcPct val="0"/>
              </a:spcAft>
              <a:defRPr sz="3800" b="1">
                <a:solidFill>
                  <a:srgbClr val="006F85"/>
                </a:solidFill>
                <a:latin typeface="Trebuchet MS" pitchFamily="34" charset="0"/>
              </a:defRPr>
            </a:lvl2pPr>
            <a:lvl3pPr algn="ctr" rtl="0" eaLnBrk="1" fontAlgn="base" hangingPunct="1">
              <a:lnSpc>
                <a:spcPct val="80000"/>
              </a:lnSpc>
              <a:spcBef>
                <a:spcPct val="0"/>
              </a:spcBef>
              <a:spcAft>
                <a:spcPct val="0"/>
              </a:spcAft>
              <a:defRPr sz="3800" b="1">
                <a:solidFill>
                  <a:srgbClr val="006F85"/>
                </a:solidFill>
                <a:latin typeface="Trebuchet MS" pitchFamily="34" charset="0"/>
              </a:defRPr>
            </a:lvl3pPr>
            <a:lvl4pPr algn="ctr" rtl="0" eaLnBrk="1" fontAlgn="base" hangingPunct="1">
              <a:lnSpc>
                <a:spcPct val="80000"/>
              </a:lnSpc>
              <a:spcBef>
                <a:spcPct val="0"/>
              </a:spcBef>
              <a:spcAft>
                <a:spcPct val="0"/>
              </a:spcAft>
              <a:defRPr sz="3800" b="1">
                <a:solidFill>
                  <a:srgbClr val="006F85"/>
                </a:solidFill>
                <a:latin typeface="Trebuchet MS" pitchFamily="34" charset="0"/>
              </a:defRPr>
            </a:lvl4pPr>
            <a:lvl5pPr algn="ctr" rtl="0" eaLnBrk="1" fontAlgn="base" hangingPunct="1">
              <a:lnSpc>
                <a:spcPct val="80000"/>
              </a:lnSpc>
              <a:spcBef>
                <a:spcPct val="0"/>
              </a:spcBef>
              <a:spcAft>
                <a:spcPct val="0"/>
              </a:spcAft>
              <a:defRPr sz="3800" b="1">
                <a:solidFill>
                  <a:srgbClr val="006F85"/>
                </a:solidFill>
                <a:latin typeface="Trebuchet MS" pitchFamily="34" charset="0"/>
              </a:defRPr>
            </a:lvl5pPr>
            <a:lvl6pPr marL="457200" algn="l" rtl="0" eaLnBrk="1" fontAlgn="base" hangingPunct="1">
              <a:lnSpc>
                <a:spcPct val="80000"/>
              </a:lnSpc>
              <a:spcBef>
                <a:spcPct val="0"/>
              </a:spcBef>
              <a:spcAft>
                <a:spcPct val="0"/>
              </a:spcAft>
              <a:defRPr sz="3800" b="1">
                <a:solidFill>
                  <a:srgbClr val="006F85"/>
                </a:solidFill>
                <a:latin typeface="Trebuchet MS" pitchFamily="34" charset="0"/>
              </a:defRPr>
            </a:lvl6pPr>
            <a:lvl7pPr marL="914400" algn="l" rtl="0" eaLnBrk="1" fontAlgn="base" hangingPunct="1">
              <a:lnSpc>
                <a:spcPct val="80000"/>
              </a:lnSpc>
              <a:spcBef>
                <a:spcPct val="0"/>
              </a:spcBef>
              <a:spcAft>
                <a:spcPct val="0"/>
              </a:spcAft>
              <a:defRPr sz="3800" b="1">
                <a:solidFill>
                  <a:srgbClr val="006F85"/>
                </a:solidFill>
                <a:latin typeface="Trebuchet MS" pitchFamily="34" charset="0"/>
              </a:defRPr>
            </a:lvl7pPr>
            <a:lvl8pPr marL="1371600" algn="l" rtl="0" eaLnBrk="1" fontAlgn="base" hangingPunct="1">
              <a:lnSpc>
                <a:spcPct val="80000"/>
              </a:lnSpc>
              <a:spcBef>
                <a:spcPct val="0"/>
              </a:spcBef>
              <a:spcAft>
                <a:spcPct val="0"/>
              </a:spcAft>
              <a:defRPr sz="3800" b="1">
                <a:solidFill>
                  <a:srgbClr val="006F85"/>
                </a:solidFill>
                <a:latin typeface="Trebuchet MS" pitchFamily="34" charset="0"/>
              </a:defRPr>
            </a:lvl8pPr>
            <a:lvl9pPr marL="1828800" algn="l" rtl="0" eaLnBrk="1" fontAlgn="base" hangingPunct="1">
              <a:lnSpc>
                <a:spcPct val="80000"/>
              </a:lnSpc>
              <a:spcBef>
                <a:spcPct val="0"/>
              </a:spcBef>
              <a:spcAft>
                <a:spcPct val="0"/>
              </a:spcAft>
              <a:defRPr sz="3800" b="1">
                <a:solidFill>
                  <a:srgbClr val="006F85"/>
                </a:solidFill>
                <a:latin typeface="Trebuchet MS" pitchFamily="34" charset="0"/>
              </a:defRPr>
            </a:lvl9pPr>
          </a:lstStyle>
          <a:p>
            <a:pPr lvl="0" algn="l"/>
            <a:r>
              <a:rPr lang="et-EE" sz="4000" dirty="0">
                <a:solidFill>
                  <a:schemeClr val="tx1"/>
                </a:solidFill>
                <a:latin typeface="+mn-lt"/>
              </a:rPr>
              <a:t>Soome-Läti-Eesti TSO-DSO ühine paindlikkusteenuste </a:t>
            </a:r>
            <a:r>
              <a:rPr lang="et-EE" sz="4000" dirty="0" smtClean="0">
                <a:solidFill>
                  <a:schemeClr val="tx1"/>
                </a:solidFill>
                <a:latin typeface="+mn-lt"/>
              </a:rPr>
              <a:t>turuplatvorm: eesmärk</a:t>
            </a:r>
            <a:r>
              <a:rPr lang="et-EE" sz="4000" dirty="0">
                <a:solidFill>
                  <a:srgbClr val="006272"/>
                </a:solidFill>
                <a:latin typeface="Klavika Bold" panose="02000806040000020004" pitchFamily="50" charset="0"/>
              </a:rPr>
              <a:t/>
            </a:r>
            <a:br>
              <a:rPr lang="et-EE" sz="4000" dirty="0">
                <a:solidFill>
                  <a:srgbClr val="006272"/>
                </a:solidFill>
                <a:latin typeface="Klavika Bold" panose="02000806040000020004" pitchFamily="50" charset="0"/>
              </a:rPr>
            </a:br>
            <a:r>
              <a:rPr lang="et-EE" sz="4000" dirty="0" smtClean="0">
                <a:solidFill>
                  <a:srgbClr val="006272"/>
                </a:solidFill>
                <a:latin typeface="Klavika Bold" panose="02000806040000020004" pitchFamily="50" charset="0"/>
              </a:rPr>
              <a:t/>
            </a:r>
            <a:br>
              <a:rPr lang="et-EE" sz="4000" dirty="0" smtClean="0">
                <a:solidFill>
                  <a:srgbClr val="006272"/>
                </a:solidFill>
                <a:latin typeface="Klavika Bold" panose="02000806040000020004" pitchFamily="50" charset="0"/>
              </a:rPr>
            </a:br>
            <a:endParaRPr kumimoji="0" lang="et-EE" sz="4000" b="1" i="0" u="none" strike="noStrike" kern="0" cap="none" spc="0" normalizeH="0" baseline="0" noProof="0" dirty="0">
              <a:ln>
                <a:noFill/>
              </a:ln>
              <a:solidFill>
                <a:srgbClr val="006F85"/>
              </a:solidFill>
              <a:effectLst/>
              <a:uLnTx/>
              <a:uFillTx/>
              <a:latin typeface="Aino Headline" panose="020B0303040504020204" pitchFamily="34" charset="0"/>
            </a:endParaRPr>
          </a:p>
        </p:txBody>
      </p:sp>
      <p:sp>
        <p:nvSpPr>
          <p:cNvPr id="7" name="Content Placeholder 9"/>
          <p:cNvSpPr txBox="1">
            <a:spLocks/>
          </p:cNvSpPr>
          <p:nvPr/>
        </p:nvSpPr>
        <p:spPr>
          <a:xfrm>
            <a:off x="220557" y="1948104"/>
            <a:ext cx="11268474" cy="50041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6272"/>
                </a:solidFill>
                <a:latin typeface="Klavika Md" panose="020000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006272"/>
                </a:solidFill>
                <a:latin typeface="Klavika Md" panose="02000000000000000000"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rgbClr val="006272"/>
                </a:solidFill>
                <a:latin typeface="Klavika Md" panose="02000000000000000000"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006272"/>
                </a:solidFill>
                <a:latin typeface="Klavika Md" panose="02000000000000000000"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006272"/>
                </a:solidFill>
                <a:latin typeface="Klavika Md" panose="02000000000000000000" pitchFamily="5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90000"/>
              </a:lnSpc>
              <a:spcBef>
                <a:spcPts val="1000"/>
              </a:spcBef>
              <a:spcAft>
                <a:spcPts val="0"/>
              </a:spcAft>
              <a:buClrTx/>
              <a:buSzTx/>
              <a:buFontTx/>
              <a:buChar char="-"/>
              <a:tabLst/>
              <a:defRPr/>
            </a:pPr>
            <a:r>
              <a:rPr kumimoji="0" lang="et-EE" sz="2500" b="1" i="0" u="none" strike="noStrike" kern="1200" cap="none" spc="0" normalizeH="0" baseline="0" noProof="0" dirty="0" smtClean="0">
                <a:ln>
                  <a:noFill/>
                </a:ln>
                <a:solidFill>
                  <a:prstClr val="black"/>
                </a:solidFill>
                <a:effectLst/>
                <a:uLnTx/>
                <a:uFillTx/>
                <a:latin typeface="Calibri" panose="020F0502020204030204"/>
                <a:ea typeface="+mn-ea"/>
                <a:cs typeface="+mn-cs"/>
              </a:rPr>
              <a:t>Võrgupiirangute juhtimine: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2500" b="0" i="0" u="none" strike="noStrike" kern="1200" cap="none" spc="0" normalizeH="0" baseline="0" noProof="0" dirty="0" smtClean="0">
                <a:ln>
                  <a:noFill/>
                </a:ln>
                <a:solidFill>
                  <a:prstClr val="black"/>
                </a:solidFill>
                <a:effectLst/>
                <a:uLnTx/>
                <a:uFillTx/>
                <a:latin typeface="Calibri" panose="020F0502020204030204"/>
                <a:ea typeface="+mn-ea"/>
                <a:cs typeface="+mn-cs"/>
              </a:rPr>
              <a:t>TSO / DSO</a:t>
            </a:r>
            <a:endParaRPr kumimoji="0" lang="et-EE" sz="25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r>
              <a:rPr kumimoji="0" lang="et-EE" sz="2500" b="1" i="0" u="none" strike="noStrike" kern="1200" cap="none" spc="0" normalizeH="0" baseline="0" noProof="0" dirty="0" smtClean="0">
                <a:ln>
                  <a:noFill/>
                </a:ln>
                <a:solidFill>
                  <a:prstClr val="black"/>
                </a:solidFill>
                <a:effectLst/>
                <a:uLnTx/>
                <a:uFillTx/>
                <a:latin typeface="Calibri" panose="020F0502020204030204"/>
                <a:ea typeface="+mn-ea"/>
                <a:cs typeface="+mn-cs"/>
              </a:rPr>
              <a:t>Süsteemi tasakaalustamine / sageduse hoidmine: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2500" b="0" i="0" u="none" strike="noStrike" kern="1200" cap="none" spc="0" normalizeH="0" baseline="0" noProof="0" dirty="0" smtClean="0">
                <a:ln>
                  <a:noFill/>
                </a:ln>
                <a:solidFill>
                  <a:prstClr val="black"/>
                </a:solidFill>
                <a:effectLst/>
                <a:uLnTx/>
                <a:uFillTx/>
                <a:latin typeface="Calibri" panose="020F0502020204030204"/>
                <a:ea typeface="+mn-ea"/>
                <a:cs typeface="+mn-cs"/>
              </a:rPr>
              <a:t>TSO, sh </a:t>
            </a:r>
            <a:r>
              <a:rPr kumimoji="0" lang="et-EE" sz="25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mFRR</a:t>
            </a:r>
            <a:r>
              <a:rPr kumimoji="0" lang="et-EE" sz="25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t-EE" sz="25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aFRR</a:t>
            </a:r>
            <a:r>
              <a:rPr kumimoji="0" lang="et-EE" sz="2500" b="0" i="0" u="none" strike="noStrike" kern="1200" cap="none" spc="0" normalizeH="0" baseline="0" noProof="0" dirty="0" smtClean="0">
                <a:ln>
                  <a:noFill/>
                </a:ln>
                <a:solidFill>
                  <a:prstClr val="black"/>
                </a:solidFill>
                <a:effectLst/>
                <a:uLnTx/>
                <a:uFillTx/>
                <a:latin typeface="Calibri" panose="020F0502020204030204"/>
                <a:ea typeface="+mn-ea"/>
                <a:cs typeface="+mn-cs"/>
              </a:rPr>
              <a:t>, FCR tooted ja piiriülene kasutus</a:t>
            </a:r>
          </a:p>
          <a:p>
            <a:pPr marL="342900" marR="0" lvl="0" indent="-342900" algn="just" defTabSz="914400" rtl="0" eaLnBrk="1" fontAlgn="auto" latinLnBrk="0" hangingPunct="1">
              <a:lnSpc>
                <a:spcPct val="90000"/>
              </a:lnSpc>
              <a:spcBef>
                <a:spcPts val="1000"/>
              </a:spcBef>
              <a:spcAft>
                <a:spcPts val="0"/>
              </a:spcAft>
              <a:buClrTx/>
              <a:buSzTx/>
              <a:buFontTx/>
              <a:buChar char="-"/>
              <a:tabLst/>
              <a:defRPr/>
            </a:pPr>
            <a:r>
              <a:rPr kumimoji="0" lang="et-EE" sz="2500" b="1" i="0" u="none" strike="noStrike" kern="1200" cap="none" spc="0" normalizeH="0" baseline="0" noProof="0" dirty="0" smtClean="0">
                <a:ln>
                  <a:noFill/>
                </a:ln>
                <a:solidFill>
                  <a:prstClr val="black"/>
                </a:solidFill>
                <a:effectLst/>
                <a:uLnTx/>
                <a:uFillTx/>
                <a:latin typeface="Calibri" panose="020F0502020204030204"/>
                <a:ea typeface="+mn-ea"/>
                <a:cs typeface="+mn-cs"/>
              </a:rPr>
              <a:t>Paindlikud liitumised: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2500" b="0"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t-EE" sz="2500" b="0" i="0" u="none" strike="noStrike" kern="1200" cap="none" spc="0" normalizeH="0" baseline="0" noProof="0" dirty="0" smtClean="0">
                <a:ln>
                  <a:noFill/>
                </a:ln>
                <a:solidFill>
                  <a:prstClr val="black"/>
                </a:solidFill>
                <a:effectLst/>
                <a:uLnTx/>
                <a:uFillTx/>
                <a:latin typeface="Calibri" panose="020F0502020204030204"/>
                <a:ea typeface="+mn-ea"/>
                <a:cs typeface="+mn-cs"/>
              </a:rPr>
              <a:t>h lepingud ja tehniline teostus</a:t>
            </a:r>
          </a:p>
          <a:p>
            <a:pPr marL="342900" marR="0" lvl="0" indent="-342900" algn="just" defTabSz="914400" rtl="0" eaLnBrk="1" fontAlgn="auto" latinLnBrk="0" hangingPunct="1">
              <a:lnSpc>
                <a:spcPct val="90000"/>
              </a:lnSpc>
              <a:spcBef>
                <a:spcPts val="1000"/>
              </a:spcBef>
              <a:spcAft>
                <a:spcPts val="0"/>
              </a:spcAft>
              <a:buClrTx/>
              <a:buSzTx/>
              <a:buFontTx/>
              <a:buChar char="-"/>
              <a:tabLst/>
              <a:defRPr/>
            </a:pPr>
            <a:r>
              <a:rPr kumimoji="0" lang="et-EE" sz="2500" b="1" i="0" u="none" strike="noStrike" kern="1200" cap="none" spc="0" normalizeH="0" baseline="0" noProof="0" dirty="0" smtClean="0">
                <a:ln>
                  <a:noFill/>
                </a:ln>
                <a:solidFill>
                  <a:prstClr val="black"/>
                </a:solidFill>
                <a:effectLst/>
                <a:uLnTx/>
                <a:uFillTx/>
                <a:latin typeface="Calibri" panose="020F0502020204030204"/>
                <a:ea typeface="+mn-ea"/>
                <a:cs typeface="+mn-cs"/>
              </a:rPr>
              <a:t>Turuosaliste vaheline kauplemine: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25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t-EE" sz="2500" b="0" i="0" u="none" strike="noStrike" kern="1200" cap="none" spc="0" normalizeH="0" baseline="0" noProof="0" dirty="0" smtClean="0">
                <a:ln>
                  <a:noFill/>
                </a:ln>
                <a:solidFill>
                  <a:prstClr val="black"/>
                </a:solidFill>
                <a:effectLst/>
                <a:uLnTx/>
                <a:uFillTx/>
                <a:latin typeface="Calibri" panose="020F0502020204030204"/>
                <a:ea typeface="+mn-ea"/>
                <a:cs typeface="+mn-cs"/>
              </a:rPr>
              <a:t>t bilansihaldurid</a:t>
            </a:r>
            <a:endParaRPr kumimoji="0" lang="et-EE" sz="2500" b="0" i="0" u="none" strike="noStrike" kern="1200" cap="none" spc="0" normalizeH="0" baseline="0" noProof="0" dirty="0" smtClean="0">
              <a:ln>
                <a:noFill/>
              </a:ln>
              <a:solidFill>
                <a:srgbClr val="006272"/>
              </a:solidFill>
              <a:effectLst/>
              <a:uLnTx/>
              <a:uFillTx/>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500" b="0" i="0" u="none" strike="noStrike" kern="1200" cap="none" spc="0" normalizeH="0" baseline="0" noProof="0" dirty="0" smtClean="0">
              <a:ln>
                <a:noFill/>
              </a:ln>
              <a:solidFill>
                <a:srgbClr val="006272"/>
              </a:solidFill>
              <a:effectLst/>
              <a:uLnTx/>
              <a:uFillTx/>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500" b="0" i="0" u="none" strike="noStrike" kern="1200" cap="none" spc="0" normalizeH="0" baseline="0" noProof="0" dirty="0">
              <a:ln>
                <a:noFill/>
              </a:ln>
              <a:solidFill>
                <a:srgbClr val="006272"/>
              </a:solidFill>
              <a:effectLst/>
              <a:uLnTx/>
              <a:uFillTx/>
              <a:latin typeface="Klavika Md" panose="02000000000000000000" pitchFamily="50" charset="0"/>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500" b="1" i="0" u="none" strike="noStrike" kern="1200" cap="none" spc="0" normalizeH="0" baseline="0" noProof="0" dirty="0" smtClean="0">
              <a:ln>
                <a:noFill/>
              </a:ln>
              <a:solidFill>
                <a:srgbClr val="006272"/>
              </a:solidFill>
              <a:effectLst/>
              <a:uLnTx/>
              <a:uFillTx/>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500" b="1" i="0" u="none" strike="noStrike" kern="1200" cap="none" spc="0" normalizeH="0" baseline="0" noProof="0" dirty="0">
              <a:ln>
                <a:noFill/>
              </a:ln>
              <a:solidFill>
                <a:srgbClr val="006272"/>
              </a:solidFill>
              <a:effectLst/>
              <a:uLnTx/>
              <a:uFillTx/>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endParaRPr kumimoji="0" lang="et-EE" sz="2500" b="0" i="0" u="none" strike="noStrike" kern="1200" cap="none" spc="0" normalizeH="0" baseline="0" noProof="0" dirty="0" smtClean="0">
              <a:ln>
                <a:noFill/>
              </a:ln>
              <a:solidFill>
                <a:srgbClr val="006272"/>
              </a:solidFill>
              <a:effectLst/>
              <a:uLnTx/>
              <a:uFillTx/>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endParaRPr kumimoji="0" lang="et-EE" sz="2500" b="0" i="0" u="none" strike="noStrike" kern="1200" cap="none" spc="0" normalizeH="0" baseline="0" noProof="0" dirty="0">
              <a:ln>
                <a:noFill/>
              </a:ln>
              <a:solidFill>
                <a:srgbClr val="006272"/>
              </a:solidFill>
              <a:effectLst/>
              <a:uLnTx/>
              <a:uFillTx/>
              <a:ea typeface="+mn-ea"/>
              <a:cs typeface="+mn-cs"/>
            </a:endParaRPr>
          </a:p>
          <a:p>
            <a:pPr marL="342900" marR="0" lvl="0" indent="-342900" algn="just" defTabSz="914400" rtl="0" eaLnBrk="1" fontAlgn="auto" latinLnBrk="0" hangingPunct="1">
              <a:lnSpc>
                <a:spcPct val="90000"/>
              </a:lnSpc>
              <a:spcBef>
                <a:spcPts val="1000"/>
              </a:spcBef>
              <a:spcAft>
                <a:spcPts val="0"/>
              </a:spcAft>
              <a:buClrTx/>
              <a:buSzTx/>
              <a:buFontTx/>
              <a:buChar char="-"/>
              <a:tabLst/>
              <a:defRPr/>
            </a:pPr>
            <a:endParaRPr kumimoji="0" lang="et-EE" sz="2400" b="1" i="0" u="none" strike="noStrike" kern="0" cap="none" spc="0" normalizeH="0" baseline="0" noProof="0" dirty="0">
              <a:ln>
                <a:noFill/>
              </a:ln>
              <a:solidFill>
                <a:srgbClr val="006272"/>
              </a:solidFill>
              <a:effectLst/>
              <a:uLnTx/>
              <a:uFillTx/>
              <a:latin typeface="Aino Headline" panose="020B0303040504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2000" b="1" i="0" u="none" strike="noStrike" kern="1200" cap="none" spc="0" normalizeH="0" baseline="0" noProof="0" dirty="0" smtClean="0">
              <a:ln>
                <a:noFill/>
              </a:ln>
              <a:solidFill>
                <a:srgbClr val="006272"/>
              </a:solidFill>
              <a:effectLst/>
              <a:uLnTx/>
              <a:uFillTx/>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Tx/>
              <a:buChar char="-"/>
              <a:tabLst/>
              <a:defRPr/>
            </a:pPr>
            <a:endParaRPr kumimoji="0" lang="et-EE" sz="2000" b="0" i="0" u="none" strike="noStrike" kern="1200" cap="none" spc="0" normalizeH="0" baseline="0" noProof="0" dirty="0">
              <a:ln>
                <a:noFill/>
              </a:ln>
              <a:solidFill>
                <a:srgbClr val="006272"/>
              </a:solidFill>
              <a:effectLst/>
              <a:uLnTx/>
              <a:uFillTx/>
              <a:ea typeface="+mn-ea"/>
              <a:cs typeface="+mn-cs"/>
            </a:endParaRPr>
          </a:p>
        </p:txBody>
      </p:sp>
    </p:spTree>
    <p:extLst>
      <p:ext uri="{BB962C8B-B14F-4D97-AF65-F5344CB8AC3E}">
        <p14:creationId xmlns:p14="http://schemas.microsoft.com/office/powerpoint/2010/main" val="986749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ctrTitle"/>
          </p:nvPr>
        </p:nvSpPr>
        <p:spPr>
          <a:xfrm>
            <a:off x="2426521" y="1779648"/>
            <a:ext cx="7200000" cy="2239904"/>
          </a:xfrm>
        </p:spPr>
        <p:txBody>
          <a:bodyPr/>
          <a:lstStyle/>
          <a:p>
            <a:r>
              <a:rPr lang="et-EE" sz="4800" dirty="0"/>
              <a:t>Puhta Energia paketist tulenev paindlik elektrisüsteemi ja –turu korraldus</a:t>
            </a:r>
          </a:p>
        </p:txBody>
      </p:sp>
      <p:sp>
        <p:nvSpPr>
          <p:cNvPr id="4" name="Teksti kohatäide 3"/>
          <p:cNvSpPr>
            <a:spLocks noGrp="1"/>
          </p:cNvSpPr>
          <p:nvPr>
            <p:ph type="body" sz="quarter" idx="12"/>
          </p:nvPr>
        </p:nvSpPr>
        <p:spPr>
          <a:xfrm>
            <a:off x="2425621" y="4424363"/>
            <a:ext cx="7200900" cy="476250"/>
          </a:xfrm>
        </p:spPr>
        <p:txBody>
          <a:bodyPr/>
          <a:lstStyle/>
          <a:p>
            <a:r>
              <a:rPr lang="et-EE" dirty="0" smtClean="0"/>
              <a:t>Karin Maria Lehtmets</a:t>
            </a:r>
            <a:endParaRPr lang="et-EE" dirty="0"/>
          </a:p>
        </p:txBody>
      </p:sp>
      <p:sp>
        <p:nvSpPr>
          <p:cNvPr id="5" name="Teksti kohatäide 4"/>
          <p:cNvSpPr>
            <a:spLocks noGrp="1"/>
          </p:cNvSpPr>
          <p:nvPr>
            <p:ph type="body" sz="quarter" idx="13"/>
          </p:nvPr>
        </p:nvSpPr>
        <p:spPr>
          <a:xfrm>
            <a:off x="2425621" y="5133974"/>
            <a:ext cx="3276600" cy="342900"/>
          </a:xfrm>
        </p:spPr>
        <p:txBody>
          <a:bodyPr/>
          <a:lstStyle/>
          <a:p>
            <a:r>
              <a:rPr lang="et-EE" dirty="0" smtClean="0"/>
              <a:t>06.11.2019</a:t>
            </a:r>
            <a:endParaRPr lang="et-EE" dirty="0"/>
          </a:p>
        </p:txBody>
      </p:sp>
    </p:spTree>
    <p:extLst>
      <p:ext uri="{BB962C8B-B14F-4D97-AF65-F5344CB8AC3E}">
        <p14:creationId xmlns:p14="http://schemas.microsoft.com/office/powerpoint/2010/main" val="2726902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11203"/>
            <a:ext cx="10515600" cy="4351338"/>
          </a:xfrm>
        </p:spPr>
        <p:txBody>
          <a:bodyPr>
            <a:normAutofit/>
          </a:bodyPr>
          <a:lstStyle/>
          <a:p>
            <a:r>
              <a:rPr lang="fi-FI" dirty="0"/>
              <a:t>INTERRFACE </a:t>
            </a:r>
            <a:r>
              <a:rPr lang="fi-FI" dirty="0" smtClean="0"/>
              <a:t>– </a:t>
            </a:r>
            <a:r>
              <a:rPr lang="et-EE" dirty="0" smtClean="0"/>
              <a:t>käimasolev projekt</a:t>
            </a:r>
            <a:endParaRPr lang="fi-FI" dirty="0" smtClean="0"/>
          </a:p>
          <a:p>
            <a:pPr lvl="1"/>
            <a:r>
              <a:rPr lang="et-EE" dirty="0" smtClean="0"/>
              <a:t>Paindlikkuse äriprotsesside ja tehnoloogiate testimine ja demonstreerimine</a:t>
            </a:r>
            <a:endParaRPr lang="fi-FI" dirty="0" smtClean="0"/>
          </a:p>
          <a:p>
            <a:r>
              <a:rPr lang="fi-FI" dirty="0" smtClean="0"/>
              <a:t>ES-5 </a:t>
            </a:r>
            <a:r>
              <a:rPr lang="fi-FI" dirty="0" err="1" smtClean="0"/>
              <a:t>Proposal</a:t>
            </a:r>
            <a:r>
              <a:rPr lang="fi-FI" dirty="0" smtClean="0"/>
              <a:t> –</a:t>
            </a:r>
            <a:r>
              <a:rPr lang="et-EE" dirty="0" smtClean="0"/>
              <a:t> </a:t>
            </a:r>
            <a:r>
              <a:rPr lang="et-EE" dirty="0" err="1" smtClean="0"/>
              <a:t>INTERRFACE’i</a:t>
            </a:r>
            <a:r>
              <a:rPr lang="et-EE" dirty="0" smtClean="0"/>
              <a:t> projekti edasiarendus </a:t>
            </a:r>
            <a:endParaRPr lang="fi-FI" dirty="0" smtClean="0"/>
          </a:p>
          <a:p>
            <a:pPr lvl="1"/>
            <a:r>
              <a:rPr lang="et-EE" dirty="0" err="1" smtClean="0"/>
              <a:t>INTERRFACE’i</a:t>
            </a:r>
            <a:r>
              <a:rPr lang="et-EE" dirty="0" smtClean="0"/>
              <a:t> jt H2020 projektide edasiarendus (tehnoloogia, turuteave – ja osalised)</a:t>
            </a:r>
            <a:endParaRPr lang="fi-FI" dirty="0" smtClean="0"/>
          </a:p>
          <a:p>
            <a:r>
              <a:rPr lang="fi-FI" dirty="0" err="1" smtClean="0"/>
              <a:t>Crossflex</a:t>
            </a:r>
            <a:r>
              <a:rPr lang="fi-FI" dirty="0" smtClean="0"/>
              <a:t> PCI – </a:t>
            </a:r>
            <a:r>
              <a:rPr lang="et-EE" dirty="0" smtClean="0"/>
              <a:t>paindlikkusteenuste tururaamistiku investeeringud</a:t>
            </a:r>
            <a:endParaRPr lang="fi-FI" dirty="0" smtClean="0"/>
          </a:p>
          <a:p>
            <a:pPr lvl="1"/>
            <a:r>
              <a:rPr lang="et-EE" dirty="0" smtClean="0"/>
              <a:t>Ühiskonna ja tööstuse huvides investeeringud paindlikkusturu raamistikku</a:t>
            </a:r>
            <a:endParaRPr lang="fi-FI" dirty="0"/>
          </a:p>
        </p:txBody>
      </p:sp>
      <p:sp>
        <p:nvSpPr>
          <p:cNvPr id="2" name="Title 1"/>
          <p:cNvSpPr>
            <a:spLocks noGrp="1"/>
          </p:cNvSpPr>
          <p:nvPr>
            <p:ph type="title"/>
          </p:nvPr>
        </p:nvSpPr>
        <p:spPr>
          <a:xfrm>
            <a:off x="838200" y="721420"/>
            <a:ext cx="10515600" cy="1325563"/>
          </a:xfrm>
        </p:spPr>
        <p:txBody>
          <a:bodyPr>
            <a:normAutofit fontScale="90000"/>
          </a:bodyPr>
          <a:lstStyle/>
          <a:p>
            <a:r>
              <a:rPr lang="et-EE" dirty="0" smtClean="0"/>
              <a:t>INTERRFACE ja edasised koostööprojektid</a:t>
            </a:r>
            <a:endParaRPr lang="fi-FI" dirty="0"/>
          </a:p>
        </p:txBody>
      </p:sp>
    </p:spTree>
    <p:extLst>
      <p:ext uri="{BB962C8B-B14F-4D97-AF65-F5344CB8AC3E}">
        <p14:creationId xmlns:p14="http://schemas.microsoft.com/office/powerpoint/2010/main" val="2058264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B047-BDE2-417D-A7D1-153BB065D52F}"/>
              </a:ext>
            </a:extLst>
          </p:cNvPr>
          <p:cNvSpPr>
            <a:spLocks noGrp="1"/>
          </p:cNvSpPr>
          <p:nvPr>
            <p:ph type="title"/>
          </p:nvPr>
        </p:nvSpPr>
        <p:spPr/>
        <p:txBody>
          <a:bodyPr/>
          <a:lstStyle/>
          <a:p>
            <a:r>
              <a:rPr lang="et-EE" dirty="0" smtClean="0"/>
              <a:t>Paindlikkusteenuste turuplatvormi arhitektuuri moodulid</a:t>
            </a:r>
            <a:endParaRPr lang="en-US" dirty="0"/>
          </a:p>
        </p:txBody>
      </p:sp>
      <p:sp>
        <p:nvSpPr>
          <p:cNvPr id="3" name="Text Placeholder 2">
            <a:extLst>
              <a:ext uri="{FF2B5EF4-FFF2-40B4-BE49-F238E27FC236}">
                <a16:creationId xmlns:a16="http://schemas.microsoft.com/office/drawing/2014/main" id="{A0478516-0C80-4743-B96D-4B32D43D0703}"/>
              </a:ext>
            </a:extLst>
          </p:cNvPr>
          <p:cNvSpPr>
            <a:spLocks noGrp="1"/>
          </p:cNvSpPr>
          <p:nvPr>
            <p:ph type="body" idx="1"/>
          </p:nvPr>
        </p:nvSpPr>
        <p:spPr/>
        <p:txBody>
          <a:bodyPr vert="horz" lIns="91440" tIns="45720" rIns="91440" bIns="45720" rtlCol="0" anchor="t">
            <a:normAutofit/>
          </a:bodyPr>
          <a:lstStyle/>
          <a:p>
            <a:r>
              <a:rPr lang="et-EE" dirty="0" smtClean="0"/>
              <a:t>Dagmar Ilp</a:t>
            </a:r>
          </a:p>
          <a:p>
            <a:r>
              <a:rPr lang="et-EE" dirty="0" err="1" smtClean="0"/>
              <a:t>Elering</a:t>
            </a:r>
            <a:endParaRPr lang="fi-FI" dirty="0"/>
          </a:p>
        </p:txBody>
      </p:sp>
    </p:spTree>
    <p:extLst>
      <p:ext uri="{BB962C8B-B14F-4D97-AF65-F5344CB8AC3E}">
        <p14:creationId xmlns:p14="http://schemas.microsoft.com/office/powerpoint/2010/main" val="2613129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Praktiline demo kirjeldus</a:t>
            </a:r>
            <a:endParaRPr lang="en-US" dirty="0"/>
          </a:p>
        </p:txBody>
      </p:sp>
      <p:sp>
        <p:nvSpPr>
          <p:cNvPr id="3" name="Content Placeholder 2"/>
          <p:cNvSpPr>
            <a:spLocks noGrp="1"/>
          </p:cNvSpPr>
          <p:nvPr>
            <p:ph idx="1"/>
          </p:nvPr>
        </p:nvSpPr>
        <p:spPr>
          <a:xfrm>
            <a:off x="96402" y="5924787"/>
            <a:ext cx="10866120" cy="512699"/>
          </a:xfrm>
        </p:spPr>
        <p:txBody>
          <a:bodyPr>
            <a:normAutofit fontScale="47500" lnSpcReduction="20000"/>
          </a:bodyPr>
          <a:lstStyle/>
          <a:p>
            <a:pPr marL="0" indent="0">
              <a:buNone/>
            </a:pPr>
            <a:r>
              <a:rPr lang="en-US" dirty="0"/>
              <a:t>+ Flexible grid connections to be demonstrated primarily in Estonia </a:t>
            </a:r>
          </a:p>
          <a:p>
            <a:pPr marL="0" indent="0">
              <a:buNone/>
            </a:pPr>
            <a:r>
              <a:rPr lang="en-US" dirty="0"/>
              <a:t>(flex trading between market participants within a congested area – same platforms is aimed to be used</a:t>
            </a:r>
          </a:p>
          <a:p>
            <a:endParaRPr lang="en-US" dirty="0"/>
          </a:p>
        </p:txBody>
      </p:sp>
      <p:pic>
        <p:nvPicPr>
          <p:cNvPr id="4" name="Picture 3">
            <a:extLst>
              <a:ext uri="{FF2B5EF4-FFF2-40B4-BE49-F238E27FC236}">
                <a16:creationId xmlns:a16="http://schemas.microsoft.com/office/drawing/2014/main" id="{64294973-3471-4297-B320-B32EC064DB08}"/>
              </a:ext>
            </a:extLst>
          </p:cNvPr>
          <p:cNvPicPr>
            <a:picLocks noChangeAspect="1"/>
          </p:cNvPicPr>
          <p:nvPr/>
        </p:nvPicPr>
        <p:blipFill>
          <a:blip r:embed="rId3"/>
          <a:stretch>
            <a:fillRect/>
          </a:stretch>
        </p:blipFill>
        <p:spPr>
          <a:xfrm>
            <a:off x="2298310" y="2301197"/>
            <a:ext cx="6867026" cy="3326924"/>
          </a:xfrm>
          <a:prstGeom prst="rect">
            <a:avLst/>
          </a:prstGeom>
        </p:spPr>
      </p:pic>
      <p:sp>
        <p:nvSpPr>
          <p:cNvPr id="5" name="Arrow: Right 4">
            <a:extLst>
              <a:ext uri="{FF2B5EF4-FFF2-40B4-BE49-F238E27FC236}">
                <a16:creationId xmlns:a16="http://schemas.microsoft.com/office/drawing/2014/main" id="{77989BDF-F783-4991-84FD-94A378B64F9F}"/>
              </a:ext>
            </a:extLst>
          </p:cNvPr>
          <p:cNvSpPr/>
          <p:nvPr/>
        </p:nvSpPr>
        <p:spPr>
          <a:xfrm rot="1056190">
            <a:off x="227722" y="2473181"/>
            <a:ext cx="2359152" cy="1508760"/>
          </a:xfrm>
          <a:prstGeom prst="rightArrow">
            <a:avLst/>
          </a:prstGeom>
          <a:solidFill>
            <a:srgbClr val="3184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Flexibility provider gathers flexibility</a:t>
            </a:r>
          </a:p>
        </p:txBody>
      </p:sp>
      <p:sp>
        <p:nvSpPr>
          <p:cNvPr id="6" name="Arrow: Right 5">
            <a:extLst>
              <a:ext uri="{FF2B5EF4-FFF2-40B4-BE49-F238E27FC236}">
                <a16:creationId xmlns:a16="http://schemas.microsoft.com/office/drawing/2014/main" id="{B177C459-80F9-4DC3-B662-9B65AAD76EAB}"/>
              </a:ext>
            </a:extLst>
          </p:cNvPr>
          <p:cNvSpPr/>
          <p:nvPr/>
        </p:nvSpPr>
        <p:spPr>
          <a:xfrm rot="1491821">
            <a:off x="1564245" y="2117156"/>
            <a:ext cx="2908861" cy="1270794"/>
          </a:xfrm>
          <a:prstGeom prst="rightArrow">
            <a:avLst/>
          </a:prstGeom>
          <a:solidFill>
            <a:srgbClr val="3184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…and sends a flex bid to a flex market operator</a:t>
            </a:r>
          </a:p>
        </p:txBody>
      </p:sp>
      <p:sp>
        <p:nvSpPr>
          <p:cNvPr id="7" name="Arrow: Right 6">
            <a:extLst>
              <a:ext uri="{FF2B5EF4-FFF2-40B4-BE49-F238E27FC236}">
                <a16:creationId xmlns:a16="http://schemas.microsoft.com/office/drawing/2014/main" id="{DC4B9EB7-350D-4294-BB14-4AC234F27DD6}"/>
              </a:ext>
            </a:extLst>
          </p:cNvPr>
          <p:cNvSpPr/>
          <p:nvPr/>
        </p:nvSpPr>
        <p:spPr>
          <a:xfrm rot="1491821">
            <a:off x="3893671" y="1817995"/>
            <a:ext cx="2787220" cy="1508760"/>
          </a:xfrm>
          <a:prstGeom prst="rightArrow">
            <a:avLst/>
          </a:prstGeom>
          <a:solidFill>
            <a:srgbClr val="3184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The flex bid is passed to the TSO/DSO platform</a:t>
            </a:r>
          </a:p>
        </p:txBody>
      </p:sp>
      <p:sp>
        <p:nvSpPr>
          <p:cNvPr id="11" name="Arrow: Left 10">
            <a:extLst>
              <a:ext uri="{FF2B5EF4-FFF2-40B4-BE49-F238E27FC236}">
                <a16:creationId xmlns:a16="http://schemas.microsoft.com/office/drawing/2014/main" id="{D3167079-C792-47D7-838D-6690C84E89D9}"/>
              </a:ext>
            </a:extLst>
          </p:cNvPr>
          <p:cNvSpPr/>
          <p:nvPr/>
        </p:nvSpPr>
        <p:spPr>
          <a:xfrm>
            <a:off x="9291818" y="2049144"/>
            <a:ext cx="1928310" cy="3197773"/>
          </a:xfrm>
          <a:prstGeom prst="leftArrow">
            <a:avLst/>
          </a:prstGeom>
          <a:solidFill>
            <a:srgbClr val="3184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TSO or DSO activates the bid different needs</a:t>
            </a:r>
          </a:p>
        </p:txBody>
      </p:sp>
      <p:sp>
        <p:nvSpPr>
          <p:cNvPr id="9" name="Arrow: Right 8">
            <a:extLst>
              <a:ext uri="{FF2B5EF4-FFF2-40B4-BE49-F238E27FC236}">
                <a16:creationId xmlns:a16="http://schemas.microsoft.com/office/drawing/2014/main" id="{6DAF89C7-6953-47F8-A516-C916B3437E40}"/>
              </a:ext>
            </a:extLst>
          </p:cNvPr>
          <p:cNvSpPr/>
          <p:nvPr/>
        </p:nvSpPr>
        <p:spPr>
          <a:xfrm rot="19686249">
            <a:off x="4916964" y="3651768"/>
            <a:ext cx="2044853" cy="1236809"/>
          </a:xfrm>
          <a:prstGeom prst="rightArrow">
            <a:avLst/>
          </a:prstGeom>
          <a:solidFill>
            <a:srgbClr val="3184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..and bid is checked for ancillary services</a:t>
            </a:r>
          </a:p>
        </p:txBody>
      </p:sp>
      <p:sp>
        <p:nvSpPr>
          <p:cNvPr id="12" name="Arrow: Left 11">
            <a:extLst>
              <a:ext uri="{FF2B5EF4-FFF2-40B4-BE49-F238E27FC236}">
                <a16:creationId xmlns:a16="http://schemas.microsoft.com/office/drawing/2014/main" id="{5C45E326-292A-4536-83C6-A4BAD968DDD2}"/>
              </a:ext>
            </a:extLst>
          </p:cNvPr>
          <p:cNvSpPr/>
          <p:nvPr/>
        </p:nvSpPr>
        <p:spPr>
          <a:xfrm>
            <a:off x="3026664" y="4091998"/>
            <a:ext cx="3766949" cy="706721"/>
          </a:xfrm>
          <a:prstGeom prst="leftArrow">
            <a:avLst/>
          </a:prstGeom>
          <a:solidFill>
            <a:srgbClr val="3184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Activation request </a:t>
            </a:r>
          </a:p>
        </p:txBody>
      </p:sp>
      <p:sp>
        <p:nvSpPr>
          <p:cNvPr id="13" name="Arrow: Right 12">
            <a:extLst>
              <a:ext uri="{FF2B5EF4-FFF2-40B4-BE49-F238E27FC236}">
                <a16:creationId xmlns:a16="http://schemas.microsoft.com/office/drawing/2014/main" id="{698930FA-7C67-47A7-B611-C8C3B0FEB5B3}"/>
              </a:ext>
            </a:extLst>
          </p:cNvPr>
          <p:cNvSpPr/>
          <p:nvPr/>
        </p:nvSpPr>
        <p:spPr>
          <a:xfrm rot="151970">
            <a:off x="3016596" y="4699162"/>
            <a:ext cx="2482322" cy="1437178"/>
          </a:xfrm>
          <a:prstGeom prst="rightArrow">
            <a:avLst/>
          </a:prstGeom>
          <a:solidFill>
            <a:srgbClr val="3184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Metering data and flex trades for settlement</a:t>
            </a:r>
          </a:p>
        </p:txBody>
      </p:sp>
    </p:spTree>
    <p:extLst>
      <p:ext uri="{BB962C8B-B14F-4D97-AF65-F5344CB8AC3E}">
        <p14:creationId xmlns:p14="http://schemas.microsoft.com/office/powerpoint/2010/main" val="5765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9"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0AE2-4558-4F94-A4D2-999F3A5FC84B}"/>
              </a:ext>
            </a:extLst>
          </p:cNvPr>
          <p:cNvSpPr>
            <a:spLocks noGrp="1"/>
          </p:cNvSpPr>
          <p:nvPr>
            <p:ph type="title"/>
          </p:nvPr>
        </p:nvSpPr>
        <p:spPr>
          <a:xfrm>
            <a:off x="275492" y="330834"/>
            <a:ext cx="10515600" cy="1325563"/>
          </a:xfrm>
        </p:spPr>
        <p:txBody>
          <a:bodyPr/>
          <a:lstStyle/>
          <a:p>
            <a:r>
              <a:rPr lang="en-US" dirty="0"/>
              <a:t>TSO/DSO </a:t>
            </a:r>
            <a:r>
              <a:rPr lang="et-EE" dirty="0" smtClean="0"/>
              <a:t>koordinatsiooniplatvorm</a:t>
            </a:r>
            <a:endParaRPr lang="en-US" dirty="0"/>
          </a:p>
        </p:txBody>
      </p:sp>
      <p:sp>
        <p:nvSpPr>
          <p:cNvPr id="3" name="Content Placeholder 2">
            <a:extLst>
              <a:ext uri="{FF2B5EF4-FFF2-40B4-BE49-F238E27FC236}">
                <a16:creationId xmlns:a16="http://schemas.microsoft.com/office/drawing/2014/main" id="{C381D1A8-5418-4797-88BB-65D3F0535AD8}"/>
              </a:ext>
            </a:extLst>
          </p:cNvPr>
          <p:cNvSpPr>
            <a:spLocks noGrp="1"/>
          </p:cNvSpPr>
          <p:nvPr>
            <p:ph idx="1"/>
          </p:nvPr>
        </p:nvSpPr>
        <p:spPr>
          <a:xfrm>
            <a:off x="576943" y="1976595"/>
            <a:ext cx="10515600" cy="4351338"/>
          </a:xfrm>
        </p:spPr>
        <p:txBody>
          <a:bodyPr vert="horz" lIns="91440" tIns="45720" rIns="91440" bIns="45720" rtlCol="0" anchor="t">
            <a:normAutofit/>
          </a:bodyPr>
          <a:lstStyle/>
          <a:p>
            <a:r>
              <a:rPr lang="et-EE" b="1" dirty="0" smtClean="0"/>
              <a:t>Vajadus koordineerimiseks</a:t>
            </a:r>
            <a:endParaRPr lang="en-US" b="1" dirty="0"/>
          </a:p>
          <a:p>
            <a:pPr lvl="1"/>
            <a:r>
              <a:rPr lang="et-EE" altLang="et-EE" dirty="0" smtClean="0"/>
              <a:t>Mitmete turuosaliste </a:t>
            </a:r>
            <a:r>
              <a:rPr lang="et-EE" altLang="et-EE" dirty="0"/>
              <a:t>ja mitmete turuplatvormide keskkonnas tuleb </a:t>
            </a:r>
            <a:r>
              <a:rPr lang="et-EE" altLang="et-EE" dirty="0" smtClean="0"/>
              <a:t>lihtsustada ja muuta efektiivsemaks </a:t>
            </a:r>
            <a:r>
              <a:rPr lang="et-EE" altLang="et-EE" dirty="0"/>
              <a:t>uue teabe vahetamist</a:t>
            </a:r>
            <a:endParaRPr lang="et-EE" dirty="0"/>
          </a:p>
          <a:p>
            <a:pPr lvl="1"/>
            <a:r>
              <a:rPr lang="et-EE" dirty="0" smtClean="0"/>
              <a:t>Vältida tuleb, et paindlikkusturu pakkumise aktiveerimisega ei põhjustataks ülekoormust teise süsteemioperaatori võrgus</a:t>
            </a:r>
            <a:endParaRPr lang="en-US" dirty="0">
              <a:cs typeface="Calibri" panose="020F0502020204030204"/>
            </a:endParaRPr>
          </a:p>
          <a:p>
            <a:pPr lvl="1"/>
            <a:r>
              <a:rPr lang="et-EE" altLang="et-EE" dirty="0" smtClean="0"/>
              <a:t>Kanal </a:t>
            </a:r>
            <a:r>
              <a:rPr lang="et-EE" altLang="et-EE" dirty="0"/>
              <a:t>paindlikkuse vajaduste </a:t>
            </a:r>
            <a:r>
              <a:rPr lang="et-EE" altLang="et-EE" dirty="0" smtClean="0"/>
              <a:t>avaldamiseks</a:t>
            </a:r>
          </a:p>
          <a:p>
            <a:pPr lvl="1"/>
            <a:endParaRPr lang="et-EE" altLang="et-EE" dirty="0"/>
          </a:p>
          <a:p>
            <a:r>
              <a:rPr lang="et-EE" b="1" dirty="0" err="1" smtClean="0"/>
              <a:t>Implementeerimine</a:t>
            </a:r>
            <a:endParaRPr lang="en-US" b="1" dirty="0" smtClean="0">
              <a:cs typeface="Calibri"/>
            </a:endParaRPr>
          </a:p>
          <a:p>
            <a:pPr lvl="1"/>
            <a:r>
              <a:rPr lang="et-EE" dirty="0" smtClean="0"/>
              <a:t>Määratlemisel, </a:t>
            </a:r>
            <a:r>
              <a:rPr lang="et-EE" dirty="0"/>
              <a:t>kui suurt rolli mängib platvorm </a:t>
            </a:r>
            <a:r>
              <a:rPr lang="et-EE" dirty="0" smtClean="0"/>
              <a:t>pakkumiste aktiveerimise </a:t>
            </a:r>
            <a:r>
              <a:rPr lang="et-EE" dirty="0"/>
              <a:t>mõju arvutamisel või on see pigem </a:t>
            </a:r>
            <a:r>
              <a:rPr lang="et-EE" dirty="0" smtClean="0"/>
              <a:t>infovahetusplatvorm</a:t>
            </a:r>
            <a:endParaRPr lang="en-US" dirty="0"/>
          </a:p>
        </p:txBody>
      </p:sp>
      <p:pic>
        <p:nvPicPr>
          <p:cNvPr id="4" name="Picture 3">
            <a:extLst>
              <a:ext uri="{FF2B5EF4-FFF2-40B4-BE49-F238E27FC236}">
                <a16:creationId xmlns:a16="http://schemas.microsoft.com/office/drawing/2014/main" id="{52BAF739-26AA-481A-9769-4D418D69D07C}"/>
              </a:ext>
            </a:extLst>
          </p:cNvPr>
          <p:cNvPicPr>
            <a:picLocks noChangeAspect="1"/>
          </p:cNvPicPr>
          <p:nvPr/>
        </p:nvPicPr>
        <p:blipFill>
          <a:blip r:embed="rId3"/>
          <a:stretch>
            <a:fillRect/>
          </a:stretch>
        </p:blipFill>
        <p:spPr>
          <a:xfrm>
            <a:off x="8134107" y="10636"/>
            <a:ext cx="4057893" cy="1965960"/>
          </a:xfrm>
          <a:prstGeom prst="rect">
            <a:avLst/>
          </a:prstGeom>
        </p:spPr>
      </p:pic>
      <p:sp>
        <p:nvSpPr>
          <p:cNvPr id="5" name="Oval 4">
            <a:extLst>
              <a:ext uri="{FF2B5EF4-FFF2-40B4-BE49-F238E27FC236}">
                <a16:creationId xmlns:a16="http://schemas.microsoft.com/office/drawing/2014/main" id="{4CB44930-912E-4785-9AFA-7502BE4A8499}"/>
              </a:ext>
            </a:extLst>
          </p:cNvPr>
          <p:cNvSpPr/>
          <p:nvPr/>
        </p:nvSpPr>
        <p:spPr>
          <a:xfrm>
            <a:off x="9589770" y="560070"/>
            <a:ext cx="1394460" cy="7658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2487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EA43-C975-428D-B71A-0E82049E6293}"/>
              </a:ext>
            </a:extLst>
          </p:cNvPr>
          <p:cNvSpPr>
            <a:spLocks noGrp="1"/>
          </p:cNvSpPr>
          <p:nvPr>
            <p:ph type="title"/>
          </p:nvPr>
        </p:nvSpPr>
        <p:spPr>
          <a:xfrm>
            <a:off x="838199" y="365125"/>
            <a:ext cx="10918371" cy="1325563"/>
          </a:xfrm>
        </p:spPr>
        <p:txBody>
          <a:bodyPr/>
          <a:lstStyle/>
          <a:p>
            <a:r>
              <a:rPr lang="et-EE" dirty="0" smtClean="0"/>
              <a:t>Paindlikkuse turuoperaatorite </a:t>
            </a:r>
            <a:br>
              <a:rPr lang="et-EE" dirty="0" smtClean="0"/>
            </a:br>
            <a:r>
              <a:rPr lang="et-EE" dirty="0" smtClean="0"/>
              <a:t>platvormid</a:t>
            </a:r>
            <a:endParaRPr lang="en-US" dirty="0"/>
          </a:p>
        </p:txBody>
      </p:sp>
      <p:sp>
        <p:nvSpPr>
          <p:cNvPr id="3" name="Content Placeholder 2">
            <a:extLst>
              <a:ext uri="{FF2B5EF4-FFF2-40B4-BE49-F238E27FC236}">
                <a16:creationId xmlns:a16="http://schemas.microsoft.com/office/drawing/2014/main" id="{343C1DE5-52D1-4DA8-B796-C9A541602F74}"/>
              </a:ext>
            </a:extLst>
          </p:cNvPr>
          <p:cNvSpPr>
            <a:spLocks noGrp="1"/>
          </p:cNvSpPr>
          <p:nvPr>
            <p:ph idx="1"/>
          </p:nvPr>
        </p:nvSpPr>
        <p:spPr>
          <a:xfrm>
            <a:off x="838200" y="2165349"/>
            <a:ext cx="10515600" cy="4011613"/>
          </a:xfrm>
        </p:spPr>
        <p:txBody>
          <a:bodyPr vert="horz" lIns="91440" tIns="45720" rIns="91440" bIns="45720" rtlCol="0" anchor="t">
            <a:normAutofit/>
          </a:bodyPr>
          <a:lstStyle/>
          <a:p>
            <a:pPr>
              <a:lnSpc>
                <a:spcPct val="100000"/>
              </a:lnSpc>
              <a:buClr>
                <a:srgbClr val="D5121E"/>
              </a:buClr>
            </a:pPr>
            <a:r>
              <a:rPr lang="et-EE" b="1" dirty="0" smtClean="0"/>
              <a:t>Paindlikkuse turuplatvormide opereerimine on konkurentsivaldkond</a:t>
            </a:r>
            <a:endParaRPr lang="en-US" b="1" dirty="0" smtClean="0">
              <a:cs typeface="Calibri"/>
            </a:endParaRPr>
          </a:p>
          <a:p>
            <a:pPr lvl="1">
              <a:lnSpc>
                <a:spcPct val="100000"/>
              </a:lnSpc>
              <a:buClr>
                <a:srgbClr val="D5121E"/>
              </a:buClr>
            </a:pPr>
            <a:r>
              <a:rPr lang="et-EE" dirty="0" smtClean="0"/>
              <a:t>Asukohapõhised paindlikkusturu pakkumised turuosaliselt, mida kasutatakse põhi- ja jaotusvõrgu poolt uute </a:t>
            </a:r>
            <a:r>
              <a:rPr lang="et-EE" dirty="0"/>
              <a:t>toodetena võrgupiirangute juhtimiseks </a:t>
            </a:r>
          </a:p>
          <a:p>
            <a:pPr lvl="1">
              <a:lnSpc>
                <a:spcPct val="100000"/>
              </a:lnSpc>
              <a:buClr>
                <a:srgbClr val="D5121E"/>
              </a:buClr>
            </a:pPr>
            <a:r>
              <a:rPr lang="et-EE" dirty="0" smtClean="0"/>
              <a:t>Asukohapõhised pakkumised saadetakse TSO / DSO platvormile</a:t>
            </a:r>
          </a:p>
          <a:p>
            <a:pPr>
              <a:lnSpc>
                <a:spcPct val="100000"/>
              </a:lnSpc>
              <a:buClr>
                <a:srgbClr val="D5121E"/>
              </a:buClr>
            </a:pPr>
            <a:r>
              <a:rPr lang="et-EE" dirty="0"/>
              <a:t>Konkureerivad </a:t>
            </a:r>
            <a:r>
              <a:rPr lang="et-EE" dirty="0" smtClean="0"/>
              <a:t>turuoperaatorite platvormid </a:t>
            </a:r>
            <a:r>
              <a:rPr lang="et-EE" dirty="0"/>
              <a:t>võivad ühe IT-liidese kaudu võimaldada juurdepääsu paljudele </a:t>
            </a:r>
            <a:r>
              <a:rPr lang="et-EE" dirty="0" smtClean="0"/>
              <a:t>turgudele</a:t>
            </a:r>
          </a:p>
          <a:p>
            <a:pPr>
              <a:lnSpc>
                <a:spcPct val="100000"/>
              </a:lnSpc>
              <a:buClr>
                <a:srgbClr val="D5121E"/>
              </a:buClr>
            </a:pPr>
            <a:r>
              <a:rPr lang="et-EE" dirty="0" smtClean="0"/>
              <a:t>Turuoperaatorite platvorme ei </a:t>
            </a:r>
            <a:r>
              <a:rPr lang="et-EE" altLang="et-EE" dirty="0"/>
              <a:t>looda ega rahastata INTERRFACE projekti kaudu, kuid vaja on eraldi rahastamist (arutusel)</a:t>
            </a:r>
          </a:p>
        </p:txBody>
      </p:sp>
      <p:pic>
        <p:nvPicPr>
          <p:cNvPr id="4" name="Picture 3">
            <a:extLst>
              <a:ext uri="{FF2B5EF4-FFF2-40B4-BE49-F238E27FC236}">
                <a16:creationId xmlns:a16="http://schemas.microsoft.com/office/drawing/2014/main" id="{F7A8123F-F42E-4757-9501-DA7C2525BEE5}"/>
              </a:ext>
            </a:extLst>
          </p:cNvPr>
          <p:cNvPicPr>
            <a:picLocks noChangeAspect="1"/>
          </p:cNvPicPr>
          <p:nvPr/>
        </p:nvPicPr>
        <p:blipFill>
          <a:blip r:embed="rId3"/>
          <a:stretch>
            <a:fillRect/>
          </a:stretch>
        </p:blipFill>
        <p:spPr>
          <a:xfrm>
            <a:off x="8134107" y="10636"/>
            <a:ext cx="4057893" cy="1965960"/>
          </a:xfrm>
          <a:prstGeom prst="rect">
            <a:avLst/>
          </a:prstGeom>
        </p:spPr>
      </p:pic>
      <p:sp>
        <p:nvSpPr>
          <p:cNvPr id="5" name="Oval 4">
            <a:extLst>
              <a:ext uri="{FF2B5EF4-FFF2-40B4-BE49-F238E27FC236}">
                <a16:creationId xmlns:a16="http://schemas.microsoft.com/office/drawing/2014/main" id="{CA8809F6-E004-415A-A858-99877C8BB6EB}"/>
              </a:ext>
            </a:extLst>
          </p:cNvPr>
          <p:cNvSpPr/>
          <p:nvPr/>
        </p:nvSpPr>
        <p:spPr>
          <a:xfrm>
            <a:off x="8686800" y="318770"/>
            <a:ext cx="1097280" cy="1148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8965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EF1A-9F3F-4B48-BF82-CDA638D2B704}"/>
              </a:ext>
            </a:extLst>
          </p:cNvPr>
          <p:cNvSpPr>
            <a:spLocks noGrp="1"/>
          </p:cNvSpPr>
          <p:nvPr>
            <p:ph type="title"/>
          </p:nvPr>
        </p:nvSpPr>
        <p:spPr/>
        <p:txBody>
          <a:bodyPr/>
          <a:lstStyle/>
          <a:p>
            <a:r>
              <a:rPr lang="et-EE" dirty="0" smtClean="0"/>
              <a:t>Paindlikkusturu register</a:t>
            </a:r>
            <a:endParaRPr lang="en-US" dirty="0"/>
          </a:p>
        </p:txBody>
      </p:sp>
      <p:sp>
        <p:nvSpPr>
          <p:cNvPr id="3" name="Content Placeholder 2">
            <a:extLst>
              <a:ext uri="{FF2B5EF4-FFF2-40B4-BE49-F238E27FC236}">
                <a16:creationId xmlns:a16="http://schemas.microsoft.com/office/drawing/2014/main" id="{C2E6BCCC-45FE-4B97-9CD2-434855D9595B}"/>
              </a:ext>
            </a:extLst>
          </p:cNvPr>
          <p:cNvSpPr>
            <a:spLocks noGrp="1"/>
          </p:cNvSpPr>
          <p:nvPr>
            <p:ph idx="1"/>
          </p:nvPr>
        </p:nvSpPr>
        <p:spPr/>
        <p:txBody>
          <a:bodyPr vert="horz" lIns="91440" tIns="45720" rIns="91440" bIns="45720" rtlCol="0" anchor="t">
            <a:normAutofit fontScale="92500" lnSpcReduction="10000"/>
          </a:bodyPr>
          <a:lstStyle/>
          <a:p>
            <a:r>
              <a:rPr lang="et-EE" b="1" dirty="0" smtClean="0"/>
              <a:t>Peamine eesmärk</a:t>
            </a:r>
            <a:endParaRPr lang="en-US" b="1" dirty="0"/>
          </a:p>
          <a:p>
            <a:pPr lvl="1"/>
            <a:r>
              <a:rPr lang="et-EE" dirty="0" smtClean="0"/>
              <a:t>Võrguoperaatorile info nähtavus</a:t>
            </a:r>
          </a:p>
          <a:p>
            <a:pPr lvl="1"/>
            <a:r>
              <a:rPr lang="et-EE" dirty="0" smtClean="0"/>
              <a:t>Teave toodete eelkvalifitseerimise kohta (paindlikkuse </a:t>
            </a:r>
            <a:r>
              <a:rPr lang="et-EE" dirty="0" err="1" smtClean="0"/>
              <a:t>ressurssid</a:t>
            </a:r>
            <a:r>
              <a:rPr lang="et-EE" dirty="0" smtClean="0"/>
              <a:t>)</a:t>
            </a:r>
            <a:endParaRPr lang="en-US" dirty="0"/>
          </a:p>
          <a:p>
            <a:pPr lvl="1"/>
            <a:r>
              <a:rPr lang="et-EE" dirty="0" smtClean="0"/>
              <a:t>Hajutatud ressurssidega kauplemise hõlbustamine</a:t>
            </a:r>
            <a:endParaRPr lang="en-US" dirty="0"/>
          </a:p>
          <a:p>
            <a:pPr lvl="2">
              <a:buFont typeface="Wingdings" panose="05000000000000000000" pitchFamily="2" charset="2"/>
              <a:buChar char="Ø"/>
            </a:pPr>
            <a:r>
              <a:rPr lang="et-EE" sz="2100" dirty="0"/>
              <a:t>Arveldus </a:t>
            </a:r>
            <a:r>
              <a:rPr lang="et-EE" sz="2100" dirty="0" smtClean="0"/>
              <a:t>liitumispunkti kohta</a:t>
            </a:r>
            <a:endParaRPr lang="en-US" sz="2100" dirty="0"/>
          </a:p>
          <a:p>
            <a:pPr lvl="2">
              <a:buFont typeface="Wingdings" panose="05000000000000000000" pitchFamily="2" charset="2"/>
              <a:buChar char="Ø"/>
            </a:pPr>
            <a:r>
              <a:rPr lang="et-EE" dirty="0" smtClean="0"/>
              <a:t>Iseseisva agregaatori mudeli elluviimine</a:t>
            </a:r>
            <a:endParaRPr lang="en-US" dirty="0"/>
          </a:p>
          <a:p>
            <a:r>
              <a:rPr lang="et-EE" b="1" dirty="0" smtClean="0"/>
              <a:t>Võimalikud funktsionaalsused</a:t>
            </a:r>
            <a:endParaRPr lang="en-US" b="1" dirty="0">
              <a:cs typeface="Calibri"/>
            </a:endParaRPr>
          </a:p>
          <a:p>
            <a:pPr lvl="1"/>
            <a:r>
              <a:rPr lang="et-EE" dirty="0" smtClean="0"/>
              <a:t>Lepingu info (olemasolu) paindlikkuse pakkujate ja paindlikkuse ressurssi omanike vahel salvestatakse tsentraalselt </a:t>
            </a:r>
          </a:p>
          <a:p>
            <a:pPr lvl="1"/>
            <a:r>
              <a:rPr lang="et-EE" dirty="0" smtClean="0"/>
              <a:t>Arvutus </a:t>
            </a:r>
            <a:r>
              <a:rPr lang="et-EE" dirty="0" err="1" smtClean="0"/>
              <a:t>baseline’i</a:t>
            </a:r>
            <a:r>
              <a:rPr lang="et-EE" dirty="0" smtClean="0"/>
              <a:t> kohta saab teha tsentraalselt</a:t>
            </a:r>
            <a:endParaRPr lang="et-EE" dirty="0"/>
          </a:p>
          <a:p>
            <a:pPr lvl="1"/>
            <a:r>
              <a:rPr lang="et-EE" dirty="0" smtClean="0"/>
              <a:t>Läbipaistvus paindlikkuse ressurssi omanikele aktiveerimise kohta neutraalsest allikast (mitte ainult info paindlikkuse pakkujalt)</a:t>
            </a:r>
            <a:endParaRPr lang="en-US" dirty="0"/>
          </a:p>
        </p:txBody>
      </p:sp>
      <p:pic>
        <p:nvPicPr>
          <p:cNvPr id="4" name="Picture 3">
            <a:extLst>
              <a:ext uri="{FF2B5EF4-FFF2-40B4-BE49-F238E27FC236}">
                <a16:creationId xmlns:a16="http://schemas.microsoft.com/office/drawing/2014/main" id="{A2C8C446-4E07-4000-9F46-88257E31664C}"/>
              </a:ext>
            </a:extLst>
          </p:cNvPr>
          <p:cNvPicPr>
            <a:picLocks noChangeAspect="1"/>
          </p:cNvPicPr>
          <p:nvPr/>
        </p:nvPicPr>
        <p:blipFill>
          <a:blip r:embed="rId3"/>
          <a:stretch>
            <a:fillRect/>
          </a:stretch>
        </p:blipFill>
        <p:spPr>
          <a:xfrm>
            <a:off x="8134107" y="10636"/>
            <a:ext cx="4057893" cy="1965960"/>
          </a:xfrm>
          <a:prstGeom prst="rect">
            <a:avLst/>
          </a:prstGeom>
        </p:spPr>
      </p:pic>
      <p:sp>
        <p:nvSpPr>
          <p:cNvPr id="5" name="Oval 4">
            <a:extLst>
              <a:ext uri="{FF2B5EF4-FFF2-40B4-BE49-F238E27FC236}">
                <a16:creationId xmlns:a16="http://schemas.microsoft.com/office/drawing/2014/main" id="{982784D2-5943-4003-B81B-F5B3403E76EF}"/>
              </a:ext>
            </a:extLst>
          </p:cNvPr>
          <p:cNvSpPr/>
          <p:nvPr/>
        </p:nvSpPr>
        <p:spPr>
          <a:xfrm>
            <a:off x="9498330" y="1268729"/>
            <a:ext cx="1097280" cy="7764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061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D2B51-0A90-4964-9ECD-016652C1A36D}"/>
              </a:ext>
            </a:extLst>
          </p:cNvPr>
          <p:cNvSpPr>
            <a:spLocks noGrp="1"/>
          </p:cNvSpPr>
          <p:nvPr>
            <p:ph type="title"/>
          </p:nvPr>
        </p:nvSpPr>
        <p:spPr/>
        <p:txBody>
          <a:bodyPr>
            <a:normAutofit fontScale="90000"/>
          </a:bodyPr>
          <a:lstStyle/>
          <a:p>
            <a:r>
              <a:rPr lang="et-EE" dirty="0" smtClean="0">
                <a:solidFill>
                  <a:schemeClr val="tx1"/>
                </a:solidFill>
              </a:rPr>
              <a:t>INTERRFACE: paindlikkusteenuste turuplatvormi demonstreerimine ja järgmised sammud</a:t>
            </a:r>
            <a:endParaRPr lang="en-US" dirty="0">
              <a:solidFill>
                <a:schemeClr val="tx1"/>
              </a:solidFill>
            </a:endParaRPr>
          </a:p>
        </p:txBody>
      </p:sp>
      <p:sp>
        <p:nvSpPr>
          <p:cNvPr id="3" name="Text Placeholder 2">
            <a:extLst>
              <a:ext uri="{FF2B5EF4-FFF2-40B4-BE49-F238E27FC236}">
                <a16:creationId xmlns:a16="http://schemas.microsoft.com/office/drawing/2014/main" id="{6CBD3BD6-5BFD-4DAB-8208-B28EC4ECBCEF}"/>
              </a:ext>
            </a:extLst>
          </p:cNvPr>
          <p:cNvSpPr>
            <a:spLocks noGrp="1"/>
          </p:cNvSpPr>
          <p:nvPr>
            <p:ph type="body" idx="1"/>
          </p:nvPr>
        </p:nvSpPr>
        <p:spPr/>
        <p:txBody>
          <a:bodyPr/>
          <a:lstStyle/>
          <a:p>
            <a:r>
              <a:rPr lang="et-EE" dirty="0" smtClean="0"/>
              <a:t>Erkki Sapp ja Dagmar Ilp</a:t>
            </a:r>
            <a:endParaRPr lang="en-US" dirty="0"/>
          </a:p>
          <a:p>
            <a:r>
              <a:rPr lang="et-EE" dirty="0" err="1" smtClean="0"/>
              <a:t>Elering</a:t>
            </a:r>
            <a:endParaRPr lang="en-US" dirty="0"/>
          </a:p>
        </p:txBody>
      </p:sp>
    </p:spTree>
    <p:extLst>
      <p:ext uri="{BB962C8B-B14F-4D97-AF65-F5344CB8AC3E}">
        <p14:creationId xmlns:p14="http://schemas.microsoft.com/office/powerpoint/2010/main" val="35918303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A49D7-C065-49F5-9F6E-6890FA8D934B}"/>
              </a:ext>
            </a:extLst>
          </p:cNvPr>
          <p:cNvSpPr>
            <a:spLocks noGrp="1"/>
          </p:cNvSpPr>
          <p:nvPr>
            <p:ph type="title"/>
          </p:nvPr>
        </p:nvSpPr>
        <p:spPr/>
        <p:txBody>
          <a:bodyPr>
            <a:noAutofit/>
          </a:bodyPr>
          <a:lstStyle/>
          <a:p>
            <a:r>
              <a:rPr lang="et-EE" sz="4500" dirty="0" err="1" smtClean="0">
                <a:solidFill>
                  <a:schemeClr val="tx1"/>
                </a:solidFill>
              </a:rPr>
              <a:t>INTERRFACE’i</a:t>
            </a:r>
            <a:r>
              <a:rPr lang="et-EE" sz="4500" dirty="0" smtClean="0">
                <a:solidFill>
                  <a:schemeClr val="tx1"/>
                </a:solidFill>
              </a:rPr>
              <a:t> ja jätkuprojektide ajagraafik</a:t>
            </a:r>
            <a:endParaRPr lang="en-US" sz="4500" dirty="0">
              <a:solidFill>
                <a:schemeClr val="tx1"/>
              </a:solidFill>
            </a:endParaRPr>
          </a:p>
        </p:txBody>
      </p:sp>
      <p:sp>
        <p:nvSpPr>
          <p:cNvPr id="34" name="Viisikulmio 2">
            <a:extLst>
              <a:ext uri="{FF2B5EF4-FFF2-40B4-BE49-F238E27FC236}">
                <a16:creationId xmlns:a16="http://schemas.microsoft.com/office/drawing/2014/main" id="{0303AC10-5286-46E7-BD01-F5A49EDD0321}"/>
              </a:ext>
            </a:extLst>
          </p:cNvPr>
          <p:cNvSpPr/>
          <p:nvPr/>
        </p:nvSpPr>
        <p:spPr>
          <a:xfrm>
            <a:off x="2263939" y="1881985"/>
            <a:ext cx="2040476" cy="705394"/>
          </a:xfrm>
          <a:prstGeom prst="homePlate">
            <a:avLst/>
          </a:prstGeom>
          <a:solidFill>
            <a:srgbClr val="31849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Planeerimine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Viisikulmio 6">
            <a:extLst>
              <a:ext uri="{FF2B5EF4-FFF2-40B4-BE49-F238E27FC236}">
                <a16:creationId xmlns:a16="http://schemas.microsoft.com/office/drawing/2014/main" id="{5D092602-0EF6-4B15-9BF7-C8779393BBB6}"/>
              </a:ext>
            </a:extLst>
          </p:cNvPr>
          <p:cNvSpPr/>
          <p:nvPr/>
        </p:nvSpPr>
        <p:spPr>
          <a:xfrm>
            <a:off x="2263938" y="2865362"/>
            <a:ext cx="1688283" cy="705394"/>
          </a:xfrm>
          <a:prstGeom prst="homePlate">
            <a:avLst/>
          </a:prstGeom>
          <a:solidFill>
            <a:srgbClr val="31849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Planeerimine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Lovettu nuolenkärki 7">
            <a:extLst>
              <a:ext uri="{FF2B5EF4-FFF2-40B4-BE49-F238E27FC236}">
                <a16:creationId xmlns:a16="http://schemas.microsoft.com/office/drawing/2014/main" id="{7FC2BCBB-5A2B-4640-8DF7-9FD2F941CF89}"/>
              </a:ext>
            </a:extLst>
          </p:cNvPr>
          <p:cNvSpPr/>
          <p:nvPr/>
        </p:nvSpPr>
        <p:spPr>
          <a:xfrm>
            <a:off x="4175984" y="1880473"/>
            <a:ext cx="2232526" cy="706906"/>
          </a:xfrm>
          <a:prstGeom prst="chevron">
            <a:avLst/>
          </a:prstGeom>
          <a:solidFill>
            <a:srgbClr val="31849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Arendus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Lovettu nuolenkärki 8">
            <a:extLst>
              <a:ext uri="{FF2B5EF4-FFF2-40B4-BE49-F238E27FC236}">
                <a16:creationId xmlns:a16="http://schemas.microsoft.com/office/drawing/2014/main" id="{26C066A5-8BDF-4844-8F4B-E32AB4E873D5}"/>
              </a:ext>
            </a:extLst>
          </p:cNvPr>
          <p:cNvSpPr/>
          <p:nvPr/>
        </p:nvSpPr>
        <p:spPr>
          <a:xfrm>
            <a:off x="6216460" y="1883497"/>
            <a:ext cx="2128229" cy="706906"/>
          </a:xfrm>
          <a:prstGeom prst="chevron">
            <a:avLst/>
          </a:prstGeom>
          <a:solidFill>
            <a:srgbClr val="31849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Demonst-reerimine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Lovettu nuolenkärki 9">
            <a:extLst>
              <a:ext uri="{FF2B5EF4-FFF2-40B4-BE49-F238E27FC236}">
                <a16:creationId xmlns:a16="http://schemas.microsoft.com/office/drawing/2014/main" id="{1A668278-29F9-412C-BCAA-C437A14F5FC5}"/>
              </a:ext>
            </a:extLst>
          </p:cNvPr>
          <p:cNvSpPr/>
          <p:nvPr/>
        </p:nvSpPr>
        <p:spPr>
          <a:xfrm>
            <a:off x="8228631" y="1891458"/>
            <a:ext cx="2156533" cy="706906"/>
          </a:xfrm>
          <a:prstGeom prst="chevron">
            <a:avLst/>
          </a:prstGeom>
          <a:solidFill>
            <a:srgbClr val="31849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Edasiarendus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ekstiruutu 13">
            <a:extLst>
              <a:ext uri="{FF2B5EF4-FFF2-40B4-BE49-F238E27FC236}">
                <a16:creationId xmlns:a16="http://schemas.microsoft.com/office/drawing/2014/main" id="{F829DF43-37F5-416A-8F03-760DBCC78BE8}"/>
              </a:ext>
            </a:extLst>
          </p:cNvPr>
          <p:cNvSpPr txBox="1"/>
          <p:nvPr/>
        </p:nvSpPr>
        <p:spPr>
          <a:xfrm>
            <a:off x="307491" y="2870461"/>
            <a:ext cx="1461041" cy="92333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Potentsiaalne</a:t>
            </a: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PCI </a:t>
            </a:r>
            <a:r>
              <a:rPr kumimoji="0" lang="en-US" sz="1800" b="0" i="0" u="none" strike="noStrike" kern="1200" cap="none" spc="0" normalizeH="0" baseline="0" noProof="0" dirty="0" err="1" smtClean="0">
                <a:ln>
                  <a:noFill/>
                </a:ln>
                <a:solidFill>
                  <a:srgbClr val="44546A"/>
                </a:solidFill>
                <a:effectLst/>
                <a:uLnTx/>
                <a:uFillTx/>
                <a:latin typeface="Calibri" panose="020F0502020204030204"/>
                <a:ea typeface="+mn-ea"/>
                <a:cs typeface="+mn-cs"/>
              </a:rPr>
              <a:t>CrossFlex</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pro</a:t>
            </a:r>
            <a:r>
              <a:rPr kumimoji="0" lang="et-EE" sz="1800" b="0" i="0" u="none" strike="noStrike" kern="1200" cap="none" spc="0" normalizeH="0" baseline="0" noProof="0" dirty="0" err="1" smtClean="0">
                <a:ln>
                  <a:noFill/>
                </a:ln>
                <a:solidFill>
                  <a:srgbClr val="44546A"/>
                </a:solidFill>
                <a:effectLst/>
                <a:uLnTx/>
                <a:uFillTx/>
                <a:latin typeface="Calibri" panose="020F0502020204030204"/>
                <a:ea typeface="+mn-ea"/>
                <a:cs typeface="+mn-cs"/>
              </a:rPr>
              <a:t>jekt</a:t>
            </a: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Calibri"/>
            </a:endParaRPr>
          </a:p>
        </p:txBody>
      </p:sp>
      <p:cxnSp>
        <p:nvCxnSpPr>
          <p:cNvPr id="40" name="Straight Arrow Connector 9">
            <a:extLst>
              <a:ext uri="{FF2B5EF4-FFF2-40B4-BE49-F238E27FC236}">
                <a16:creationId xmlns:a16="http://schemas.microsoft.com/office/drawing/2014/main" id="{55682ED0-325E-4842-92E2-861E97224B14}"/>
              </a:ext>
            </a:extLst>
          </p:cNvPr>
          <p:cNvCxnSpPr>
            <a:cxnSpLocks noChangeAspect="1"/>
          </p:cNvCxnSpPr>
          <p:nvPr/>
        </p:nvCxnSpPr>
        <p:spPr>
          <a:xfrm>
            <a:off x="1630126" y="5652737"/>
            <a:ext cx="9857636"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10">
            <a:extLst>
              <a:ext uri="{FF2B5EF4-FFF2-40B4-BE49-F238E27FC236}">
                <a16:creationId xmlns:a16="http://schemas.microsoft.com/office/drawing/2014/main" id="{63BD1DD7-A72B-4670-A362-2A75AABF4D94}"/>
              </a:ext>
            </a:extLst>
          </p:cNvPr>
          <p:cNvSpPr txBox="1">
            <a:spLocks noChangeAspect="1"/>
          </p:cNvSpPr>
          <p:nvPr/>
        </p:nvSpPr>
        <p:spPr>
          <a:xfrm>
            <a:off x="1923861" y="5767521"/>
            <a:ext cx="777035" cy="399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E5660"/>
                </a:solidFill>
                <a:effectLst/>
                <a:uLnTx/>
                <a:uFillTx/>
                <a:latin typeface="Arial"/>
                <a:ea typeface="+mn-ea"/>
                <a:cs typeface="+mn-cs"/>
              </a:rPr>
              <a:t>2019</a:t>
            </a:r>
          </a:p>
        </p:txBody>
      </p:sp>
      <p:sp>
        <p:nvSpPr>
          <p:cNvPr id="42" name="TextBox 11">
            <a:extLst>
              <a:ext uri="{FF2B5EF4-FFF2-40B4-BE49-F238E27FC236}">
                <a16:creationId xmlns:a16="http://schemas.microsoft.com/office/drawing/2014/main" id="{F7582C6D-B9EC-45EB-9536-73A2A689376F}"/>
              </a:ext>
            </a:extLst>
          </p:cNvPr>
          <p:cNvSpPr txBox="1">
            <a:spLocks noChangeAspect="1"/>
          </p:cNvSpPr>
          <p:nvPr/>
        </p:nvSpPr>
        <p:spPr>
          <a:xfrm>
            <a:off x="3938808" y="5758706"/>
            <a:ext cx="758400" cy="399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E5660"/>
                </a:solidFill>
                <a:effectLst/>
                <a:uLnTx/>
                <a:uFillTx/>
                <a:latin typeface="Arial"/>
                <a:ea typeface="+mn-ea"/>
                <a:cs typeface="+mn-cs"/>
              </a:rPr>
              <a:t>2020</a:t>
            </a:r>
          </a:p>
        </p:txBody>
      </p:sp>
      <p:sp>
        <p:nvSpPr>
          <p:cNvPr id="43" name="TextBox 12">
            <a:extLst>
              <a:ext uri="{FF2B5EF4-FFF2-40B4-BE49-F238E27FC236}">
                <a16:creationId xmlns:a16="http://schemas.microsoft.com/office/drawing/2014/main" id="{02ED590E-4A19-4B03-A5AE-6F887CE213FF}"/>
              </a:ext>
            </a:extLst>
          </p:cNvPr>
          <p:cNvSpPr txBox="1">
            <a:spLocks noChangeAspect="1"/>
          </p:cNvSpPr>
          <p:nvPr/>
        </p:nvSpPr>
        <p:spPr>
          <a:xfrm>
            <a:off x="5935116" y="5750853"/>
            <a:ext cx="782053" cy="399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E5660"/>
                </a:solidFill>
                <a:effectLst/>
                <a:uLnTx/>
                <a:uFillTx/>
                <a:latin typeface="Arial"/>
                <a:ea typeface="+mn-ea"/>
                <a:cs typeface="+mn-cs"/>
              </a:rPr>
              <a:t>2021</a:t>
            </a:r>
          </a:p>
        </p:txBody>
      </p:sp>
      <p:sp>
        <p:nvSpPr>
          <p:cNvPr id="44" name="TextBox 13">
            <a:extLst>
              <a:ext uri="{FF2B5EF4-FFF2-40B4-BE49-F238E27FC236}">
                <a16:creationId xmlns:a16="http://schemas.microsoft.com/office/drawing/2014/main" id="{CDCBDE20-55AC-4F7E-8C5F-2CC1CAB7DE2C}"/>
              </a:ext>
            </a:extLst>
          </p:cNvPr>
          <p:cNvSpPr txBox="1">
            <a:spLocks noChangeAspect="1"/>
          </p:cNvSpPr>
          <p:nvPr/>
        </p:nvSpPr>
        <p:spPr>
          <a:xfrm>
            <a:off x="7955108" y="5758706"/>
            <a:ext cx="780162" cy="399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E5660"/>
                </a:solidFill>
                <a:effectLst/>
                <a:uLnTx/>
                <a:uFillTx/>
                <a:latin typeface="Arial"/>
                <a:ea typeface="+mn-ea"/>
                <a:cs typeface="+mn-cs"/>
              </a:rPr>
              <a:t>2022</a:t>
            </a:r>
          </a:p>
        </p:txBody>
      </p:sp>
      <p:sp>
        <p:nvSpPr>
          <p:cNvPr id="45" name="TextBox 14">
            <a:extLst>
              <a:ext uri="{FF2B5EF4-FFF2-40B4-BE49-F238E27FC236}">
                <a16:creationId xmlns:a16="http://schemas.microsoft.com/office/drawing/2014/main" id="{BCD68FA4-1D8B-4C79-AA13-8E4562CD0659}"/>
              </a:ext>
            </a:extLst>
          </p:cNvPr>
          <p:cNvSpPr txBox="1">
            <a:spLocks noChangeAspect="1"/>
          </p:cNvSpPr>
          <p:nvPr/>
        </p:nvSpPr>
        <p:spPr>
          <a:xfrm>
            <a:off x="9973209" y="5750853"/>
            <a:ext cx="787563" cy="399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E5660"/>
                </a:solidFill>
                <a:effectLst/>
                <a:uLnTx/>
                <a:uFillTx/>
                <a:latin typeface="Arial"/>
                <a:ea typeface="+mn-ea"/>
                <a:cs typeface="+mn-cs"/>
              </a:rPr>
              <a:t>2023</a:t>
            </a:r>
          </a:p>
        </p:txBody>
      </p:sp>
      <p:cxnSp>
        <p:nvCxnSpPr>
          <p:cNvPr id="46" name="Suora yhdysviiva 21">
            <a:extLst>
              <a:ext uri="{FF2B5EF4-FFF2-40B4-BE49-F238E27FC236}">
                <a16:creationId xmlns:a16="http://schemas.microsoft.com/office/drawing/2014/main" id="{DAA6D431-73B2-4D55-B630-2441ADAAB387}"/>
              </a:ext>
            </a:extLst>
          </p:cNvPr>
          <p:cNvCxnSpPr>
            <a:cxnSpLocks noChangeAspect="1"/>
          </p:cNvCxnSpPr>
          <p:nvPr/>
        </p:nvCxnSpPr>
        <p:spPr>
          <a:xfrm rot="360000">
            <a:off x="10341688" y="5657053"/>
            <a:ext cx="15577" cy="148099"/>
          </a:xfrm>
          <a:prstGeom prst="line">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uora yhdysviiva 22">
            <a:extLst>
              <a:ext uri="{FF2B5EF4-FFF2-40B4-BE49-F238E27FC236}">
                <a16:creationId xmlns:a16="http://schemas.microsoft.com/office/drawing/2014/main" id="{797317B0-8022-4498-AA38-E2E6A686DF73}"/>
              </a:ext>
            </a:extLst>
          </p:cNvPr>
          <p:cNvCxnSpPr>
            <a:cxnSpLocks noChangeAspect="1"/>
          </p:cNvCxnSpPr>
          <p:nvPr/>
        </p:nvCxnSpPr>
        <p:spPr>
          <a:xfrm rot="360000">
            <a:off x="8321414" y="5653146"/>
            <a:ext cx="15577" cy="148099"/>
          </a:xfrm>
          <a:prstGeom prst="line">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Suora yhdysviiva 23">
            <a:extLst>
              <a:ext uri="{FF2B5EF4-FFF2-40B4-BE49-F238E27FC236}">
                <a16:creationId xmlns:a16="http://schemas.microsoft.com/office/drawing/2014/main" id="{32A948D0-E56D-41D7-93C3-0FFA99CB2036}"/>
              </a:ext>
            </a:extLst>
          </p:cNvPr>
          <p:cNvCxnSpPr>
            <a:cxnSpLocks noChangeAspect="1"/>
          </p:cNvCxnSpPr>
          <p:nvPr/>
        </p:nvCxnSpPr>
        <p:spPr>
          <a:xfrm rot="360000">
            <a:off x="6293311" y="5657051"/>
            <a:ext cx="15577" cy="148099"/>
          </a:xfrm>
          <a:prstGeom prst="line">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uora yhdysviiva 24">
            <a:extLst>
              <a:ext uri="{FF2B5EF4-FFF2-40B4-BE49-F238E27FC236}">
                <a16:creationId xmlns:a16="http://schemas.microsoft.com/office/drawing/2014/main" id="{F69CF618-7A9C-421A-896D-0ED11CE78780}"/>
              </a:ext>
            </a:extLst>
          </p:cNvPr>
          <p:cNvCxnSpPr>
            <a:cxnSpLocks noChangeAspect="1"/>
          </p:cNvCxnSpPr>
          <p:nvPr/>
        </p:nvCxnSpPr>
        <p:spPr>
          <a:xfrm rot="360000">
            <a:off x="4312113" y="5660955"/>
            <a:ext cx="15577" cy="148099"/>
          </a:xfrm>
          <a:prstGeom prst="line">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uora yhdysviiva 25">
            <a:extLst>
              <a:ext uri="{FF2B5EF4-FFF2-40B4-BE49-F238E27FC236}">
                <a16:creationId xmlns:a16="http://schemas.microsoft.com/office/drawing/2014/main" id="{84060B25-BE84-4DEA-8D8A-3E34A4BC1E3C}"/>
              </a:ext>
            </a:extLst>
          </p:cNvPr>
          <p:cNvCxnSpPr>
            <a:cxnSpLocks noChangeAspect="1"/>
          </p:cNvCxnSpPr>
          <p:nvPr/>
        </p:nvCxnSpPr>
        <p:spPr>
          <a:xfrm rot="360000">
            <a:off x="2291832" y="5664867"/>
            <a:ext cx="15577" cy="148099"/>
          </a:xfrm>
          <a:prstGeom prst="line">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 name="Lovettu nuolenkärki 32">
            <a:extLst>
              <a:ext uri="{FF2B5EF4-FFF2-40B4-BE49-F238E27FC236}">
                <a16:creationId xmlns:a16="http://schemas.microsoft.com/office/drawing/2014/main" id="{20BEF462-0444-4EEE-B1A5-08CCA36B9FC1}"/>
              </a:ext>
            </a:extLst>
          </p:cNvPr>
          <p:cNvSpPr/>
          <p:nvPr/>
        </p:nvSpPr>
        <p:spPr>
          <a:xfrm>
            <a:off x="3906202" y="2868037"/>
            <a:ext cx="3130958" cy="706906"/>
          </a:xfrm>
          <a:prstGeom prst="chevron">
            <a:avLst/>
          </a:prstGeom>
          <a:solidFill>
            <a:schemeClr val="accent1">
              <a:lumMod val="40000"/>
              <a:lumOff val="60000"/>
            </a:schemeClr>
          </a:solidFill>
          <a:ln>
            <a:solidFill>
              <a:srgbClr val="31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Planeerimine ja arendus</a:t>
            </a: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56" name="Lovettu nuolenkärki 33">
            <a:extLst>
              <a:ext uri="{FF2B5EF4-FFF2-40B4-BE49-F238E27FC236}">
                <a16:creationId xmlns:a16="http://schemas.microsoft.com/office/drawing/2014/main" id="{40E48474-8F6A-4BAD-B53C-79F48CE2D9EC}"/>
              </a:ext>
            </a:extLst>
          </p:cNvPr>
          <p:cNvSpPr/>
          <p:nvPr/>
        </p:nvSpPr>
        <p:spPr>
          <a:xfrm>
            <a:off x="6917680" y="2865362"/>
            <a:ext cx="3577055" cy="706906"/>
          </a:xfrm>
          <a:prstGeom prst="chevron">
            <a:avLst/>
          </a:prstGeom>
          <a:solidFill>
            <a:schemeClr val="accent1">
              <a:lumMod val="40000"/>
              <a:lumOff val="60000"/>
            </a:schemeClr>
          </a:solidFill>
          <a:ln>
            <a:solidFill>
              <a:srgbClr val="31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Investeeringud</a:t>
            </a: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57" name="Viisikulmio 2">
            <a:extLst>
              <a:ext uri="{FF2B5EF4-FFF2-40B4-BE49-F238E27FC236}">
                <a16:creationId xmlns:a16="http://schemas.microsoft.com/office/drawing/2014/main" id="{8ADB4760-D373-4F30-AD6D-7470F0A7D7B1}"/>
              </a:ext>
            </a:extLst>
          </p:cNvPr>
          <p:cNvSpPr/>
          <p:nvPr/>
        </p:nvSpPr>
        <p:spPr>
          <a:xfrm>
            <a:off x="2909336" y="3768380"/>
            <a:ext cx="1626337" cy="705394"/>
          </a:xfrm>
          <a:prstGeom prst="homePlate">
            <a:avLst/>
          </a:prstGeom>
          <a:solidFill>
            <a:srgbClr val="31849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Planeerimine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Lovettu nuolenkärki 7">
            <a:extLst>
              <a:ext uri="{FF2B5EF4-FFF2-40B4-BE49-F238E27FC236}">
                <a16:creationId xmlns:a16="http://schemas.microsoft.com/office/drawing/2014/main" id="{F778AD8A-B753-4DD9-8477-309D1D5FC3BD}"/>
              </a:ext>
            </a:extLst>
          </p:cNvPr>
          <p:cNvSpPr/>
          <p:nvPr/>
        </p:nvSpPr>
        <p:spPr>
          <a:xfrm>
            <a:off x="4451674" y="3782643"/>
            <a:ext cx="2232526" cy="706906"/>
          </a:xfrm>
          <a:prstGeom prst="chevron">
            <a:avLst/>
          </a:prstGeom>
          <a:solidFill>
            <a:srgbClr val="BDD7EE"/>
          </a:solidFill>
          <a:ln>
            <a:solidFill>
              <a:srgbClr val="31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Arendus</a:t>
            </a: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59" name="Lovettu nuolenkärki 8">
            <a:extLst>
              <a:ext uri="{FF2B5EF4-FFF2-40B4-BE49-F238E27FC236}">
                <a16:creationId xmlns:a16="http://schemas.microsoft.com/office/drawing/2014/main" id="{D0A5036C-2750-4748-A8A2-5B6FC6FD9FFF}"/>
              </a:ext>
            </a:extLst>
          </p:cNvPr>
          <p:cNvSpPr/>
          <p:nvPr/>
        </p:nvSpPr>
        <p:spPr>
          <a:xfrm>
            <a:off x="6577978" y="3790604"/>
            <a:ext cx="2128229" cy="706906"/>
          </a:xfrm>
          <a:prstGeom prst="chevron">
            <a:avLst/>
          </a:prstGeom>
          <a:solidFill>
            <a:srgbClr val="BDD7EE"/>
          </a:solidFill>
          <a:ln>
            <a:solidFill>
              <a:srgbClr val="31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err="1" smtClean="0">
                <a:ln>
                  <a:noFill/>
                </a:ln>
                <a:solidFill>
                  <a:srgbClr val="44546A"/>
                </a:solidFill>
                <a:effectLst/>
                <a:uLnTx/>
                <a:uFillTx/>
                <a:latin typeface="Calibri" panose="020F0502020204030204"/>
                <a:ea typeface="+mn-ea"/>
                <a:cs typeface="+mn-cs"/>
              </a:rPr>
              <a:t>Demonst-reerimine</a:t>
            </a: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60" name="Lovettu nuolenkärki 9">
            <a:extLst>
              <a:ext uri="{FF2B5EF4-FFF2-40B4-BE49-F238E27FC236}">
                <a16:creationId xmlns:a16="http://schemas.microsoft.com/office/drawing/2014/main" id="{61F4DD33-2116-4299-BFBA-9E33FA39AB6D}"/>
              </a:ext>
            </a:extLst>
          </p:cNvPr>
          <p:cNvSpPr/>
          <p:nvPr/>
        </p:nvSpPr>
        <p:spPr>
          <a:xfrm>
            <a:off x="8620743" y="3790604"/>
            <a:ext cx="2211767" cy="706906"/>
          </a:xfrm>
          <a:prstGeom prst="chevron">
            <a:avLst/>
          </a:prstGeom>
          <a:solidFill>
            <a:srgbClr val="BDD7EE"/>
          </a:solidFill>
          <a:ln>
            <a:solidFill>
              <a:srgbClr val="31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Edasiarendus</a:t>
            </a: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61" name="Tekstiruutu 13">
            <a:extLst>
              <a:ext uri="{FF2B5EF4-FFF2-40B4-BE49-F238E27FC236}">
                <a16:creationId xmlns:a16="http://schemas.microsoft.com/office/drawing/2014/main" id="{11A5EC2D-F6FF-4FF0-A873-BCB8021C06AC}"/>
              </a:ext>
            </a:extLst>
          </p:cNvPr>
          <p:cNvSpPr txBox="1"/>
          <p:nvPr/>
        </p:nvSpPr>
        <p:spPr>
          <a:xfrm>
            <a:off x="349259" y="3853997"/>
            <a:ext cx="15139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Potent</a:t>
            </a:r>
            <a:r>
              <a:rPr kumimoji="0" lang="et-EE" sz="1800" b="0" i="0" u="none" strike="noStrike" kern="1200" cap="none" spc="0" normalizeH="0" baseline="0" noProof="0" dirty="0" err="1" smtClean="0">
                <a:ln>
                  <a:noFill/>
                </a:ln>
                <a:solidFill>
                  <a:srgbClr val="44546A"/>
                </a:solidFill>
                <a:effectLst/>
                <a:uLnTx/>
                <a:uFillTx/>
                <a:latin typeface="Calibri" panose="020F0502020204030204"/>
                <a:ea typeface="+mn-ea"/>
                <a:cs typeface="+mn-cs"/>
              </a:rPr>
              <a:t>siaalne</a:t>
            </a:r>
            <a:r>
              <a:rPr kumimoji="0" lang="en-US"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ES5 </a:t>
            </a:r>
            <a:r>
              <a:rPr kumimoji="0" lang="en-US" sz="1800" b="0" i="0" u="none" strike="noStrike" kern="1200" cap="none" spc="0" normalizeH="0" baseline="0" noProof="0" dirty="0" smtClean="0">
                <a:ln>
                  <a:noFill/>
                </a:ln>
                <a:solidFill>
                  <a:srgbClr val="44546A"/>
                </a:solidFill>
                <a:effectLst/>
                <a:uLnTx/>
                <a:uFillTx/>
                <a:latin typeface="Calibri" panose="020F0502020204030204"/>
                <a:ea typeface="+mn-ea"/>
                <a:cs typeface="+mn-cs"/>
              </a:rPr>
              <a:t>p</a:t>
            </a:r>
            <a:r>
              <a:rPr kumimoji="0" lang="et-EE" sz="1800" b="0" i="0" u="none" strike="noStrike" kern="1200" cap="none" spc="0" normalizeH="0" baseline="0" noProof="0" dirty="0" err="1" smtClean="0">
                <a:ln>
                  <a:noFill/>
                </a:ln>
                <a:solidFill>
                  <a:srgbClr val="44546A"/>
                </a:solidFill>
                <a:effectLst/>
                <a:uLnTx/>
                <a:uFillTx/>
                <a:latin typeface="Calibri" panose="020F0502020204030204"/>
                <a:ea typeface="+mn-ea"/>
                <a:cs typeface="+mn-cs"/>
              </a:rPr>
              <a:t>rojekt</a:t>
            </a: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62" name="Tekstiruutu 13">
            <a:extLst>
              <a:ext uri="{FF2B5EF4-FFF2-40B4-BE49-F238E27FC236}">
                <a16:creationId xmlns:a16="http://schemas.microsoft.com/office/drawing/2014/main" id="{ECBC1F1A-6AB6-4BEB-83C8-50EFD8ACE4A7}"/>
              </a:ext>
            </a:extLst>
          </p:cNvPr>
          <p:cNvSpPr txBox="1"/>
          <p:nvPr/>
        </p:nvSpPr>
        <p:spPr>
          <a:xfrm>
            <a:off x="304314" y="2005798"/>
            <a:ext cx="13258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INTERRFACE</a:t>
            </a:r>
          </a:p>
        </p:txBody>
      </p:sp>
    </p:spTree>
    <p:extLst>
      <p:ext uri="{BB962C8B-B14F-4D97-AF65-F5344CB8AC3E}">
        <p14:creationId xmlns:p14="http://schemas.microsoft.com/office/powerpoint/2010/main" val="2786878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A8F37-9BD1-48D1-B6C1-EE3F618AF710}"/>
              </a:ext>
            </a:extLst>
          </p:cNvPr>
          <p:cNvSpPr>
            <a:spLocks noGrp="1"/>
          </p:cNvSpPr>
          <p:nvPr>
            <p:ph type="title"/>
          </p:nvPr>
        </p:nvSpPr>
        <p:spPr>
          <a:xfrm>
            <a:off x="839788" y="210911"/>
            <a:ext cx="10515600" cy="1325563"/>
          </a:xfrm>
        </p:spPr>
        <p:txBody>
          <a:bodyPr>
            <a:normAutofit/>
          </a:bodyPr>
          <a:lstStyle/>
          <a:p>
            <a:r>
              <a:rPr lang="et-EE" sz="4400" dirty="0" smtClean="0">
                <a:solidFill>
                  <a:schemeClr val="tx1"/>
                </a:solidFill>
              </a:rPr>
              <a:t>Mida me soovime demonstreerida</a:t>
            </a:r>
            <a:r>
              <a:rPr lang="en-US" sz="4400" dirty="0" smtClean="0">
                <a:solidFill>
                  <a:schemeClr val="tx1"/>
                </a:solidFill>
              </a:rPr>
              <a:t>? </a:t>
            </a:r>
            <a:r>
              <a:rPr lang="en-US" sz="4400" dirty="0">
                <a:solidFill>
                  <a:schemeClr val="tx1"/>
                </a:solidFill>
              </a:rPr>
              <a:t/>
            </a:r>
            <a:br>
              <a:rPr lang="en-US" sz="4400" dirty="0">
                <a:solidFill>
                  <a:schemeClr val="tx1"/>
                </a:solidFill>
              </a:rPr>
            </a:br>
            <a:r>
              <a:rPr lang="en-US" sz="3200" dirty="0">
                <a:solidFill>
                  <a:schemeClr val="tx1"/>
                </a:solidFill>
              </a:rPr>
              <a:t>(Draft)</a:t>
            </a:r>
          </a:p>
        </p:txBody>
      </p:sp>
      <p:sp>
        <p:nvSpPr>
          <p:cNvPr id="3" name="Text Placeholder 2">
            <a:extLst>
              <a:ext uri="{FF2B5EF4-FFF2-40B4-BE49-F238E27FC236}">
                <a16:creationId xmlns:a16="http://schemas.microsoft.com/office/drawing/2014/main" id="{62D0F6C4-081E-4415-BE08-0B21E4233A68}"/>
              </a:ext>
            </a:extLst>
          </p:cNvPr>
          <p:cNvSpPr>
            <a:spLocks noGrp="1"/>
          </p:cNvSpPr>
          <p:nvPr>
            <p:ph type="body" idx="1"/>
          </p:nvPr>
        </p:nvSpPr>
        <p:spPr>
          <a:xfrm>
            <a:off x="839788" y="1418091"/>
            <a:ext cx="5157787" cy="578984"/>
          </a:xfrm>
        </p:spPr>
        <p:txBody>
          <a:bodyPr>
            <a:normAutofit/>
          </a:bodyPr>
          <a:lstStyle/>
          <a:p>
            <a:r>
              <a:rPr lang="et-EE" sz="2800" dirty="0" smtClean="0">
                <a:ea typeface="+mn-lt"/>
                <a:cs typeface="+mn-lt"/>
              </a:rPr>
              <a:t>Käivitamise alternatiivid</a:t>
            </a:r>
            <a:endParaRPr lang="en-US" sz="2800" dirty="0"/>
          </a:p>
        </p:txBody>
      </p:sp>
      <p:sp>
        <p:nvSpPr>
          <p:cNvPr id="4" name="Content Placeholder 3">
            <a:extLst>
              <a:ext uri="{FF2B5EF4-FFF2-40B4-BE49-F238E27FC236}">
                <a16:creationId xmlns:a16="http://schemas.microsoft.com/office/drawing/2014/main" id="{7C061F0B-0025-495A-8DC0-D690A34D5920}"/>
              </a:ext>
            </a:extLst>
          </p:cNvPr>
          <p:cNvSpPr>
            <a:spLocks noGrp="1"/>
          </p:cNvSpPr>
          <p:nvPr>
            <p:ph sz="half" idx="2"/>
          </p:nvPr>
        </p:nvSpPr>
        <p:spPr>
          <a:xfrm>
            <a:off x="839788" y="2151289"/>
            <a:ext cx="5157787" cy="3684588"/>
          </a:xfrm>
        </p:spPr>
        <p:txBody>
          <a:bodyPr vert="horz" lIns="91440" tIns="45720" rIns="91440" bIns="45720" rtlCol="0" anchor="t">
            <a:normAutofit/>
          </a:bodyPr>
          <a:lstStyle/>
          <a:p>
            <a:pPr marL="0" indent="0">
              <a:buNone/>
            </a:pPr>
            <a:r>
              <a:rPr lang="en-US" dirty="0">
                <a:ea typeface="+mn-lt"/>
                <a:cs typeface="+mn-lt"/>
              </a:rPr>
              <a:t>1. </a:t>
            </a:r>
            <a:r>
              <a:rPr lang="en-US" dirty="0" err="1" smtClean="0">
                <a:ea typeface="+mn-lt"/>
                <a:cs typeface="+mn-lt"/>
              </a:rPr>
              <a:t>mFRR</a:t>
            </a:r>
            <a:r>
              <a:rPr lang="en-US" dirty="0" smtClean="0">
                <a:ea typeface="+mn-lt"/>
                <a:cs typeface="+mn-lt"/>
              </a:rPr>
              <a:t> </a:t>
            </a:r>
            <a:r>
              <a:rPr lang="et-EE" dirty="0" smtClean="0">
                <a:ea typeface="+mn-lt"/>
                <a:cs typeface="+mn-lt"/>
              </a:rPr>
              <a:t>pakkumiste käivitamine ja bilansiselgitus</a:t>
            </a:r>
            <a:endParaRPr lang="en-US" dirty="0">
              <a:cs typeface="Calibri" panose="020F0502020204030204"/>
            </a:endParaRPr>
          </a:p>
          <a:p>
            <a:pPr marL="0" indent="0">
              <a:buNone/>
            </a:pPr>
            <a:endParaRPr lang="en-US" dirty="0">
              <a:ea typeface="+mn-lt"/>
              <a:cs typeface="+mn-lt"/>
            </a:endParaRPr>
          </a:p>
          <a:p>
            <a:pPr marL="0" indent="0">
              <a:buNone/>
            </a:pPr>
            <a:r>
              <a:rPr lang="en-US" dirty="0">
                <a:ea typeface="+mn-lt"/>
                <a:cs typeface="+mn-lt"/>
              </a:rPr>
              <a:t>2. </a:t>
            </a:r>
            <a:r>
              <a:rPr lang="et-EE" dirty="0" smtClean="0">
                <a:ea typeface="+mn-lt"/>
                <a:cs typeface="+mn-lt"/>
              </a:rPr>
              <a:t>Võrgupiirangu juhtimise toodete käivitamine</a:t>
            </a:r>
            <a:r>
              <a:rPr lang="en-US" dirty="0">
                <a:ea typeface="+mn-lt"/>
                <a:cs typeface="+mn-lt"/>
              </a:rPr>
              <a:t>  </a:t>
            </a:r>
          </a:p>
          <a:p>
            <a:pPr marL="0" indent="0">
              <a:buNone/>
            </a:pPr>
            <a:endParaRPr lang="en-US" dirty="0">
              <a:ea typeface="+mn-lt"/>
              <a:cs typeface="+mn-lt"/>
            </a:endParaRPr>
          </a:p>
          <a:p>
            <a:pPr marL="0" indent="0">
              <a:buNone/>
            </a:pPr>
            <a:r>
              <a:rPr lang="en-US" dirty="0">
                <a:ea typeface="+mn-lt"/>
                <a:cs typeface="+mn-lt"/>
              </a:rPr>
              <a:t>3. </a:t>
            </a:r>
            <a:r>
              <a:rPr lang="et-EE" dirty="0" smtClean="0">
                <a:ea typeface="+mn-lt"/>
                <a:cs typeface="+mn-lt"/>
              </a:rPr>
              <a:t>Turuosaliste omavaheline kaubandus</a:t>
            </a:r>
            <a:r>
              <a:rPr lang="en-US" dirty="0">
                <a:ea typeface="+mn-lt"/>
                <a:cs typeface="+mn-lt"/>
              </a:rPr>
              <a:t>  </a:t>
            </a:r>
            <a:endParaRPr lang="en-US" dirty="0">
              <a:cs typeface="Calibri"/>
            </a:endParaRPr>
          </a:p>
        </p:txBody>
      </p:sp>
      <p:sp>
        <p:nvSpPr>
          <p:cNvPr id="5" name="Text Placeholder 4">
            <a:extLst>
              <a:ext uri="{FF2B5EF4-FFF2-40B4-BE49-F238E27FC236}">
                <a16:creationId xmlns:a16="http://schemas.microsoft.com/office/drawing/2014/main" id="{9263F604-1B97-4729-80A3-668548A28108}"/>
              </a:ext>
            </a:extLst>
          </p:cNvPr>
          <p:cNvSpPr>
            <a:spLocks noGrp="1"/>
          </p:cNvSpPr>
          <p:nvPr>
            <p:ph type="body" sz="quarter" idx="3"/>
          </p:nvPr>
        </p:nvSpPr>
        <p:spPr>
          <a:xfrm>
            <a:off x="6217557" y="1418091"/>
            <a:ext cx="5183188" cy="560842"/>
          </a:xfrm>
        </p:spPr>
        <p:txBody>
          <a:bodyPr>
            <a:normAutofit/>
          </a:bodyPr>
          <a:lstStyle/>
          <a:p>
            <a:r>
              <a:rPr lang="et-EE" sz="2800" dirty="0" smtClean="0">
                <a:ea typeface="+mn-lt"/>
                <a:cs typeface="+mn-lt"/>
              </a:rPr>
              <a:t>Demonstreeritavad protsessid</a:t>
            </a:r>
            <a:endParaRPr lang="en-US" sz="2800" dirty="0"/>
          </a:p>
        </p:txBody>
      </p:sp>
      <p:sp>
        <p:nvSpPr>
          <p:cNvPr id="6" name="Content Placeholder 5">
            <a:extLst>
              <a:ext uri="{FF2B5EF4-FFF2-40B4-BE49-F238E27FC236}">
                <a16:creationId xmlns:a16="http://schemas.microsoft.com/office/drawing/2014/main" id="{C4AA9B4D-C134-4575-92D1-B1AC9966F23A}"/>
              </a:ext>
            </a:extLst>
          </p:cNvPr>
          <p:cNvSpPr>
            <a:spLocks noGrp="1"/>
          </p:cNvSpPr>
          <p:nvPr>
            <p:ph sz="quarter" idx="4"/>
          </p:nvPr>
        </p:nvSpPr>
        <p:spPr>
          <a:xfrm>
            <a:off x="6217557" y="2151289"/>
            <a:ext cx="5772830" cy="4038373"/>
          </a:xfrm>
        </p:spPr>
        <p:txBody>
          <a:bodyPr vert="horz" lIns="91440" tIns="45720" rIns="91440" bIns="45720" rtlCol="0" anchor="t">
            <a:normAutofit fontScale="92500" lnSpcReduction="10000"/>
          </a:bodyPr>
          <a:lstStyle/>
          <a:p>
            <a:pPr marL="0" indent="0">
              <a:buNone/>
            </a:pPr>
            <a:r>
              <a:rPr lang="en-US" dirty="0">
                <a:ea typeface="+mn-lt"/>
                <a:cs typeface="+mn-lt"/>
              </a:rPr>
              <a:t>1.TSO-DSO </a:t>
            </a:r>
            <a:r>
              <a:rPr lang="et-EE" dirty="0" smtClean="0">
                <a:ea typeface="+mn-lt"/>
                <a:cs typeface="+mn-lt"/>
              </a:rPr>
              <a:t>koordinatsioon</a:t>
            </a:r>
            <a:r>
              <a:rPr lang="en-US" dirty="0">
                <a:ea typeface="+mn-lt"/>
                <a:cs typeface="+mn-lt"/>
              </a:rPr>
              <a:t> </a:t>
            </a:r>
            <a:endParaRPr lang="en-US" dirty="0">
              <a:cs typeface="Calibri" panose="020F0502020204030204"/>
            </a:endParaRPr>
          </a:p>
          <a:p>
            <a:r>
              <a:rPr lang="en-US" dirty="0">
                <a:ea typeface="+mn-lt"/>
                <a:cs typeface="+mn-lt"/>
              </a:rPr>
              <a:t>a) </a:t>
            </a:r>
            <a:r>
              <a:rPr lang="et-EE" dirty="0" smtClean="0">
                <a:ea typeface="+mn-lt"/>
                <a:cs typeface="+mn-lt"/>
              </a:rPr>
              <a:t>Pakkumiste kontroll</a:t>
            </a:r>
            <a:endParaRPr lang="en-US" dirty="0">
              <a:cs typeface="Calibri"/>
            </a:endParaRPr>
          </a:p>
          <a:p>
            <a:r>
              <a:rPr lang="en-US" dirty="0">
                <a:ea typeface="+mn-lt"/>
                <a:cs typeface="+mn-lt"/>
              </a:rPr>
              <a:t>b) </a:t>
            </a:r>
            <a:r>
              <a:rPr lang="et-EE" dirty="0" smtClean="0">
                <a:ea typeface="+mn-lt"/>
                <a:cs typeface="+mn-lt"/>
              </a:rPr>
              <a:t>Koordineeritud käivitamine</a:t>
            </a:r>
            <a:endParaRPr lang="en-US" dirty="0">
              <a:cs typeface="Calibri"/>
            </a:endParaRPr>
          </a:p>
          <a:p>
            <a:endParaRPr lang="en-US" dirty="0">
              <a:cs typeface="Calibri"/>
            </a:endParaRPr>
          </a:p>
          <a:p>
            <a:pPr marL="0" indent="0">
              <a:buNone/>
            </a:pPr>
            <a:r>
              <a:rPr lang="en-US" dirty="0" smtClean="0">
                <a:ea typeface="+mn-lt"/>
                <a:cs typeface="+mn-lt"/>
              </a:rPr>
              <a:t>2.</a:t>
            </a:r>
            <a:r>
              <a:rPr lang="et-EE" dirty="0" smtClean="0">
                <a:ea typeface="+mn-lt"/>
                <a:cs typeface="+mn-lt"/>
              </a:rPr>
              <a:t>Paindlikkuse verifitseerimine ja selgitus</a:t>
            </a:r>
            <a:endParaRPr lang="en-US" dirty="0">
              <a:cs typeface="Calibri"/>
            </a:endParaRPr>
          </a:p>
          <a:p>
            <a:r>
              <a:rPr lang="et-EE" dirty="0" smtClean="0">
                <a:ea typeface="+mn-lt"/>
                <a:cs typeface="+mn-lt"/>
              </a:rPr>
              <a:t>Baseline meetodiga</a:t>
            </a:r>
            <a:endParaRPr lang="en-US" dirty="0">
              <a:ea typeface="+mn-lt"/>
              <a:cs typeface="+mn-lt"/>
            </a:endParaRPr>
          </a:p>
          <a:p>
            <a:r>
              <a:rPr lang="et-EE" dirty="0" smtClean="0">
                <a:ea typeface="+mn-lt"/>
                <a:cs typeface="+mn-lt"/>
              </a:rPr>
              <a:t>Detailsete mõõtmisandmete põhjal</a:t>
            </a:r>
            <a:endParaRPr lang="en-US" dirty="0">
              <a:cs typeface="Calibri"/>
            </a:endParaRPr>
          </a:p>
          <a:p>
            <a:pPr marL="0" indent="0">
              <a:buNone/>
            </a:pPr>
            <a:endParaRPr lang="en-US" dirty="0">
              <a:cs typeface="Calibri"/>
            </a:endParaRPr>
          </a:p>
          <a:p>
            <a:pPr marL="0" indent="0">
              <a:buNone/>
            </a:pPr>
            <a:r>
              <a:rPr lang="en-US" dirty="0">
                <a:cs typeface="Calibri"/>
              </a:rPr>
              <a:t>3. </a:t>
            </a:r>
            <a:r>
              <a:rPr lang="et-EE" dirty="0" smtClean="0">
                <a:cs typeface="Calibri"/>
              </a:rPr>
              <a:t>Kogu väärtusahel</a:t>
            </a:r>
            <a:endParaRPr lang="en-US" dirty="0">
              <a:cs typeface="Calibri"/>
            </a:endParaRPr>
          </a:p>
          <a:p>
            <a:endParaRPr lang="en-US" dirty="0">
              <a:cs typeface="Calibri"/>
            </a:endParaRPr>
          </a:p>
        </p:txBody>
      </p:sp>
      <p:sp>
        <p:nvSpPr>
          <p:cNvPr id="8" name="Title 1">
            <a:extLst>
              <a:ext uri="{FF2B5EF4-FFF2-40B4-BE49-F238E27FC236}">
                <a16:creationId xmlns:a16="http://schemas.microsoft.com/office/drawing/2014/main" id="{B3D5D2C2-C216-4FDB-A5E4-ECC1475C25E1}"/>
              </a:ext>
            </a:extLst>
          </p:cNvPr>
          <p:cNvSpPr txBox="1">
            <a:spLocks/>
          </p:cNvSpPr>
          <p:nvPr/>
        </p:nvSpPr>
        <p:spPr>
          <a:xfrm>
            <a:off x="894216" y="6188981"/>
            <a:ext cx="10515600" cy="409351"/>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5000" kern="1200">
                <a:solidFill>
                  <a:srgbClr val="8CC63E"/>
                </a:solidFill>
                <a:latin typeface="Calibri (body)"/>
                <a:ea typeface="+mj-ea"/>
                <a:cs typeface="+mj-cs"/>
              </a:defRPr>
            </a:lvl1pPr>
          </a:lstStyle>
          <a:p>
            <a:endParaRPr lang="en-US" sz="4400" b="1" i="1" dirty="0">
              <a:solidFill>
                <a:schemeClr val="tx1"/>
              </a:solidFill>
            </a:endParaRPr>
          </a:p>
        </p:txBody>
      </p:sp>
    </p:spTree>
    <p:extLst>
      <p:ext uri="{BB962C8B-B14F-4D97-AF65-F5344CB8AC3E}">
        <p14:creationId xmlns:p14="http://schemas.microsoft.com/office/powerpoint/2010/main" val="35252783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A77EA-E4FE-4E6A-A466-5C148DCA2D6B}"/>
              </a:ext>
            </a:extLst>
          </p:cNvPr>
          <p:cNvSpPr>
            <a:spLocks noGrp="1"/>
          </p:cNvSpPr>
          <p:nvPr>
            <p:ph idx="1"/>
          </p:nvPr>
        </p:nvSpPr>
        <p:spPr>
          <a:xfrm>
            <a:off x="838200" y="1825625"/>
            <a:ext cx="10896599" cy="4351338"/>
          </a:xfrm>
        </p:spPr>
        <p:txBody>
          <a:bodyPr vert="horz" lIns="91440" tIns="45720" rIns="91440" bIns="45720" rtlCol="0" anchor="t">
            <a:normAutofit/>
          </a:bodyPr>
          <a:lstStyle/>
          <a:p>
            <a:r>
              <a:rPr lang="et-EE" dirty="0" smtClean="0"/>
              <a:t>Demonstratsiooni eelduseks on pakkumised, millel on detailne asukohainfo</a:t>
            </a:r>
          </a:p>
          <a:p>
            <a:r>
              <a:rPr lang="en-US" dirty="0" smtClean="0"/>
              <a:t>Demo </a:t>
            </a:r>
            <a:r>
              <a:rPr lang="et-EE" dirty="0" smtClean="0"/>
              <a:t>kasutab olemasolevaid või täiendavalt arendatud platvorme</a:t>
            </a:r>
            <a:endParaRPr lang="en-US" dirty="0">
              <a:cs typeface="Calibri"/>
            </a:endParaRPr>
          </a:p>
          <a:p>
            <a:r>
              <a:rPr lang="et-EE" dirty="0" smtClean="0"/>
              <a:t>Ressursid aktiveerib TSO või DSO</a:t>
            </a:r>
            <a:r>
              <a:rPr lang="en-US" dirty="0"/>
              <a:t>  </a:t>
            </a:r>
            <a:endParaRPr lang="en-US" dirty="0" smtClean="0">
              <a:cs typeface="Calibri"/>
            </a:endParaRPr>
          </a:p>
          <a:p>
            <a:r>
              <a:rPr lang="et-EE" dirty="0" smtClean="0"/>
              <a:t>Selgitus mõõteandmete põhjal</a:t>
            </a:r>
            <a:r>
              <a:rPr lang="en-US" dirty="0"/>
              <a:t> </a:t>
            </a:r>
            <a:endParaRPr lang="en-US" dirty="0">
              <a:cs typeface="Calibri"/>
            </a:endParaRPr>
          </a:p>
          <a:p>
            <a:r>
              <a:rPr lang="et-EE" dirty="0" smtClean="0"/>
              <a:t>Verifitseerimine vastavalt kokkulepitud metoodikale</a:t>
            </a:r>
            <a:endParaRPr lang="en-US" dirty="0">
              <a:cs typeface="Calibri"/>
            </a:endParaRPr>
          </a:p>
          <a:p>
            <a:r>
              <a:rPr lang="et-EE" dirty="0" smtClean="0">
                <a:cs typeface="Calibri"/>
              </a:rPr>
              <a:t>Demonstreerimine toimub eeldatavalt 2021 teises pooles</a:t>
            </a:r>
            <a:endParaRPr lang="en-US" dirty="0">
              <a:ea typeface="+mn-lt"/>
              <a:cs typeface="+mn-lt"/>
            </a:endParaRPr>
          </a:p>
        </p:txBody>
      </p:sp>
      <p:sp>
        <p:nvSpPr>
          <p:cNvPr id="5" name="Title 4">
            <a:extLst>
              <a:ext uri="{FF2B5EF4-FFF2-40B4-BE49-F238E27FC236}">
                <a16:creationId xmlns:a16="http://schemas.microsoft.com/office/drawing/2014/main" id="{D89AF11C-7994-4837-B5EB-2274963014FA}"/>
              </a:ext>
            </a:extLst>
          </p:cNvPr>
          <p:cNvSpPr>
            <a:spLocks noGrp="1"/>
          </p:cNvSpPr>
          <p:nvPr>
            <p:ph type="title"/>
          </p:nvPr>
        </p:nvSpPr>
        <p:spPr>
          <a:xfrm>
            <a:off x="130629" y="410368"/>
            <a:ext cx="11223171" cy="1325563"/>
          </a:xfrm>
        </p:spPr>
        <p:txBody>
          <a:bodyPr>
            <a:noAutofit/>
          </a:bodyPr>
          <a:lstStyle/>
          <a:p>
            <a:r>
              <a:rPr lang="et-EE" sz="4000" dirty="0" smtClean="0">
                <a:solidFill>
                  <a:schemeClr val="tx1"/>
                </a:solidFill>
              </a:rPr>
              <a:t>Paindlikkusturu demonstratsioon</a:t>
            </a:r>
            <a:br>
              <a:rPr lang="et-EE" sz="4000" dirty="0" smtClean="0">
                <a:solidFill>
                  <a:schemeClr val="tx1"/>
                </a:solidFill>
              </a:rPr>
            </a:br>
            <a:r>
              <a:rPr lang="et-EE" sz="4000" dirty="0" smtClean="0">
                <a:solidFill>
                  <a:schemeClr val="tx1"/>
                </a:solidFill>
              </a:rPr>
              <a:t>Üldine kirjeldus</a:t>
            </a:r>
            <a:endParaRPr lang="en-US" sz="4000" dirty="0">
              <a:solidFill>
                <a:schemeClr val="tx1"/>
              </a:solidFill>
            </a:endParaRPr>
          </a:p>
        </p:txBody>
      </p:sp>
    </p:spTree>
    <p:extLst>
      <p:ext uri="{BB962C8B-B14F-4D97-AF65-F5344CB8AC3E}">
        <p14:creationId xmlns:p14="http://schemas.microsoft.com/office/powerpoint/2010/main" val="21267225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dirty="0"/>
              <a:t>Milleks paindlik elektrisüsteem?</a:t>
            </a:r>
          </a:p>
        </p:txBody>
      </p:sp>
      <p:sp>
        <p:nvSpPr>
          <p:cNvPr id="4" name="TextBox 3"/>
          <p:cNvSpPr txBox="1"/>
          <p:nvPr/>
        </p:nvSpPr>
        <p:spPr>
          <a:xfrm>
            <a:off x="6071286" y="5634227"/>
            <a:ext cx="3970640" cy="707886"/>
          </a:xfrm>
          <a:prstGeom prst="rect">
            <a:avLst/>
          </a:prstGeom>
          <a:solidFill>
            <a:schemeClr val="accent1">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000" b="0" i="0" u="none" strike="noStrike" kern="0" cap="none" spc="0" normalizeH="0" baseline="0" noProof="0" dirty="0">
                <a:ln>
                  <a:noFill/>
                </a:ln>
                <a:solidFill>
                  <a:srgbClr val="003087"/>
                </a:solidFill>
                <a:effectLst/>
                <a:uLnTx/>
                <a:uFillTx/>
                <a:latin typeface="Calibri" panose="020F0502020204030204"/>
                <a:ea typeface="+mn-ea"/>
                <a:cs typeface="+mn-cs"/>
              </a:rPr>
              <a:t>probleemid võrgus vs võimalused ja vajadus uuteks lähenemisviisideks</a:t>
            </a:r>
          </a:p>
        </p:txBody>
      </p:sp>
      <p:pic>
        <p:nvPicPr>
          <p:cNvPr id="5" name="Sisu kohatäide 3"/>
          <p:cNvPicPr>
            <a:picLocks noChangeAspect="1"/>
          </p:cNvPicPr>
          <p:nvPr/>
        </p:nvPicPr>
        <p:blipFill>
          <a:blip r:embed="rId2"/>
          <a:stretch>
            <a:fillRect/>
          </a:stretch>
        </p:blipFill>
        <p:spPr>
          <a:xfrm>
            <a:off x="1524000" y="1821122"/>
            <a:ext cx="5219768" cy="3436223"/>
          </a:xfrm>
          <a:prstGeom prst="rect">
            <a:avLst/>
          </a:prstGeom>
          <a:noFill/>
          <a:ln>
            <a:noFill/>
          </a:ln>
        </p:spPr>
      </p:pic>
      <p:pic>
        <p:nvPicPr>
          <p:cNvPr id="7" name="Pilt 6"/>
          <p:cNvPicPr>
            <a:picLocks noChangeAspect="1"/>
          </p:cNvPicPr>
          <p:nvPr/>
        </p:nvPicPr>
        <p:blipFill>
          <a:blip r:embed="rId3"/>
          <a:stretch>
            <a:fillRect/>
          </a:stretch>
        </p:blipFill>
        <p:spPr>
          <a:xfrm>
            <a:off x="6896798" y="1849229"/>
            <a:ext cx="3771203" cy="2996392"/>
          </a:xfrm>
          <a:prstGeom prst="rect">
            <a:avLst/>
          </a:prstGeom>
        </p:spPr>
      </p:pic>
      <p:sp>
        <p:nvSpPr>
          <p:cNvPr id="8" name="Sisu kohatäide 7"/>
          <p:cNvSpPr txBox="1">
            <a:spLocks noGrp="1"/>
          </p:cNvSpPr>
          <p:nvPr>
            <p:ph idx="1"/>
          </p:nvPr>
        </p:nvSpPr>
        <p:spPr>
          <a:xfrm>
            <a:off x="1885490" y="5634378"/>
            <a:ext cx="3362010" cy="707886"/>
          </a:xfrm>
          <a:prstGeom prst="rect">
            <a:avLst/>
          </a:prstGeom>
          <a:solidFill>
            <a:schemeClr val="accent1">
              <a:lumMod val="20000"/>
              <a:lumOff val="80000"/>
            </a:schemeClr>
          </a:solidFill>
          <a:ln w="19050">
            <a:solidFill>
              <a:srgbClr val="002060"/>
            </a:solidFill>
          </a:ln>
        </p:spPr>
        <p:txBody>
          <a:bodyPr wrap="square" rtlCol="0">
            <a:spAutoFit/>
          </a:bodyPr>
          <a:lstStyle/>
          <a:p>
            <a:pPr marL="0" indent="0" algn="ctr">
              <a:spcBef>
                <a:spcPts val="0"/>
              </a:spcBef>
              <a:spcAft>
                <a:spcPts val="0"/>
              </a:spcAft>
              <a:buClrTx/>
              <a:buSzTx/>
              <a:buNone/>
              <a:defRPr/>
            </a:pPr>
            <a:r>
              <a:rPr lang="et-EE" sz="2000" kern="0" dirty="0">
                <a:solidFill>
                  <a:schemeClr val="accent2"/>
                </a:solidFill>
                <a:latin typeface="Calibri" panose="020F0502020204030204"/>
              </a:rPr>
              <a:t>Rohkem </a:t>
            </a:r>
            <a:r>
              <a:rPr lang="et-EE" sz="2000" kern="0" dirty="0" err="1">
                <a:solidFill>
                  <a:schemeClr val="accent2"/>
                </a:solidFill>
                <a:latin typeface="Calibri" panose="020F0502020204030204"/>
              </a:rPr>
              <a:t>hajatootmist</a:t>
            </a:r>
            <a:r>
              <a:rPr lang="et-EE" sz="2000" kern="0" dirty="0">
                <a:solidFill>
                  <a:schemeClr val="accent2"/>
                </a:solidFill>
                <a:latin typeface="Calibri" panose="020F0502020204030204"/>
              </a:rPr>
              <a:t>, transpordi elektrifitseeritust</a:t>
            </a:r>
          </a:p>
        </p:txBody>
      </p:sp>
      <p:sp>
        <p:nvSpPr>
          <p:cNvPr id="9" name="Paremnool 8"/>
          <p:cNvSpPr/>
          <p:nvPr/>
        </p:nvSpPr>
        <p:spPr>
          <a:xfrm>
            <a:off x="5404020" y="5862030"/>
            <a:ext cx="510746" cy="252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Roboto Condensed"/>
              <a:ea typeface="+mn-ea"/>
              <a:cs typeface="+mn-cs"/>
            </a:endParaRPr>
          </a:p>
        </p:txBody>
      </p:sp>
    </p:spTree>
    <p:extLst>
      <p:ext uri="{BB962C8B-B14F-4D97-AF65-F5344CB8AC3E}">
        <p14:creationId xmlns:p14="http://schemas.microsoft.com/office/powerpoint/2010/main" val="36033938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418EAC-3141-4283-9313-D97A565B4999}"/>
              </a:ext>
            </a:extLst>
          </p:cNvPr>
          <p:cNvSpPr>
            <a:spLocks noGrp="1"/>
          </p:cNvSpPr>
          <p:nvPr>
            <p:ph idx="1"/>
          </p:nvPr>
        </p:nvSpPr>
        <p:spPr/>
        <p:txBody>
          <a:bodyPr vert="horz" lIns="91440" tIns="45720" rIns="91440" bIns="45720" rtlCol="0" anchor="t">
            <a:normAutofit/>
          </a:bodyPr>
          <a:lstStyle/>
          <a:p>
            <a:r>
              <a:rPr lang="et-EE" dirty="0" smtClean="0">
                <a:cs typeface="Calibri" panose="020F0502020204030204"/>
              </a:rPr>
              <a:t>Arutelud paindlikkusturu operaatoritega</a:t>
            </a:r>
          </a:p>
          <a:p>
            <a:r>
              <a:rPr lang="et-EE" dirty="0" smtClean="0">
                <a:cs typeface="Calibri" panose="020F0502020204030204"/>
              </a:rPr>
              <a:t>Regulaatoriga paindlikkusturu teemadel arutelud</a:t>
            </a:r>
          </a:p>
          <a:p>
            <a:r>
              <a:rPr lang="et-EE" dirty="0" smtClean="0">
                <a:ea typeface="+mn-lt"/>
                <a:cs typeface="Calibri" panose="020F0502020204030204"/>
              </a:rPr>
              <a:t>Järgmise turuosaliste koosoleku kokkulepe</a:t>
            </a:r>
          </a:p>
          <a:p>
            <a:pPr marL="0" indent="0">
              <a:buNone/>
            </a:pPr>
            <a:endParaRPr lang="en-US" dirty="0">
              <a:ea typeface="+mn-lt"/>
              <a:cs typeface="+mn-lt"/>
            </a:endParaRPr>
          </a:p>
          <a:p>
            <a:pPr marL="0" indent="0">
              <a:buNone/>
            </a:pPr>
            <a:endParaRPr lang="en-US" dirty="0">
              <a:cs typeface="Calibri"/>
            </a:endParaRPr>
          </a:p>
          <a:p>
            <a:endParaRPr lang="en-US" dirty="0"/>
          </a:p>
        </p:txBody>
      </p:sp>
      <p:sp>
        <p:nvSpPr>
          <p:cNvPr id="5" name="Title 4">
            <a:extLst>
              <a:ext uri="{FF2B5EF4-FFF2-40B4-BE49-F238E27FC236}">
                <a16:creationId xmlns:a16="http://schemas.microsoft.com/office/drawing/2014/main" id="{8F0F02F4-3364-42E7-A08F-9D1EA82BAEE0}"/>
              </a:ext>
            </a:extLst>
          </p:cNvPr>
          <p:cNvSpPr>
            <a:spLocks noGrp="1"/>
          </p:cNvSpPr>
          <p:nvPr>
            <p:ph type="title"/>
          </p:nvPr>
        </p:nvSpPr>
        <p:spPr>
          <a:xfrm>
            <a:off x="216159" y="346464"/>
            <a:ext cx="10515600" cy="1325563"/>
          </a:xfrm>
        </p:spPr>
        <p:txBody>
          <a:bodyPr/>
          <a:lstStyle/>
          <a:p>
            <a:r>
              <a:rPr lang="et-EE" dirty="0" smtClean="0">
                <a:solidFill>
                  <a:schemeClr val="tx1"/>
                </a:solidFill>
              </a:rPr>
              <a:t>Järgmised sammud</a:t>
            </a:r>
            <a:r>
              <a:rPr lang="en-US" dirty="0">
                <a:solidFill>
                  <a:schemeClr val="tx1"/>
                </a:solidFill>
              </a:rPr>
              <a:t> </a:t>
            </a:r>
          </a:p>
        </p:txBody>
      </p:sp>
    </p:spTree>
    <p:extLst>
      <p:ext uri="{BB962C8B-B14F-4D97-AF65-F5344CB8AC3E}">
        <p14:creationId xmlns:p14="http://schemas.microsoft.com/office/powerpoint/2010/main" val="5656681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0F02F4-3364-42E7-A08F-9D1EA82BAEE0}"/>
              </a:ext>
            </a:extLst>
          </p:cNvPr>
          <p:cNvSpPr>
            <a:spLocks noGrp="1"/>
          </p:cNvSpPr>
          <p:nvPr>
            <p:ph type="title"/>
          </p:nvPr>
        </p:nvSpPr>
        <p:spPr>
          <a:xfrm>
            <a:off x="2722984" y="3027460"/>
            <a:ext cx="10515600" cy="1325563"/>
          </a:xfrm>
        </p:spPr>
        <p:txBody>
          <a:bodyPr/>
          <a:lstStyle/>
          <a:p>
            <a:r>
              <a:rPr lang="et-EE" dirty="0" smtClean="0">
                <a:solidFill>
                  <a:schemeClr val="tx1"/>
                </a:solidFill>
              </a:rPr>
              <a:t>Tänan tähelepanu eest!</a:t>
            </a:r>
            <a:r>
              <a:rPr lang="en-US" dirty="0">
                <a:solidFill>
                  <a:schemeClr val="tx1"/>
                </a:solidFill>
              </a:rPr>
              <a:t> </a:t>
            </a:r>
          </a:p>
        </p:txBody>
      </p:sp>
    </p:spTree>
    <p:extLst>
      <p:ext uri="{BB962C8B-B14F-4D97-AF65-F5344CB8AC3E}">
        <p14:creationId xmlns:p14="http://schemas.microsoft.com/office/powerpoint/2010/main" val="26132559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30B69343-B809-412E-9F86-BB550E6A3AF6}"/>
              </a:ext>
            </a:extLst>
          </p:cNvPr>
          <p:cNvPicPr>
            <a:picLocks noChangeAspect="1"/>
          </p:cNvPicPr>
          <p:nvPr/>
        </p:nvPicPr>
        <p:blipFill rotWithShape="1">
          <a:blip r:embed="rId2">
            <a:extLst>
              <a:ext uri="{28A0092B-C50C-407E-A947-70E740481C1C}">
                <a14:useLocalDpi xmlns:a14="http://schemas.microsoft.com/office/drawing/2010/main" val="0"/>
              </a:ext>
            </a:extLst>
          </a:blip>
          <a:srcRect t="15809" b="31149"/>
          <a:stretch/>
        </p:blipFill>
        <p:spPr>
          <a:xfrm>
            <a:off x="2785405" y="873398"/>
            <a:ext cx="6617380" cy="2484491"/>
          </a:xfrm>
          <a:prstGeom prst="rect">
            <a:avLst/>
          </a:prstGeom>
        </p:spPr>
      </p:pic>
      <p:sp>
        <p:nvSpPr>
          <p:cNvPr id="2" name="Title 1"/>
          <p:cNvSpPr>
            <a:spLocks noGrp="1"/>
          </p:cNvSpPr>
          <p:nvPr>
            <p:ph type="ctrTitle"/>
          </p:nvPr>
        </p:nvSpPr>
        <p:spPr>
          <a:xfrm>
            <a:off x="2377227" y="1430763"/>
            <a:ext cx="7475220" cy="3293637"/>
          </a:xfrm>
        </p:spPr>
        <p:txBody>
          <a:bodyPr>
            <a:normAutofit/>
          </a:bodyPr>
          <a:lstStyle/>
          <a:p>
            <a:r>
              <a:rPr lang="et-EE" sz="4000" dirty="0">
                <a:solidFill>
                  <a:srgbClr val="81848A"/>
                </a:solidFill>
              </a:rPr>
              <a:t>Ligipääs energiaandmetele ja paindlikkusele</a:t>
            </a:r>
            <a:endParaRPr lang="en-US" sz="4000" dirty="0">
              <a:solidFill>
                <a:srgbClr val="81848A"/>
              </a:solidFill>
            </a:endParaRPr>
          </a:p>
        </p:txBody>
      </p:sp>
      <p:sp>
        <p:nvSpPr>
          <p:cNvPr id="3" name="Subtitle 2"/>
          <p:cNvSpPr>
            <a:spLocks noGrp="1"/>
          </p:cNvSpPr>
          <p:nvPr>
            <p:ph type="subTitle" idx="1"/>
          </p:nvPr>
        </p:nvSpPr>
        <p:spPr>
          <a:xfrm>
            <a:off x="2377228" y="4914209"/>
            <a:ext cx="7475219" cy="1625136"/>
          </a:xfrm>
        </p:spPr>
        <p:txBody>
          <a:bodyPr>
            <a:normAutofit/>
          </a:bodyPr>
          <a:lstStyle/>
          <a:p>
            <a:r>
              <a:rPr lang="en-GB" dirty="0" smtClean="0">
                <a:solidFill>
                  <a:srgbClr val="67BBD1"/>
                </a:solidFill>
              </a:rPr>
              <a:t>Kalle Kukk, </a:t>
            </a:r>
            <a:r>
              <a:rPr lang="en-GB" dirty="0" err="1" smtClean="0">
                <a:solidFill>
                  <a:srgbClr val="67BBD1"/>
                </a:solidFill>
              </a:rPr>
              <a:t>Elering</a:t>
            </a:r>
            <a:endParaRPr lang="en-GB" dirty="0" smtClean="0">
              <a:solidFill>
                <a:srgbClr val="67BBD1"/>
              </a:solidFill>
            </a:endParaRPr>
          </a:p>
          <a:p>
            <a:r>
              <a:rPr lang="et-EE" dirty="0" smtClean="0">
                <a:solidFill>
                  <a:srgbClr val="67BBD1"/>
                </a:solidFill>
              </a:rPr>
              <a:t>Tallinn</a:t>
            </a:r>
            <a:r>
              <a:rPr lang="en-GB" dirty="0" smtClean="0">
                <a:solidFill>
                  <a:srgbClr val="67BBD1"/>
                </a:solidFill>
              </a:rPr>
              <a:t>, </a:t>
            </a:r>
            <a:r>
              <a:rPr lang="et-EE" dirty="0" smtClean="0">
                <a:solidFill>
                  <a:srgbClr val="67BBD1"/>
                </a:solidFill>
              </a:rPr>
              <a:t>6.</a:t>
            </a:r>
            <a:r>
              <a:rPr lang="en-GB" dirty="0" smtClean="0">
                <a:solidFill>
                  <a:srgbClr val="67BBD1"/>
                </a:solidFill>
              </a:rPr>
              <a:t> </a:t>
            </a:r>
            <a:r>
              <a:rPr lang="et-EE" dirty="0" smtClean="0">
                <a:solidFill>
                  <a:srgbClr val="67BBD1"/>
                </a:solidFill>
              </a:rPr>
              <a:t>november</a:t>
            </a:r>
            <a:r>
              <a:rPr lang="en-GB" dirty="0" smtClean="0">
                <a:solidFill>
                  <a:srgbClr val="67BBD1"/>
                </a:solidFill>
              </a:rPr>
              <a:t> 2019</a:t>
            </a:r>
          </a:p>
          <a:p>
            <a:r>
              <a:rPr lang="en-US" dirty="0" smtClean="0">
                <a:solidFill>
                  <a:srgbClr val="67BBD1"/>
                </a:solidFill>
              </a:rPr>
              <a:t> </a:t>
            </a:r>
            <a:r>
              <a:rPr lang="et-EE" dirty="0" smtClean="0">
                <a:solidFill>
                  <a:srgbClr val="67BBD1"/>
                </a:solidFill>
              </a:rPr>
              <a:t>Turuosaliste infokoosolek, INTERRFACE</a:t>
            </a:r>
            <a:endParaRPr lang="en-US" dirty="0">
              <a:solidFill>
                <a:srgbClr val="67BBD1"/>
              </a:solidFill>
            </a:endParaRPr>
          </a:p>
        </p:txBody>
      </p:sp>
    </p:spTree>
    <p:extLst>
      <p:ext uri="{BB962C8B-B14F-4D97-AF65-F5344CB8AC3E}">
        <p14:creationId xmlns:p14="http://schemas.microsoft.com/office/powerpoint/2010/main" val="18909261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txBox="1">
            <a:spLocks/>
          </p:cNvSpPr>
          <p:nvPr/>
        </p:nvSpPr>
        <p:spPr>
          <a:xfrm>
            <a:off x="1923411" y="716514"/>
            <a:ext cx="7406640" cy="10172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t-EE" sz="3200" dirty="0">
                <a:solidFill>
                  <a:srgbClr val="81848A"/>
                </a:solidFill>
                <a:latin typeface="Corbel" panose="020B0503020204020204"/>
                <a:sym typeface="Arial"/>
              </a:rPr>
              <a:t>Konsortsium</a:t>
            </a:r>
            <a:endParaRPr lang="sk-SK" sz="3200" dirty="0">
              <a:solidFill>
                <a:srgbClr val="81848A"/>
              </a:solidFill>
              <a:latin typeface="Corbel" panose="020B0503020204020204"/>
              <a:sym typeface="Arial"/>
            </a:endParaRPr>
          </a:p>
          <a:p>
            <a:pPr>
              <a:defRPr/>
            </a:pPr>
            <a:r>
              <a:rPr lang="en-IE" sz="3200" dirty="0">
                <a:solidFill>
                  <a:srgbClr val="81848A"/>
                </a:solidFill>
                <a:latin typeface="Corbel" panose="020B0503020204020204"/>
                <a:sym typeface="Arial"/>
              </a:rPr>
              <a:t> </a:t>
            </a:r>
          </a:p>
        </p:txBody>
      </p:sp>
      <p:pic>
        <p:nvPicPr>
          <p:cNvPr id="108" name="Obrázek 4">
            <a:extLst>
              <a:ext uri="{FF2B5EF4-FFF2-40B4-BE49-F238E27FC236}">
                <a16:creationId xmlns:a16="http://schemas.microsoft.com/office/drawing/2014/main" id="{37201B5D-9B9E-4B02-BED5-8F4466D6BD4F}"/>
              </a:ext>
            </a:extLst>
          </p:cNvPr>
          <p:cNvPicPr>
            <a:picLocks noChangeAspect="1"/>
          </p:cNvPicPr>
          <p:nvPr/>
        </p:nvPicPr>
        <p:blipFill>
          <a:blip r:embed="rId3"/>
          <a:stretch>
            <a:fillRect/>
          </a:stretch>
        </p:blipFill>
        <p:spPr>
          <a:xfrm rot="5400000">
            <a:off x="4719007" y="2219521"/>
            <a:ext cx="2982184" cy="2670136"/>
          </a:xfrm>
          <a:prstGeom prst="rect">
            <a:avLst/>
          </a:prstGeom>
        </p:spPr>
      </p:pic>
      <p:pic>
        <p:nvPicPr>
          <p:cNvPr id="115" name="Zástupný symbol pro obsah 25">
            <a:extLst>
              <a:ext uri="{FF2B5EF4-FFF2-40B4-BE49-F238E27FC236}">
                <a16:creationId xmlns:a16="http://schemas.microsoft.com/office/drawing/2014/main" id="{8A54A08C-1CAD-485E-B4AD-975C648AD60F}"/>
              </a:ext>
            </a:extLst>
          </p:cNvPr>
          <p:cNvPicPr>
            <a:picLocks noChangeAspect="1"/>
          </p:cNvPicPr>
          <p:nvPr/>
        </p:nvPicPr>
        <p:blipFill>
          <a:blip r:embed="rId4"/>
          <a:stretch>
            <a:fillRect/>
          </a:stretch>
        </p:blipFill>
        <p:spPr>
          <a:xfrm rot="5400000">
            <a:off x="5727497" y="3120530"/>
            <a:ext cx="134629" cy="93566"/>
          </a:xfrm>
          <a:prstGeom prst="rect">
            <a:avLst/>
          </a:prstGeom>
          <a:effectLst>
            <a:outerShdw blurRad="50800" dist="38100" dir="8100000" algn="tr" rotWithShape="0">
              <a:prstClr val="black">
                <a:alpha val="40000"/>
              </a:prstClr>
            </a:outerShdw>
          </a:effectLst>
        </p:spPr>
      </p:pic>
      <p:pic>
        <p:nvPicPr>
          <p:cNvPr id="116" name="Obrázek 6">
            <a:extLst>
              <a:ext uri="{FF2B5EF4-FFF2-40B4-BE49-F238E27FC236}">
                <a16:creationId xmlns:a16="http://schemas.microsoft.com/office/drawing/2014/main" id="{31899115-1CEB-4719-A298-03F086196FE5}"/>
              </a:ext>
            </a:extLst>
          </p:cNvPr>
          <p:cNvPicPr>
            <a:picLocks noChangeAspect="1"/>
          </p:cNvPicPr>
          <p:nvPr/>
        </p:nvPicPr>
        <p:blipFill>
          <a:blip r:embed="rId5"/>
          <a:stretch>
            <a:fillRect/>
          </a:stretch>
        </p:blipFill>
        <p:spPr>
          <a:xfrm rot="5400000">
            <a:off x="6653481" y="2739314"/>
            <a:ext cx="134628" cy="99802"/>
          </a:xfrm>
          <a:prstGeom prst="rect">
            <a:avLst/>
          </a:prstGeom>
          <a:effectLst>
            <a:outerShdw blurRad="50800" dist="38100" dir="8100000" algn="tr" rotWithShape="0">
              <a:prstClr val="black">
                <a:alpha val="40000"/>
              </a:prstClr>
            </a:outerShdw>
          </a:effectLst>
        </p:spPr>
      </p:pic>
      <p:pic>
        <p:nvPicPr>
          <p:cNvPr id="117" name="Obrázek 7">
            <a:extLst>
              <a:ext uri="{FF2B5EF4-FFF2-40B4-BE49-F238E27FC236}">
                <a16:creationId xmlns:a16="http://schemas.microsoft.com/office/drawing/2014/main" id="{69C42C53-6009-4D8F-8C2D-62234C492030}"/>
              </a:ext>
            </a:extLst>
          </p:cNvPr>
          <p:cNvPicPr>
            <a:picLocks noChangeAspect="1"/>
          </p:cNvPicPr>
          <p:nvPr/>
        </p:nvPicPr>
        <p:blipFill>
          <a:blip r:embed="rId5"/>
          <a:stretch>
            <a:fillRect/>
          </a:stretch>
        </p:blipFill>
        <p:spPr>
          <a:xfrm rot="5400000">
            <a:off x="4996947" y="3667452"/>
            <a:ext cx="134628" cy="99802"/>
          </a:xfrm>
          <a:prstGeom prst="rect">
            <a:avLst/>
          </a:prstGeom>
          <a:effectLst>
            <a:outerShdw blurRad="50800" dist="38100" dir="8100000" algn="tr" rotWithShape="0">
              <a:prstClr val="black">
                <a:alpha val="40000"/>
              </a:prstClr>
            </a:outerShdw>
          </a:effectLst>
        </p:spPr>
      </p:pic>
      <p:pic>
        <p:nvPicPr>
          <p:cNvPr id="118" name="Obrázek 8">
            <a:extLst>
              <a:ext uri="{FF2B5EF4-FFF2-40B4-BE49-F238E27FC236}">
                <a16:creationId xmlns:a16="http://schemas.microsoft.com/office/drawing/2014/main" id="{A3F0163E-D94B-4A54-B07E-B3A083ECE960}"/>
              </a:ext>
            </a:extLst>
          </p:cNvPr>
          <p:cNvPicPr>
            <a:picLocks noChangeAspect="1"/>
          </p:cNvPicPr>
          <p:nvPr/>
        </p:nvPicPr>
        <p:blipFill>
          <a:blip r:embed="rId5"/>
          <a:stretch>
            <a:fillRect/>
          </a:stretch>
        </p:blipFill>
        <p:spPr>
          <a:xfrm rot="5400000">
            <a:off x="5370436" y="4290268"/>
            <a:ext cx="134628" cy="99802"/>
          </a:xfrm>
          <a:prstGeom prst="rect">
            <a:avLst/>
          </a:prstGeom>
          <a:effectLst>
            <a:outerShdw blurRad="50800" dist="38100" dir="8100000" algn="tr" rotWithShape="0">
              <a:prstClr val="black">
                <a:alpha val="40000"/>
              </a:prstClr>
            </a:outerShdw>
          </a:effectLst>
        </p:spPr>
      </p:pic>
      <p:pic>
        <p:nvPicPr>
          <p:cNvPr id="119" name="Obrázek 9">
            <a:extLst>
              <a:ext uri="{FF2B5EF4-FFF2-40B4-BE49-F238E27FC236}">
                <a16:creationId xmlns:a16="http://schemas.microsoft.com/office/drawing/2014/main" id="{D5530AE5-33FF-4627-9A4C-D9FC03C91127}"/>
              </a:ext>
            </a:extLst>
          </p:cNvPr>
          <p:cNvPicPr>
            <a:picLocks noChangeAspect="1"/>
          </p:cNvPicPr>
          <p:nvPr/>
        </p:nvPicPr>
        <p:blipFill>
          <a:blip r:embed="rId5"/>
          <a:stretch>
            <a:fillRect/>
          </a:stretch>
        </p:blipFill>
        <p:spPr>
          <a:xfrm rot="5400000">
            <a:off x="5838688" y="4402857"/>
            <a:ext cx="134628" cy="99802"/>
          </a:xfrm>
          <a:prstGeom prst="rect">
            <a:avLst/>
          </a:prstGeom>
          <a:effectLst>
            <a:outerShdw blurRad="50800" dist="38100" dir="8100000" algn="tr" rotWithShape="0">
              <a:prstClr val="black">
                <a:alpha val="40000"/>
              </a:prstClr>
            </a:outerShdw>
          </a:effectLst>
        </p:spPr>
      </p:pic>
      <p:pic>
        <p:nvPicPr>
          <p:cNvPr id="120" name="Obrázek 10">
            <a:extLst>
              <a:ext uri="{FF2B5EF4-FFF2-40B4-BE49-F238E27FC236}">
                <a16:creationId xmlns:a16="http://schemas.microsoft.com/office/drawing/2014/main" id="{A1021FE4-3150-470B-AB2B-7B0DE2367DE8}"/>
              </a:ext>
            </a:extLst>
          </p:cNvPr>
          <p:cNvPicPr>
            <a:picLocks noChangeAspect="1"/>
          </p:cNvPicPr>
          <p:nvPr/>
        </p:nvPicPr>
        <p:blipFill>
          <a:blip r:embed="rId5"/>
          <a:stretch>
            <a:fillRect/>
          </a:stretch>
        </p:blipFill>
        <p:spPr>
          <a:xfrm rot="5400000">
            <a:off x="6579950" y="3325067"/>
            <a:ext cx="134628" cy="99802"/>
          </a:xfrm>
          <a:prstGeom prst="rect">
            <a:avLst/>
          </a:prstGeom>
          <a:effectLst>
            <a:outerShdw blurRad="50800" dist="38100" dir="8100000" algn="tr" rotWithShape="0">
              <a:prstClr val="black">
                <a:alpha val="40000"/>
              </a:prstClr>
            </a:outerShdw>
          </a:effectLst>
        </p:spPr>
      </p:pic>
      <p:pic>
        <p:nvPicPr>
          <p:cNvPr id="121" name="Obrázek 11">
            <a:extLst>
              <a:ext uri="{FF2B5EF4-FFF2-40B4-BE49-F238E27FC236}">
                <a16:creationId xmlns:a16="http://schemas.microsoft.com/office/drawing/2014/main" id="{FD0FE028-55B6-4BA8-BB42-A706CED42882}"/>
              </a:ext>
            </a:extLst>
          </p:cNvPr>
          <p:cNvPicPr>
            <a:picLocks noChangeAspect="1"/>
          </p:cNvPicPr>
          <p:nvPr/>
        </p:nvPicPr>
        <p:blipFill>
          <a:blip r:embed="rId5"/>
          <a:stretch>
            <a:fillRect/>
          </a:stretch>
        </p:blipFill>
        <p:spPr>
          <a:xfrm rot="5400000">
            <a:off x="5892731" y="3905449"/>
            <a:ext cx="134628" cy="99802"/>
          </a:xfrm>
          <a:prstGeom prst="rect">
            <a:avLst/>
          </a:prstGeom>
          <a:effectLst>
            <a:outerShdw blurRad="50800" dist="38100" dir="8100000" algn="tr" rotWithShape="0">
              <a:prstClr val="black">
                <a:alpha val="40000"/>
              </a:prstClr>
            </a:outerShdw>
          </a:effectLst>
        </p:spPr>
      </p:pic>
      <p:pic>
        <p:nvPicPr>
          <p:cNvPr id="122" name="Obrázek 12">
            <a:extLst>
              <a:ext uri="{FF2B5EF4-FFF2-40B4-BE49-F238E27FC236}">
                <a16:creationId xmlns:a16="http://schemas.microsoft.com/office/drawing/2014/main" id="{FAED4462-A30E-45BF-8892-ED37E48BD184}"/>
              </a:ext>
            </a:extLst>
          </p:cNvPr>
          <p:cNvPicPr>
            <a:picLocks noChangeAspect="1"/>
          </p:cNvPicPr>
          <p:nvPr/>
        </p:nvPicPr>
        <p:blipFill>
          <a:blip r:embed="rId5"/>
          <a:stretch>
            <a:fillRect/>
          </a:stretch>
        </p:blipFill>
        <p:spPr>
          <a:xfrm rot="5400000">
            <a:off x="4949151" y="4631713"/>
            <a:ext cx="134628" cy="99802"/>
          </a:xfrm>
          <a:prstGeom prst="rect">
            <a:avLst/>
          </a:prstGeom>
          <a:effectLst>
            <a:outerShdw blurRad="50800" dist="38100" dir="8100000" algn="tr" rotWithShape="0">
              <a:prstClr val="black">
                <a:alpha val="40000"/>
              </a:prstClr>
            </a:outerShdw>
          </a:effectLst>
        </p:spPr>
      </p:pic>
      <p:pic>
        <p:nvPicPr>
          <p:cNvPr id="123" name="Obrázek 13">
            <a:extLst>
              <a:ext uri="{FF2B5EF4-FFF2-40B4-BE49-F238E27FC236}">
                <a16:creationId xmlns:a16="http://schemas.microsoft.com/office/drawing/2014/main" id="{3B4AFFA7-01D9-4681-9DFB-F80FA8431D59}"/>
              </a:ext>
            </a:extLst>
          </p:cNvPr>
          <p:cNvPicPr>
            <a:picLocks noChangeAspect="1"/>
          </p:cNvPicPr>
          <p:nvPr/>
        </p:nvPicPr>
        <p:blipFill>
          <a:blip r:embed="rId6"/>
          <a:stretch>
            <a:fillRect/>
          </a:stretch>
        </p:blipFill>
        <p:spPr>
          <a:xfrm rot="5400000">
            <a:off x="6579523" y="2932323"/>
            <a:ext cx="137943" cy="102260"/>
          </a:xfrm>
          <a:prstGeom prst="rect">
            <a:avLst/>
          </a:prstGeom>
          <a:effectLst>
            <a:outerShdw blurRad="50800" dist="38100" dir="8100000" algn="tr" rotWithShape="0">
              <a:prstClr val="black">
                <a:alpha val="40000"/>
              </a:prstClr>
            </a:outerShdw>
          </a:effectLst>
        </p:spPr>
      </p:pic>
      <p:pic>
        <p:nvPicPr>
          <p:cNvPr id="124" name="Obrázek 14">
            <a:extLst>
              <a:ext uri="{FF2B5EF4-FFF2-40B4-BE49-F238E27FC236}">
                <a16:creationId xmlns:a16="http://schemas.microsoft.com/office/drawing/2014/main" id="{0F910AC6-BBCE-4A8C-950D-8CAE76642656}"/>
              </a:ext>
            </a:extLst>
          </p:cNvPr>
          <p:cNvPicPr>
            <a:picLocks noChangeAspect="1"/>
          </p:cNvPicPr>
          <p:nvPr/>
        </p:nvPicPr>
        <p:blipFill>
          <a:blip r:embed="rId6"/>
          <a:stretch>
            <a:fillRect/>
          </a:stretch>
        </p:blipFill>
        <p:spPr>
          <a:xfrm rot="5400000">
            <a:off x="6619199" y="3393772"/>
            <a:ext cx="137943" cy="102260"/>
          </a:xfrm>
          <a:prstGeom prst="rect">
            <a:avLst/>
          </a:prstGeom>
          <a:effectLst>
            <a:outerShdw blurRad="50800" dist="38100" dir="8100000" algn="tr" rotWithShape="0">
              <a:prstClr val="black">
                <a:alpha val="40000"/>
              </a:prstClr>
            </a:outerShdw>
          </a:effectLst>
        </p:spPr>
      </p:pic>
      <p:pic>
        <p:nvPicPr>
          <p:cNvPr id="126" name="Obrázek 16">
            <a:extLst>
              <a:ext uri="{FF2B5EF4-FFF2-40B4-BE49-F238E27FC236}">
                <a16:creationId xmlns:a16="http://schemas.microsoft.com/office/drawing/2014/main" id="{788AA758-23DE-4A84-9732-A3BF6B909D0E}"/>
              </a:ext>
            </a:extLst>
          </p:cNvPr>
          <p:cNvPicPr>
            <a:picLocks noChangeAspect="1"/>
          </p:cNvPicPr>
          <p:nvPr/>
        </p:nvPicPr>
        <p:blipFill>
          <a:blip r:embed="rId6"/>
          <a:stretch>
            <a:fillRect/>
          </a:stretch>
        </p:blipFill>
        <p:spPr>
          <a:xfrm rot="5400000">
            <a:off x="5785170" y="4015597"/>
            <a:ext cx="137943" cy="102260"/>
          </a:xfrm>
          <a:prstGeom prst="rect">
            <a:avLst/>
          </a:prstGeom>
          <a:effectLst>
            <a:outerShdw blurRad="50800" dist="38100" dir="8100000" algn="tr" rotWithShape="0">
              <a:prstClr val="black">
                <a:alpha val="40000"/>
              </a:prstClr>
            </a:outerShdw>
          </a:effectLst>
        </p:spPr>
      </p:pic>
      <p:pic>
        <p:nvPicPr>
          <p:cNvPr id="127" name="Obrázek 17">
            <a:extLst>
              <a:ext uri="{FF2B5EF4-FFF2-40B4-BE49-F238E27FC236}">
                <a16:creationId xmlns:a16="http://schemas.microsoft.com/office/drawing/2014/main" id="{40610210-A277-4C32-817A-9CE073E031E6}"/>
              </a:ext>
            </a:extLst>
          </p:cNvPr>
          <p:cNvPicPr>
            <a:picLocks noChangeAspect="1"/>
          </p:cNvPicPr>
          <p:nvPr/>
        </p:nvPicPr>
        <p:blipFill>
          <a:blip r:embed="rId6"/>
          <a:stretch>
            <a:fillRect/>
          </a:stretch>
        </p:blipFill>
        <p:spPr>
          <a:xfrm rot="5400000">
            <a:off x="4928630" y="4762730"/>
            <a:ext cx="137943" cy="102260"/>
          </a:xfrm>
          <a:prstGeom prst="rect">
            <a:avLst/>
          </a:prstGeom>
          <a:effectLst>
            <a:outerShdw blurRad="50800" dist="38100" dir="8100000" algn="tr" rotWithShape="0">
              <a:prstClr val="black">
                <a:alpha val="40000"/>
              </a:prstClr>
            </a:outerShdw>
          </a:effectLst>
        </p:spPr>
      </p:pic>
      <p:pic>
        <p:nvPicPr>
          <p:cNvPr id="128" name="Obrázek 18">
            <a:extLst>
              <a:ext uri="{FF2B5EF4-FFF2-40B4-BE49-F238E27FC236}">
                <a16:creationId xmlns:a16="http://schemas.microsoft.com/office/drawing/2014/main" id="{6C7DE5C6-E633-4260-87B1-F7A700F7964B}"/>
              </a:ext>
            </a:extLst>
          </p:cNvPr>
          <p:cNvPicPr>
            <a:picLocks noChangeAspect="1"/>
          </p:cNvPicPr>
          <p:nvPr/>
        </p:nvPicPr>
        <p:blipFill>
          <a:blip r:embed="rId6"/>
          <a:stretch>
            <a:fillRect/>
          </a:stretch>
        </p:blipFill>
        <p:spPr>
          <a:xfrm rot="5400000">
            <a:off x="5917072" y="4537914"/>
            <a:ext cx="137943" cy="102260"/>
          </a:xfrm>
          <a:prstGeom prst="rect">
            <a:avLst/>
          </a:prstGeom>
          <a:effectLst>
            <a:outerShdw blurRad="50800" dist="38100" dir="8100000" algn="tr" rotWithShape="0">
              <a:prstClr val="black">
                <a:alpha val="40000"/>
              </a:prstClr>
            </a:outerShdw>
          </a:effectLst>
        </p:spPr>
      </p:pic>
      <p:pic>
        <p:nvPicPr>
          <p:cNvPr id="130" name="Obrázek 20">
            <a:extLst>
              <a:ext uri="{FF2B5EF4-FFF2-40B4-BE49-F238E27FC236}">
                <a16:creationId xmlns:a16="http://schemas.microsoft.com/office/drawing/2014/main" id="{C66ED07B-6306-469D-A80D-24A11B6ED5B9}"/>
              </a:ext>
            </a:extLst>
          </p:cNvPr>
          <p:cNvPicPr>
            <a:picLocks noChangeAspect="1"/>
          </p:cNvPicPr>
          <p:nvPr/>
        </p:nvPicPr>
        <p:blipFill>
          <a:blip r:embed="rId6"/>
          <a:stretch>
            <a:fillRect/>
          </a:stretch>
        </p:blipFill>
        <p:spPr>
          <a:xfrm rot="5400000">
            <a:off x="6275950" y="3920655"/>
            <a:ext cx="137943" cy="102260"/>
          </a:xfrm>
          <a:prstGeom prst="rect">
            <a:avLst/>
          </a:prstGeom>
          <a:effectLst>
            <a:outerShdw blurRad="50800" dist="38100" dir="8100000" algn="tr" rotWithShape="0">
              <a:prstClr val="black">
                <a:alpha val="40000"/>
              </a:prstClr>
            </a:outerShdw>
          </a:effectLst>
        </p:spPr>
      </p:pic>
      <p:pic>
        <p:nvPicPr>
          <p:cNvPr id="131" name="Obrázek 21">
            <a:extLst>
              <a:ext uri="{FF2B5EF4-FFF2-40B4-BE49-F238E27FC236}">
                <a16:creationId xmlns:a16="http://schemas.microsoft.com/office/drawing/2014/main" id="{85E3E17F-E979-46FB-9762-DD4E098DD007}"/>
              </a:ext>
            </a:extLst>
          </p:cNvPr>
          <p:cNvPicPr>
            <a:picLocks noChangeAspect="1"/>
          </p:cNvPicPr>
          <p:nvPr/>
        </p:nvPicPr>
        <p:blipFill>
          <a:blip r:embed="rId6"/>
          <a:stretch>
            <a:fillRect/>
          </a:stretch>
        </p:blipFill>
        <p:spPr>
          <a:xfrm rot="5400000">
            <a:off x="5536825" y="3975262"/>
            <a:ext cx="137943" cy="102260"/>
          </a:xfrm>
          <a:prstGeom prst="rect">
            <a:avLst/>
          </a:prstGeom>
          <a:effectLst>
            <a:outerShdw blurRad="50800" dist="38100" dir="8100000" algn="tr" rotWithShape="0">
              <a:prstClr val="black">
                <a:alpha val="40000"/>
              </a:prstClr>
            </a:outerShdw>
          </a:effectLst>
        </p:spPr>
      </p:pic>
      <p:pic>
        <p:nvPicPr>
          <p:cNvPr id="132" name="Obrázek 23">
            <a:extLst>
              <a:ext uri="{FF2B5EF4-FFF2-40B4-BE49-F238E27FC236}">
                <a16:creationId xmlns:a16="http://schemas.microsoft.com/office/drawing/2014/main" id="{9835921F-27C2-4113-960F-3DD82BE62FEC}"/>
              </a:ext>
            </a:extLst>
          </p:cNvPr>
          <p:cNvPicPr>
            <a:picLocks noChangeAspect="1"/>
          </p:cNvPicPr>
          <p:nvPr/>
        </p:nvPicPr>
        <p:blipFill>
          <a:blip r:embed="rId6"/>
          <a:stretch>
            <a:fillRect/>
          </a:stretch>
        </p:blipFill>
        <p:spPr>
          <a:xfrm rot="5400000">
            <a:off x="5255660" y="3906248"/>
            <a:ext cx="137943" cy="102260"/>
          </a:xfrm>
          <a:prstGeom prst="rect">
            <a:avLst/>
          </a:prstGeom>
          <a:effectLst>
            <a:outerShdw blurRad="50800" dist="38100" dir="8100000" algn="tr" rotWithShape="0">
              <a:prstClr val="black">
                <a:alpha val="40000"/>
              </a:prstClr>
            </a:outerShdw>
          </a:effectLst>
        </p:spPr>
      </p:pic>
      <p:pic>
        <p:nvPicPr>
          <p:cNvPr id="133" name="Obrázek 24">
            <a:extLst>
              <a:ext uri="{FF2B5EF4-FFF2-40B4-BE49-F238E27FC236}">
                <a16:creationId xmlns:a16="http://schemas.microsoft.com/office/drawing/2014/main" id="{434C4814-584D-4676-AFAC-08FDC96588D3}"/>
              </a:ext>
            </a:extLst>
          </p:cNvPr>
          <p:cNvPicPr>
            <a:picLocks noChangeAspect="1"/>
          </p:cNvPicPr>
          <p:nvPr/>
        </p:nvPicPr>
        <p:blipFill>
          <a:blip r:embed="rId6"/>
          <a:stretch>
            <a:fillRect/>
          </a:stretch>
        </p:blipFill>
        <p:spPr>
          <a:xfrm rot="5400000">
            <a:off x="4936486" y="3832116"/>
            <a:ext cx="137943" cy="102260"/>
          </a:xfrm>
          <a:prstGeom prst="rect">
            <a:avLst/>
          </a:prstGeom>
          <a:effectLst>
            <a:outerShdw blurRad="50800" dist="38100" dir="8100000" algn="tr" rotWithShape="0">
              <a:prstClr val="black">
                <a:alpha val="40000"/>
              </a:prstClr>
            </a:outerShdw>
          </a:effectLst>
        </p:spPr>
      </p:pic>
      <p:pic>
        <p:nvPicPr>
          <p:cNvPr id="134" name="Zástupný symbol pro obsah 25">
            <a:extLst>
              <a:ext uri="{FF2B5EF4-FFF2-40B4-BE49-F238E27FC236}">
                <a16:creationId xmlns:a16="http://schemas.microsoft.com/office/drawing/2014/main" id="{40112440-992F-4F5D-9162-A7C19E54D8D5}"/>
              </a:ext>
            </a:extLst>
          </p:cNvPr>
          <p:cNvPicPr>
            <a:picLocks noChangeAspect="1"/>
          </p:cNvPicPr>
          <p:nvPr/>
        </p:nvPicPr>
        <p:blipFill>
          <a:blip r:embed="rId4"/>
          <a:stretch>
            <a:fillRect/>
          </a:stretch>
        </p:blipFill>
        <p:spPr>
          <a:xfrm rot="5400000">
            <a:off x="6000212" y="3307395"/>
            <a:ext cx="134629" cy="93566"/>
          </a:xfrm>
          <a:prstGeom prst="rect">
            <a:avLst/>
          </a:prstGeom>
          <a:effectLst>
            <a:outerShdw blurRad="50800" dist="38100" dir="8100000" algn="tr" rotWithShape="0">
              <a:prstClr val="black">
                <a:alpha val="40000"/>
              </a:prstClr>
            </a:outerShdw>
          </a:effectLst>
        </p:spPr>
      </p:pic>
      <p:pic>
        <p:nvPicPr>
          <p:cNvPr id="135" name="Zástupný symbol pro obsah 25">
            <a:extLst>
              <a:ext uri="{FF2B5EF4-FFF2-40B4-BE49-F238E27FC236}">
                <a16:creationId xmlns:a16="http://schemas.microsoft.com/office/drawing/2014/main" id="{0DA6E646-6115-4E58-8703-DFF3AA9BE548}"/>
              </a:ext>
            </a:extLst>
          </p:cNvPr>
          <p:cNvPicPr>
            <a:picLocks noChangeAspect="1"/>
          </p:cNvPicPr>
          <p:nvPr/>
        </p:nvPicPr>
        <p:blipFill>
          <a:blip r:embed="rId4"/>
          <a:stretch>
            <a:fillRect/>
          </a:stretch>
        </p:blipFill>
        <p:spPr>
          <a:xfrm rot="5400000">
            <a:off x="6530049" y="3340310"/>
            <a:ext cx="134629" cy="93566"/>
          </a:xfrm>
          <a:prstGeom prst="rect">
            <a:avLst/>
          </a:prstGeom>
          <a:effectLst>
            <a:outerShdw blurRad="50800" dist="38100" dir="8100000" algn="tr" rotWithShape="0">
              <a:prstClr val="black">
                <a:alpha val="40000"/>
              </a:prstClr>
            </a:outerShdw>
          </a:effectLst>
        </p:spPr>
      </p:pic>
      <p:pic>
        <p:nvPicPr>
          <p:cNvPr id="136" name="Zástupný symbol pro obsah 25">
            <a:extLst>
              <a:ext uri="{FF2B5EF4-FFF2-40B4-BE49-F238E27FC236}">
                <a16:creationId xmlns:a16="http://schemas.microsoft.com/office/drawing/2014/main" id="{E9BC56C7-5ED1-4B5C-95B8-994621B3D0AF}"/>
              </a:ext>
            </a:extLst>
          </p:cNvPr>
          <p:cNvPicPr>
            <a:picLocks noChangeAspect="1"/>
          </p:cNvPicPr>
          <p:nvPr/>
        </p:nvPicPr>
        <p:blipFill>
          <a:blip r:embed="rId4"/>
          <a:stretch>
            <a:fillRect/>
          </a:stretch>
        </p:blipFill>
        <p:spPr>
          <a:xfrm rot="5400000">
            <a:off x="5781408" y="3838119"/>
            <a:ext cx="134629" cy="93566"/>
          </a:xfrm>
          <a:prstGeom prst="rect">
            <a:avLst/>
          </a:prstGeom>
          <a:effectLst>
            <a:outerShdw blurRad="50800" dist="38100" dir="8100000" algn="tr" rotWithShape="0">
              <a:prstClr val="black">
                <a:alpha val="40000"/>
              </a:prstClr>
            </a:outerShdw>
          </a:effectLst>
        </p:spPr>
      </p:pic>
      <p:pic>
        <p:nvPicPr>
          <p:cNvPr id="137" name="Zástupný symbol pro obsah 25">
            <a:extLst>
              <a:ext uri="{FF2B5EF4-FFF2-40B4-BE49-F238E27FC236}">
                <a16:creationId xmlns:a16="http://schemas.microsoft.com/office/drawing/2014/main" id="{94B4FC12-F20A-446F-ADCD-9D5604292B3F}"/>
              </a:ext>
            </a:extLst>
          </p:cNvPr>
          <p:cNvPicPr>
            <a:picLocks noChangeAspect="1"/>
          </p:cNvPicPr>
          <p:nvPr/>
        </p:nvPicPr>
        <p:blipFill>
          <a:blip r:embed="rId4"/>
          <a:stretch>
            <a:fillRect/>
          </a:stretch>
        </p:blipFill>
        <p:spPr>
          <a:xfrm rot="5400000">
            <a:off x="5485120" y="4185111"/>
            <a:ext cx="134629" cy="93566"/>
          </a:xfrm>
          <a:prstGeom prst="rect">
            <a:avLst/>
          </a:prstGeom>
          <a:effectLst>
            <a:outerShdw blurRad="50800" dist="38100" dir="8100000" algn="tr" rotWithShape="0">
              <a:prstClr val="black">
                <a:alpha val="40000"/>
              </a:prstClr>
            </a:outerShdw>
          </a:effectLst>
        </p:spPr>
      </p:pic>
      <p:pic>
        <p:nvPicPr>
          <p:cNvPr id="138" name="Zástupný symbol pro obsah 25">
            <a:extLst>
              <a:ext uri="{FF2B5EF4-FFF2-40B4-BE49-F238E27FC236}">
                <a16:creationId xmlns:a16="http://schemas.microsoft.com/office/drawing/2014/main" id="{3C76A176-0C9F-4496-A4AA-B05B9EC83143}"/>
              </a:ext>
            </a:extLst>
          </p:cNvPr>
          <p:cNvPicPr>
            <a:picLocks noChangeAspect="1"/>
          </p:cNvPicPr>
          <p:nvPr/>
        </p:nvPicPr>
        <p:blipFill>
          <a:blip r:embed="rId4"/>
          <a:stretch>
            <a:fillRect/>
          </a:stretch>
        </p:blipFill>
        <p:spPr>
          <a:xfrm rot="5400000">
            <a:off x="5112825" y="4678547"/>
            <a:ext cx="134629" cy="93566"/>
          </a:xfrm>
          <a:prstGeom prst="rect">
            <a:avLst/>
          </a:prstGeom>
          <a:effectLst>
            <a:outerShdw blurRad="50800" dist="38100" dir="8100000" algn="tr" rotWithShape="0">
              <a:prstClr val="black">
                <a:alpha val="40000"/>
              </a:prstClr>
            </a:outerShdw>
          </a:effectLst>
        </p:spPr>
      </p:pic>
      <p:pic>
        <p:nvPicPr>
          <p:cNvPr id="139" name="Zástupný symbol pro obsah 25">
            <a:extLst>
              <a:ext uri="{FF2B5EF4-FFF2-40B4-BE49-F238E27FC236}">
                <a16:creationId xmlns:a16="http://schemas.microsoft.com/office/drawing/2014/main" id="{9B5D3B3F-EAA6-4CFB-B2C2-A5B7FA68CA1A}"/>
              </a:ext>
            </a:extLst>
          </p:cNvPr>
          <p:cNvPicPr>
            <a:picLocks noChangeAspect="1"/>
          </p:cNvPicPr>
          <p:nvPr/>
        </p:nvPicPr>
        <p:blipFill>
          <a:blip r:embed="rId4"/>
          <a:stretch>
            <a:fillRect/>
          </a:stretch>
        </p:blipFill>
        <p:spPr>
          <a:xfrm rot="5400000">
            <a:off x="6211974" y="4144816"/>
            <a:ext cx="134629" cy="93566"/>
          </a:xfrm>
          <a:prstGeom prst="rect">
            <a:avLst/>
          </a:prstGeom>
          <a:effectLst>
            <a:outerShdw blurRad="50800" dist="38100" dir="8100000" algn="tr" rotWithShape="0">
              <a:prstClr val="black">
                <a:alpha val="40000"/>
              </a:prstClr>
            </a:outerShdw>
          </a:effectLst>
        </p:spPr>
      </p:pic>
      <p:pic>
        <p:nvPicPr>
          <p:cNvPr id="140" name="Obrázek 55">
            <a:extLst>
              <a:ext uri="{FF2B5EF4-FFF2-40B4-BE49-F238E27FC236}">
                <a16:creationId xmlns:a16="http://schemas.microsoft.com/office/drawing/2014/main" id="{295E8EEA-8620-4821-84CD-078E140E84E4}"/>
              </a:ext>
            </a:extLst>
          </p:cNvPr>
          <p:cNvPicPr>
            <a:picLocks noChangeAspect="1"/>
          </p:cNvPicPr>
          <p:nvPr/>
        </p:nvPicPr>
        <p:blipFill>
          <a:blip r:embed="rId7"/>
          <a:stretch>
            <a:fillRect/>
          </a:stretch>
        </p:blipFill>
        <p:spPr>
          <a:xfrm rot="5400000">
            <a:off x="6137144" y="3839790"/>
            <a:ext cx="137036" cy="95238"/>
          </a:xfrm>
          <a:prstGeom prst="rect">
            <a:avLst/>
          </a:prstGeom>
        </p:spPr>
      </p:pic>
      <p:grpSp>
        <p:nvGrpSpPr>
          <p:cNvPr id="141" name="Skupina 64">
            <a:extLst>
              <a:ext uri="{FF2B5EF4-FFF2-40B4-BE49-F238E27FC236}">
                <a16:creationId xmlns:a16="http://schemas.microsoft.com/office/drawing/2014/main" id="{90CAC407-CB37-45E1-8EFE-A7C49B1358BA}"/>
              </a:ext>
            </a:extLst>
          </p:cNvPr>
          <p:cNvGrpSpPr/>
          <p:nvPr/>
        </p:nvGrpSpPr>
        <p:grpSpPr>
          <a:xfrm>
            <a:off x="1760319" y="1812969"/>
            <a:ext cx="848295" cy="292388"/>
            <a:chOff x="6603957" y="2045006"/>
            <a:chExt cx="1131059" cy="389851"/>
          </a:xfrm>
        </p:grpSpPr>
        <p:pic>
          <p:nvPicPr>
            <p:cNvPr id="142" name="Obrázek 44">
              <a:extLst>
                <a:ext uri="{FF2B5EF4-FFF2-40B4-BE49-F238E27FC236}">
                  <a16:creationId xmlns:a16="http://schemas.microsoft.com/office/drawing/2014/main" id="{14490DB9-83CB-46C7-90F1-ABD7D0BB1046}"/>
                </a:ext>
              </a:extLst>
            </p:cNvPr>
            <p:cNvPicPr>
              <a:picLocks noChangeAspect="1"/>
            </p:cNvPicPr>
            <p:nvPr/>
          </p:nvPicPr>
          <p:blipFill>
            <a:blip r:embed="rId8"/>
            <a:stretch>
              <a:fillRect/>
            </a:stretch>
          </p:blipFill>
          <p:spPr>
            <a:xfrm rot="5400000">
              <a:off x="6731712" y="2005844"/>
              <a:ext cx="161370" cy="416879"/>
            </a:xfrm>
            <a:prstGeom prst="rect">
              <a:avLst/>
            </a:prstGeom>
          </p:spPr>
        </p:pic>
        <p:sp>
          <p:nvSpPr>
            <p:cNvPr id="143" name="TextovéPole 57">
              <a:extLst>
                <a:ext uri="{FF2B5EF4-FFF2-40B4-BE49-F238E27FC236}">
                  <a16:creationId xmlns:a16="http://schemas.microsoft.com/office/drawing/2014/main" id="{96F3D918-75EF-4847-A860-82328A09B442}"/>
                </a:ext>
              </a:extLst>
            </p:cNvPr>
            <p:cNvSpPr txBox="1"/>
            <p:nvPr/>
          </p:nvSpPr>
          <p:spPr>
            <a:xfrm>
              <a:off x="7080563" y="2045006"/>
              <a:ext cx="654453" cy="389851"/>
            </a:xfrm>
            <a:prstGeom prst="rect">
              <a:avLst/>
            </a:prstGeom>
            <a:noFill/>
          </p:spPr>
          <p:txBody>
            <a:bodyPr wrap="none" rtlCol="0">
              <a:spAutoFit/>
            </a:bodyPr>
            <a:lstStyle/>
            <a:p>
              <a:pPr defTabSz="457200">
                <a:defRPr/>
              </a:pPr>
              <a:r>
                <a:rPr lang="sk-SK" sz="1300" dirty="0">
                  <a:solidFill>
                    <a:srgbClr val="81848A"/>
                  </a:solidFill>
                  <a:latin typeface="Corbel" panose="020B0503020204020204"/>
                  <a:cs typeface="Arial"/>
                  <a:sym typeface="Arial"/>
                </a:rPr>
                <a:t>TSO</a:t>
              </a:r>
              <a:endParaRPr lang="en-US" sz="1300" dirty="0">
                <a:solidFill>
                  <a:srgbClr val="81848A"/>
                </a:solidFill>
                <a:latin typeface="Corbel" panose="020B0503020204020204"/>
                <a:cs typeface="Arial"/>
                <a:sym typeface="Arial"/>
              </a:endParaRPr>
            </a:p>
          </p:txBody>
        </p:sp>
      </p:grpSp>
      <p:grpSp>
        <p:nvGrpSpPr>
          <p:cNvPr id="144" name="Skupina 65">
            <a:extLst>
              <a:ext uri="{FF2B5EF4-FFF2-40B4-BE49-F238E27FC236}">
                <a16:creationId xmlns:a16="http://schemas.microsoft.com/office/drawing/2014/main" id="{83F0C48F-02B3-4939-ADA5-EC9355729B85}"/>
              </a:ext>
            </a:extLst>
          </p:cNvPr>
          <p:cNvGrpSpPr/>
          <p:nvPr/>
        </p:nvGrpSpPr>
        <p:grpSpPr>
          <a:xfrm>
            <a:off x="1741803" y="2969281"/>
            <a:ext cx="873826" cy="292388"/>
            <a:chOff x="6603957" y="2564324"/>
            <a:chExt cx="1165101" cy="389851"/>
          </a:xfrm>
        </p:grpSpPr>
        <p:pic>
          <p:nvPicPr>
            <p:cNvPr id="145" name="Obrázek 45">
              <a:extLst>
                <a:ext uri="{FF2B5EF4-FFF2-40B4-BE49-F238E27FC236}">
                  <a16:creationId xmlns:a16="http://schemas.microsoft.com/office/drawing/2014/main" id="{7B7F39D2-B149-4B33-8FE9-4B75DEC3F58E}"/>
                </a:ext>
              </a:extLst>
            </p:cNvPr>
            <p:cNvPicPr>
              <a:picLocks noChangeAspect="1"/>
            </p:cNvPicPr>
            <p:nvPr/>
          </p:nvPicPr>
          <p:blipFill>
            <a:blip r:embed="rId9"/>
            <a:stretch>
              <a:fillRect/>
            </a:stretch>
          </p:blipFill>
          <p:spPr>
            <a:xfrm rot="5400000">
              <a:off x="6722747" y="2525162"/>
              <a:ext cx="179299" cy="416879"/>
            </a:xfrm>
            <a:prstGeom prst="rect">
              <a:avLst/>
            </a:prstGeom>
          </p:spPr>
        </p:pic>
        <p:sp>
          <p:nvSpPr>
            <p:cNvPr id="146" name="TextovéPole 58">
              <a:extLst>
                <a:ext uri="{FF2B5EF4-FFF2-40B4-BE49-F238E27FC236}">
                  <a16:creationId xmlns:a16="http://schemas.microsoft.com/office/drawing/2014/main" id="{F22F9856-23E9-44DB-B260-96D6F35BC366}"/>
                </a:ext>
              </a:extLst>
            </p:cNvPr>
            <p:cNvSpPr txBox="1"/>
            <p:nvPr/>
          </p:nvSpPr>
          <p:spPr>
            <a:xfrm>
              <a:off x="7088957" y="2564324"/>
              <a:ext cx="680101" cy="389851"/>
            </a:xfrm>
            <a:prstGeom prst="rect">
              <a:avLst/>
            </a:prstGeom>
            <a:noFill/>
          </p:spPr>
          <p:txBody>
            <a:bodyPr wrap="none" rtlCol="0">
              <a:spAutoFit/>
            </a:bodyPr>
            <a:lstStyle/>
            <a:p>
              <a:pPr defTabSz="457200">
                <a:defRPr/>
              </a:pPr>
              <a:r>
                <a:rPr lang="sk-SK" sz="1300" dirty="0">
                  <a:solidFill>
                    <a:srgbClr val="81848A"/>
                  </a:solidFill>
                  <a:latin typeface="Corbel" panose="020B0503020204020204"/>
                  <a:cs typeface="Arial"/>
                  <a:sym typeface="Arial"/>
                </a:rPr>
                <a:t>DSO</a:t>
              </a:r>
              <a:endParaRPr lang="cs-CZ" sz="1300" dirty="0">
                <a:solidFill>
                  <a:srgbClr val="81848A"/>
                </a:solidFill>
                <a:latin typeface="Corbel" panose="020B0503020204020204"/>
                <a:cs typeface="Arial"/>
                <a:sym typeface="Arial"/>
              </a:endParaRPr>
            </a:p>
          </p:txBody>
        </p:sp>
      </p:grpSp>
      <p:grpSp>
        <p:nvGrpSpPr>
          <p:cNvPr id="147" name="Skupina 66">
            <a:extLst>
              <a:ext uri="{FF2B5EF4-FFF2-40B4-BE49-F238E27FC236}">
                <a16:creationId xmlns:a16="http://schemas.microsoft.com/office/drawing/2014/main" id="{BCB6F4E2-8BD3-42D9-A917-D6C910ACD4E9}"/>
              </a:ext>
            </a:extLst>
          </p:cNvPr>
          <p:cNvGrpSpPr/>
          <p:nvPr/>
        </p:nvGrpSpPr>
        <p:grpSpPr>
          <a:xfrm>
            <a:off x="7578512" y="1803815"/>
            <a:ext cx="2887206" cy="292388"/>
            <a:chOff x="6803074" y="2948353"/>
            <a:chExt cx="3849607" cy="389851"/>
          </a:xfrm>
        </p:grpSpPr>
        <p:pic>
          <p:nvPicPr>
            <p:cNvPr id="148" name="Obrázek 46">
              <a:extLst>
                <a:ext uri="{FF2B5EF4-FFF2-40B4-BE49-F238E27FC236}">
                  <a16:creationId xmlns:a16="http://schemas.microsoft.com/office/drawing/2014/main" id="{DC0D178B-7E53-49DF-B04B-78B0ECB54558}"/>
                </a:ext>
              </a:extLst>
            </p:cNvPr>
            <p:cNvPicPr>
              <a:picLocks noChangeAspect="1"/>
            </p:cNvPicPr>
            <p:nvPr/>
          </p:nvPicPr>
          <p:blipFill>
            <a:blip r:embed="rId10"/>
            <a:stretch>
              <a:fillRect/>
            </a:stretch>
          </p:blipFill>
          <p:spPr>
            <a:xfrm rot="5400000">
              <a:off x="6930829" y="2938545"/>
              <a:ext cx="161369" cy="416879"/>
            </a:xfrm>
            <a:prstGeom prst="rect">
              <a:avLst/>
            </a:prstGeom>
          </p:spPr>
        </p:pic>
        <p:sp>
          <p:nvSpPr>
            <p:cNvPr id="149" name="TextovéPole 59">
              <a:extLst>
                <a:ext uri="{FF2B5EF4-FFF2-40B4-BE49-F238E27FC236}">
                  <a16:creationId xmlns:a16="http://schemas.microsoft.com/office/drawing/2014/main" id="{E6222144-0213-4B18-84F0-039254528437}"/>
                </a:ext>
              </a:extLst>
            </p:cNvPr>
            <p:cNvSpPr txBox="1"/>
            <p:nvPr/>
          </p:nvSpPr>
          <p:spPr>
            <a:xfrm>
              <a:off x="7332970" y="2948353"/>
              <a:ext cx="3319711" cy="389851"/>
            </a:xfrm>
            <a:prstGeom prst="rect">
              <a:avLst/>
            </a:prstGeom>
            <a:noFill/>
          </p:spPr>
          <p:txBody>
            <a:bodyPr wrap="none" rtlCol="0">
              <a:spAutoFit/>
            </a:bodyPr>
            <a:lstStyle/>
            <a:p>
              <a:pPr defTabSz="457200">
                <a:defRPr/>
              </a:pPr>
              <a:r>
                <a:rPr lang="sk-SK" sz="1300" dirty="0">
                  <a:solidFill>
                    <a:srgbClr val="81848A"/>
                  </a:solidFill>
                  <a:latin typeface="Corbel" panose="020B0503020204020204"/>
                  <a:cs typeface="Arial"/>
                  <a:sym typeface="Arial"/>
                </a:rPr>
                <a:t>Generation, retai</a:t>
              </a:r>
              <a:r>
                <a:rPr lang="en-IE" sz="1300" dirty="0">
                  <a:solidFill>
                    <a:srgbClr val="81848A"/>
                  </a:solidFill>
                  <a:latin typeface="Corbel" panose="020B0503020204020204"/>
                  <a:cs typeface="Arial"/>
                  <a:sym typeface="Arial"/>
                </a:rPr>
                <a:t>l </a:t>
              </a:r>
              <a:r>
                <a:rPr lang="sk-SK" sz="1300" dirty="0">
                  <a:solidFill>
                    <a:srgbClr val="81848A"/>
                  </a:solidFill>
                  <a:latin typeface="Corbel" panose="020B0503020204020204"/>
                  <a:cs typeface="Arial"/>
                  <a:sym typeface="Arial"/>
                </a:rPr>
                <a:t>and aggregator</a:t>
              </a:r>
              <a:endParaRPr lang="cs-CZ" sz="1300" dirty="0">
                <a:solidFill>
                  <a:srgbClr val="81848A"/>
                </a:solidFill>
                <a:latin typeface="Corbel" panose="020B0503020204020204"/>
                <a:cs typeface="Arial"/>
                <a:sym typeface="Arial"/>
              </a:endParaRPr>
            </a:p>
          </p:txBody>
        </p:sp>
      </p:grpSp>
      <p:grpSp>
        <p:nvGrpSpPr>
          <p:cNvPr id="150" name="Skupina 67">
            <a:extLst>
              <a:ext uri="{FF2B5EF4-FFF2-40B4-BE49-F238E27FC236}">
                <a16:creationId xmlns:a16="http://schemas.microsoft.com/office/drawing/2014/main" id="{AA05B0FD-6FFD-48A9-93FC-59DBDE7D87A0}"/>
              </a:ext>
            </a:extLst>
          </p:cNvPr>
          <p:cNvGrpSpPr/>
          <p:nvPr/>
        </p:nvGrpSpPr>
        <p:grpSpPr>
          <a:xfrm>
            <a:off x="1784482" y="4195887"/>
            <a:ext cx="2695858" cy="292388"/>
            <a:chOff x="6612876" y="3603665"/>
            <a:chExt cx="3594475" cy="389851"/>
          </a:xfrm>
        </p:grpSpPr>
        <p:pic>
          <p:nvPicPr>
            <p:cNvPr id="151" name="Obrázek 47">
              <a:extLst>
                <a:ext uri="{FF2B5EF4-FFF2-40B4-BE49-F238E27FC236}">
                  <a16:creationId xmlns:a16="http://schemas.microsoft.com/office/drawing/2014/main" id="{AF401065-4818-49A6-90FF-304FD5FCC10E}"/>
                </a:ext>
              </a:extLst>
            </p:cNvPr>
            <p:cNvPicPr>
              <a:picLocks noChangeAspect="1"/>
            </p:cNvPicPr>
            <p:nvPr/>
          </p:nvPicPr>
          <p:blipFill>
            <a:blip r:embed="rId4"/>
            <a:stretch>
              <a:fillRect/>
            </a:stretch>
          </p:blipFill>
          <p:spPr>
            <a:xfrm rot="5400000">
              <a:off x="6569126" y="3695425"/>
              <a:ext cx="286880" cy="199379"/>
            </a:xfrm>
            <a:prstGeom prst="rect">
              <a:avLst/>
            </a:prstGeom>
          </p:spPr>
        </p:pic>
        <p:sp>
          <p:nvSpPr>
            <p:cNvPr id="152" name="TextovéPole 60">
              <a:extLst>
                <a:ext uri="{FF2B5EF4-FFF2-40B4-BE49-F238E27FC236}">
                  <a16:creationId xmlns:a16="http://schemas.microsoft.com/office/drawing/2014/main" id="{2D2F647F-22CE-463F-B912-0944047E3E17}"/>
                </a:ext>
              </a:extLst>
            </p:cNvPr>
            <p:cNvSpPr txBox="1"/>
            <p:nvPr/>
          </p:nvSpPr>
          <p:spPr>
            <a:xfrm>
              <a:off x="6829076" y="3603665"/>
              <a:ext cx="3378275" cy="389851"/>
            </a:xfrm>
            <a:prstGeom prst="rect">
              <a:avLst/>
            </a:prstGeom>
            <a:noFill/>
          </p:spPr>
          <p:txBody>
            <a:bodyPr wrap="none" rtlCol="0">
              <a:spAutoFit/>
            </a:bodyPr>
            <a:lstStyle/>
            <a:p>
              <a:pPr defTabSz="457200">
                <a:defRPr/>
              </a:pPr>
              <a:r>
                <a:rPr lang="sk-SK" sz="1300" dirty="0" err="1">
                  <a:solidFill>
                    <a:srgbClr val="81848A"/>
                  </a:solidFill>
                  <a:latin typeface="Corbel" panose="020B0503020204020204"/>
                  <a:cs typeface="Arial"/>
                  <a:sym typeface="Arial"/>
                </a:rPr>
                <a:t>Technology</a:t>
              </a:r>
              <a:r>
                <a:rPr lang="sk-SK" sz="1300" dirty="0">
                  <a:solidFill>
                    <a:srgbClr val="81848A"/>
                  </a:solidFill>
                  <a:latin typeface="Corbel" panose="020B0503020204020204"/>
                  <a:cs typeface="Arial"/>
                  <a:sym typeface="Arial"/>
                </a:rPr>
                <a:t> </a:t>
              </a:r>
              <a:r>
                <a:rPr lang="sk-SK" sz="1300" dirty="0" err="1">
                  <a:solidFill>
                    <a:srgbClr val="81848A"/>
                  </a:solidFill>
                  <a:latin typeface="Corbel" panose="020B0503020204020204"/>
                  <a:cs typeface="Arial"/>
                  <a:sym typeface="Arial"/>
                </a:rPr>
                <a:t>providers</a:t>
              </a:r>
              <a:r>
                <a:rPr lang="sk-SK" sz="1300" dirty="0">
                  <a:solidFill>
                    <a:srgbClr val="81848A"/>
                  </a:solidFill>
                  <a:latin typeface="Corbel" panose="020B0503020204020204"/>
                  <a:cs typeface="Arial"/>
                  <a:sym typeface="Arial"/>
                </a:rPr>
                <a:t>, </a:t>
              </a:r>
              <a:r>
                <a:rPr lang="sk-SK" sz="1300" dirty="0" err="1">
                  <a:solidFill>
                    <a:srgbClr val="81848A"/>
                  </a:solidFill>
                  <a:latin typeface="Corbel" panose="020B0503020204020204"/>
                  <a:cs typeface="Arial"/>
                  <a:sym typeface="Arial"/>
                </a:rPr>
                <a:t>consultants</a:t>
              </a:r>
              <a:endParaRPr lang="cs-CZ" sz="1300" dirty="0">
                <a:solidFill>
                  <a:srgbClr val="81848A"/>
                </a:solidFill>
                <a:latin typeface="Corbel" panose="020B0503020204020204"/>
                <a:cs typeface="Arial"/>
                <a:sym typeface="Arial"/>
              </a:endParaRPr>
            </a:p>
          </p:txBody>
        </p:sp>
      </p:grpSp>
      <p:grpSp>
        <p:nvGrpSpPr>
          <p:cNvPr id="153" name="Skupina 68">
            <a:extLst>
              <a:ext uri="{FF2B5EF4-FFF2-40B4-BE49-F238E27FC236}">
                <a16:creationId xmlns:a16="http://schemas.microsoft.com/office/drawing/2014/main" id="{1DBB944D-A85B-4CF3-BD76-8C30F9C14A43}"/>
              </a:ext>
            </a:extLst>
          </p:cNvPr>
          <p:cNvGrpSpPr/>
          <p:nvPr/>
        </p:nvGrpSpPr>
        <p:grpSpPr>
          <a:xfrm>
            <a:off x="7774649" y="2796537"/>
            <a:ext cx="2645384" cy="292388"/>
            <a:chOff x="7152581" y="4171601"/>
            <a:chExt cx="3527178" cy="389851"/>
          </a:xfrm>
        </p:grpSpPr>
        <p:pic>
          <p:nvPicPr>
            <p:cNvPr id="154" name="Obrázek 48">
              <a:extLst>
                <a:ext uri="{FF2B5EF4-FFF2-40B4-BE49-F238E27FC236}">
                  <a16:creationId xmlns:a16="http://schemas.microsoft.com/office/drawing/2014/main" id="{8288F998-42AC-49FA-B732-616903681E53}"/>
                </a:ext>
              </a:extLst>
            </p:cNvPr>
            <p:cNvPicPr>
              <a:picLocks noChangeAspect="1"/>
            </p:cNvPicPr>
            <p:nvPr/>
          </p:nvPicPr>
          <p:blipFill>
            <a:blip r:embed="rId6"/>
            <a:stretch>
              <a:fillRect/>
            </a:stretch>
          </p:blipFill>
          <p:spPr>
            <a:xfrm rot="5400000">
              <a:off x="7117795" y="4267820"/>
              <a:ext cx="268951" cy="199379"/>
            </a:xfrm>
            <a:prstGeom prst="rect">
              <a:avLst/>
            </a:prstGeom>
          </p:spPr>
        </p:pic>
        <p:sp>
          <p:nvSpPr>
            <p:cNvPr id="155" name="TextovéPole 61">
              <a:extLst>
                <a:ext uri="{FF2B5EF4-FFF2-40B4-BE49-F238E27FC236}">
                  <a16:creationId xmlns:a16="http://schemas.microsoft.com/office/drawing/2014/main" id="{E094A25E-6016-497D-B4C5-88D5366684FD}"/>
                </a:ext>
              </a:extLst>
            </p:cNvPr>
            <p:cNvSpPr txBox="1"/>
            <p:nvPr/>
          </p:nvSpPr>
          <p:spPr>
            <a:xfrm>
              <a:off x="7494785" y="4171601"/>
              <a:ext cx="3184974" cy="389851"/>
            </a:xfrm>
            <a:prstGeom prst="rect">
              <a:avLst/>
            </a:prstGeom>
            <a:noFill/>
          </p:spPr>
          <p:txBody>
            <a:bodyPr wrap="none" rtlCol="0">
              <a:spAutoFit/>
            </a:bodyPr>
            <a:lstStyle/>
            <a:p>
              <a:pPr defTabSz="457200">
                <a:defRPr/>
              </a:pPr>
              <a:r>
                <a:rPr lang="sk-SK" sz="1300" dirty="0">
                  <a:solidFill>
                    <a:srgbClr val="81848A"/>
                  </a:solidFill>
                  <a:latin typeface="Corbel" panose="020B0503020204020204"/>
                  <a:cs typeface="Arial"/>
                  <a:sym typeface="Arial"/>
                </a:rPr>
                <a:t>Research institut</a:t>
              </a:r>
              <a:r>
                <a:rPr lang="en-IE" sz="1300" dirty="0">
                  <a:solidFill>
                    <a:srgbClr val="81848A"/>
                  </a:solidFill>
                  <a:latin typeface="Corbel" panose="020B0503020204020204"/>
                  <a:cs typeface="Arial"/>
                  <a:sym typeface="Arial"/>
                </a:rPr>
                <a:t>i</a:t>
              </a:r>
              <a:r>
                <a:rPr lang="sk-SK" sz="1300" dirty="0">
                  <a:solidFill>
                    <a:srgbClr val="81848A"/>
                  </a:solidFill>
                  <a:latin typeface="Corbel" panose="020B0503020204020204"/>
                  <a:cs typeface="Arial"/>
                  <a:sym typeface="Arial"/>
                </a:rPr>
                <a:t>es, universities</a:t>
              </a:r>
              <a:endParaRPr lang="cs-CZ" sz="1300" dirty="0">
                <a:solidFill>
                  <a:srgbClr val="81848A"/>
                </a:solidFill>
                <a:latin typeface="Corbel" panose="020B0503020204020204"/>
                <a:cs typeface="Arial"/>
                <a:sym typeface="Arial"/>
              </a:endParaRPr>
            </a:p>
          </p:txBody>
        </p:sp>
      </p:grpSp>
      <p:grpSp>
        <p:nvGrpSpPr>
          <p:cNvPr id="156" name="Skupina 69">
            <a:extLst>
              <a:ext uri="{FF2B5EF4-FFF2-40B4-BE49-F238E27FC236}">
                <a16:creationId xmlns:a16="http://schemas.microsoft.com/office/drawing/2014/main" id="{E3605573-6571-41F5-89D5-61AF835F9E8A}"/>
              </a:ext>
            </a:extLst>
          </p:cNvPr>
          <p:cNvGrpSpPr/>
          <p:nvPr/>
        </p:nvGrpSpPr>
        <p:grpSpPr>
          <a:xfrm>
            <a:off x="8263678" y="5481787"/>
            <a:ext cx="1608723" cy="292388"/>
            <a:chOff x="7277093" y="5250725"/>
            <a:chExt cx="1966860" cy="389850"/>
          </a:xfrm>
        </p:grpSpPr>
        <p:pic>
          <p:nvPicPr>
            <p:cNvPr id="157" name="Obrázek 49">
              <a:extLst>
                <a:ext uri="{FF2B5EF4-FFF2-40B4-BE49-F238E27FC236}">
                  <a16:creationId xmlns:a16="http://schemas.microsoft.com/office/drawing/2014/main" id="{319528B8-6385-44EC-865A-A1ABC34BFAED}"/>
                </a:ext>
              </a:extLst>
            </p:cNvPr>
            <p:cNvPicPr>
              <a:picLocks noChangeAspect="1"/>
            </p:cNvPicPr>
            <p:nvPr/>
          </p:nvPicPr>
          <p:blipFill>
            <a:blip r:embed="rId5"/>
            <a:stretch>
              <a:fillRect/>
            </a:stretch>
          </p:blipFill>
          <p:spPr>
            <a:xfrm rot="5400000">
              <a:off x="7242307" y="5365856"/>
              <a:ext cx="268950" cy="199377"/>
            </a:xfrm>
            <a:prstGeom prst="rect">
              <a:avLst/>
            </a:prstGeom>
          </p:spPr>
        </p:pic>
        <p:sp>
          <p:nvSpPr>
            <p:cNvPr id="158" name="TextovéPole 62">
              <a:extLst>
                <a:ext uri="{FF2B5EF4-FFF2-40B4-BE49-F238E27FC236}">
                  <a16:creationId xmlns:a16="http://schemas.microsoft.com/office/drawing/2014/main" id="{7A10A8C7-56EB-4D06-90FC-3109E6A71C2E}"/>
                </a:ext>
              </a:extLst>
            </p:cNvPr>
            <p:cNvSpPr txBox="1"/>
            <p:nvPr/>
          </p:nvSpPr>
          <p:spPr>
            <a:xfrm>
              <a:off x="7632558" y="5250725"/>
              <a:ext cx="1611395" cy="389850"/>
            </a:xfrm>
            <a:prstGeom prst="rect">
              <a:avLst/>
            </a:prstGeom>
            <a:noFill/>
          </p:spPr>
          <p:txBody>
            <a:bodyPr wrap="square" rtlCol="0">
              <a:spAutoFit/>
            </a:bodyPr>
            <a:lstStyle/>
            <a:p>
              <a:pPr defTabSz="457200">
                <a:defRPr/>
              </a:pPr>
              <a:r>
                <a:rPr lang="sk-SK" sz="1300" dirty="0" err="1">
                  <a:solidFill>
                    <a:srgbClr val="81848A"/>
                  </a:solidFill>
                  <a:latin typeface="Corbel" panose="020B0503020204020204"/>
                  <a:cs typeface="Arial"/>
                  <a:sym typeface="Arial"/>
                </a:rPr>
                <a:t>Demonstrators</a:t>
              </a:r>
              <a:endParaRPr lang="cs-CZ" sz="1300" dirty="0">
                <a:solidFill>
                  <a:srgbClr val="81848A"/>
                </a:solidFill>
                <a:latin typeface="Corbel" panose="020B0503020204020204"/>
                <a:cs typeface="Arial"/>
                <a:sym typeface="Arial"/>
              </a:endParaRPr>
            </a:p>
          </p:txBody>
        </p:sp>
      </p:grpSp>
      <p:grpSp>
        <p:nvGrpSpPr>
          <p:cNvPr id="159" name="Skupina 70">
            <a:extLst>
              <a:ext uri="{FF2B5EF4-FFF2-40B4-BE49-F238E27FC236}">
                <a16:creationId xmlns:a16="http://schemas.microsoft.com/office/drawing/2014/main" id="{6F4723D8-1349-49AE-9933-CF5E9BD6DDC9}"/>
              </a:ext>
            </a:extLst>
          </p:cNvPr>
          <p:cNvGrpSpPr/>
          <p:nvPr/>
        </p:nvGrpSpPr>
        <p:grpSpPr>
          <a:xfrm>
            <a:off x="8263679" y="5865455"/>
            <a:ext cx="1806125" cy="292388"/>
            <a:chOff x="7615155" y="5715273"/>
            <a:chExt cx="2231738" cy="389851"/>
          </a:xfrm>
        </p:grpSpPr>
        <p:sp>
          <p:nvSpPr>
            <p:cNvPr id="161" name="TextovéPole 63">
              <a:extLst>
                <a:ext uri="{FF2B5EF4-FFF2-40B4-BE49-F238E27FC236}">
                  <a16:creationId xmlns:a16="http://schemas.microsoft.com/office/drawing/2014/main" id="{D9FFEB61-394C-4C61-83D9-458F1A7325F0}"/>
                </a:ext>
              </a:extLst>
            </p:cNvPr>
            <p:cNvSpPr txBox="1"/>
            <p:nvPr/>
          </p:nvSpPr>
          <p:spPr>
            <a:xfrm>
              <a:off x="7949259" y="5715273"/>
              <a:ext cx="1897634" cy="389851"/>
            </a:xfrm>
            <a:prstGeom prst="rect">
              <a:avLst/>
            </a:prstGeom>
            <a:noFill/>
          </p:spPr>
          <p:txBody>
            <a:bodyPr wrap="square" rtlCol="0">
              <a:spAutoFit/>
            </a:bodyPr>
            <a:lstStyle/>
            <a:p>
              <a:pPr defTabSz="457200">
                <a:defRPr/>
              </a:pPr>
              <a:r>
                <a:rPr lang="sk-SK" sz="1300" dirty="0" err="1">
                  <a:solidFill>
                    <a:srgbClr val="81848A"/>
                  </a:solidFill>
                  <a:latin typeface="Corbel" panose="020B0503020204020204"/>
                  <a:cs typeface="Arial"/>
                  <a:sym typeface="Arial"/>
                </a:rPr>
                <a:t>Real</a:t>
              </a:r>
              <a:r>
                <a:rPr lang="sk-SK" sz="1300" dirty="0">
                  <a:solidFill>
                    <a:srgbClr val="81848A"/>
                  </a:solidFill>
                  <a:latin typeface="Corbel" panose="020B0503020204020204"/>
                  <a:cs typeface="Arial"/>
                  <a:sym typeface="Arial"/>
                </a:rPr>
                <a:t> </a:t>
              </a:r>
              <a:r>
                <a:rPr lang="sk-SK" sz="1300" dirty="0" err="1">
                  <a:solidFill>
                    <a:srgbClr val="81848A"/>
                  </a:solidFill>
                  <a:latin typeface="Corbel" panose="020B0503020204020204"/>
                  <a:cs typeface="Arial"/>
                  <a:sym typeface="Arial"/>
                </a:rPr>
                <a:t>time</a:t>
              </a:r>
              <a:r>
                <a:rPr lang="sk-SK" sz="1300" dirty="0">
                  <a:solidFill>
                    <a:srgbClr val="81848A"/>
                  </a:solidFill>
                  <a:latin typeface="Corbel" panose="020B0503020204020204"/>
                  <a:cs typeface="Arial"/>
                  <a:sym typeface="Arial"/>
                </a:rPr>
                <a:t> </a:t>
              </a:r>
              <a:r>
                <a:rPr lang="sk-SK" sz="1300" dirty="0" err="1">
                  <a:solidFill>
                    <a:srgbClr val="81848A"/>
                  </a:solidFill>
                  <a:latin typeface="Corbel" panose="020B0503020204020204"/>
                  <a:cs typeface="Arial"/>
                  <a:sym typeface="Arial"/>
                </a:rPr>
                <a:t>simulator</a:t>
              </a:r>
              <a:endParaRPr lang="cs-CZ" sz="1300" dirty="0">
                <a:solidFill>
                  <a:srgbClr val="81848A"/>
                </a:solidFill>
                <a:latin typeface="Corbel" panose="020B0503020204020204"/>
                <a:cs typeface="Arial"/>
                <a:sym typeface="Arial"/>
              </a:endParaRPr>
            </a:p>
          </p:txBody>
        </p:sp>
        <p:pic>
          <p:nvPicPr>
            <p:cNvPr id="160" name="Obrázek 56">
              <a:extLst>
                <a:ext uri="{FF2B5EF4-FFF2-40B4-BE49-F238E27FC236}">
                  <a16:creationId xmlns:a16="http://schemas.microsoft.com/office/drawing/2014/main" id="{DCF39E8F-D0B1-4B59-B3FD-A3E85A2605A3}"/>
                </a:ext>
              </a:extLst>
            </p:cNvPr>
            <p:cNvPicPr>
              <a:picLocks noChangeAspect="1"/>
            </p:cNvPicPr>
            <p:nvPr/>
          </p:nvPicPr>
          <p:blipFill>
            <a:blip r:embed="rId7"/>
            <a:stretch>
              <a:fillRect/>
            </a:stretch>
          </p:blipFill>
          <p:spPr>
            <a:xfrm rot="5400000">
              <a:off x="7571042" y="5775785"/>
              <a:ext cx="289253" cy="201027"/>
            </a:xfrm>
            <a:prstGeom prst="rect">
              <a:avLst/>
            </a:prstGeom>
          </p:spPr>
        </p:pic>
      </p:grpSp>
      <p:pic>
        <p:nvPicPr>
          <p:cNvPr id="16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64484" y="2179764"/>
            <a:ext cx="904483" cy="240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3" name="Straight Connector 172"/>
          <p:cNvCxnSpPr/>
          <p:nvPr/>
        </p:nvCxnSpPr>
        <p:spPr>
          <a:xfrm flipV="1">
            <a:off x="1896173" y="2884665"/>
            <a:ext cx="2735048"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36199" y="4080537"/>
            <a:ext cx="2731058"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7991310" y="2685615"/>
            <a:ext cx="2016226" cy="3467"/>
          </a:xfrm>
          <a:prstGeom prst="line">
            <a:avLst/>
          </a:prstGeom>
        </p:spPr>
        <p:style>
          <a:lnRef idx="1">
            <a:schemeClr val="accent1"/>
          </a:lnRef>
          <a:fillRef idx="0">
            <a:schemeClr val="accent1"/>
          </a:fillRef>
          <a:effectRef idx="0">
            <a:schemeClr val="accent1"/>
          </a:effectRef>
          <a:fontRef idx="minor">
            <a:schemeClr val="tx1"/>
          </a:fontRef>
        </p:style>
      </p:cxnSp>
      <p:pic>
        <p:nvPicPr>
          <p:cNvPr id="192" name="Picture 4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13533" y="3670604"/>
            <a:ext cx="966029" cy="30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 name="Obrázek 56">
            <a:extLst>
              <a:ext uri="{FF2B5EF4-FFF2-40B4-BE49-F238E27FC236}">
                <a16:creationId xmlns:a16="http://schemas.microsoft.com/office/drawing/2014/main" id="{DCF39E8F-D0B1-4B59-B3FD-A3E85A2605A3}"/>
              </a:ext>
            </a:extLst>
          </p:cNvPr>
          <p:cNvPicPr>
            <a:picLocks noChangeAspect="1"/>
          </p:cNvPicPr>
          <p:nvPr/>
        </p:nvPicPr>
        <p:blipFill>
          <a:blip r:embed="rId7"/>
          <a:stretch>
            <a:fillRect/>
          </a:stretch>
        </p:blipFill>
        <p:spPr>
          <a:xfrm rot="5400000">
            <a:off x="2197742" y="2606702"/>
            <a:ext cx="216940" cy="150770"/>
          </a:xfrm>
          <a:prstGeom prst="rect">
            <a:avLst/>
          </a:prstGeom>
        </p:spPr>
      </p:pic>
      <p:pic>
        <p:nvPicPr>
          <p:cNvPr id="201" name="Obrázek 49">
            <a:extLst>
              <a:ext uri="{FF2B5EF4-FFF2-40B4-BE49-F238E27FC236}">
                <a16:creationId xmlns:a16="http://schemas.microsoft.com/office/drawing/2014/main" id="{319528B8-6385-44EC-865A-A1ABC34BFAED}"/>
              </a:ext>
            </a:extLst>
          </p:cNvPr>
          <p:cNvPicPr>
            <a:picLocks noChangeAspect="1"/>
          </p:cNvPicPr>
          <p:nvPr/>
        </p:nvPicPr>
        <p:blipFill>
          <a:blip r:embed="rId5"/>
          <a:stretch>
            <a:fillRect/>
          </a:stretch>
        </p:blipFill>
        <p:spPr>
          <a:xfrm rot="5400000">
            <a:off x="3803181" y="2206984"/>
            <a:ext cx="212783" cy="157739"/>
          </a:xfrm>
          <a:prstGeom prst="rect">
            <a:avLst/>
          </a:prstGeom>
        </p:spPr>
      </p:pic>
      <p:pic>
        <p:nvPicPr>
          <p:cNvPr id="203" name="Obrázek 49">
            <a:extLst>
              <a:ext uri="{FF2B5EF4-FFF2-40B4-BE49-F238E27FC236}">
                <a16:creationId xmlns:a16="http://schemas.microsoft.com/office/drawing/2014/main" id="{319528B8-6385-44EC-865A-A1ABC34BFAED}"/>
              </a:ext>
            </a:extLst>
          </p:cNvPr>
          <p:cNvPicPr>
            <a:picLocks noChangeAspect="1"/>
          </p:cNvPicPr>
          <p:nvPr/>
        </p:nvPicPr>
        <p:blipFill>
          <a:blip r:embed="rId5"/>
          <a:stretch>
            <a:fillRect/>
          </a:stretch>
        </p:blipFill>
        <p:spPr>
          <a:xfrm rot="5400000">
            <a:off x="3286325" y="3389380"/>
            <a:ext cx="201713" cy="149533"/>
          </a:xfrm>
          <a:prstGeom prst="rect">
            <a:avLst/>
          </a:prstGeom>
        </p:spPr>
      </p:pic>
      <p:pic>
        <p:nvPicPr>
          <p:cNvPr id="204" name="Obrázek 49">
            <a:extLst>
              <a:ext uri="{FF2B5EF4-FFF2-40B4-BE49-F238E27FC236}">
                <a16:creationId xmlns:a16="http://schemas.microsoft.com/office/drawing/2014/main" id="{319528B8-6385-44EC-865A-A1ABC34BFAED}"/>
              </a:ext>
            </a:extLst>
          </p:cNvPr>
          <p:cNvPicPr>
            <a:picLocks noChangeAspect="1"/>
          </p:cNvPicPr>
          <p:nvPr/>
        </p:nvPicPr>
        <p:blipFill>
          <a:blip r:embed="rId5"/>
          <a:stretch>
            <a:fillRect/>
          </a:stretch>
        </p:blipFill>
        <p:spPr>
          <a:xfrm rot="5400000">
            <a:off x="1747789" y="3390700"/>
            <a:ext cx="201713" cy="149533"/>
          </a:xfrm>
          <a:prstGeom prst="rect">
            <a:avLst/>
          </a:prstGeom>
        </p:spPr>
      </p:pic>
      <p:pic>
        <p:nvPicPr>
          <p:cNvPr id="205" name="Obrázek 49">
            <a:extLst>
              <a:ext uri="{FF2B5EF4-FFF2-40B4-BE49-F238E27FC236}">
                <a16:creationId xmlns:a16="http://schemas.microsoft.com/office/drawing/2014/main" id="{319528B8-6385-44EC-865A-A1ABC34BFAED}"/>
              </a:ext>
            </a:extLst>
          </p:cNvPr>
          <p:cNvPicPr>
            <a:picLocks noChangeAspect="1"/>
          </p:cNvPicPr>
          <p:nvPr/>
        </p:nvPicPr>
        <p:blipFill>
          <a:blip r:embed="rId5"/>
          <a:stretch>
            <a:fillRect/>
          </a:stretch>
        </p:blipFill>
        <p:spPr>
          <a:xfrm rot="5400000">
            <a:off x="1970902" y="3776922"/>
            <a:ext cx="201713" cy="149533"/>
          </a:xfrm>
          <a:prstGeom prst="rect">
            <a:avLst/>
          </a:prstGeom>
        </p:spPr>
      </p:pic>
      <p:pic>
        <p:nvPicPr>
          <p:cNvPr id="206" name="Obrázek 49">
            <a:extLst>
              <a:ext uri="{FF2B5EF4-FFF2-40B4-BE49-F238E27FC236}">
                <a16:creationId xmlns:a16="http://schemas.microsoft.com/office/drawing/2014/main" id="{319528B8-6385-44EC-865A-A1ABC34BFAED}"/>
              </a:ext>
            </a:extLst>
          </p:cNvPr>
          <p:cNvPicPr>
            <a:picLocks noChangeAspect="1"/>
          </p:cNvPicPr>
          <p:nvPr/>
        </p:nvPicPr>
        <p:blipFill>
          <a:blip r:embed="rId5"/>
          <a:stretch>
            <a:fillRect/>
          </a:stretch>
        </p:blipFill>
        <p:spPr>
          <a:xfrm rot="5400000">
            <a:off x="9109055" y="2315281"/>
            <a:ext cx="253142" cy="187658"/>
          </a:xfrm>
          <a:prstGeom prst="rect">
            <a:avLst/>
          </a:prstGeom>
        </p:spPr>
      </p:pic>
      <p:pic>
        <p:nvPicPr>
          <p:cNvPr id="207" name="Obrázek 49">
            <a:extLst>
              <a:ext uri="{FF2B5EF4-FFF2-40B4-BE49-F238E27FC236}">
                <a16:creationId xmlns:a16="http://schemas.microsoft.com/office/drawing/2014/main" id="{319528B8-6385-44EC-865A-A1ABC34BFAED}"/>
              </a:ext>
            </a:extLst>
          </p:cNvPr>
          <p:cNvPicPr>
            <a:picLocks noChangeAspect="1"/>
          </p:cNvPicPr>
          <p:nvPr/>
        </p:nvPicPr>
        <p:blipFill>
          <a:blip r:embed="rId5"/>
          <a:stretch>
            <a:fillRect/>
          </a:stretch>
        </p:blipFill>
        <p:spPr>
          <a:xfrm rot="5400000">
            <a:off x="8703275" y="4839676"/>
            <a:ext cx="306953" cy="227549"/>
          </a:xfrm>
          <a:prstGeom prst="rect">
            <a:avLst/>
          </a:prstGeom>
        </p:spPr>
      </p:pic>
      <p:cxnSp>
        <p:nvCxnSpPr>
          <p:cNvPr id="208" name="Straight Connector 207"/>
          <p:cNvCxnSpPr/>
          <p:nvPr/>
        </p:nvCxnSpPr>
        <p:spPr>
          <a:xfrm flipV="1">
            <a:off x="1865045" y="5602756"/>
            <a:ext cx="269501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a:cxnSpLocks/>
          </p:cNvCxnSpPr>
          <p:nvPr/>
        </p:nvCxnSpPr>
        <p:spPr>
          <a:xfrm>
            <a:off x="7784651" y="5159384"/>
            <a:ext cx="2579666" cy="10118"/>
          </a:xfrm>
          <a:prstGeom prst="line">
            <a:avLst/>
          </a:prstGeom>
        </p:spPr>
        <p:style>
          <a:lnRef idx="1">
            <a:schemeClr val="accent1"/>
          </a:lnRef>
          <a:fillRef idx="0">
            <a:schemeClr val="accent1"/>
          </a:fillRef>
          <a:effectRef idx="0">
            <a:schemeClr val="accent1"/>
          </a:effectRef>
          <a:fontRef idx="minor">
            <a:schemeClr val="tx1"/>
          </a:fontRef>
        </p:style>
      </p:cxnSp>
      <p:pic>
        <p:nvPicPr>
          <p:cNvPr id="9" name="Obrázok 8" descr="Obrázok, na ktorom je objekt&#10;&#10;Popis vygenerovaný s vysokou spoľahlivosťou">
            <a:extLst>
              <a:ext uri="{FF2B5EF4-FFF2-40B4-BE49-F238E27FC236}">
                <a16:creationId xmlns:a16="http://schemas.microsoft.com/office/drawing/2014/main" id="{E035C71C-5F9C-4243-9235-FF39480F4A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66397" y="2144360"/>
            <a:ext cx="748439" cy="389862"/>
          </a:xfrm>
          <a:prstGeom prst="rect">
            <a:avLst/>
          </a:prstGeom>
        </p:spPr>
      </p:pic>
      <p:pic>
        <p:nvPicPr>
          <p:cNvPr id="15" name="Obrázok 14">
            <a:extLst>
              <a:ext uri="{FF2B5EF4-FFF2-40B4-BE49-F238E27FC236}">
                <a16:creationId xmlns:a16="http://schemas.microsoft.com/office/drawing/2014/main" id="{D404E61D-ADE9-4EE8-A52F-D2CCB24398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4573" y="3251640"/>
            <a:ext cx="1887183" cy="609560"/>
          </a:xfrm>
          <a:prstGeom prst="rect">
            <a:avLst/>
          </a:prstGeom>
        </p:spPr>
      </p:pic>
      <p:pic>
        <p:nvPicPr>
          <p:cNvPr id="17" name="Obrázok 16">
            <a:extLst>
              <a:ext uri="{FF2B5EF4-FFF2-40B4-BE49-F238E27FC236}">
                <a16:creationId xmlns:a16="http://schemas.microsoft.com/office/drawing/2014/main" id="{D70CB2C0-5CEF-4794-8F18-B0EFD1C0A1C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01581" y="2277380"/>
            <a:ext cx="713563" cy="250349"/>
          </a:xfrm>
          <a:prstGeom prst="rect">
            <a:avLst/>
          </a:prstGeom>
        </p:spPr>
      </p:pic>
      <p:pic>
        <p:nvPicPr>
          <p:cNvPr id="19" name="Obrázok 18" descr="Obrázok, na ktorom je objekt&#10;&#10;Popis vygenerovaný s vysokou spoľahlivosťou">
            <a:extLst>
              <a:ext uri="{FF2B5EF4-FFF2-40B4-BE49-F238E27FC236}">
                <a16:creationId xmlns:a16="http://schemas.microsoft.com/office/drawing/2014/main" id="{E55C5762-F56F-429D-A250-37C7E8AFD53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19463" y="3776533"/>
            <a:ext cx="1094549" cy="143442"/>
          </a:xfrm>
          <a:prstGeom prst="rect">
            <a:avLst/>
          </a:prstGeom>
        </p:spPr>
      </p:pic>
      <p:pic>
        <p:nvPicPr>
          <p:cNvPr id="23" name="Obrázok 22" descr="Obrázok, na ktorom je objekt&#10;&#10;Popis vygenerovaný s veľmi vysokou spoľahlivosťou">
            <a:extLst>
              <a:ext uri="{FF2B5EF4-FFF2-40B4-BE49-F238E27FC236}">
                <a16:creationId xmlns:a16="http://schemas.microsoft.com/office/drawing/2014/main" id="{39AAC980-194F-4E2F-A6BA-6EBDA613071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34173" y="4612609"/>
            <a:ext cx="655789" cy="218597"/>
          </a:xfrm>
          <a:prstGeom prst="rect">
            <a:avLst/>
          </a:prstGeom>
        </p:spPr>
      </p:pic>
      <p:pic>
        <p:nvPicPr>
          <p:cNvPr id="3" name="Picture 2">
            <a:extLst>
              <a:ext uri="{FF2B5EF4-FFF2-40B4-BE49-F238E27FC236}">
                <a16:creationId xmlns:a16="http://schemas.microsoft.com/office/drawing/2014/main" id="{D8BA19B4-B4AC-41B8-92B9-A793D07E419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50096" y="3199570"/>
            <a:ext cx="871008" cy="490667"/>
          </a:xfrm>
          <a:prstGeom prst="rect">
            <a:avLst/>
          </a:prstGeom>
        </p:spPr>
      </p:pic>
      <p:pic>
        <p:nvPicPr>
          <p:cNvPr id="8" name="Picture 7">
            <a:extLst>
              <a:ext uri="{FF2B5EF4-FFF2-40B4-BE49-F238E27FC236}">
                <a16:creationId xmlns:a16="http://schemas.microsoft.com/office/drawing/2014/main" id="{C307E7EF-73B4-4EA7-B078-ED429C5312E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49024" y="4637337"/>
            <a:ext cx="641957" cy="224538"/>
          </a:xfrm>
          <a:prstGeom prst="rect">
            <a:avLst/>
          </a:prstGeom>
        </p:spPr>
      </p:pic>
      <p:pic>
        <p:nvPicPr>
          <p:cNvPr id="12" name="Picture 11">
            <a:extLst>
              <a:ext uri="{FF2B5EF4-FFF2-40B4-BE49-F238E27FC236}">
                <a16:creationId xmlns:a16="http://schemas.microsoft.com/office/drawing/2014/main" id="{3C74E1C3-FC57-4CF0-B00B-8514EE25DDB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29859" y="5277561"/>
            <a:ext cx="811821" cy="209437"/>
          </a:xfrm>
          <a:prstGeom prst="rect">
            <a:avLst/>
          </a:prstGeom>
        </p:spPr>
      </p:pic>
      <p:pic>
        <p:nvPicPr>
          <p:cNvPr id="14" name="Picture 13">
            <a:extLst>
              <a:ext uri="{FF2B5EF4-FFF2-40B4-BE49-F238E27FC236}">
                <a16:creationId xmlns:a16="http://schemas.microsoft.com/office/drawing/2014/main" id="{B2D8CC15-DE7A-4223-89FF-97843285F4D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33331" y="4991770"/>
            <a:ext cx="679295" cy="142073"/>
          </a:xfrm>
          <a:prstGeom prst="rect">
            <a:avLst/>
          </a:prstGeom>
        </p:spPr>
      </p:pic>
      <p:pic>
        <p:nvPicPr>
          <p:cNvPr id="24" name="Picture 23">
            <a:extLst>
              <a:ext uri="{FF2B5EF4-FFF2-40B4-BE49-F238E27FC236}">
                <a16:creationId xmlns:a16="http://schemas.microsoft.com/office/drawing/2014/main" id="{9B58ED61-555E-499B-85B1-5FCBF9733DF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92616" y="4781842"/>
            <a:ext cx="558139" cy="238076"/>
          </a:xfrm>
          <a:prstGeom prst="rect">
            <a:avLst/>
          </a:prstGeom>
        </p:spPr>
      </p:pic>
      <p:pic>
        <p:nvPicPr>
          <p:cNvPr id="26" name="Picture 25">
            <a:extLst>
              <a:ext uri="{FF2B5EF4-FFF2-40B4-BE49-F238E27FC236}">
                <a16:creationId xmlns:a16="http://schemas.microsoft.com/office/drawing/2014/main" id="{429A61F3-9A8A-4FAD-84D4-A758A3DFC0A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012807" y="2288496"/>
            <a:ext cx="828356" cy="215373"/>
          </a:xfrm>
          <a:prstGeom prst="rect">
            <a:avLst/>
          </a:prstGeom>
        </p:spPr>
      </p:pic>
      <p:pic>
        <p:nvPicPr>
          <p:cNvPr id="28" name="Picture 27">
            <a:extLst>
              <a:ext uri="{FF2B5EF4-FFF2-40B4-BE49-F238E27FC236}">
                <a16:creationId xmlns:a16="http://schemas.microsoft.com/office/drawing/2014/main" id="{E70BC73A-DDF5-4AE0-AB38-EEE332788A3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640503" y="3213233"/>
            <a:ext cx="809852" cy="213093"/>
          </a:xfrm>
          <a:prstGeom prst="rect">
            <a:avLst/>
          </a:prstGeom>
        </p:spPr>
      </p:pic>
      <p:pic>
        <p:nvPicPr>
          <p:cNvPr id="30" name="Picture 29">
            <a:extLst>
              <a:ext uri="{FF2B5EF4-FFF2-40B4-BE49-F238E27FC236}">
                <a16:creationId xmlns:a16="http://schemas.microsoft.com/office/drawing/2014/main" id="{7DF10C47-B2BE-483D-AD67-E278120949C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543911" y="3170878"/>
            <a:ext cx="853233" cy="249305"/>
          </a:xfrm>
          <a:prstGeom prst="rect">
            <a:avLst/>
          </a:prstGeom>
        </p:spPr>
      </p:pic>
      <p:pic>
        <p:nvPicPr>
          <p:cNvPr id="34" name="Picture 33">
            <a:extLst>
              <a:ext uri="{FF2B5EF4-FFF2-40B4-BE49-F238E27FC236}">
                <a16:creationId xmlns:a16="http://schemas.microsoft.com/office/drawing/2014/main" id="{3871D018-162D-4997-A824-FC9F0647CE0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559675" y="3596968"/>
            <a:ext cx="1019297" cy="167831"/>
          </a:xfrm>
          <a:prstGeom prst="rect">
            <a:avLst/>
          </a:prstGeom>
        </p:spPr>
      </p:pic>
      <p:pic>
        <p:nvPicPr>
          <p:cNvPr id="40" name="Picture 39">
            <a:extLst>
              <a:ext uri="{FF2B5EF4-FFF2-40B4-BE49-F238E27FC236}">
                <a16:creationId xmlns:a16="http://schemas.microsoft.com/office/drawing/2014/main" id="{4E3D569E-405C-4EEA-9A2F-4C28DB95A930}"/>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362229" y="3865748"/>
            <a:ext cx="1301156" cy="375765"/>
          </a:xfrm>
          <a:prstGeom prst="rect">
            <a:avLst/>
          </a:prstGeom>
        </p:spPr>
      </p:pic>
      <p:pic>
        <p:nvPicPr>
          <p:cNvPr id="44" name="Picture 43">
            <a:extLst>
              <a:ext uri="{FF2B5EF4-FFF2-40B4-BE49-F238E27FC236}">
                <a16:creationId xmlns:a16="http://schemas.microsoft.com/office/drawing/2014/main" id="{05C0FC73-B519-4D9C-8165-1D902DB3ABDF}"/>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b="14362"/>
          <a:stretch/>
        </p:blipFill>
        <p:spPr>
          <a:xfrm>
            <a:off x="8027426" y="4026393"/>
            <a:ext cx="1681380" cy="800943"/>
          </a:xfrm>
          <a:prstGeom prst="rect">
            <a:avLst/>
          </a:prstGeom>
        </p:spPr>
      </p:pic>
      <p:pic>
        <p:nvPicPr>
          <p:cNvPr id="46" name="Picture 45">
            <a:extLst>
              <a:ext uri="{FF2B5EF4-FFF2-40B4-BE49-F238E27FC236}">
                <a16:creationId xmlns:a16="http://schemas.microsoft.com/office/drawing/2014/main" id="{8F5C8B03-6388-431E-8645-F33DCC82F5E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527998" y="3164836"/>
            <a:ext cx="677715" cy="239194"/>
          </a:xfrm>
          <a:prstGeom prst="rect">
            <a:avLst/>
          </a:prstGeom>
        </p:spPr>
      </p:pic>
      <p:pic>
        <p:nvPicPr>
          <p:cNvPr id="56" name="Picture 55">
            <a:extLst>
              <a:ext uri="{FF2B5EF4-FFF2-40B4-BE49-F238E27FC236}">
                <a16:creationId xmlns:a16="http://schemas.microsoft.com/office/drawing/2014/main" id="{9CEA6F7E-AB25-4D04-8838-D67A19B5355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186811" y="4666471"/>
            <a:ext cx="551801" cy="224539"/>
          </a:xfrm>
          <a:prstGeom prst="rect">
            <a:avLst/>
          </a:prstGeom>
        </p:spPr>
      </p:pic>
      <p:pic>
        <p:nvPicPr>
          <p:cNvPr id="58" name="Picture 57">
            <a:extLst>
              <a:ext uri="{FF2B5EF4-FFF2-40B4-BE49-F238E27FC236}">
                <a16:creationId xmlns:a16="http://schemas.microsoft.com/office/drawing/2014/main" id="{AC73E495-3272-497A-946B-2715A3F96C8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653721" y="5289081"/>
            <a:ext cx="652063" cy="182396"/>
          </a:xfrm>
          <a:prstGeom prst="rect">
            <a:avLst/>
          </a:prstGeom>
        </p:spPr>
      </p:pic>
      <p:pic>
        <p:nvPicPr>
          <p:cNvPr id="62" name="Picture 61">
            <a:extLst>
              <a:ext uri="{FF2B5EF4-FFF2-40B4-BE49-F238E27FC236}">
                <a16:creationId xmlns:a16="http://schemas.microsoft.com/office/drawing/2014/main" id="{8631A129-4B84-4FC4-A9AD-B0A30C27D1F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477148" y="5288011"/>
            <a:ext cx="965280" cy="171027"/>
          </a:xfrm>
          <a:prstGeom prst="rect">
            <a:avLst/>
          </a:prstGeom>
        </p:spPr>
      </p:pic>
      <p:pic>
        <p:nvPicPr>
          <p:cNvPr id="4" name="Picture 3">
            <a:extLst>
              <a:ext uri="{FF2B5EF4-FFF2-40B4-BE49-F238E27FC236}">
                <a16:creationId xmlns:a16="http://schemas.microsoft.com/office/drawing/2014/main" id="{6D66275B-C1E2-4C19-870B-4CF3D3EC1E4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533851" y="2541109"/>
            <a:ext cx="443201" cy="248106"/>
          </a:xfrm>
          <a:prstGeom prst="rect">
            <a:avLst/>
          </a:prstGeom>
        </p:spPr>
      </p:pic>
      <p:pic>
        <p:nvPicPr>
          <p:cNvPr id="6" name="Picture 5">
            <a:extLst>
              <a:ext uri="{FF2B5EF4-FFF2-40B4-BE49-F238E27FC236}">
                <a16:creationId xmlns:a16="http://schemas.microsoft.com/office/drawing/2014/main" id="{41362205-217F-4F31-A4EF-74F4A2B381CB}"/>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454582" y="2508972"/>
            <a:ext cx="700508" cy="359720"/>
          </a:xfrm>
          <a:prstGeom prst="rect">
            <a:avLst/>
          </a:prstGeom>
        </p:spPr>
      </p:pic>
      <p:pic>
        <p:nvPicPr>
          <p:cNvPr id="13" name="Picture 12">
            <a:extLst>
              <a:ext uri="{FF2B5EF4-FFF2-40B4-BE49-F238E27FC236}">
                <a16:creationId xmlns:a16="http://schemas.microsoft.com/office/drawing/2014/main" id="{9156FB3B-47D9-4ACF-B9B8-B9DE11C164C9}"/>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468816" y="4995280"/>
            <a:ext cx="993046" cy="146474"/>
          </a:xfrm>
          <a:prstGeom prst="rect">
            <a:avLst/>
          </a:prstGeom>
        </p:spPr>
      </p:pic>
      <p:pic>
        <p:nvPicPr>
          <p:cNvPr id="20" name="Picture 19">
            <a:extLst>
              <a:ext uri="{FF2B5EF4-FFF2-40B4-BE49-F238E27FC236}">
                <a16:creationId xmlns:a16="http://schemas.microsoft.com/office/drawing/2014/main" id="{A4F261E6-C525-4619-BF8F-AA1209EA3D5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821846" y="3528539"/>
            <a:ext cx="299503" cy="377631"/>
          </a:xfrm>
          <a:prstGeom prst="rect">
            <a:avLst/>
          </a:prstGeom>
        </p:spPr>
      </p:pic>
      <p:pic>
        <p:nvPicPr>
          <p:cNvPr id="25" name="Picture 24">
            <a:extLst>
              <a:ext uri="{FF2B5EF4-FFF2-40B4-BE49-F238E27FC236}">
                <a16:creationId xmlns:a16="http://schemas.microsoft.com/office/drawing/2014/main" id="{35AED302-9FC8-4447-9037-CFBF86AEAFE0}"/>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377876" y="4323719"/>
            <a:ext cx="752873" cy="345730"/>
          </a:xfrm>
          <a:prstGeom prst="rect">
            <a:avLst/>
          </a:prstGeom>
        </p:spPr>
      </p:pic>
      <p:pic>
        <p:nvPicPr>
          <p:cNvPr id="31" name="Picture 30">
            <a:extLst>
              <a:ext uri="{FF2B5EF4-FFF2-40B4-BE49-F238E27FC236}">
                <a16:creationId xmlns:a16="http://schemas.microsoft.com/office/drawing/2014/main" id="{A6B5916D-8CD4-474A-91DC-6DD90CCF17F0}"/>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227404" y="3982540"/>
            <a:ext cx="1357192" cy="176352"/>
          </a:xfrm>
          <a:prstGeom prst="rect">
            <a:avLst/>
          </a:prstGeom>
        </p:spPr>
      </p:pic>
      <p:pic>
        <p:nvPicPr>
          <p:cNvPr id="43" name="Picture 42">
            <a:extLst>
              <a:ext uri="{FF2B5EF4-FFF2-40B4-BE49-F238E27FC236}">
                <a16:creationId xmlns:a16="http://schemas.microsoft.com/office/drawing/2014/main" id="{BF24B578-BB8B-4D80-90A5-F508A72AFEC3}"/>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474674" y="4663480"/>
            <a:ext cx="830312" cy="162819"/>
          </a:xfrm>
          <a:prstGeom prst="rect">
            <a:avLst/>
          </a:prstGeom>
        </p:spPr>
      </p:pic>
      <p:pic>
        <p:nvPicPr>
          <p:cNvPr id="5" name="Picture 4">
            <a:extLst>
              <a:ext uri="{FF2B5EF4-FFF2-40B4-BE49-F238E27FC236}">
                <a16:creationId xmlns:a16="http://schemas.microsoft.com/office/drawing/2014/main" id="{EBF08337-BE0A-48F6-B4EB-92F5B5C4F0E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558324" y="4979821"/>
            <a:ext cx="841861" cy="166705"/>
          </a:xfrm>
          <a:prstGeom prst="rect">
            <a:avLst/>
          </a:prstGeom>
        </p:spPr>
      </p:pic>
      <p:pic>
        <p:nvPicPr>
          <p:cNvPr id="10" name="Picture 9">
            <a:extLst>
              <a:ext uri="{FF2B5EF4-FFF2-40B4-BE49-F238E27FC236}">
                <a16:creationId xmlns:a16="http://schemas.microsoft.com/office/drawing/2014/main" id="{77A9111E-7413-462B-90C1-6DCD6DD6BEE6}"/>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488717" y="3931706"/>
            <a:ext cx="653081" cy="300188"/>
          </a:xfrm>
          <a:prstGeom prst="rect">
            <a:avLst/>
          </a:prstGeom>
        </p:spPr>
      </p:pic>
      <p:pic>
        <p:nvPicPr>
          <p:cNvPr id="21" name="Picture 20">
            <a:extLst>
              <a:ext uri="{FF2B5EF4-FFF2-40B4-BE49-F238E27FC236}">
                <a16:creationId xmlns:a16="http://schemas.microsoft.com/office/drawing/2014/main" id="{17EA5715-9F90-4557-B349-BF1EDD40E966}"/>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754602" y="4272856"/>
            <a:ext cx="586967" cy="440225"/>
          </a:xfrm>
          <a:prstGeom prst="rect">
            <a:avLst/>
          </a:prstGeom>
        </p:spPr>
      </p:pic>
      <p:pic>
        <p:nvPicPr>
          <p:cNvPr id="27" name="Picture 26">
            <a:extLst>
              <a:ext uri="{FF2B5EF4-FFF2-40B4-BE49-F238E27FC236}">
                <a16:creationId xmlns:a16="http://schemas.microsoft.com/office/drawing/2014/main" id="{64C9B9CD-B756-4005-9BC8-962E1A578C0E}"/>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662023" y="3448954"/>
            <a:ext cx="1038965" cy="519483"/>
          </a:xfrm>
          <a:prstGeom prst="rect">
            <a:avLst/>
          </a:prstGeom>
        </p:spPr>
      </p:pic>
      <p:pic>
        <p:nvPicPr>
          <p:cNvPr id="100" name="Picture 2">
            <a:extLst>
              <a:ext uri="{FF2B5EF4-FFF2-40B4-BE49-F238E27FC236}">
                <a16:creationId xmlns:a16="http://schemas.microsoft.com/office/drawing/2014/main" id="{787C165E-E8F3-4D46-B437-B56A2FD98408}"/>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797655" y="1146446"/>
            <a:ext cx="3014663" cy="182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Obrázek 49">
            <a:extLst>
              <a:ext uri="{FF2B5EF4-FFF2-40B4-BE49-F238E27FC236}">
                <a16:creationId xmlns:a16="http://schemas.microsoft.com/office/drawing/2014/main" id="{63E0DA8C-0297-4961-B23D-6A1407DF7DBF}"/>
              </a:ext>
            </a:extLst>
          </p:cNvPr>
          <p:cNvPicPr>
            <a:picLocks noChangeAspect="1"/>
          </p:cNvPicPr>
          <p:nvPr/>
        </p:nvPicPr>
        <p:blipFill>
          <a:blip r:embed="rId5"/>
          <a:stretch>
            <a:fillRect/>
          </a:stretch>
        </p:blipFill>
        <p:spPr>
          <a:xfrm rot="5400000">
            <a:off x="2815298" y="2212460"/>
            <a:ext cx="212783" cy="157739"/>
          </a:xfrm>
          <a:prstGeom prst="rect">
            <a:avLst/>
          </a:prstGeom>
        </p:spPr>
      </p:pic>
      <p:pic>
        <p:nvPicPr>
          <p:cNvPr id="7" name="Obrázok 6">
            <a:extLst>
              <a:ext uri="{FF2B5EF4-FFF2-40B4-BE49-F238E27FC236}">
                <a16:creationId xmlns:a16="http://schemas.microsoft.com/office/drawing/2014/main" id="{48552C9A-49F9-4388-9802-9F7427DBDD56}"/>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4086607" y="2209759"/>
            <a:ext cx="680085" cy="234842"/>
          </a:xfrm>
          <a:prstGeom prst="rect">
            <a:avLst/>
          </a:prstGeom>
        </p:spPr>
      </p:pic>
    </p:spTree>
    <p:extLst>
      <p:ext uri="{BB962C8B-B14F-4D97-AF65-F5344CB8AC3E}">
        <p14:creationId xmlns:p14="http://schemas.microsoft.com/office/powerpoint/2010/main" val="41508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wipe(down)">
                                      <p:cBhvr>
                                        <p:cTn id="47" dur="500"/>
                                        <p:tgtEl>
                                          <p:spTgt spid="115"/>
                                        </p:tgtEl>
                                      </p:cBhvr>
                                    </p:animEffect>
                                  </p:childTnLst>
                                </p:cTn>
                              </p:par>
                              <p:par>
                                <p:cTn id="48" presetID="22" presetClass="entr" presetSubtype="4" fill="hold" nodeType="withEffect">
                                  <p:stCondLst>
                                    <p:cond delay="0"/>
                                  </p:stCondLst>
                                  <p:childTnLst>
                                    <p:set>
                                      <p:cBhvr>
                                        <p:cTn id="49" dur="1" fill="hold">
                                          <p:stCondLst>
                                            <p:cond delay="0"/>
                                          </p:stCondLst>
                                        </p:cTn>
                                        <p:tgtEl>
                                          <p:spTgt spid="134"/>
                                        </p:tgtEl>
                                        <p:attrNameLst>
                                          <p:attrName>style.visibility</p:attrName>
                                        </p:attrNameLst>
                                      </p:cBhvr>
                                      <p:to>
                                        <p:strVal val="visible"/>
                                      </p:to>
                                    </p:set>
                                    <p:animEffect transition="in" filter="wipe(down)">
                                      <p:cBhvr>
                                        <p:cTn id="50" dur="500"/>
                                        <p:tgtEl>
                                          <p:spTgt spid="134"/>
                                        </p:tgtEl>
                                      </p:cBhvr>
                                    </p:animEffect>
                                  </p:childTnLst>
                                </p:cTn>
                              </p:par>
                              <p:par>
                                <p:cTn id="51" presetID="22" presetClass="entr" presetSubtype="4" fill="hold" nodeType="withEffect">
                                  <p:stCondLst>
                                    <p:cond delay="0"/>
                                  </p:stCondLst>
                                  <p:childTnLst>
                                    <p:set>
                                      <p:cBhvr>
                                        <p:cTn id="52" dur="1" fill="hold">
                                          <p:stCondLst>
                                            <p:cond delay="0"/>
                                          </p:stCondLst>
                                        </p:cTn>
                                        <p:tgtEl>
                                          <p:spTgt spid="135"/>
                                        </p:tgtEl>
                                        <p:attrNameLst>
                                          <p:attrName>style.visibility</p:attrName>
                                        </p:attrNameLst>
                                      </p:cBhvr>
                                      <p:to>
                                        <p:strVal val="visible"/>
                                      </p:to>
                                    </p:set>
                                    <p:animEffect transition="in" filter="wipe(down)">
                                      <p:cBhvr>
                                        <p:cTn id="53" dur="500"/>
                                        <p:tgtEl>
                                          <p:spTgt spid="135"/>
                                        </p:tgtEl>
                                      </p:cBhvr>
                                    </p:animEffect>
                                  </p:childTnLst>
                                </p:cTn>
                              </p:par>
                              <p:par>
                                <p:cTn id="54" presetID="22" presetClass="entr" presetSubtype="4" fill="hold" nodeType="withEffect">
                                  <p:stCondLst>
                                    <p:cond delay="0"/>
                                  </p:stCondLst>
                                  <p:childTnLst>
                                    <p:set>
                                      <p:cBhvr>
                                        <p:cTn id="55" dur="1" fill="hold">
                                          <p:stCondLst>
                                            <p:cond delay="0"/>
                                          </p:stCondLst>
                                        </p:cTn>
                                        <p:tgtEl>
                                          <p:spTgt spid="136"/>
                                        </p:tgtEl>
                                        <p:attrNameLst>
                                          <p:attrName>style.visibility</p:attrName>
                                        </p:attrNameLst>
                                      </p:cBhvr>
                                      <p:to>
                                        <p:strVal val="visible"/>
                                      </p:to>
                                    </p:set>
                                    <p:animEffect transition="in" filter="wipe(down)">
                                      <p:cBhvr>
                                        <p:cTn id="56" dur="500"/>
                                        <p:tgtEl>
                                          <p:spTgt spid="136"/>
                                        </p:tgtEl>
                                      </p:cBhvr>
                                    </p:animEffect>
                                  </p:childTnLst>
                                </p:cTn>
                              </p:par>
                              <p:par>
                                <p:cTn id="57" presetID="22" presetClass="entr" presetSubtype="4" fill="hold" nodeType="withEffect">
                                  <p:stCondLst>
                                    <p:cond delay="0"/>
                                  </p:stCondLst>
                                  <p:childTnLst>
                                    <p:set>
                                      <p:cBhvr>
                                        <p:cTn id="58" dur="1" fill="hold">
                                          <p:stCondLst>
                                            <p:cond delay="0"/>
                                          </p:stCondLst>
                                        </p:cTn>
                                        <p:tgtEl>
                                          <p:spTgt spid="139"/>
                                        </p:tgtEl>
                                        <p:attrNameLst>
                                          <p:attrName>style.visibility</p:attrName>
                                        </p:attrNameLst>
                                      </p:cBhvr>
                                      <p:to>
                                        <p:strVal val="visible"/>
                                      </p:to>
                                    </p:set>
                                    <p:animEffect transition="in" filter="wipe(down)">
                                      <p:cBhvr>
                                        <p:cTn id="59" dur="500"/>
                                        <p:tgtEl>
                                          <p:spTgt spid="139"/>
                                        </p:tgtEl>
                                      </p:cBhvr>
                                    </p:animEffect>
                                  </p:childTnLst>
                                </p:cTn>
                              </p:par>
                              <p:par>
                                <p:cTn id="60" presetID="22" presetClass="entr" presetSubtype="4" fill="hold" nodeType="withEffect">
                                  <p:stCondLst>
                                    <p:cond delay="0"/>
                                  </p:stCondLst>
                                  <p:childTnLst>
                                    <p:set>
                                      <p:cBhvr>
                                        <p:cTn id="61" dur="1" fill="hold">
                                          <p:stCondLst>
                                            <p:cond delay="0"/>
                                          </p:stCondLst>
                                        </p:cTn>
                                        <p:tgtEl>
                                          <p:spTgt spid="137"/>
                                        </p:tgtEl>
                                        <p:attrNameLst>
                                          <p:attrName>style.visibility</p:attrName>
                                        </p:attrNameLst>
                                      </p:cBhvr>
                                      <p:to>
                                        <p:strVal val="visible"/>
                                      </p:to>
                                    </p:set>
                                    <p:animEffect transition="in" filter="wipe(down)">
                                      <p:cBhvr>
                                        <p:cTn id="62" dur="500"/>
                                        <p:tgtEl>
                                          <p:spTgt spid="137"/>
                                        </p:tgtEl>
                                      </p:cBhvr>
                                    </p:animEffect>
                                  </p:childTnLst>
                                </p:cTn>
                              </p:par>
                              <p:par>
                                <p:cTn id="63" presetID="22" presetClass="entr" presetSubtype="4" fill="hold" nodeType="with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wipe(down)">
                                      <p:cBhvr>
                                        <p:cTn id="65" dur="500"/>
                                        <p:tgtEl>
                                          <p:spTgt spid="138"/>
                                        </p:tgtEl>
                                      </p:cBhvr>
                                    </p:animEffect>
                                  </p:childTnLst>
                                </p:cTn>
                              </p:par>
                              <p:par>
                                <p:cTn id="66" presetID="1" presetClass="entr" presetSubtype="0" fill="hold" nodeType="withEffect">
                                  <p:stCondLst>
                                    <p:cond delay="0"/>
                                  </p:stCondLst>
                                  <p:childTnLst>
                                    <p:set>
                                      <p:cBhvr>
                                        <p:cTn id="67" dur="1" fill="hold">
                                          <p:stCondLst>
                                            <p:cond delay="0"/>
                                          </p:stCondLst>
                                        </p:cTn>
                                        <p:tgtEl>
                                          <p:spTgt spid="208"/>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5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56"/>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2"/>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58"/>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62"/>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123"/>
                                        </p:tgtEl>
                                        <p:attrNameLst>
                                          <p:attrName>style.visibility</p:attrName>
                                        </p:attrNameLst>
                                      </p:cBhvr>
                                      <p:to>
                                        <p:strVal val="visible"/>
                                      </p:to>
                                    </p:set>
                                    <p:animEffect transition="in" filter="wipe(down)">
                                      <p:cBhvr>
                                        <p:cTn id="94" dur="500"/>
                                        <p:tgtEl>
                                          <p:spTgt spid="123"/>
                                        </p:tgtEl>
                                      </p:cBhvr>
                                    </p:animEffect>
                                  </p:childTnLst>
                                </p:cTn>
                              </p:par>
                              <p:par>
                                <p:cTn id="95" presetID="1" presetClass="entr" presetSubtype="0" fill="hold" nodeType="withEffect">
                                  <p:stCondLst>
                                    <p:cond delay="0"/>
                                  </p:stCondLst>
                                  <p:childTnLst>
                                    <p:set>
                                      <p:cBhvr>
                                        <p:cTn id="96" dur="1" fill="hold">
                                          <p:stCondLst>
                                            <p:cond delay="0"/>
                                          </p:stCondLst>
                                        </p:cTn>
                                        <p:tgtEl>
                                          <p:spTgt spid="209"/>
                                        </p:tgtEl>
                                        <p:attrNameLst>
                                          <p:attrName>style.visibility</p:attrName>
                                        </p:attrNameLst>
                                      </p:cBhvr>
                                      <p:to>
                                        <p:strVal val="visible"/>
                                      </p:to>
                                    </p:set>
                                  </p:childTnLst>
                                </p:cTn>
                              </p:par>
                              <p:par>
                                <p:cTn id="97" presetID="22" presetClass="entr" presetSubtype="4" fill="hold" nodeType="withEffect">
                                  <p:stCondLst>
                                    <p:cond delay="0"/>
                                  </p:stCondLst>
                                  <p:childTnLst>
                                    <p:set>
                                      <p:cBhvr>
                                        <p:cTn id="98" dur="1" fill="hold">
                                          <p:stCondLst>
                                            <p:cond delay="0"/>
                                          </p:stCondLst>
                                        </p:cTn>
                                        <p:tgtEl>
                                          <p:spTgt spid="124"/>
                                        </p:tgtEl>
                                        <p:attrNameLst>
                                          <p:attrName>style.visibility</p:attrName>
                                        </p:attrNameLst>
                                      </p:cBhvr>
                                      <p:to>
                                        <p:strVal val="visible"/>
                                      </p:to>
                                    </p:set>
                                    <p:animEffect transition="in" filter="wipe(down)">
                                      <p:cBhvr>
                                        <p:cTn id="99" dur="500"/>
                                        <p:tgtEl>
                                          <p:spTgt spid="124"/>
                                        </p:tgtEl>
                                      </p:cBhvr>
                                    </p:animEffect>
                                  </p:childTnLst>
                                </p:cTn>
                              </p:par>
                              <p:par>
                                <p:cTn id="100" presetID="22" presetClass="entr" presetSubtype="4" fill="hold" nodeType="withEffect">
                                  <p:stCondLst>
                                    <p:cond delay="0"/>
                                  </p:stCondLst>
                                  <p:childTnLst>
                                    <p:set>
                                      <p:cBhvr>
                                        <p:cTn id="101" dur="1" fill="hold">
                                          <p:stCondLst>
                                            <p:cond delay="0"/>
                                          </p:stCondLst>
                                        </p:cTn>
                                        <p:tgtEl>
                                          <p:spTgt spid="126"/>
                                        </p:tgtEl>
                                        <p:attrNameLst>
                                          <p:attrName>style.visibility</p:attrName>
                                        </p:attrNameLst>
                                      </p:cBhvr>
                                      <p:to>
                                        <p:strVal val="visible"/>
                                      </p:to>
                                    </p:set>
                                    <p:animEffect transition="in" filter="wipe(down)">
                                      <p:cBhvr>
                                        <p:cTn id="102" dur="500"/>
                                        <p:tgtEl>
                                          <p:spTgt spid="126"/>
                                        </p:tgtEl>
                                      </p:cBhvr>
                                    </p:animEffect>
                                  </p:childTnLst>
                                </p:cTn>
                              </p:par>
                              <p:par>
                                <p:cTn id="103" presetID="1" presetClass="entr" presetSubtype="0"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par>
                                <p:cTn id="105" presetID="22" presetClass="entr" presetSubtype="4" fill="hold" nodeType="withEffect">
                                  <p:stCondLst>
                                    <p:cond delay="0"/>
                                  </p:stCondLst>
                                  <p:childTnLst>
                                    <p:set>
                                      <p:cBhvr>
                                        <p:cTn id="106" dur="1" fill="hold">
                                          <p:stCondLst>
                                            <p:cond delay="0"/>
                                          </p:stCondLst>
                                        </p:cTn>
                                        <p:tgtEl>
                                          <p:spTgt spid="131"/>
                                        </p:tgtEl>
                                        <p:attrNameLst>
                                          <p:attrName>style.visibility</p:attrName>
                                        </p:attrNameLst>
                                      </p:cBhvr>
                                      <p:to>
                                        <p:strVal val="visible"/>
                                      </p:to>
                                    </p:set>
                                    <p:animEffect transition="in" filter="wipe(down)">
                                      <p:cBhvr>
                                        <p:cTn id="107" dur="500"/>
                                        <p:tgtEl>
                                          <p:spTgt spid="131"/>
                                        </p:tgtEl>
                                      </p:cBhvr>
                                    </p:animEffect>
                                  </p:childTnLst>
                                </p:cTn>
                              </p:par>
                              <p:par>
                                <p:cTn id="108" presetID="22" presetClass="entr" presetSubtype="4" fill="hold" nodeType="withEffect">
                                  <p:stCondLst>
                                    <p:cond delay="0"/>
                                  </p:stCondLst>
                                  <p:childTnLst>
                                    <p:set>
                                      <p:cBhvr>
                                        <p:cTn id="109" dur="1" fill="hold">
                                          <p:stCondLst>
                                            <p:cond delay="0"/>
                                          </p:stCondLst>
                                        </p:cTn>
                                        <p:tgtEl>
                                          <p:spTgt spid="133"/>
                                        </p:tgtEl>
                                        <p:attrNameLst>
                                          <p:attrName>style.visibility</p:attrName>
                                        </p:attrNameLst>
                                      </p:cBhvr>
                                      <p:to>
                                        <p:strVal val="visible"/>
                                      </p:to>
                                    </p:set>
                                    <p:animEffect transition="in" filter="wipe(down)">
                                      <p:cBhvr>
                                        <p:cTn id="110" dur="500"/>
                                        <p:tgtEl>
                                          <p:spTgt spid="133"/>
                                        </p:tgtEl>
                                      </p:cBhvr>
                                    </p:animEffect>
                                  </p:childTnLst>
                                </p:cTn>
                              </p:par>
                              <p:par>
                                <p:cTn id="111" presetID="22" presetClass="entr" presetSubtype="4" fill="hold" nodeType="withEffect">
                                  <p:stCondLst>
                                    <p:cond delay="0"/>
                                  </p:stCondLst>
                                  <p:childTnLst>
                                    <p:set>
                                      <p:cBhvr>
                                        <p:cTn id="112" dur="1" fill="hold">
                                          <p:stCondLst>
                                            <p:cond delay="0"/>
                                          </p:stCondLst>
                                        </p:cTn>
                                        <p:tgtEl>
                                          <p:spTgt spid="132"/>
                                        </p:tgtEl>
                                        <p:attrNameLst>
                                          <p:attrName>style.visibility</p:attrName>
                                        </p:attrNameLst>
                                      </p:cBhvr>
                                      <p:to>
                                        <p:strVal val="visible"/>
                                      </p:to>
                                    </p:set>
                                    <p:animEffect transition="in" filter="wipe(down)">
                                      <p:cBhvr>
                                        <p:cTn id="113" dur="500"/>
                                        <p:tgtEl>
                                          <p:spTgt spid="132"/>
                                        </p:tgtEl>
                                      </p:cBhvr>
                                    </p:animEffect>
                                  </p:childTnLst>
                                </p:cTn>
                              </p:par>
                              <p:par>
                                <p:cTn id="114" presetID="22" presetClass="entr" presetSubtype="4" fill="hold" nodeType="withEffect">
                                  <p:stCondLst>
                                    <p:cond delay="0"/>
                                  </p:stCondLst>
                                  <p:childTnLst>
                                    <p:set>
                                      <p:cBhvr>
                                        <p:cTn id="115" dur="1" fill="hold">
                                          <p:stCondLst>
                                            <p:cond delay="0"/>
                                          </p:stCondLst>
                                        </p:cTn>
                                        <p:tgtEl>
                                          <p:spTgt spid="130"/>
                                        </p:tgtEl>
                                        <p:attrNameLst>
                                          <p:attrName>style.visibility</p:attrName>
                                        </p:attrNameLst>
                                      </p:cBhvr>
                                      <p:to>
                                        <p:strVal val="visible"/>
                                      </p:to>
                                    </p:set>
                                    <p:animEffect transition="in" filter="wipe(down)">
                                      <p:cBhvr>
                                        <p:cTn id="116" dur="500"/>
                                        <p:tgtEl>
                                          <p:spTgt spid="130"/>
                                        </p:tgtEl>
                                      </p:cBhvr>
                                    </p:animEffect>
                                  </p:childTnLst>
                                </p:cTn>
                              </p:par>
                              <p:par>
                                <p:cTn id="117" presetID="22" presetClass="entr" presetSubtype="4" fill="hold" nodeType="withEffect">
                                  <p:stCondLst>
                                    <p:cond delay="0"/>
                                  </p:stCondLst>
                                  <p:childTnLst>
                                    <p:set>
                                      <p:cBhvr>
                                        <p:cTn id="118" dur="1" fill="hold">
                                          <p:stCondLst>
                                            <p:cond delay="0"/>
                                          </p:stCondLst>
                                        </p:cTn>
                                        <p:tgtEl>
                                          <p:spTgt spid="128"/>
                                        </p:tgtEl>
                                        <p:attrNameLst>
                                          <p:attrName>style.visibility</p:attrName>
                                        </p:attrNameLst>
                                      </p:cBhvr>
                                      <p:to>
                                        <p:strVal val="visible"/>
                                      </p:to>
                                    </p:set>
                                    <p:animEffect transition="in" filter="wipe(down)">
                                      <p:cBhvr>
                                        <p:cTn id="119" dur="500"/>
                                        <p:tgtEl>
                                          <p:spTgt spid="128"/>
                                        </p:tgtEl>
                                      </p:cBhvr>
                                    </p:animEffect>
                                  </p:childTnLst>
                                </p:cTn>
                              </p:par>
                              <p:par>
                                <p:cTn id="120" presetID="22" presetClass="entr" presetSubtype="4" fill="hold" nodeType="withEffect">
                                  <p:stCondLst>
                                    <p:cond delay="0"/>
                                  </p:stCondLst>
                                  <p:childTnLst>
                                    <p:set>
                                      <p:cBhvr>
                                        <p:cTn id="121" dur="1" fill="hold">
                                          <p:stCondLst>
                                            <p:cond delay="0"/>
                                          </p:stCondLst>
                                        </p:cTn>
                                        <p:tgtEl>
                                          <p:spTgt spid="127"/>
                                        </p:tgtEl>
                                        <p:attrNameLst>
                                          <p:attrName>style.visibility</p:attrName>
                                        </p:attrNameLst>
                                      </p:cBhvr>
                                      <p:to>
                                        <p:strVal val="visible"/>
                                      </p:to>
                                    </p:set>
                                    <p:animEffect transition="in" filter="wipe(down)">
                                      <p:cBhvr>
                                        <p:cTn id="122" dur="500"/>
                                        <p:tgtEl>
                                          <p:spTgt spid="127"/>
                                        </p:tgtEl>
                                      </p:cBhvr>
                                    </p:animEffect>
                                  </p:childTnLst>
                                </p:cTn>
                              </p:par>
                              <p:par>
                                <p:cTn id="123" presetID="1" presetClass="entr" presetSubtype="0" fill="hold" nodeType="withEffect">
                                  <p:stCondLst>
                                    <p:cond delay="0"/>
                                  </p:stCondLst>
                                  <p:childTnLst>
                                    <p:set>
                                      <p:cBhvr>
                                        <p:cTn id="124" dur="1" fill="hold">
                                          <p:stCondLst>
                                            <p:cond delay="0"/>
                                          </p:stCondLst>
                                        </p:cTn>
                                        <p:tgtEl>
                                          <p:spTgt spid="153"/>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6"/>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34"/>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40"/>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44"/>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0"/>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1"/>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21"/>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5"/>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nodeType="clickEffect">
                                  <p:stCondLst>
                                    <p:cond delay="0"/>
                                  </p:stCondLst>
                                  <p:childTnLst>
                                    <p:set>
                                      <p:cBhvr>
                                        <p:cTn id="152" dur="1" fill="hold">
                                          <p:stCondLst>
                                            <p:cond delay="0"/>
                                          </p:stCondLst>
                                        </p:cTn>
                                        <p:tgtEl>
                                          <p:spTgt spid="119"/>
                                        </p:tgtEl>
                                        <p:attrNameLst>
                                          <p:attrName>style.visibility</p:attrName>
                                        </p:attrNameLst>
                                      </p:cBhvr>
                                      <p:to>
                                        <p:strVal val="visible"/>
                                      </p:to>
                                    </p:set>
                                    <p:animEffect transition="in" filter="wipe(down)">
                                      <p:cBhvr>
                                        <p:cTn id="153" dur="500"/>
                                        <p:tgtEl>
                                          <p:spTgt spid="119"/>
                                        </p:tgtEl>
                                      </p:cBhvr>
                                    </p:animEffect>
                                  </p:childTnLst>
                                </p:cTn>
                              </p:par>
                              <p:par>
                                <p:cTn id="154" presetID="22" presetClass="entr" presetSubtype="4" fill="hold" nodeType="withEffect">
                                  <p:stCondLst>
                                    <p:cond delay="0"/>
                                  </p:stCondLst>
                                  <p:childTnLst>
                                    <p:set>
                                      <p:cBhvr>
                                        <p:cTn id="155" dur="1" fill="hold">
                                          <p:stCondLst>
                                            <p:cond delay="0"/>
                                          </p:stCondLst>
                                        </p:cTn>
                                        <p:tgtEl>
                                          <p:spTgt spid="122"/>
                                        </p:tgtEl>
                                        <p:attrNameLst>
                                          <p:attrName>style.visibility</p:attrName>
                                        </p:attrNameLst>
                                      </p:cBhvr>
                                      <p:to>
                                        <p:strVal val="visible"/>
                                      </p:to>
                                    </p:set>
                                    <p:animEffect transition="in" filter="wipe(down)">
                                      <p:cBhvr>
                                        <p:cTn id="156" dur="500"/>
                                        <p:tgtEl>
                                          <p:spTgt spid="122"/>
                                        </p:tgtEl>
                                      </p:cBhvr>
                                    </p:animEffect>
                                  </p:childTnLst>
                                </p:cTn>
                              </p:par>
                              <p:par>
                                <p:cTn id="157" presetID="22" presetClass="entr" presetSubtype="4" fill="hold" nodeType="withEffect">
                                  <p:stCondLst>
                                    <p:cond delay="0"/>
                                  </p:stCondLst>
                                  <p:childTnLst>
                                    <p:set>
                                      <p:cBhvr>
                                        <p:cTn id="158" dur="1" fill="hold">
                                          <p:stCondLst>
                                            <p:cond delay="0"/>
                                          </p:stCondLst>
                                        </p:cTn>
                                        <p:tgtEl>
                                          <p:spTgt spid="118"/>
                                        </p:tgtEl>
                                        <p:attrNameLst>
                                          <p:attrName>style.visibility</p:attrName>
                                        </p:attrNameLst>
                                      </p:cBhvr>
                                      <p:to>
                                        <p:strVal val="visible"/>
                                      </p:to>
                                    </p:set>
                                    <p:animEffect transition="in" filter="wipe(down)">
                                      <p:cBhvr>
                                        <p:cTn id="159" dur="500"/>
                                        <p:tgtEl>
                                          <p:spTgt spid="118"/>
                                        </p:tgtEl>
                                      </p:cBhvr>
                                    </p:animEffect>
                                  </p:childTnLst>
                                </p:cTn>
                              </p:par>
                              <p:par>
                                <p:cTn id="160" presetID="22" presetClass="entr" presetSubtype="4" fill="hold" nodeType="withEffect">
                                  <p:stCondLst>
                                    <p:cond delay="0"/>
                                  </p:stCondLst>
                                  <p:childTnLst>
                                    <p:set>
                                      <p:cBhvr>
                                        <p:cTn id="161" dur="1" fill="hold">
                                          <p:stCondLst>
                                            <p:cond delay="0"/>
                                          </p:stCondLst>
                                        </p:cTn>
                                        <p:tgtEl>
                                          <p:spTgt spid="117"/>
                                        </p:tgtEl>
                                        <p:attrNameLst>
                                          <p:attrName>style.visibility</p:attrName>
                                        </p:attrNameLst>
                                      </p:cBhvr>
                                      <p:to>
                                        <p:strVal val="visible"/>
                                      </p:to>
                                    </p:set>
                                    <p:animEffect transition="in" filter="wipe(down)">
                                      <p:cBhvr>
                                        <p:cTn id="162" dur="500"/>
                                        <p:tgtEl>
                                          <p:spTgt spid="117"/>
                                        </p:tgtEl>
                                      </p:cBhvr>
                                    </p:animEffect>
                                  </p:childTnLst>
                                </p:cTn>
                              </p:par>
                              <p:par>
                                <p:cTn id="163" presetID="22" presetClass="entr" presetSubtype="4" fill="hold" nodeType="withEffect">
                                  <p:stCondLst>
                                    <p:cond delay="0"/>
                                  </p:stCondLst>
                                  <p:childTnLst>
                                    <p:set>
                                      <p:cBhvr>
                                        <p:cTn id="164" dur="1" fill="hold">
                                          <p:stCondLst>
                                            <p:cond delay="0"/>
                                          </p:stCondLst>
                                        </p:cTn>
                                        <p:tgtEl>
                                          <p:spTgt spid="121"/>
                                        </p:tgtEl>
                                        <p:attrNameLst>
                                          <p:attrName>style.visibility</p:attrName>
                                        </p:attrNameLst>
                                      </p:cBhvr>
                                      <p:to>
                                        <p:strVal val="visible"/>
                                      </p:to>
                                    </p:set>
                                    <p:animEffect transition="in" filter="wipe(down)">
                                      <p:cBhvr>
                                        <p:cTn id="165" dur="500"/>
                                        <p:tgtEl>
                                          <p:spTgt spid="121"/>
                                        </p:tgtEl>
                                      </p:cBhvr>
                                    </p:animEffect>
                                  </p:childTnLst>
                                </p:cTn>
                              </p:par>
                              <p:par>
                                <p:cTn id="166" presetID="22" presetClass="entr" presetSubtype="4" fill="hold" nodeType="withEffect">
                                  <p:stCondLst>
                                    <p:cond delay="0"/>
                                  </p:stCondLst>
                                  <p:childTnLst>
                                    <p:set>
                                      <p:cBhvr>
                                        <p:cTn id="167" dur="1" fill="hold">
                                          <p:stCondLst>
                                            <p:cond delay="0"/>
                                          </p:stCondLst>
                                        </p:cTn>
                                        <p:tgtEl>
                                          <p:spTgt spid="120"/>
                                        </p:tgtEl>
                                        <p:attrNameLst>
                                          <p:attrName>style.visibility</p:attrName>
                                        </p:attrNameLst>
                                      </p:cBhvr>
                                      <p:to>
                                        <p:strVal val="visible"/>
                                      </p:to>
                                    </p:set>
                                    <p:animEffect transition="in" filter="wipe(down)">
                                      <p:cBhvr>
                                        <p:cTn id="168" dur="500"/>
                                        <p:tgtEl>
                                          <p:spTgt spid="120"/>
                                        </p:tgtEl>
                                      </p:cBhvr>
                                    </p:animEffect>
                                  </p:childTnLst>
                                </p:cTn>
                              </p:par>
                              <p:par>
                                <p:cTn id="169" presetID="22" presetClass="entr" presetSubtype="4" fill="hold" nodeType="withEffect">
                                  <p:stCondLst>
                                    <p:cond delay="0"/>
                                  </p:stCondLst>
                                  <p:childTnLst>
                                    <p:set>
                                      <p:cBhvr>
                                        <p:cTn id="170" dur="1" fill="hold">
                                          <p:stCondLst>
                                            <p:cond delay="0"/>
                                          </p:stCondLst>
                                        </p:cTn>
                                        <p:tgtEl>
                                          <p:spTgt spid="116"/>
                                        </p:tgtEl>
                                        <p:attrNameLst>
                                          <p:attrName>style.visibility</p:attrName>
                                        </p:attrNameLst>
                                      </p:cBhvr>
                                      <p:to>
                                        <p:strVal val="visible"/>
                                      </p:to>
                                    </p:set>
                                    <p:animEffect transition="in" filter="wipe(down)">
                                      <p:cBhvr>
                                        <p:cTn id="171" dur="500"/>
                                        <p:tgtEl>
                                          <p:spTgt spid="116"/>
                                        </p:tgtEl>
                                      </p:cBhvr>
                                    </p:animEffect>
                                  </p:childTnLst>
                                </p:cTn>
                              </p:par>
                              <p:par>
                                <p:cTn id="172" presetID="22" presetClass="entr" presetSubtype="4" fill="hold" nodeType="withEffect">
                                  <p:stCondLst>
                                    <p:cond delay="0"/>
                                  </p:stCondLst>
                                  <p:childTnLst>
                                    <p:set>
                                      <p:cBhvr>
                                        <p:cTn id="173" dur="1" fill="hold">
                                          <p:stCondLst>
                                            <p:cond delay="0"/>
                                          </p:stCondLst>
                                        </p:cTn>
                                        <p:tgtEl>
                                          <p:spTgt spid="156"/>
                                        </p:tgtEl>
                                        <p:attrNameLst>
                                          <p:attrName>style.visibility</p:attrName>
                                        </p:attrNameLst>
                                      </p:cBhvr>
                                      <p:to>
                                        <p:strVal val="visible"/>
                                      </p:to>
                                    </p:set>
                                    <p:animEffect transition="in" filter="wipe(down)">
                                      <p:cBhvr>
                                        <p:cTn id="174" dur="500"/>
                                        <p:tgtEl>
                                          <p:spTgt spid="156"/>
                                        </p:tgtEl>
                                      </p:cBhvr>
                                    </p:animEffect>
                                  </p:childTnLst>
                                </p:cTn>
                              </p:par>
                              <p:par>
                                <p:cTn id="175" presetID="22" presetClass="entr" presetSubtype="4" fill="hold" nodeType="withEffect">
                                  <p:stCondLst>
                                    <p:cond delay="0"/>
                                  </p:stCondLst>
                                  <p:childTnLst>
                                    <p:set>
                                      <p:cBhvr>
                                        <p:cTn id="176" dur="1" fill="hold">
                                          <p:stCondLst>
                                            <p:cond delay="0"/>
                                          </p:stCondLst>
                                        </p:cTn>
                                        <p:tgtEl>
                                          <p:spTgt spid="205"/>
                                        </p:tgtEl>
                                        <p:attrNameLst>
                                          <p:attrName>style.visibility</p:attrName>
                                        </p:attrNameLst>
                                      </p:cBhvr>
                                      <p:to>
                                        <p:strVal val="visible"/>
                                      </p:to>
                                    </p:set>
                                    <p:animEffect transition="in" filter="wipe(down)">
                                      <p:cBhvr>
                                        <p:cTn id="177" dur="500"/>
                                        <p:tgtEl>
                                          <p:spTgt spid="205"/>
                                        </p:tgtEl>
                                      </p:cBhvr>
                                    </p:animEffect>
                                  </p:childTnLst>
                                </p:cTn>
                              </p:par>
                              <p:par>
                                <p:cTn id="178" presetID="22" presetClass="entr" presetSubtype="4" fill="hold" nodeType="withEffect">
                                  <p:stCondLst>
                                    <p:cond delay="0"/>
                                  </p:stCondLst>
                                  <p:childTnLst>
                                    <p:set>
                                      <p:cBhvr>
                                        <p:cTn id="179" dur="1" fill="hold">
                                          <p:stCondLst>
                                            <p:cond delay="0"/>
                                          </p:stCondLst>
                                        </p:cTn>
                                        <p:tgtEl>
                                          <p:spTgt spid="204"/>
                                        </p:tgtEl>
                                        <p:attrNameLst>
                                          <p:attrName>style.visibility</p:attrName>
                                        </p:attrNameLst>
                                      </p:cBhvr>
                                      <p:to>
                                        <p:strVal val="visible"/>
                                      </p:to>
                                    </p:set>
                                    <p:animEffect transition="in" filter="wipe(down)">
                                      <p:cBhvr>
                                        <p:cTn id="180" dur="500"/>
                                        <p:tgtEl>
                                          <p:spTgt spid="204"/>
                                        </p:tgtEl>
                                      </p:cBhvr>
                                    </p:animEffect>
                                  </p:childTnLst>
                                </p:cTn>
                              </p:par>
                              <p:par>
                                <p:cTn id="181" presetID="22" presetClass="entr" presetSubtype="4" fill="hold" nodeType="withEffect">
                                  <p:stCondLst>
                                    <p:cond delay="0"/>
                                  </p:stCondLst>
                                  <p:childTnLst>
                                    <p:set>
                                      <p:cBhvr>
                                        <p:cTn id="182" dur="1" fill="hold">
                                          <p:stCondLst>
                                            <p:cond delay="0"/>
                                          </p:stCondLst>
                                        </p:cTn>
                                        <p:tgtEl>
                                          <p:spTgt spid="203"/>
                                        </p:tgtEl>
                                        <p:attrNameLst>
                                          <p:attrName>style.visibility</p:attrName>
                                        </p:attrNameLst>
                                      </p:cBhvr>
                                      <p:to>
                                        <p:strVal val="visible"/>
                                      </p:to>
                                    </p:set>
                                    <p:animEffect transition="in" filter="wipe(down)">
                                      <p:cBhvr>
                                        <p:cTn id="183" dur="500"/>
                                        <p:tgtEl>
                                          <p:spTgt spid="203"/>
                                        </p:tgtEl>
                                      </p:cBhvr>
                                    </p:animEffect>
                                  </p:childTnLst>
                                </p:cTn>
                              </p:par>
                              <p:par>
                                <p:cTn id="184" presetID="22" presetClass="entr" presetSubtype="4" fill="hold" nodeType="withEffect">
                                  <p:stCondLst>
                                    <p:cond delay="0"/>
                                  </p:stCondLst>
                                  <p:childTnLst>
                                    <p:set>
                                      <p:cBhvr>
                                        <p:cTn id="185" dur="1" fill="hold">
                                          <p:stCondLst>
                                            <p:cond delay="0"/>
                                          </p:stCondLst>
                                        </p:cTn>
                                        <p:tgtEl>
                                          <p:spTgt spid="206"/>
                                        </p:tgtEl>
                                        <p:attrNameLst>
                                          <p:attrName>style.visibility</p:attrName>
                                        </p:attrNameLst>
                                      </p:cBhvr>
                                      <p:to>
                                        <p:strVal val="visible"/>
                                      </p:to>
                                    </p:set>
                                    <p:animEffect transition="in" filter="wipe(down)">
                                      <p:cBhvr>
                                        <p:cTn id="186" dur="500"/>
                                        <p:tgtEl>
                                          <p:spTgt spid="206"/>
                                        </p:tgtEl>
                                      </p:cBhvr>
                                    </p:animEffect>
                                  </p:childTnLst>
                                </p:cTn>
                              </p:par>
                              <p:par>
                                <p:cTn id="187" presetID="22" presetClass="entr" presetSubtype="4" fill="hold" nodeType="withEffect">
                                  <p:stCondLst>
                                    <p:cond delay="0"/>
                                  </p:stCondLst>
                                  <p:childTnLst>
                                    <p:set>
                                      <p:cBhvr>
                                        <p:cTn id="188" dur="1" fill="hold">
                                          <p:stCondLst>
                                            <p:cond delay="0"/>
                                          </p:stCondLst>
                                        </p:cTn>
                                        <p:tgtEl>
                                          <p:spTgt spid="201"/>
                                        </p:tgtEl>
                                        <p:attrNameLst>
                                          <p:attrName>style.visibility</p:attrName>
                                        </p:attrNameLst>
                                      </p:cBhvr>
                                      <p:to>
                                        <p:strVal val="visible"/>
                                      </p:to>
                                    </p:set>
                                    <p:animEffect transition="in" filter="wipe(down)">
                                      <p:cBhvr>
                                        <p:cTn id="189" dur="500"/>
                                        <p:tgtEl>
                                          <p:spTgt spid="201"/>
                                        </p:tgtEl>
                                      </p:cBhvr>
                                    </p:animEffect>
                                  </p:childTnLst>
                                </p:cTn>
                              </p:par>
                              <p:par>
                                <p:cTn id="190" presetID="22" presetClass="entr" presetSubtype="4" fill="hold" nodeType="withEffect">
                                  <p:stCondLst>
                                    <p:cond delay="0"/>
                                  </p:stCondLst>
                                  <p:childTnLst>
                                    <p:set>
                                      <p:cBhvr>
                                        <p:cTn id="191" dur="1" fill="hold">
                                          <p:stCondLst>
                                            <p:cond delay="0"/>
                                          </p:stCondLst>
                                        </p:cTn>
                                        <p:tgtEl>
                                          <p:spTgt spid="207"/>
                                        </p:tgtEl>
                                        <p:attrNameLst>
                                          <p:attrName>style.visibility</p:attrName>
                                        </p:attrNameLst>
                                      </p:cBhvr>
                                      <p:to>
                                        <p:strVal val="visible"/>
                                      </p:to>
                                    </p:set>
                                    <p:animEffect transition="in" filter="wipe(down)">
                                      <p:cBhvr>
                                        <p:cTn id="192" dur="500"/>
                                        <p:tgtEl>
                                          <p:spTgt spid="207"/>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4" fill="hold" nodeType="clickEffect">
                                  <p:stCondLst>
                                    <p:cond delay="0"/>
                                  </p:stCondLst>
                                  <p:childTnLst>
                                    <p:set>
                                      <p:cBhvr>
                                        <p:cTn id="196" dur="1" fill="hold">
                                          <p:stCondLst>
                                            <p:cond delay="0"/>
                                          </p:stCondLst>
                                        </p:cTn>
                                        <p:tgtEl>
                                          <p:spTgt spid="140"/>
                                        </p:tgtEl>
                                        <p:attrNameLst>
                                          <p:attrName>style.visibility</p:attrName>
                                        </p:attrNameLst>
                                      </p:cBhvr>
                                      <p:to>
                                        <p:strVal val="visible"/>
                                      </p:to>
                                    </p:set>
                                    <p:animEffect transition="in" filter="wipe(down)">
                                      <p:cBhvr>
                                        <p:cTn id="197" dur="500"/>
                                        <p:tgtEl>
                                          <p:spTgt spid="140"/>
                                        </p:tgtEl>
                                      </p:cBhvr>
                                    </p:animEffect>
                                  </p:childTnLst>
                                </p:cTn>
                              </p:par>
                              <p:par>
                                <p:cTn id="198" presetID="22" presetClass="entr" presetSubtype="4" fill="hold" nodeType="withEffect">
                                  <p:stCondLst>
                                    <p:cond delay="0"/>
                                  </p:stCondLst>
                                  <p:childTnLst>
                                    <p:set>
                                      <p:cBhvr>
                                        <p:cTn id="199" dur="1" fill="hold">
                                          <p:stCondLst>
                                            <p:cond delay="0"/>
                                          </p:stCondLst>
                                        </p:cTn>
                                        <p:tgtEl>
                                          <p:spTgt spid="159"/>
                                        </p:tgtEl>
                                        <p:attrNameLst>
                                          <p:attrName>style.visibility</p:attrName>
                                        </p:attrNameLst>
                                      </p:cBhvr>
                                      <p:to>
                                        <p:strVal val="visible"/>
                                      </p:to>
                                    </p:set>
                                    <p:animEffect transition="in" filter="wipe(down)">
                                      <p:cBhvr>
                                        <p:cTn id="200" dur="500"/>
                                        <p:tgtEl>
                                          <p:spTgt spid="159"/>
                                        </p:tgtEl>
                                      </p:cBhvr>
                                    </p:animEffect>
                                  </p:childTnLst>
                                </p:cTn>
                              </p:par>
                              <p:par>
                                <p:cTn id="201" presetID="22" presetClass="entr" presetSubtype="4" fill="hold" nodeType="withEffect">
                                  <p:stCondLst>
                                    <p:cond delay="0"/>
                                  </p:stCondLst>
                                  <p:childTnLst>
                                    <p:set>
                                      <p:cBhvr>
                                        <p:cTn id="202" dur="1" fill="hold">
                                          <p:stCondLst>
                                            <p:cond delay="0"/>
                                          </p:stCondLst>
                                        </p:cTn>
                                        <p:tgtEl>
                                          <p:spTgt spid="200"/>
                                        </p:tgtEl>
                                        <p:attrNameLst>
                                          <p:attrName>style.visibility</p:attrName>
                                        </p:attrNameLst>
                                      </p:cBhvr>
                                      <p:to>
                                        <p:strVal val="visible"/>
                                      </p:to>
                                    </p:set>
                                    <p:animEffect transition="in" filter="wipe(down)">
                                      <p:cBhvr>
                                        <p:cTn id="203" dur="500"/>
                                        <p:tgtEl>
                                          <p:spTgt spid="200"/>
                                        </p:tgtEl>
                                      </p:cBhvr>
                                    </p:animEffect>
                                  </p:childTnLst>
                                </p:cTn>
                              </p:par>
                              <p:par>
                                <p:cTn id="204" presetID="22" presetClass="entr" presetSubtype="4" fill="hold" nodeType="withEffect">
                                  <p:stCondLst>
                                    <p:cond delay="0"/>
                                  </p:stCondLst>
                                  <p:childTnLst>
                                    <p:set>
                                      <p:cBhvr>
                                        <p:cTn id="205" dur="1" fill="hold">
                                          <p:stCondLst>
                                            <p:cond delay="0"/>
                                          </p:stCondLst>
                                        </p:cTn>
                                        <p:tgtEl>
                                          <p:spTgt spid="101"/>
                                        </p:tgtEl>
                                        <p:attrNameLst>
                                          <p:attrName>style.visibility</p:attrName>
                                        </p:attrNameLst>
                                      </p:cBhvr>
                                      <p:to>
                                        <p:strVal val="visible"/>
                                      </p:to>
                                    </p:set>
                                    <p:animEffect transition="in" filter="wipe(down)">
                                      <p:cBhvr>
                                        <p:cTn id="20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7C289394-D16B-44D6-8B28-5C5146207E37}"/>
              </a:ext>
            </a:extLst>
          </p:cNvPr>
          <p:cNvSpPr txBox="1">
            <a:spLocks/>
          </p:cNvSpPr>
          <p:nvPr/>
        </p:nvSpPr>
        <p:spPr>
          <a:xfrm>
            <a:off x="2012420" y="778282"/>
            <a:ext cx="8227055" cy="11725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t-EE" sz="3200" dirty="0">
                <a:solidFill>
                  <a:srgbClr val="81848A"/>
                </a:solidFill>
                <a:latin typeface="Corbel" panose="020B0503020204020204"/>
                <a:sym typeface="Arial"/>
              </a:rPr>
              <a:t>Projekti struktuur</a:t>
            </a:r>
            <a:endParaRPr lang="sk-SK" sz="3200" dirty="0">
              <a:solidFill>
                <a:srgbClr val="81848A"/>
              </a:solidFill>
              <a:latin typeface="Corbel" panose="020B0503020204020204"/>
              <a:sym typeface="Arial"/>
            </a:endParaRPr>
          </a:p>
          <a:p>
            <a:pPr>
              <a:defRPr/>
            </a:pPr>
            <a:endParaRPr lang="en-IE" sz="3200" dirty="0">
              <a:solidFill>
                <a:srgbClr val="81848A"/>
              </a:solidFill>
              <a:latin typeface="Corbel" panose="020B0503020204020204"/>
              <a:sym typeface="Arial"/>
            </a:endParaRPr>
          </a:p>
        </p:txBody>
      </p:sp>
      <p:pic>
        <p:nvPicPr>
          <p:cNvPr id="21" name="Picture 2">
            <a:extLst>
              <a:ext uri="{FF2B5EF4-FFF2-40B4-BE49-F238E27FC236}">
                <a16:creationId xmlns:a16="http://schemas.microsoft.com/office/drawing/2014/main" id="{2F59F9C0-83A0-4554-A614-E963AC9D2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20" y="1262733"/>
            <a:ext cx="3014663" cy="182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ok 2">
            <a:extLst>
              <a:ext uri="{FF2B5EF4-FFF2-40B4-BE49-F238E27FC236}">
                <a16:creationId xmlns:a16="http://schemas.microsoft.com/office/drawing/2014/main" id="{EE3852C2-A118-4F41-99E6-01AFE6E4B9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47"/>
          <a:stretch/>
        </p:blipFill>
        <p:spPr>
          <a:xfrm>
            <a:off x="5187591" y="-339470"/>
            <a:ext cx="5480410" cy="7294452"/>
          </a:xfrm>
          <a:prstGeom prst="rect">
            <a:avLst/>
          </a:prstGeom>
        </p:spPr>
      </p:pic>
      <p:sp>
        <p:nvSpPr>
          <p:cNvPr id="4" name="BlokTextu 3">
            <a:extLst>
              <a:ext uri="{FF2B5EF4-FFF2-40B4-BE49-F238E27FC236}">
                <a16:creationId xmlns:a16="http://schemas.microsoft.com/office/drawing/2014/main" id="{47856A42-156A-422C-9A0B-0FFABE8AB43A}"/>
              </a:ext>
            </a:extLst>
          </p:cNvPr>
          <p:cNvSpPr txBox="1"/>
          <p:nvPr/>
        </p:nvSpPr>
        <p:spPr>
          <a:xfrm>
            <a:off x="2012419" y="1950800"/>
            <a:ext cx="3216806" cy="338554"/>
          </a:xfrm>
          <a:prstGeom prst="rect">
            <a:avLst/>
          </a:prstGeom>
          <a:noFill/>
        </p:spPr>
        <p:txBody>
          <a:bodyPr wrap="square" rtlCol="0">
            <a:spAutoFit/>
          </a:bodyPr>
          <a:lstStyle/>
          <a:p>
            <a:pPr defTabSz="457200">
              <a:defRPr/>
            </a:pPr>
            <a:endParaRPr lang="en-GB" sz="1600" dirty="0">
              <a:solidFill>
                <a:srgbClr val="81848A"/>
              </a:solidFill>
              <a:latin typeface="Corbel" panose="020B0503020204020204"/>
              <a:cs typeface="Arial"/>
              <a:sym typeface="Arial"/>
            </a:endParaRPr>
          </a:p>
        </p:txBody>
      </p:sp>
    </p:spTree>
    <p:extLst>
      <p:ext uri="{BB962C8B-B14F-4D97-AF65-F5344CB8AC3E}">
        <p14:creationId xmlns:p14="http://schemas.microsoft.com/office/powerpoint/2010/main" val="18090229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F270-B50B-4CCC-866C-6E3CEA5A497B}"/>
              </a:ext>
            </a:extLst>
          </p:cNvPr>
          <p:cNvSpPr>
            <a:spLocks noGrp="1"/>
          </p:cNvSpPr>
          <p:nvPr>
            <p:ph type="title"/>
          </p:nvPr>
        </p:nvSpPr>
        <p:spPr/>
        <p:txBody>
          <a:bodyPr/>
          <a:lstStyle/>
          <a:p>
            <a:r>
              <a:rPr lang="en-US" dirty="0"/>
              <a:t>Five demonstrators in scope</a:t>
            </a:r>
            <a:endParaRPr lang="en-BE" dirty="0"/>
          </a:p>
        </p:txBody>
      </p:sp>
      <p:sp>
        <p:nvSpPr>
          <p:cNvPr id="5" name="Slide Number Placeholder 4">
            <a:extLst>
              <a:ext uri="{FF2B5EF4-FFF2-40B4-BE49-F238E27FC236}">
                <a16:creationId xmlns:a16="http://schemas.microsoft.com/office/drawing/2014/main" id="{838D3FA0-0FA0-4992-A8D1-298757AB9A4F}"/>
              </a:ext>
            </a:extLst>
          </p:cNvPr>
          <p:cNvSpPr>
            <a:spLocks noGrp="1"/>
          </p:cNvSpPr>
          <p:nvPr>
            <p:ph type="sldNum" sz="quarter" idx="12"/>
          </p:nvPr>
        </p:nvSpPr>
        <p:spPr/>
        <p:txBody>
          <a:bodyPr/>
          <a:lstStyle/>
          <a:p>
            <a:pPr defTabSz="457200">
              <a:defRPr/>
            </a:pPr>
            <a:fld id="{1C9F94DC-E5FE-4E1C-8BC7-23BD853AC038}" type="slidenum">
              <a:rPr lang="cs-CZ">
                <a:solidFill>
                  <a:srgbClr val="000000"/>
                </a:solidFill>
                <a:latin typeface="Corbel" panose="020B0503020204020204"/>
                <a:cs typeface="Arial"/>
                <a:sym typeface="Arial"/>
              </a:rPr>
              <a:pPr defTabSz="457200">
                <a:defRPr/>
              </a:pPr>
              <a:t>45</a:t>
            </a:fld>
            <a:endParaRPr lang="cs-CZ" dirty="0">
              <a:solidFill>
                <a:srgbClr val="000000"/>
              </a:solidFill>
              <a:latin typeface="Corbel" panose="020B0503020204020204"/>
              <a:cs typeface="Arial"/>
              <a:sym typeface="Arial"/>
            </a:endParaRPr>
          </a:p>
        </p:txBody>
      </p:sp>
      <p:pic>
        <p:nvPicPr>
          <p:cNvPr id="6" name="Picture 5">
            <a:extLst>
              <a:ext uri="{FF2B5EF4-FFF2-40B4-BE49-F238E27FC236}">
                <a16:creationId xmlns:a16="http://schemas.microsoft.com/office/drawing/2014/main" id="{1E90561C-7EA1-45DC-AE27-4CFF26B3EEFB}"/>
              </a:ext>
            </a:extLst>
          </p:cNvPr>
          <p:cNvPicPr/>
          <p:nvPr/>
        </p:nvPicPr>
        <p:blipFill>
          <a:blip r:embed="rId3">
            <a:extLst>
              <a:ext uri="{28A0092B-C50C-407E-A947-70E740481C1C}">
                <a14:useLocalDpi xmlns:a14="http://schemas.microsoft.com/office/drawing/2010/main" val="0"/>
              </a:ext>
            </a:extLst>
          </a:blip>
          <a:srcRect l="15159" t="23935" r="10274" b="26214"/>
          <a:stretch>
            <a:fillRect/>
          </a:stretch>
        </p:blipFill>
        <p:spPr>
          <a:xfrm>
            <a:off x="1631717" y="609601"/>
            <a:ext cx="10892792" cy="6386945"/>
          </a:xfrm>
          <a:prstGeom prst="rect">
            <a:avLst/>
          </a:prstGeom>
        </p:spPr>
      </p:pic>
      <p:sp>
        <p:nvSpPr>
          <p:cNvPr id="7" name="Content Placeholder 2">
            <a:extLst>
              <a:ext uri="{FF2B5EF4-FFF2-40B4-BE49-F238E27FC236}">
                <a16:creationId xmlns:a16="http://schemas.microsoft.com/office/drawing/2014/main" id="{ABC8AA77-6C72-4BBE-B1D4-2A90330ECE70}"/>
              </a:ext>
            </a:extLst>
          </p:cNvPr>
          <p:cNvSpPr>
            <a:spLocks noGrp="1"/>
          </p:cNvSpPr>
          <p:nvPr>
            <p:ph idx="1"/>
          </p:nvPr>
        </p:nvSpPr>
        <p:spPr>
          <a:xfrm>
            <a:off x="2598068" y="1423611"/>
            <a:ext cx="7404653" cy="532614"/>
          </a:xfrm>
        </p:spPr>
        <p:txBody>
          <a:bodyPr>
            <a:normAutofit/>
          </a:bodyPr>
          <a:lstStyle/>
          <a:p>
            <a:pPr>
              <a:buFont typeface="Wingdings" panose="05000000000000000000" pitchFamily="2" charset="2"/>
              <a:buChar char="ü"/>
            </a:pPr>
            <a:r>
              <a:rPr lang="en-US" dirty="0"/>
              <a:t>  Multiple services demonstrated</a:t>
            </a:r>
          </a:p>
          <a:p>
            <a:pPr>
              <a:buFont typeface="Wingdings" panose="05000000000000000000" pitchFamily="2" charset="2"/>
              <a:buChar char="ü"/>
            </a:pPr>
            <a:endParaRPr lang="en-BE" dirty="0"/>
          </a:p>
        </p:txBody>
      </p:sp>
      <p:sp>
        <p:nvSpPr>
          <p:cNvPr id="8" name="Arrow: Right 7">
            <a:extLst>
              <a:ext uri="{FF2B5EF4-FFF2-40B4-BE49-F238E27FC236}">
                <a16:creationId xmlns:a16="http://schemas.microsoft.com/office/drawing/2014/main" id="{810EEDC3-6135-475D-81A0-0BC7C1FAA620}"/>
              </a:ext>
            </a:extLst>
          </p:cNvPr>
          <p:cNvSpPr/>
          <p:nvPr/>
        </p:nvSpPr>
        <p:spPr>
          <a:xfrm>
            <a:off x="1735809" y="1423611"/>
            <a:ext cx="518475" cy="421686"/>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BE">
              <a:solidFill>
                <a:srgbClr val="FFFFFF"/>
              </a:solidFill>
              <a:latin typeface="Corbel" panose="020B0503020204020204"/>
              <a:sym typeface="Arial"/>
            </a:endParaRPr>
          </a:p>
        </p:txBody>
      </p:sp>
    </p:spTree>
    <p:extLst>
      <p:ext uri="{BB962C8B-B14F-4D97-AF65-F5344CB8AC3E}">
        <p14:creationId xmlns:p14="http://schemas.microsoft.com/office/powerpoint/2010/main" val="28723197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3093593D-7BA7-4274-9A2E-EEB651F89E20}"/>
              </a:ext>
            </a:extLst>
          </p:cNvPr>
          <p:cNvSpPr>
            <a:spLocks noGrp="1"/>
          </p:cNvSpPr>
          <p:nvPr>
            <p:ph type="sldNum" sz="quarter" idx="12"/>
          </p:nvPr>
        </p:nvSpPr>
        <p:spPr/>
        <p:txBody>
          <a:bodyPr/>
          <a:lstStyle/>
          <a:p>
            <a:pPr defTabSz="457200">
              <a:defRPr/>
            </a:pPr>
            <a:fld id="{1C9F94DC-E5FE-4E1C-8BC7-23BD853AC038}" type="slidenum">
              <a:rPr lang="cs-CZ">
                <a:solidFill>
                  <a:srgbClr val="000000"/>
                </a:solidFill>
                <a:latin typeface="Corbel" panose="020B0503020204020204"/>
                <a:cs typeface="Arial"/>
                <a:sym typeface="Arial"/>
              </a:rPr>
              <a:pPr defTabSz="457200">
                <a:defRPr/>
              </a:pPr>
              <a:t>46</a:t>
            </a:fld>
            <a:endParaRPr lang="cs-CZ" dirty="0">
              <a:solidFill>
                <a:srgbClr val="000000"/>
              </a:solidFill>
              <a:latin typeface="Corbel" panose="020B0503020204020204"/>
              <a:cs typeface="Arial"/>
              <a:sym typeface="Arial"/>
            </a:endParaRPr>
          </a:p>
        </p:txBody>
      </p:sp>
      <p:sp>
        <p:nvSpPr>
          <p:cNvPr id="3" name="Title 2"/>
          <p:cNvSpPr>
            <a:spLocks noGrp="1"/>
          </p:cNvSpPr>
          <p:nvPr>
            <p:ph type="title"/>
          </p:nvPr>
        </p:nvSpPr>
        <p:spPr>
          <a:xfrm>
            <a:off x="2381250" y="609600"/>
            <a:ext cx="7954241" cy="1356360"/>
          </a:xfrm>
        </p:spPr>
        <p:txBody>
          <a:bodyPr/>
          <a:lstStyle/>
          <a:p>
            <a:r>
              <a:rPr lang="et-EE" dirty="0" smtClean="0"/>
              <a:t>Põhieesmärgid andmevahetuse osas</a:t>
            </a:r>
            <a:endParaRPr lang="en-US" dirty="0"/>
          </a:p>
        </p:txBody>
      </p:sp>
      <p:sp>
        <p:nvSpPr>
          <p:cNvPr id="6" name="Content Placeholder 5"/>
          <p:cNvSpPr>
            <a:spLocks noGrp="1"/>
          </p:cNvSpPr>
          <p:nvPr>
            <p:ph idx="1"/>
          </p:nvPr>
        </p:nvSpPr>
        <p:spPr>
          <a:xfrm>
            <a:off x="2381252" y="2057400"/>
            <a:ext cx="7404653" cy="4692316"/>
          </a:xfrm>
        </p:spPr>
        <p:txBody>
          <a:bodyPr>
            <a:normAutofit/>
          </a:bodyPr>
          <a:lstStyle/>
          <a:p>
            <a:r>
              <a:rPr lang="et-EE" b="1" dirty="0" smtClean="0"/>
              <a:t>Tarbijakeskne ja </a:t>
            </a:r>
            <a:r>
              <a:rPr lang="et-EE" b="1" dirty="0" err="1" smtClean="0"/>
              <a:t>ülepiiriline</a:t>
            </a:r>
            <a:r>
              <a:rPr lang="et-EE" b="1" dirty="0" smtClean="0"/>
              <a:t> andmevahetus. </a:t>
            </a:r>
            <a:r>
              <a:rPr lang="et-EE" dirty="0" smtClean="0"/>
              <a:t>Pakume välja mudeli, mis töötaks euroopaüleselt ja oleks kasulik erinevatele turuosalistele</a:t>
            </a:r>
            <a:r>
              <a:rPr lang="en-US" dirty="0" smtClean="0"/>
              <a:t> (TSO</a:t>
            </a:r>
            <a:r>
              <a:rPr lang="et-EE" dirty="0" smtClean="0"/>
              <a:t>-d</a:t>
            </a:r>
            <a:r>
              <a:rPr lang="en-US" dirty="0" smtClean="0"/>
              <a:t>, DSO</a:t>
            </a:r>
            <a:r>
              <a:rPr lang="et-EE" dirty="0" smtClean="0"/>
              <a:t>-d</a:t>
            </a:r>
            <a:r>
              <a:rPr lang="en-US" dirty="0" smtClean="0"/>
              <a:t>,</a:t>
            </a:r>
            <a:r>
              <a:rPr lang="et-EE" dirty="0" smtClean="0"/>
              <a:t> müüjad, paindlikkuse pakkujad,</a:t>
            </a:r>
            <a:r>
              <a:rPr lang="en-US" dirty="0" smtClean="0"/>
              <a:t> ESCO</a:t>
            </a:r>
            <a:r>
              <a:rPr lang="et-EE" dirty="0" smtClean="0"/>
              <a:t>-d jne</a:t>
            </a:r>
            <a:r>
              <a:rPr lang="en-US" dirty="0" smtClean="0"/>
              <a:t>).</a:t>
            </a:r>
          </a:p>
          <a:p>
            <a:r>
              <a:rPr lang="et-EE" dirty="0" smtClean="0"/>
              <a:t>Seejuures ei ole eesmärk ühe ja ainsa andmevahetusplatvormi loomine, vaid erinevate </a:t>
            </a:r>
            <a:r>
              <a:rPr lang="et-EE" b="1" dirty="0" smtClean="0"/>
              <a:t>platvormide koostoime </a:t>
            </a:r>
            <a:r>
              <a:rPr lang="et-EE" dirty="0" smtClean="0"/>
              <a:t>(</a:t>
            </a:r>
            <a:r>
              <a:rPr lang="et-EE" i="1" dirty="0" err="1" smtClean="0"/>
              <a:t>interoperability</a:t>
            </a:r>
            <a:r>
              <a:rPr lang="et-EE" dirty="0" smtClean="0"/>
              <a:t>)</a:t>
            </a:r>
          </a:p>
          <a:p>
            <a:r>
              <a:rPr lang="et-EE" dirty="0" smtClean="0"/>
              <a:t>Mitmed demod käsitlevad erinevaid andmevahetuse aspekte, sh </a:t>
            </a:r>
            <a:r>
              <a:rPr lang="et-EE" dirty="0" err="1" smtClean="0"/>
              <a:t>ülepiiriline</a:t>
            </a:r>
            <a:r>
              <a:rPr lang="et-EE" dirty="0" smtClean="0"/>
              <a:t> kommunikatsioon erinevate platvormide ja turuosaliste vahel, aga eelkõige eesmärgiga soodustada </a:t>
            </a:r>
            <a:r>
              <a:rPr lang="et-EE" b="1" dirty="0" err="1" smtClean="0"/>
              <a:t>ülepiirilist</a:t>
            </a:r>
            <a:r>
              <a:rPr lang="et-EE" b="1" dirty="0" smtClean="0"/>
              <a:t> paindlikkusega kauplemist</a:t>
            </a:r>
            <a:r>
              <a:rPr lang="et-EE" dirty="0" smtClean="0"/>
              <a:t>.</a:t>
            </a:r>
          </a:p>
          <a:p>
            <a:r>
              <a:rPr lang="et-EE" dirty="0" smtClean="0"/>
              <a:t>Kaks spetsiaalset demo paindlikkusturu jaoks:</a:t>
            </a:r>
          </a:p>
          <a:p>
            <a:pPr lvl="1"/>
            <a:r>
              <a:rPr lang="et-EE" b="1" dirty="0" smtClean="0"/>
              <a:t>Agregaatori tööriist</a:t>
            </a:r>
            <a:r>
              <a:rPr lang="et-EE" dirty="0" smtClean="0"/>
              <a:t>, mis võimaldaks väikestele hajutatud paindlikkuse pakkujatele taskukohast ligipääsu turule.</a:t>
            </a:r>
          </a:p>
          <a:p>
            <a:pPr lvl="1"/>
            <a:r>
              <a:rPr lang="et-EE" b="1" dirty="0" smtClean="0"/>
              <a:t>Paindlikkuse turuplatsi rakendus </a:t>
            </a:r>
            <a:endParaRPr lang="et-EE" dirty="0" smtClean="0"/>
          </a:p>
        </p:txBody>
      </p:sp>
    </p:spTree>
    <p:extLst>
      <p:ext uri="{BB962C8B-B14F-4D97-AF65-F5344CB8AC3E}">
        <p14:creationId xmlns:p14="http://schemas.microsoft.com/office/powerpoint/2010/main" val="25324461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274342"/>
            <a:ext cx="9332148" cy="658365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srgbClr val="FFFFFF"/>
              </a:solidFill>
              <a:latin typeface="Corbel" panose="020B0503020204020204"/>
              <a:sym typeface="Arial"/>
            </a:endParaRPr>
          </a:p>
        </p:txBody>
      </p:sp>
      <p:cxnSp>
        <p:nvCxnSpPr>
          <p:cNvPr id="9" name="Straight Connector 8"/>
          <p:cNvCxnSpPr/>
          <p:nvPr/>
        </p:nvCxnSpPr>
        <p:spPr>
          <a:xfrm>
            <a:off x="2361259" y="1994369"/>
            <a:ext cx="7469482" cy="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4" name="Zástupný objekt pre číslo snímky 3">
            <a:extLst>
              <a:ext uri="{FF2B5EF4-FFF2-40B4-BE49-F238E27FC236}">
                <a16:creationId xmlns:a16="http://schemas.microsoft.com/office/drawing/2014/main" id="{3093593D-7BA7-4274-9A2E-EEB651F89E20}"/>
              </a:ext>
            </a:extLst>
          </p:cNvPr>
          <p:cNvSpPr>
            <a:spLocks noGrp="1"/>
          </p:cNvSpPr>
          <p:nvPr>
            <p:ph type="sldNum" sz="quarter" idx="12"/>
          </p:nvPr>
        </p:nvSpPr>
        <p:spPr/>
        <p:txBody>
          <a:bodyPr/>
          <a:lstStyle/>
          <a:p>
            <a:pPr defTabSz="457200">
              <a:defRPr/>
            </a:pPr>
            <a:fld id="{1C9F94DC-E5FE-4E1C-8BC7-23BD853AC038}" type="slidenum">
              <a:rPr lang="cs-CZ">
                <a:solidFill>
                  <a:srgbClr val="000000"/>
                </a:solidFill>
                <a:latin typeface="Corbel" panose="020B0503020204020204"/>
                <a:cs typeface="Arial"/>
                <a:sym typeface="Arial"/>
              </a:rPr>
              <a:pPr defTabSz="457200">
                <a:defRPr/>
              </a:pPr>
              <a:t>47</a:t>
            </a:fld>
            <a:endParaRPr lang="cs-CZ" dirty="0">
              <a:solidFill>
                <a:srgbClr val="000000"/>
              </a:solidFill>
              <a:latin typeface="Corbel" panose="020B0503020204020204"/>
              <a:cs typeface="Arial"/>
              <a:sym typeface="Arial"/>
            </a:endParaRPr>
          </a:p>
        </p:txBody>
      </p:sp>
      <p:pic>
        <p:nvPicPr>
          <p:cNvPr id="2" name="Picture 1" descr="elering_EU-Sys Flex_A1_estfe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56" y="529205"/>
            <a:ext cx="7048444" cy="6165224"/>
          </a:xfrm>
          <a:prstGeom prst="rect">
            <a:avLst/>
          </a:prstGeom>
        </p:spPr>
      </p:pic>
      <p:sp>
        <p:nvSpPr>
          <p:cNvPr id="8" name="Title 2"/>
          <p:cNvSpPr txBox="1">
            <a:spLocks/>
          </p:cNvSpPr>
          <p:nvPr/>
        </p:nvSpPr>
        <p:spPr>
          <a:xfrm>
            <a:off x="1986139" y="767714"/>
            <a:ext cx="2896306" cy="1356360"/>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4000" kern="1200">
                <a:solidFill>
                  <a:schemeClr val="tx1"/>
                </a:solidFill>
                <a:latin typeface="+mj-lt"/>
                <a:ea typeface="+mj-ea"/>
                <a:cs typeface="+mj-cs"/>
              </a:defRPr>
            </a:lvl1pPr>
          </a:lstStyle>
          <a:p>
            <a:pPr>
              <a:defRPr/>
            </a:pPr>
            <a:r>
              <a:rPr lang="en-US" sz="2600" dirty="0" err="1">
                <a:solidFill>
                  <a:srgbClr val="000000"/>
                </a:solidFill>
                <a:latin typeface="Corbel" panose="020B0503020204020204"/>
                <a:sym typeface="Arial"/>
              </a:rPr>
              <a:t>Estfeed</a:t>
            </a:r>
            <a:r>
              <a:rPr lang="en-US" sz="2600" dirty="0">
                <a:solidFill>
                  <a:srgbClr val="000000"/>
                </a:solidFill>
                <a:latin typeface="Corbel" panose="020B0503020204020204"/>
                <a:sym typeface="Arial"/>
              </a:rPr>
              <a:t> plat</a:t>
            </a:r>
            <a:r>
              <a:rPr lang="et-EE" sz="2600" dirty="0">
                <a:solidFill>
                  <a:srgbClr val="000000"/>
                </a:solidFill>
                <a:latin typeface="Corbel" panose="020B0503020204020204"/>
                <a:sym typeface="Arial"/>
              </a:rPr>
              <a:t>vorm</a:t>
            </a:r>
            <a:r>
              <a:rPr lang="en-US" sz="2600" dirty="0">
                <a:solidFill>
                  <a:srgbClr val="000000"/>
                </a:solidFill>
                <a:latin typeface="Corbel" panose="020B0503020204020204"/>
                <a:sym typeface="Arial"/>
              </a:rPr>
              <a:t> </a:t>
            </a:r>
            <a:r>
              <a:rPr lang="et-EE" sz="2600" dirty="0">
                <a:solidFill>
                  <a:srgbClr val="000000"/>
                </a:solidFill>
                <a:latin typeface="Corbel" panose="020B0503020204020204"/>
                <a:sym typeface="Arial"/>
              </a:rPr>
              <a:t>kui turvalise andmevahetuse nurgakivi</a:t>
            </a:r>
            <a:endParaRPr lang="en-US" sz="2600" dirty="0">
              <a:solidFill>
                <a:srgbClr val="000000"/>
              </a:solidFill>
              <a:latin typeface="Corbel" panose="020B0503020204020204"/>
              <a:sym typeface="Arial"/>
            </a:endParaRPr>
          </a:p>
        </p:txBody>
      </p:sp>
    </p:spTree>
    <p:extLst>
      <p:ext uri="{BB962C8B-B14F-4D97-AF65-F5344CB8AC3E}">
        <p14:creationId xmlns:p14="http://schemas.microsoft.com/office/powerpoint/2010/main" val="29657939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buClr>
                <a:srgbClr val="000000"/>
              </a:buClr>
            </a:pPr>
            <a:fld id="{1C9F94DC-E5FE-4E1C-8BC7-23BD853AC038}" type="slidenum">
              <a:rPr lang="cs-CZ" kern="0">
                <a:solidFill>
                  <a:srgbClr val="000000"/>
                </a:solidFill>
                <a:latin typeface="Arial"/>
                <a:cs typeface="Arial"/>
                <a:sym typeface="Arial"/>
              </a:rPr>
              <a:pPr>
                <a:buClr>
                  <a:srgbClr val="000000"/>
                </a:buClr>
              </a:pPr>
              <a:t>48</a:t>
            </a:fld>
            <a:endParaRPr lang="cs-CZ" kern="0" dirty="0">
              <a:solidFill>
                <a:srgbClr val="000000"/>
              </a:solidFill>
              <a:latin typeface="Arial"/>
              <a:cs typeface="Arial"/>
              <a:sym typeface="Arial"/>
            </a:endParaRPr>
          </a:p>
        </p:txBody>
      </p:sp>
      <p:pic>
        <p:nvPicPr>
          <p:cNvPr id="5" name="Picture 4"/>
          <p:cNvPicPr>
            <a:picLocks noChangeAspect="1"/>
          </p:cNvPicPr>
          <p:nvPr/>
        </p:nvPicPr>
        <p:blipFill>
          <a:blip r:embed="rId2"/>
          <a:stretch>
            <a:fillRect/>
          </a:stretch>
        </p:blipFill>
        <p:spPr>
          <a:xfrm>
            <a:off x="1492691" y="378824"/>
            <a:ext cx="9055911" cy="6346433"/>
          </a:xfrm>
          <a:prstGeom prst="rect">
            <a:avLst/>
          </a:prstGeom>
        </p:spPr>
      </p:pic>
    </p:spTree>
    <p:extLst>
      <p:ext uri="{BB962C8B-B14F-4D97-AF65-F5344CB8AC3E}">
        <p14:creationId xmlns:p14="http://schemas.microsoft.com/office/powerpoint/2010/main" val="19123163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a:xfrm>
            <a:off x="1524000" y="274342"/>
            <a:ext cx="9332148" cy="658365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srgbClr val="FFFFFF"/>
              </a:solidFill>
              <a:latin typeface="Corbel" panose="020B0503020204020204"/>
              <a:sym typeface="Arial"/>
            </a:endParaRPr>
          </a:p>
        </p:txBody>
      </p:sp>
      <p:cxnSp>
        <p:nvCxnSpPr>
          <p:cNvPr id="90" name="Straight Connector 89"/>
          <p:cNvCxnSpPr/>
          <p:nvPr/>
        </p:nvCxnSpPr>
        <p:spPr>
          <a:xfrm>
            <a:off x="2361259" y="1994369"/>
            <a:ext cx="7469482" cy="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pPr defTabSz="457200">
              <a:defRPr/>
            </a:pPr>
            <a:fld id="{1C9F94DC-E5FE-4E1C-8BC7-23BD853AC038}" type="slidenum">
              <a:rPr lang="cs-CZ">
                <a:solidFill>
                  <a:srgbClr val="000000"/>
                </a:solidFill>
                <a:latin typeface="Corbel" panose="020B0503020204020204"/>
                <a:cs typeface="Arial"/>
                <a:sym typeface="Arial"/>
              </a:rPr>
              <a:pPr defTabSz="457200">
                <a:defRPr/>
              </a:pPr>
              <a:t>49</a:t>
            </a:fld>
            <a:endParaRPr lang="cs-CZ" dirty="0">
              <a:solidFill>
                <a:srgbClr val="000000"/>
              </a:solidFill>
              <a:latin typeface="Corbel" panose="020B0503020204020204"/>
              <a:cs typeface="Arial"/>
              <a:sym typeface="Arial"/>
            </a:endParaRPr>
          </a:p>
        </p:txBody>
      </p:sp>
      <p:sp>
        <p:nvSpPr>
          <p:cNvPr id="92" name="Rectangle 91"/>
          <p:cNvSpPr/>
          <p:nvPr/>
        </p:nvSpPr>
        <p:spPr>
          <a:xfrm>
            <a:off x="1623676" y="176264"/>
            <a:ext cx="8907163" cy="461665"/>
          </a:xfrm>
          <a:prstGeom prst="rect">
            <a:avLst/>
          </a:prstGeom>
        </p:spPr>
        <p:txBody>
          <a:bodyPr wrap="square">
            <a:spAutoFit/>
          </a:bodyPr>
          <a:lstStyle/>
          <a:p>
            <a:pPr defTabSz="457200">
              <a:defRPr/>
            </a:pPr>
            <a:r>
              <a:rPr lang="et-EE" sz="2400" dirty="0">
                <a:solidFill>
                  <a:srgbClr val="000000"/>
                </a:solidFill>
                <a:latin typeface="Corbel" panose="020B0503020204020204"/>
                <a:cs typeface="Arial"/>
                <a:sym typeface="Arial"/>
              </a:rPr>
              <a:t>Üle 20 andmevahetuse kasutusloo erinevate äriprotsesside toetuseks</a:t>
            </a:r>
            <a:endParaRPr lang="en-US" sz="2400" dirty="0">
              <a:solidFill>
                <a:srgbClr val="000000"/>
              </a:solidFill>
              <a:latin typeface="Corbel" panose="020B0503020204020204"/>
              <a:cs typeface="Arial"/>
              <a:sym typeface="Arial"/>
            </a:endParaRPr>
          </a:p>
        </p:txBody>
      </p:sp>
      <p:pic>
        <p:nvPicPr>
          <p:cNvPr id="2" name="Picture 1" descr="elering_EU-Sys Flex_use cas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104" y="500338"/>
            <a:ext cx="8284227" cy="6357662"/>
          </a:xfrm>
          <a:prstGeom prst="rect">
            <a:avLst/>
          </a:prstGeom>
        </p:spPr>
      </p:pic>
    </p:spTree>
    <p:extLst>
      <p:ext uri="{BB962C8B-B14F-4D97-AF65-F5344CB8AC3E}">
        <p14:creationId xmlns:p14="http://schemas.microsoft.com/office/powerpoint/2010/main" val="2554412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dirty="0"/>
              <a:t>Puhta energia pakett </a:t>
            </a:r>
            <a:r>
              <a:rPr lang="et-EE" dirty="0" smtClean="0"/>
              <a:t>näeb ette 1:</a:t>
            </a:r>
            <a:endParaRPr lang="et-EE" dirty="0"/>
          </a:p>
        </p:txBody>
      </p:sp>
      <p:sp>
        <p:nvSpPr>
          <p:cNvPr id="3" name="Sisu kohatäide 2"/>
          <p:cNvSpPr>
            <a:spLocks noGrp="1"/>
          </p:cNvSpPr>
          <p:nvPr>
            <p:ph idx="1"/>
          </p:nvPr>
        </p:nvSpPr>
        <p:spPr>
          <a:xfrm>
            <a:off x="1611086" y="1692000"/>
            <a:ext cx="8134277" cy="4572000"/>
          </a:xfrm>
        </p:spPr>
        <p:txBody>
          <a:bodyPr>
            <a:normAutofit/>
          </a:bodyPr>
          <a:lstStyle/>
          <a:p>
            <a:r>
              <a:rPr lang="et-EE" sz="2400" dirty="0"/>
              <a:t>Tarbimise juhtimine, sh </a:t>
            </a:r>
            <a:r>
              <a:rPr lang="et-EE" sz="2400" dirty="0" err="1"/>
              <a:t>agregaatorid</a:t>
            </a:r>
            <a:r>
              <a:rPr lang="et-EE" sz="2400" dirty="0"/>
              <a:t>, peavad olema lubatud kõigile turutasemetele (Direktiiv art. 17(1), regulatsioon art 6(1)..) </a:t>
            </a:r>
          </a:p>
          <a:p>
            <a:pPr lvl="1"/>
            <a:r>
              <a:rPr lang="et-EE" sz="2000" dirty="0">
                <a:solidFill>
                  <a:schemeClr val="accent6">
                    <a:lumMod val="50000"/>
                    <a:lumOff val="50000"/>
                  </a:schemeClr>
                </a:solidFill>
              </a:rPr>
              <a:t>Turumudel </a:t>
            </a:r>
            <a:r>
              <a:rPr lang="et-EE" sz="2000" dirty="0"/>
              <a:t>(võib võtta arvesse kompensatsiooni, aga ainult mahus mis ei tekita turubarjääri ja võtab seejuures arvesse ka turule loodud tulu)</a:t>
            </a:r>
          </a:p>
          <a:p>
            <a:pPr lvl="1"/>
            <a:r>
              <a:rPr lang="et-EE" sz="2000" dirty="0">
                <a:solidFill>
                  <a:schemeClr val="accent6">
                    <a:lumMod val="50000"/>
                    <a:lumOff val="50000"/>
                  </a:schemeClr>
                </a:solidFill>
              </a:rPr>
              <a:t>Selgituse metoodika / </a:t>
            </a:r>
            <a:r>
              <a:rPr lang="et-EE" sz="2000" dirty="0" err="1">
                <a:solidFill>
                  <a:schemeClr val="accent6">
                    <a:lumMod val="50000"/>
                    <a:lumOff val="50000"/>
                  </a:schemeClr>
                </a:solidFill>
              </a:rPr>
              <a:t>baseline</a:t>
            </a:r>
            <a:r>
              <a:rPr lang="et-EE" sz="2000" dirty="0">
                <a:solidFill>
                  <a:schemeClr val="accent6">
                    <a:lumMod val="50000"/>
                    <a:lumOff val="50000"/>
                  </a:schemeClr>
                </a:solidFill>
              </a:rPr>
              <a:t> </a:t>
            </a:r>
          </a:p>
          <a:p>
            <a:pPr lvl="1"/>
            <a:r>
              <a:rPr lang="et-EE" sz="2000" dirty="0">
                <a:solidFill>
                  <a:schemeClr val="accent6">
                    <a:lumMod val="50000"/>
                    <a:lumOff val="50000"/>
                  </a:schemeClr>
                </a:solidFill>
              </a:rPr>
              <a:t>Andmevahetus turuosaliste vahel ja                                               tarbijate ligipääs oma andmetele </a:t>
            </a:r>
            <a:r>
              <a:rPr lang="et-EE" sz="2000" dirty="0" smtClean="0">
                <a:solidFill>
                  <a:schemeClr val="accent6">
                    <a:lumMod val="50000"/>
                    <a:lumOff val="50000"/>
                  </a:schemeClr>
                </a:solidFill>
              </a:rPr>
              <a:t>(</a:t>
            </a:r>
            <a:r>
              <a:rPr lang="et-EE" sz="2000" dirty="0">
                <a:solidFill>
                  <a:schemeClr val="accent6">
                    <a:lumMod val="50000"/>
                    <a:lumOff val="50000"/>
                  </a:schemeClr>
                </a:solidFill>
              </a:rPr>
              <a:t>artikkel 13)</a:t>
            </a:r>
          </a:p>
          <a:p>
            <a:pPr lvl="1"/>
            <a:r>
              <a:rPr lang="et-EE" sz="2000" dirty="0">
                <a:solidFill>
                  <a:schemeClr val="accent6">
                    <a:lumMod val="50000"/>
                    <a:lumOff val="50000"/>
                  </a:schemeClr>
                </a:solidFill>
              </a:rPr>
              <a:t>Sujuv ja lihtne agregaatori vahetus tarbijatele</a:t>
            </a:r>
          </a:p>
          <a:p>
            <a:endParaRPr lang="et-EE" dirty="0"/>
          </a:p>
        </p:txBody>
      </p:sp>
      <p:sp>
        <p:nvSpPr>
          <p:cNvPr id="4" name="Ovaal 3"/>
          <p:cNvSpPr/>
          <p:nvPr/>
        </p:nvSpPr>
        <p:spPr>
          <a:xfrm>
            <a:off x="2570206" y="5486400"/>
            <a:ext cx="7455243" cy="1005016"/>
          </a:xfrm>
          <a:prstGeom prst="ellipse">
            <a:avLst/>
          </a:prstGeom>
          <a:solidFill>
            <a:schemeClr val="accent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Roboto Condensed"/>
              <a:ea typeface="+mn-ea"/>
              <a:cs typeface="+mn-cs"/>
            </a:endParaRPr>
          </a:p>
        </p:txBody>
      </p:sp>
      <p:sp>
        <p:nvSpPr>
          <p:cNvPr id="5" name="TextBox 4"/>
          <p:cNvSpPr txBox="1"/>
          <p:nvPr/>
        </p:nvSpPr>
        <p:spPr>
          <a:xfrm>
            <a:off x="3262185" y="5675870"/>
            <a:ext cx="621956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a:ln>
                  <a:noFill/>
                </a:ln>
                <a:solidFill>
                  <a:srgbClr val="FFFFFF"/>
                </a:solidFill>
                <a:effectLst/>
                <a:uLnTx/>
                <a:uFillTx/>
                <a:latin typeface="Roboto Condensed"/>
                <a:ea typeface="+mn-ea"/>
                <a:cs typeface="+mn-cs"/>
              </a:rPr>
              <a:t>Eestis puudub regulatsioon päev-ette ja päevasisese turu osas, bilansiturul osalemine võimaldatud, kuid puudustega.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dirty="0">
              <a:ln>
                <a:noFill/>
              </a:ln>
              <a:solidFill>
                <a:srgbClr val="FFFFFF"/>
              </a:solidFill>
              <a:effectLst/>
              <a:uLnTx/>
              <a:uFillTx/>
              <a:latin typeface="Roboto Condensed"/>
              <a:ea typeface="+mn-ea"/>
              <a:cs typeface="+mn-cs"/>
            </a:endParaRPr>
          </a:p>
        </p:txBody>
      </p:sp>
      <p:sp>
        <p:nvSpPr>
          <p:cNvPr id="6" name="Paremnool 5"/>
          <p:cNvSpPr/>
          <p:nvPr/>
        </p:nvSpPr>
        <p:spPr>
          <a:xfrm>
            <a:off x="7971365" y="4189557"/>
            <a:ext cx="716692" cy="642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Roboto Condensed"/>
              <a:ea typeface="+mn-ea"/>
              <a:cs typeface="+mn-cs"/>
            </a:endParaRPr>
          </a:p>
        </p:txBody>
      </p:sp>
      <p:sp>
        <p:nvSpPr>
          <p:cNvPr id="7" name="Paremlooksulg 6"/>
          <p:cNvSpPr/>
          <p:nvPr/>
        </p:nvSpPr>
        <p:spPr>
          <a:xfrm>
            <a:off x="7537622" y="3847071"/>
            <a:ext cx="137012" cy="13275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000000"/>
              </a:solidFill>
              <a:effectLst/>
              <a:uLnTx/>
              <a:uFillTx/>
              <a:latin typeface="Roboto Condensed"/>
              <a:ea typeface="+mn-ea"/>
              <a:cs typeface="+mn-cs"/>
            </a:endParaRPr>
          </a:p>
        </p:txBody>
      </p:sp>
      <p:sp>
        <p:nvSpPr>
          <p:cNvPr id="8" name="Ovaal 7"/>
          <p:cNvSpPr/>
          <p:nvPr/>
        </p:nvSpPr>
        <p:spPr>
          <a:xfrm>
            <a:off x="8765059" y="3921212"/>
            <a:ext cx="1672786" cy="15651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Roboto Condensed"/>
              <a:ea typeface="+mn-ea"/>
              <a:cs typeface="+mn-cs"/>
            </a:endParaRPr>
          </a:p>
        </p:txBody>
      </p:sp>
      <p:sp>
        <p:nvSpPr>
          <p:cNvPr id="9" name="TextBox 8"/>
          <p:cNvSpPr txBox="1"/>
          <p:nvPr/>
        </p:nvSpPr>
        <p:spPr>
          <a:xfrm>
            <a:off x="8990512" y="4145312"/>
            <a:ext cx="1347806"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0000"/>
                </a:solidFill>
                <a:effectLst/>
                <a:uLnTx/>
                <a:uFillTx/>
                <a:latin typeface="Roboto Condensed"/>
                <a:ea typeface="+mn-ea"/>
                <a:cs typeface="+mn-cs"/>
              </a:rPr>
              <a:t>Andmelao arendused, paindlikkuse register, vms</a:t>
            </a:r>
          </a:p>
        </p:txBody>
      </p:sp>
    </p:spTree>
    <p:extLst>
      <p:ext uri="{BB962C8B-B14F-4D97-AF65-F5344CB8AC3E}">
        <p14:creationId xmlns:p14="http://schemas.microsoft.com/office/powerpoint/2010/main" val="17867521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49F36-8AE8-4179-B578-929D4105C351}"/>
              </a:ext>
            </a:extLst>
          </p:cNvPr>
          <p:cNvSpPr>
            <a:spLocks noGrp="1"/>
          </p:cNvSpPr>
          <p:nvPr>
            <p:ph type="title"/>
          </p:nvPr>
        </p:nvSpPr>
        <p:spPr/>
        <p:txBody>
          <a:bodyPr>
            <a:normAutofit/>
          </a:bodyPr>
          <a:lstStyle/>
          <a:p>
            <a:r>
              <a:rPr lang="et-EE" dirty="0" smtClean="0"/>
              <a:t>Paindlikkusplatvormi üldine arhitektuur</a:t>
            </a:r>
            <a:endParaRPr lang="en-US" dirty="0"/>
          </a:p>
        </p:txBody>
      </p:sp>
      <p:sp>
        <p:nvSpPr>
          <p:cNvPr id="18" name="Rectangle : coins arrondis 17">
            <a:extLst>
              <a:ext uri="{FF2B5EF4-FFF2-40B4-BE49-F238E27FC236}">
                <a16:creationId xmlns:a16="http://schemas.microsoft.com/office/drawing/2014/main" id="{AB86D626-DAF0-4140-ABB5-8B2A67D7AB8A}"/>
              </a:ext>
            </a:extLst>
          </p:cNvPr>
          <p:cNvSpPr/>
          <p:nvPr/>
        </p:nvSpPr>
        <p:spPr>
          <a:xfrm>
            <a:off x="5918493" y="2531308"/>
            <a:ext cx="4306162" cy="24009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200">
              <a:defRPr/>
            </a:pPr>
            <a:endParaRPr lang="en-US" sz="1350">
              <a:solidFill>
                <a:srgbClr val="000000"/>
              </a:solidFill>
              <a:latin typeface="Corbel" panose="020B0503020204020204"/>
              <a:sym typeface="Arial"/>
            </a:endParaRPr>
          </a:p>
        </p:txBody>
      </p:sp>
      <p:pic>
        <p:nvPicPr>
          <p:cNvPr id="7" name="Image 6">
            <a:extLst>
              <a:ext uri="{FF2B5EF4-FFF2-40B4-BE49-F238E27FC236}">
                <a16:creationId xmlns:a16="http://schemas.microsoft.com/office/drawing/2014/main" id="{B6474CDF-363A-412C-AF8E-62830BA39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8406" y="2820923"/>
            <a:ext cx="585218" cy="585218"/>
          </a:xfrm>
          <a:prstGeom prst="rect">
            <a:avLst/>
          </a:prstGeom>
        </p:spPr>
      </p:pic>
      <p:pic>
        <p:nvPicPr>
          <p:cNvPr id="9" name="Image 8">
            <a:extLst>
              <a:ext uri="{FF2B5EF4-FFF2-40B4-BE49-F238E27FC236}">
                <a16:creationId xmlns:a16="http://schemas.microsoft.com/office/drawing/2014/main" id="{FBDA9DA3-65CF-47F3-923F-4B6A8B7FF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301" y="2817665"/>
            <a:ext cx="585218" cy="585218"/>
          </a:xfrm>
          <a:prstGeom prst="rect">
            <a:avLst/>
          </a:prstGeom>
        </p:spPr>
      </p:pic>
      <p:cxnSp>
        <p:nvCxnSpPr>
          <p:cNvPr id="17" name="Connecteur droit avec flèche 16">
            <a:extLst>
              <a:ext uri="{FF2B5EF4-FFF2-40B4-BE49-F238E27FC236}">
                <a16:creationId xmlns:a16="http://schemas.microsoft.com/office/drawing/2014/main" id="{0ACCB75E-EAF5-412B-9FC2-79011367CF7E}"/>
              </a:ext>
            </a:extLst>
          </p:cNvPr>
          <p:cNvCxnSpPr>
            <a:cxnSpLocks/>
          </p:cNvCxnSpPr>
          <p:nvPr/>
        </p:nvCxnSpPr>
        <p:spPr>
          <a:xfrm>
            <a:off x="7511519" y="3106146"/>
            <a:ext cx="805190" cy="349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 coins arrondis 7">
            <a:extLst>
              <a:ext uri="{FF2B5EF4-FFF2-40B4-BE49-F238E27FC236}">
                <a16:creationId xmlns:a16="http://schemas.microsoft.com/office/drawing/2014/main" id="{9EA38F9C-E5A9-4FF9-BAE3-32DA3B1CD4DC}"/>
              </a:ext>
            </a:extLst>
          </p:cNvPr>
          <p:cNvSpPr/>
          <p:nvPr/>
        </p:nvSpPr>
        <p:spPr>
          <a:xfrm>
            <a:off x="6055544" y="3564651"/>
            <a:ext cx="1212359" cy="10073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fr-FR" sz="1200" b="1" dirty="0">
                <a:solidFill>
                  <a:srgbClr val="FFFFFF"/>
                </a:solidFill>
                <a:latin typeface="Corbel" panose="020B0503020204020204"/>
                <a:sym typeface="Arial"/>
              </a:rPr>
              <a:t>Data </a:t>
            </a:r>
            <a:r>
              <a:rPr lang="en-US" sz="1200" b="1" dirty="0">
                <a:solidFill>
                  <a:srgbClr val="FFFFFF"/>
                </a:solidFill>
                <a:latin typeface="Corbel" panose="020B0503020204020204"/>
                <a:sym typeface="Arial"/>
              </a:rPr>
              <a:t>reception</a:t>
            </a:r>
          </a:p>
        </p:txBody>
      </p:sp>
      <p:sp>
        <p:nvSpPr>
          <p:cNvPr id="20" name="Rectangle : coins arrondis 19">
            <a:extLst>
              <a:ext uri="{FF2B5EF4-FFF2-40B4-BE49-F238E27FC236}">
                <a16:creationId xmlns:a16="http://schemas.microsoft.com/office/drawing/2014/main" id="{0F1315C6-C125-45C5-9FF7-B443A48FDB9A}"/>
              </a:ext>
            </a:extLst>
          </p:cNvPr>
          <p:cNvSpPr/>
          <p:nvPr/>
        </p:nvSpPr>
        <p:spPr>
          <a:xfrm>
            <a:off x="7421989" y="3564649"/>
            <a:ext cx="1245824" cy="100735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fr-FR" sz="1200" b="1" dirty="0">
                <a:solidFill>
                  <a:srgbClr val="FFFFFF"/>
                </a:solidFill>
                <a:latin typeface="Corbel" panose="020B0503020204020204"/>
                <a:sym typeface="Arial"/>
              </a:rPr>
              <a:t>Data </a:t>
            </a:r>
            <a:r>
              <a:rPr lang="en-US" sz="1200" b="1" dirty="0">
                <a:solidFill>
                  <a:srgbClr val="FFFFFF"/>
                </a:solidFill>
                <a:latin typeface="Corbel" panose="020B0503020204020204"/>
                <a:sym typeface="Arial"/>
              </a:rPr>
              <a:t>processing</a:t>
            </a:r>
            <a:r>
              <a:rPr lang="fr-FR" sz="1200" b="1" dirty="0">
                <a:solidFill>
                  <a:srgbClr val="FFFFFF"/>
                </a:solidFill>
                <a:latin typeface="Corbel" panose="020B0503020204020204"/>
                <a:sym typeface="Arial"/>
              </a:rPr>
              <a:t> (business </a:t>
            </a:r>
            <a:r>
              <a:rPr lang="fr-FR" sz="1200" b="1" dirty="0" err="1">
                <a:solidFill>
                  <a:srgbClr val="FFFFFF"/>
                </a:solidFill>
                <a:latin typeface="Corbel" panose="020B0503020204020204"/>
                <a:sym typeface="Arial"/>
              </a:rPr>
              <a:t>object</a:t>
            </a:r>
            <a:r>
              <a:rPr lang="fr-FR" sz="1200" b="1" dirty="0">
                <a:solidFill>
                  <a:srgbClr val="FFFFFF"/>
                </a:solidFill>
                <a:latin typeface="Corbel" panose="020B0503020204020204"/>
                <a:sym typeface="Arial"/>
              </a:rPr>
              <a:t> extraction)</a:t>
            </a:r>
            <a:endParaRPr lang="en-US" sz="1200" b="1" dirty="0">
              <a:solidFill>
                <a:srgbClr val="FFFFFF"/>
              </a:solidFill>
              <a:latin typeface="Corbel" panose="020B0503020204020204"/>
              <a:sym typeface="Arial"/>
            </a:endParaRPr>
          </a:p>
        </p:txBody>
      </p:sp>
      <p:sp>
        <p:nvSpPr>
          <p:cNvPr id="21" name="Rectangle : coins arrondis 20">
            <a:extLst>
              <a:ext uri="{FF2B5EF4-FFF2-40B4-BE49-F238E27FC236}">
                <a16:creationId xmlns:a16="http://schemas.microsoft.com/office/drawing/2014/main" id="{EC4C32A5-09A3-4646-85DF-09578994EBEE}"/>
              </a:ext>
            </a:extLst>
          </p:cNvPr>
          <p:cNvSpPr/>
          <p:nvPr/>
        </p:nvSpPr>
        <p:spPr>
          <a:xfrm>
            <a:off x="8821901" y="3564651"/>
            <a:ext cx="1248669" cy="100734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fr-FR" sz="1200" b="1" dirty="0" err="1">
                <a:solidFill>
                  <a:srgbClr val="FFFFFF"/>
                </a:solidFill>
                <a:latin typeface="Corbel" panose="020B0503020204020204"/>
                <a:sym typeface="Arial"/>
              </a:rPr>
              <a:t>Recording</a:t>
            </a:r>
            <a:r>
              <a:rPr lang="fr-FR" sz="1200" b="1" dirty="0">
                <a:solidFill>
                  <a:srgbClr val="FFFFFF"/>
                </a:solidFill>
                <a:latin typeface="Corbel" panose="020B0503020204020204"/>
                <a:sym typeface="Arial"/>
              </a:rPr>
              <a:t> in </a:t>
            </a:r>
            <a:r>
              <a:rPr lang="fr-FR" sz="1200" b="1" dirty="0" err="1">
                <a:solidFill>
                  <a:srgbClr val="FFFFFF"/>
                </a:solidFill>
                <a:latin typeface="Corbel" panose="020B0503020204020204"/>
                <a:sym typeface="Arial"/>
              </a:rPr>
              <a:t>database</a:t>
            </a:r>
            <a:endParaRPr lang="en-US" sz="1200" b="1" dirty="0">
              <a:solidFill>
                <a:srgbClr val="FFFFFF"/>
              </a:solidFill>
              <a:latin typeface="Corbel" panose="020B0503020204020204"/>
              <a:sym typeface="Arial"/>
            </a:endParaRPr>
          </a:p>
        </p:txBody>
      </p:sp>
      <p:sp>
        <p:nvSpPr>
          <p:cNvPr id="23" name="Rectangle : coins arrondis 22">
            <a:extLst>
              <a:ext uri="{FF2B5EF4-FFF2-40B4-BE49-F238E27FC236}">
                <a16:creationId xmlns:a16="http://schemas.microsoft.com/office/drawing/2014/main" id="{FE2E1785-D541-4CC8-971D-CA02B95408C5}"/>
              </a:ext>
            </a:extLst>
          </p:cNvPr>
          <p:cNvSpPr/>
          <p:nvPr/>
        </p:nvSpPr>
        <p:spPr>
          <a:xfrm>
            <a:off x="5918493" y="5127143"/>
            <a:ext cx="4306162" cy="5048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a:defRPr/>
            </a:pPr>
            <a:r>
              <a:rPr lang="fr-FR" b="1" dirty="0" err="1">
                <a:solidFill>
                  <a:srgbClr val="000000"/>
                </a:solidFill>
                <a:latin typeface="Corbel" panose="020B0503020204020204"/>
                <a:sym typeface="Arial"/>
              </a:rPr>
              <a:t>Flexibility</a:t>
            </a:r>
            <a:r>
              <a:rPr lang="fr-FR" b="1" dirty="0">
                <a:solidFill>
                  <a:srgbClr val="000000"/>
                </a:solidFill>
                <a:latin typeface="Corbel" panose="020B0503020204020204"/>
                <a:sym typeface="Arial"/>
              </a:rPr>
              <a:t> platform</a:t>
            </a:r>
            <a:endParaRPr lang="en-US" b="1" dirty="0">
              <a:solidFill>
                <a:srgbClr val="000000"/>
              </a:solidFill>
              <a:latin typeface="Corbel" panose="020B0503020204020204"/>
              <a:sym typeface="Arial"/>
            </a:endParaRPr>
          </a:p>
        </p:txBody>
      </p:sp>
      <p:pic>
        <p:nvPicPr>
          <p:cNvPr id="37" name="Image 36">
            <a:extLst>
              <a:ext uri="{FF2B5EF4-FFF2-40B4-BE49-F238E27FC236}">
                <a16:creationId xmlns:a16="http://schemas.microsoft.com/office/drawing/2014/main" id="{2E402B25-2457-4FA8-A88F-A791A99F6D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7330" y="2802022"/>
            <a:ext cx="230426" cy="2304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7" name="Image 46">
            <a:extLst>
              <a:ext uri="{FF2B5EF4-FFF2-40B4-BE49-F238E27FC236}">
                <a16:creationId xmlns:a16="http://schemas.microsoft.com/office/drawing/2014/main" id="{C3FEA04F-C55E-4183-B732-0A9D37A7233F}"/>
              </a:ext>
            </a:extLst>
          </p:cNvPr>
          <p:cNvPicPr>
            <a:picLocks noChangeAspect="1"/>
          </p:cNvPicPr>
          <p:nvPr/>
        </p:nvPicPr>
        <p:blipFill>
          <a:blip r:embed="rId6"/>
          <a:stretch>
            <a:fillRect/>
          </a:stretch>
        </p:blipFill>
        <p:spPr>
          <a:xfrm>
            <a:off x="1747718" y="2531307"/>
            <a:ext cx="3874964" cy="3121348"/>
          </a:xfrm>
          <a:prstGeom prst="rect">
            <a:avLst/>
          </a:prstGeom>
        </p:spPr>
      </p:pic>
      <p:pic>
        <p:nvPicPr>
          <p:cNvPr id="14" name="Image 7">
            <a:hlinkClick r:id="" action="ppaction://noaction"/>
            <a:extLst>
              <a:ext uri="{FF2B5EF4-FFF2-40B4-BE49-F238E27FC236}">
                <a16:creationId xmlns:a16="http://schemas.microsoft.com/office/drawing/2014/main" id="{4DE8F800-4630-471C-8EE8-0A47CA1883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0070570" y="6414025"/>
            <a:ext cx="284164" cy="284164"/>
          </a:xfrm>
          <a:prstGeom prst="rect">
            <a:avLst/>
          </a:prstGeom>
        </p:spPr>
      </p:pic>
    </p:spTree>
    <p:extLst>
      <p:ext uri="{BB962C8B-B14F-4D97-AF65-F5344CB8AC3E}">
        <p14:creationId xmlns:p14="http://schemas.microsoft.com/office/powerpoint/2010/main" val="20596942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2CF942-0DB1-4A3E-A34F-7B9A109CB9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8809836-CF9B-4DAA-AEBC-E16F1F1418D1}"/>
              </a:ext>
            </a:extLst>
          </p:cNvPr>
          <p:cNvSpPr>
            <a:spLocks noGrp="1"/>
          </p:cNvSpPr>
          <p:nvPr>
            <p:ph type="sldNum" sz="quarter" idx="12"/>
          </p:nvPr>
        </p:nvSpPr>
        <p:spPr/>
        <p:txBody>
          <a:bodyPr/>
          <a:lstStyle/>
          <a:p>
            <a:pPr>
              <a:buClr>
                <a:srgbClr val="000000"/>
              </a:buClr>
            </a:pPr>
            <a:fld id="{1C9F94DC-E5FE-4E1C-8BC7-23BD853AC038}" type="slidenum">
              <a:rPr lang="cs-CZ" kern="0">
                <a:solidFill>
                  <a:srgbClr val="000000"/>
                </a:solidFill>
                <a:latin typeface="Arial"/>
                <a:cs typeface="Arial"/>
                <a:sym typeface="Arial"/>
              </a:rPr>
              <a:pPr>
                <a:buClr>
                  <a:srgbClr val="000000"/>
                </a:buClr>
              </a:pPr>
              <a:t>51</a:t>
            </a:fld>
            <a:endParaRPr lang="cs-CZ" kern="0" dirty="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4B10FB6C-EF31-4B2F-920A-918B5A467B64}"/>
              </a:ext>
            </a:extLst>
          </p:cNvPr>
          <p:cNvPicPr>
            <a:picLocks noChangeAspect="1"/>
          </p:cNvPicPr>
          <p:nvPr/>
        </p:nvPicPr>
        <p:blipFill>
          <a:blip r:embed="rId2"/>
          <a:stretch>
            <a:fillRect/>
          </a:stretch>
        </p:blipFill>
        <p:spPr>
          <a:xfrm>
            <a:off x="1579968" y="75533"/>
            <a:ext cx="7570756" cy="4448721"/>
          </a:xfrm>
          <a:prstGeom prst="rect">
            <a:avLst/>
          </a:prstGeom>
        </p:spPr>
      </p:pic>
      <p:grpSp>
        <p:nvGrpSpPr>
          <p:cNvPr id="8" name="Skupina 11">
            <a:extLst>
              <a:ext uri="{FF2B5EF4-FFF2-40B4-BE49-F238E27FC236}">
                <a16:creationId xmlns:a16="http://schemas.microsoft.com/office/drawing/2014/main" id="{B1F4406A-F95F-49BC-9658-D77A6034A55E}"/>
              </a:ext>
            </a:extLst>
          </p:cNvPr>
          <p:cNvGrpSpPr/>
          <p:nvPr/>
        </p:nvGrpSpPr>
        <p:grpSpPr>
          <a:xfrm>
            <a:off x="2381247" y="6179521"/>
            <a:ext cx="3554434" cy="507831"/>
            <a:chOff x="4215696" y="5352102"/>
            <a:chExt cx="4901410" cy="700276"/>
          </a:xfrm>
        </p:grpSpPr>
        <p:pic>
          <p:nvPicPr>
            <p:cNvPr id="9" name="Obrázek 8">
              <a:extLst>
                <a:ext uri="{FF2B5EF4-FFF2-40B4-BE49-F238E27FC236}">
                  <a16:creationId xmlns:a16="http://schemas.microsoft.com/office/drawing/2014/main" id="{A4246106-C957-4254-8926-E7DAD4BB2488}"/>
                </a:ext>
              </a:extLst>
            </p:cNvPr>
            <p:cNvPicPr>
              <a:picLocks noChangeAspect="1"/>
            </p:cNvPicPr>
            <p:nvPr/>
          </p:nvPicPr>
          <p:blipFill>
            <a:blip r:embed="rId3"/>
            <a:stretch>
              <a:fillRect/>
            </a:stretch>
          </p:blipFill>
          <p:spPr>
            <a:xfrm>
              <a:off x="4215696" y="5364517"/>
              <a:ext cx="917876" cy="621500"/>
            </a:xfrm>
            <a:prstGeom prst="rect">
              <a:avLst/>
            </a:prstGeom>
          </p:spPr>
        </p:pic>
        <p:sp>
          <p:nvSpPr>
            <p:cNvPr id="10" name="TextovéPole 10">
              <a:extLst>
                <a:ext uri="{FF2B5EF4-FFF2-40B4-BE49-F238E27FC236}">
                  <a16:creationId xmlns:a16="http://schemas.microsoft.com/office/drawing/2014/main" id="{B8DF4DAE-5903-47B8-A7F9-9768E1F54113}"/>
                </a:ext>
              </a:extLst>
            </p:cNvPr>
            <p:cNvSpPr txBox="1"/>
            <p:nvPr/>
          </p:nvSpPr>
          <p:spPr>
            <a:xfrm>
              <a:off x="5133572" y="5352102"/>
              <a:ext cx="3983534" cy="700276"/>
            </a:xfrm>
            <a:prstGeom prst="rect">
              <a:avLst/>
            </a:prstGeom>
            <a:noFill/>
          </p:spPr>
          <p:txBody>
            <a:bodyPr wrap="square" rtlCol="0">
              <a:spAutoFit/>
            </a:bodyPr>
            <a:lstStyle/>
            <a:p>
              <a:pPr defTabSz="457200">
                <a:defRPr/>
              </a:pPr>
              <a:r>
                <a:rPr lang="en-US" sz="900" dirty="0">
                  <a:solidFill>
                    <a:srgbClr val="565349"/>
                  </a:solidFill>
                  <a:latin typeface="Corbel" panose="020B0503020204020204"/>
                  <a:cs typeface="Arial"/>
                  <a:sym typeface="Arial"/>
                </a:rPr>
                <a:t>This project has received funding from the European Union’s Horizon 2020 research and</a:t>
              </a:r>
              <a:r>
                <a:rPr lang="sk-SK" sz="900" dirty="0">
                  <a:solidFill>
                    <a:srgbClr val="565349"/>
                  </a:solidFill>
                  <a:latin typeface="Corbel" panose="020B0503020204020204"/>
                  <a:cs typeface="Arial"/>
                  <a:sym typeface="Arial"/>
                </a:rPr>
                <a:t> </a:t>
              </a:r>
              <a:r>
                <a:rPr lang="en-US" sz="900" dirty="0">
                  <a:solidFill>
                    <a:srgbClr val="565349"/>
                  </a:solidFill>
                  <a:latin typeface="Corbel" panose="020B0503020204020204"/>
                  <a:cs typeface="Arial"/>
                  <a:sym typeface="Arial"/>
                </a:rPr>
                <a:t>innovation program under grant agreement No 773505.</a:t>
              </a:r>
              <a:endParaRPr lang="sk-SK" sz="900" dirty="0">
                <a:solidFill>
                  <a:srgbClr val="565349"/>
                </a:solidFill>
                <a:latin typeface="Corbel" panose="020B0503020204020204"/>
                <a:cs typeface="Arial"/>
                <a:sym typeface="Arial"/>
              </a:endParaRPr>
            </a:p>
          </p:txBody>
        </p:sp>
      </p:grpSp>
      <p:pic>
        <p:nvPicPr>
          <p:cNvPr id="11" name="Obrázok 6">
            <a:extLst>
              <a:ext uri="{FF2B5EF4-FFF2-40B4-BE49-F238E27FC236}">
                <a16:creationId xmlns:a16="http://schemas.microsoft.com/office/drawing/2014/main" id="{56A254C0-01FC-4EF5-8075-8E4B840519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0150" y="2780884"/>
            <a:ext cx="2557850" cy="3227989"/>
          </a:xfrm>
          <a:prstGeom prst="rect">
            <a:avLst/>
          </a:prstGeom>
        </p:spPr>
      </p:pic>
    </p:spTree>
    <p:extLst>
      <p:ext uri="{BB962C8B-B14F-4D97-AF65-F5344CB8AC3E}">
        <p14:creationId xmlns:p14="http://schemas.microsoft.com/office/powerpoint/2010/main" val="1953764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dirty="0"/>
              <a:t>Puhta energia pakett näeb </a:t>
            </a:r>
            <a:r>
              <a:rPr lang="et-EE" dirty="0" smtClean="0"/>
              <a:t>ette 2:</a:t>
            </a:r>
            <a:endParaRPr lang="et-EE" dirty="0"/>
          </a:p>
        </p:txBody>
      </p:sp>
      <p:sp>
        <p:nvSpPr>
          <p:cNvPr id="3" name="Sisu kohatäide 2"/>
          <p:cNvSpPr>
            <a:spLocks noGrp="1"/>
          </p:cNvSpPr>
          <p:nvPr>
            <p:ph idx="1"/>
          </p:nvPr>
        </p:nvSpPr>
        <p:spPr/>
        <p:txBody>
          <a:bodyPr/>
          <a:lstStyle/>
          <a:p>
            <a:r>
              <a:rPr lang="et-EE" dirty="0"/>
              <a:t>Regulaator koostab tehnilised tingimused tarbimise juhtimise osalemiseks kõigil turutasemetel. (direktiiv art. 17(5)) </a:t>
            </a:r>
          </a:p>
          <a:p>
            <a:pPr lvl="1"/>
            <a:r>
              <a:rPr lang="et-EE" dirty="0">
                <a:solidFill>
                  <a:schemeClr val="accent6">
                    <a:lumMod val="50000"/>
                    <a:lumOff val="50000"/>
                  </a:schemeClr>
                </a:solidFill>
              </a:rPr>
              <a:t>Koostöö TSO ja </a:t>
            </a:r>
            <a:r>
              <a:rPr lang="et-EE" dirty="0" err="1">
                <a:solidFill>
                  <a:schemeClr val="accent6">
                    <a:lumMod val="50000"/>
                    <a:lumOff val="50000"/>
                  </a:schemeClr>
                </a:solidFill>
              </a:rPr>
              <a:t>DSOga</a:t>
            </a:r>
            <a:r>
              <a:rPr lang="et-EE" dirty="0">
                <a:solidFill>
                  <a:schemeClr val="accent6">
                    <a:lumMod val="50000"/>
                    <a:lumOff val="50000"/>
                  </a:schemeClr>
                </a:solidFill>
              </a:rPr>
              <a:t>, konsultatsioonid turuosalistega (bilansihaldurid, </a:t>
            </a:r>
            <a:r>
              <a:rPr lang="et-EE" dirty="0" err="1">
                <a:solidFill>
                  <a:schemeClr val="accent6">
                    <a:lumMod val="50000"/>
                    <a:lumOff val="50000"/>
                  </a:schemeClr>
                </a:solidFill>
              </a:rPr>
              <a:t>agregaatorid</a:t>
            </a:r>
            <a:r>
              <a:rPr lang="et-EE" dirty="0">
                <a:solidFill>
                  <a:schemeClr val="accent6">
                    <a:lumMod val="50000"/>
                    <a:lumOff val="50000"/>
                  </a:schemeClr>
                </a:solidFill>
              </a:rPr>
              <a:t> jne</a:t>
            </a:r>
            <a:r>
              <a:rPr lang="et-EE" dirty="0" smtClean="0">
                <a:solidFill>
                  <a:schemeClr val="accent6">
                    <a:lumMod val="50000"/>
                    <a:lumOff val="50000"/>
                  </a:schemeClr>
                </a:solidFill>
              </a:rPr>
              <a:t>)</a:t>
            </a:r>
          </a:p>
          <a:p>
            <a:pPr marL="198918" lvl="1" indent="0">
              <a:buNone/>
            </a:pPr>
            <a:endParaRPr lang="et-EE" dirty="0" smtClean="0"/>
          </a:p>
          <a:p>
            <a:endParaRPr lang="et-EE" dirty="0"/>
          </a:p>
        </p:txBody>
      </p:sp>
    </p:spTree>
    <p:extLst>
      <p:ext uri="{BB962C8B-B14F-4D97-AF65-F5344CB8AC3E}">
        <p14:creationId xmlns:p14="http://schemas.microsoft.com/office/powerpoint/2010/main" val="1962394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dirty="0"/>
              <a:t>Puhta energia pakett näeb  ette </a:t>
            </a:r>
            <a:r>
              <a:rPr lang="et-EE" dirty="0" smtClean="0"/>
              <a:t>3:</a:t>
            </a:r>
            <a:endParaRPr lang="et-EE" dirty="0"/>
          </a:p>
        </p:txBody>
      </p:sp>
      <p:sp>
        <p:nvSpPr>
          <p:cNvPr id="3" name="Sisu kohatäide 2"/>
          <p:cNvSpPr>
            <a:spLocks noGrp="1"/>
          </p:cNvSpPr>
          <p:nvPr>
            <p:ph idx="1"/>
          </p:nvPr>
        </p:nvSpPr>
        <p:spPr/>
        <p:txBody>
          <a:bodyPr>
            <a:normAutofit fontScale="92500" lnSpcReduction="20000"/>
          </a:bodyPr>
          <a:lstStyle/>
          <a:p>
            <a:r>
              <a:rPr lang="et-EE" dirty="0"/>
              <a:t>Luua regulatiivne raamistik mis annaks võrguoperaatoritele stiimuli kasutada </a:t>
            </a:r>
            <a:r>
              <a:rPr lang="et-EE" dirty="0" smtClean="0"/>
              <a:t>paindlikkusteenuseid </a:t>
            </a:r>
            <a:r>
              <a:rPr lang="et-EE" dirty="0"/>
              <a:t>võrguarenduses ja </a:t>
            </a:r>
            <a:r>
              <a:rPr lang="et-EE" dirty="0" smtClean="0"/>
              <a:t>juhtimises (artikkel 32)</a:t>
            </a:r>
            <a:endParaRPr lang="et-EE" dirty="0"/>
          </a:p>
          <a:p>
            <a:pPr lvl="1"/>
            <a:r>
              <a:rPr lang="et-EE" sz="2200" dirty="0">
                <a:solidFill>
                  <a:schemeClr val="accent6">
                    <a:lumMod val="50000"/>
                    <a:lumOff val="50000"/>
                  </a:schemeClr>
                </a:solidFill>
              </a:rPr>
              <a:t>Võrguarengukavad</a:t>
            </a:r>
          </a:p>
          <a:p>
            <a:pPr lvl="1"/>
            <a:r>
              <a:rPr lang="et-EE" sz="2200" dirty="0">
                <a:solidFill>
                  <a:schemeClr val="accent6">
                    <a:lumMod val="50000"/>
                    <a:lumOff val="50000"/>
                  </a:schemeClr>
                </a:solidFill>
              </a:rPr>
              <a:t>Paindlik liitumine</a:t>
            </a:r>
          </a:p>
          <a:p>
            <a:pPr lvl="1"/>
            <a:r>
              <a:rPr lang="et-EE" sz="2200" dirty="0">
                <a:solidFill>
                  <a:schemeClr val="accent6">
                    <a:lumMod val="50000"/>
                    <a:lumOff val="50000"/>
                  </a:schemeClr>
                </a:solidFill>
              </a:rPr>
              <a:t>Ülekoormustooted</a:t>
            </a:r>
          </a:p>
          <a:p>
            <a:r>
              <a:rPr lang="et-EE" dirty="0" err="1"/>
              <a:t>DSOd</a:t>
            </a:r>
            <a:r>
              <a:rPr lang="et-EE" dirty="0"/>
              <a:t> töötavad ülekoormustoodete spetsifikatsiooni välja koostöös </a:t>
            </a:r>
            <a:r>
              <a:rPr lang="et-EE" dirty="0" err="1"/>
              <a:t>TSOdega</a:t>
            </a:r>
            <a:r>
              <a:rPr lang="et-EE" dirty="0"/>
              <a:t> ja esitavad kinnitamiseks </a:t>
            </a:r>
            <a:r>
              <a:rPr lang="et-EE" dirty="0" smtClean="0"/>
              <a:t>regulaatorile (artikkel 32 (2))</a:t>
            </a:r>
            <a:endParaRPr lang="et-EE" dirty="0"/>
          </a:p>
          <a:p>
            <a:pPr lvl="1"/>
            <a:r>
              <a:rPr lang="et-EE" sz="2200" dirty="0">
                <a:solidFill>
                  <a:schemeClr val="accent6">
                    <a:lumMod val="50000"/>
                    <a:lumOff val="50000"/>
                  </a:schemeClr>
                </a:solidFill>
              </a:rPr>
              <a:t>Võimalikult ühtsed tooted ülekoormuste juhtimiseks ja bilansiturul kasutamiseks (eesmärk võimaldada sama paindlikust kasutada mitme tootena)</a:t>
            </a:r>
          </a:p>
          <a:p>
            <a:r>
              <a:rPr lang="et-EE" dirty="0" smtClean="0"/>
              <a:t>TSO ja DSO tihe koostöö paindlikkustoodete ja sellega seotud andmevahetuse osas                  </a:t>
            </a:r>
            <a:r>
              <a:rPr lang="et-EE" dirty="0" smtClean="0">
                <a:solidFill>
                  <a:schemeClr val="tx2">
                    <a:lumMod val="60000"/>
                    <a:lumOff val="40000"/>
                  </a:schemeClr>
                </a:solidFill>
              </a:rPr>
              <a:t>Paindlikkusplatvorm</a:t>
            </a:r>
            <a:endParaRPr lang="et-EE" dirty="0">
              <a:solidFill>
                <a:schemeClr val="tx2">
                  <a:lumMod val="60000"/>
                  <a:lumOff val="40000"/>
                </a:schemeClr>
              </a:solidFill>
            </a:endParaRPr>
          </a:p>
          <a:p>
            <a:endParaRPr lang="et-EE" dirty="0"/>
          </a:p>
        </p:txBody>
      </p:sp>
      <p:sp>
        <p:nvSpPr>
          <p:cNvPr id="4" name="Paremnool 3"/>
          <p:cNvSpPr/>
          <p:nvPr/>
        </p:nvSpPr>
        <p:spPr>
          <a:xfrm>
            <a:off x="4822331" y="5595510"/>
            <a:ext cx="774357" cy="156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Roboto Condensed"/>
              <a:ea typeface="+mn-ea"/>
              <a:cs typeface="+mn-cs"/>
            </a:endParaRPr>
          </a:p>
        </p:txBody>
      </p:sp>
    </p:spTree>
    <p:extLst>
      <p:ext uri="{BB962C8B-B14F-4D97-AF65-F5344CB8AC3E}">
        <p14:creationId xmlns:p14="http://schemas.microsoft.com/office/powerpoint/2010/main" val="516262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936731" y="258221"/>
            <a:ext cx="9421733" cy="1080000"/>
          </a:xfrm>
        </p:spPr>
        <p:txBody>
          <a:bodyPr>
            <a:normAutofit fontScale="90000"/>
          </a:bodyPr>
          <a:lstStyle/>
          <a:p>
            <a:r>
              <a:rPr lang="et-EE" dirty="0" smtClean="0"/>
              <a:t>Riikliku tururaamistiku ettevalmistus</a:t>
            </a:r>
            <a:endParaRPr lang="et-EE" dirty="0"/>
          </a:p>
        </p:txBody>
      </p:sp>
      <p:sp>
        <p:nvSpPr>
          <p:cNvPr id="3" name="Sisu kohatäide 2"/>
          <p:cNvSpPr>
            <a:spLocks noGrp="1"/>
          </p:cNvSpPr>
          <p:nvPr>
            <p:ph idx="1"/>
          </p:nvPr>
        </p:nvSpPr>
        <p:spPr/>
        <p:txBody>
          <a:bodyPr>
            <a:normAutofit/>
          </a:bodyPr>
          <a:lstStyle/>
          <a:p>
            <a:pPr algn="ctr"/>
            <a:r>
              <a:rPr lang="nb-NO" dirty="0"/>
              <a:t>Tarbimise juhtimise töögrupp (Konkurentsiamet, Elering, MKM -&gt; Elektrilevi (JV-d) -&gt; turuosalised)</a:t>
            </a:r>
          </a:p>
          <a:p>
            <a:endParaRPr lang="et-EE" dirty="0" smtClean="0"/>
          </a:p>
          <a:p>
            <a:pPr marL="0" indent="0">
              <a:buNone/>
            </a:pPr>
            <a:endParaRPr lang="et-EE" dirty="0" smtClean="0"/>
          </a:p>
          <a:p>
            <a:pPr algn="ctr">
              <a:buFont typeface="Arial" panose="020B0604020202020204" pitchFamily="34" charset="0"/>
              <a:buChar char="•"/>
            </a:pPr>
            <a:r>
              <a:rPr lang="et-EE" dirty="0" smtClean="0"/>
              <a:t>Regionaalse vaate ühtlustamine Baltikumis / Põhjamaades (turumudel, </a:t>
            </a:r>
            <a:r>
              <a:rPr lang="et-EE" dirty="0" err="1" smtClean="0"/>
              <a:t>baseline</a:t>
            </a:r>
            <a:r>
              <a:rPr lang="et-EE" dirty="0" smtClean="0"/>
              <a:t>)</a:t>
            </a:r>
            <a:endParaRPr lang="et-EE" dirty="0"/>
          </a:p>
          <a:p>
            <a:endParaRPr lang="et-EE" dirty="0"/>
          </a:p>
        </p:txBody>
      </p:sp>
      <p:sp>
        <p:nvSpPr>
          <p:cNvPr id="4" name="Allanool 3"/>
          <p:cNvSpPr/>
          <p:nvPr/>
        </p:nvSpPr>
        <p:spPr>
          <a:xfrm>
            <a:off x="5058034" y="2940910"/>
            <a:ext cx="444843" cy="7249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Roboto Condensed"/>
              <a:ea typeface="+mn-ea"/>
              <a:cs typeface="+mn-cs"/>
            </a:endParaRPr>
          </a:p>
        </p:txBody>
      </p:sp>
      <p:sp>
        <p:nvSpPr>
          <p:cNvPr id="5" name="Ülesnool 4"/>
          <p:cNvSpPr/>
          <p:nvPr/>
        </p:nvSpPr>
        <p:spPr>
          <a:xfrm>
            <a:off x="5800573" y="2940908"/>
            <a:ext cx="449579" cy="7249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Roboto Condensed"/>
              <a:ea typeface="+mn-ea"/>
              <a:cs typeface="+mn-cs"/>
            </a:endParaRPr>
          </a:p>
        </p:txBody>
      </p:sp>
    </p:spTree>
    <p:extLst>
      <p:ext uri="{BB962C8B-B14F-4D97-AF65-F5344CB8AC3E}">
        <p14:creationId xmlns:p14="http://schemas.microsoft.com/office/powerpoint/2010/main" val="592670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dirty="0" smtClean="0"/>
              <a:t>Ajakava paindlikkuse kaasamiseks turgudele</a:t>
            </a:r>
            <a:endParaRPr lang="et-EE" dirty="0"/>
          </a:p>
        </p:txBody>
      </p:sp>
      <p:graphicFrame>
        <p:nvGraphicFramePr>
          <p:cNvPr id="4" name="Sisu kohatäide 3"/>
          <p:cNvGraphicFramePr>
            <a:graphicFrameLocks noGrp="1"/>
          </p:cNvGraphicFramePr>
          <p:nvPr>
            <p:ph idx="1"/>
            <p:extLst/>
          </p:nvPr>
        </p:nvGraphicFramePr>
        <p:xfrm>
          <a:off x="1952369" y="1692275"/>
          <a:ext cx="8633254"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al 4"/>
          <p:cNvSpPr/>
          <p:nvPr/>
        </p:nvSpPr>
        <p:spPr>
          <a:xfrm>
            <a:off x="3982986" y="2444403"/>
            <a:ext cx="1561069" cy="719913"/>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Roboto Condensed"/>
              <a:ea typeface="+mn-ea"/>
              <a:cs typeface="+mn-cs"/>
            </a:endParaRPr>
          </a:p>
        </p:txBody>
      </p:sp>
      <p:sp>
        <p:nvSpPr>
          <p:cNvPr id="6" name="TextBox 5"/>
          <p:cNvSpPr txBox="1"/>
          <p:nvPr/>
        </p:nvSpPr>
        <p:spPr>
          <a:xfrm>
            <a:off x="3962397" y="2573528"/>
            <a:ext cx="14663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srgbClr val="000000"/>
                </a:solidFill>
                <a:effectLst/>
                <a:uLnTx/>
                <a:uFillTx/>
                <a:latin typeface="Roboto Condensed"/>
                <a:ea typeface="+mn-ea"/>
                <a:cs typeface="+mn-cs"/>
              </a:rPr>
              <a:t>Regulatiivne raamistik 2020</a:t>
            </a:r>
          </a:p>
        </p:txBody>
      </p:sp>
      <p:sp>
        <p:nvSpPr>
          <p:cNvPr id="7" name="Paremnool 6"/>
          <p:cNvSpPr/>
          <p:nvPr/>
        </p:nvSpPr>
        <p:spPr>
          <a:xfrm>
            <a:off x="3669956" y="2653531"/>
            <a:ext cx="292440" cy="164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Roboto Condensed"/>
              <a:ea typeface="+mn-ea"/>
              <a:cs typeface="+mn-cs"/>
            </a:endParaRPr>
          </a:p>
        </p:txBody>
      </p:sp>
    </p:spTree>
    <p:extLst>
      <p:ext uri="{BB962C8B-B14F-4D97-AF65-F5344CB8AC3E}">
        <p14:creationId xmlns:p14="http://schemas.microsoft.com/office/powerpoint/2010/main" val="1623168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ingrid">
  <a:themeElements>
    <a:clrScheme name="Fingrid värit">
      <a:dk1>
        <a:sysClr val="windowText" lastClr="000000"/>
      </a:dk1>
      <a:lt1>
        <a:sysClr val="window" lastClr="FFFFFF"/>
      </a:lt1>
      <a:dk2>
        <a:srgbClr val="A15885"/>
      </a:dk2>
      <a:lt2>
        <a:srgbClr val="E9EEF2"/>
      </a:lt2>
      <a:accent1>
        <a:srgbClr val="D5121E"/>
      </a:accent1>
      <a:accent2>
        <a:srgbClr val="3E5660"/>
      </a:accent2>
      <a:accent3>
        <a:srgbClr val="6D838F"/>
      </a:accent3>
      <a:accent4>
        <a:srgbClr val="DDC720"/>
      </a:accent4>
      <a:accent5>
        <a:srgbClr val="009A96"/>
      </a:accent5>
      <a:accent6>
        <a:srgbClr val="A15885"/>
      </a:accent6>
      <a:hlink>
        <a:srgbClr val="D5121E"/>
      </a:hlink>
      <a:folHlink>
        <a:srgbClr val="3E5660"/>
      </a:folHlink>
    </a:clrScheme>
    <a:fontScheme name="Fingird font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defRPr>
        </a:defPPr>
      </a:lstStyle>
    </a:txDef>
  </a:objectDefaults>
  <a:extraClrSchemeLst/>
  <a:extLst>
    <a:ext uri="{05A4C25C-085E-4340-85A3-A5531E510DB2}">
      <thm15:themeFamily xmlns:thm15="http://schemas.microsoft.com/office/thememl/2012/main" name="Fingrid esitys 16_9.potx" id="{DE15E034-1AD5-47E9-85C3-CB33B75D2599}" vid="{F9BB0BC9-D38D-4402-9E8D-AEEE821EF78E}"/>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Základ">
  <a:themeElements>
    <a:clrScheme name="Vlastné 3">
      <a:dk1>
        <a:srgbClr val="FFFFFF"/>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Zákla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Základ">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6.xml><?xml version="1.0" encoding="utf-8"?>
<a:theme xmlns:a="http://schemas.openxmlformats.org/drawingml/2006/main" name="Basis">
  <a:themeElements>
    <a:clrScheme name="Vlastné 2">
      <a:dk1>
        <a:srgbClr val="000000"/>
      </a:dk1>
      <a:lt1>
        <a:srgbClr val="FFFFFF"/>
      </a:lt1>
      <a:dk2>
        <a:srgbClr val="565349"/>
      </a:dk2>
      <a:lt2>
        <a:srgbClr val="DDDDDD"/>
      </a:lt2>
      <a:accent1>
        <a:srgbClr val="004C6C"/>
      </a:accent1>
      <a:accent2>
        <a:srgbClr val="008FB4"/>
      </a:accent2>
      <a:accent3>
        <a:srgbClr val="4BB13E"/>
      </a:accent3>
      <a:accent4>
        <a:srgbClr val="439539"/>
      </a:accent4>
      <a:accent5>
        <a:srgbClr val="81848A"/>
      </a:accent5>
      <a:accent6>
        <a:srgbClr val="DFEBDF"/>
      </a:accent6>
      <a:hlink>
        <a:srgbClr val="8FD486"/>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7.xml><?xml version="1.0" encoding="utf-8"?>
<a:theme xmlns:a="http://schemas.openxmlformats.org/drawingml/2006/main" name="Presentatsiooni_p6hi_2">
  <a:themeElements>
    <a:clrScheme name="Konkurentsiamet">
      <a:dk1>
        <a:srgbClr val="000000"/>
      </a:dk1>
      <a:lt1>
        <a:srgbClr val="FFFFFF"/>
      </a:lt1>
      <a:dk2>
        <a:srgbClr val="003087"/>
      </a:dk2>
      <a:lt2>
        <a:srgbClr val="D8D8D8"/>
      </a:lt2>
      <a:accent1>
        <a:srgbClr val="41B6E6"/>
      </a:accent1>
      <a:accent2>
        <a:srgbClr val="003087"/>
      </a:accent2>
      <a:accent3>
        <a:srgbClr val="009CDE"/>
      </a:accent3>
      <a:accent4>
        <a:srgbClr val="90C8E8"/>
      </a:accent4>
      <a:accent5>
        <a:srgbClr val="006EB5"/>
      </a:accent5>
      <a:accent6>
        <a:srgbClr val="041E42"/>
      </a:accent6>
      <a:hlink>
        <a:srgbClr val="006EB5"/>
      </a:hlink>
      <a:folHlink>
        <a:srgbClr val="006EB5"/>
      </a:folHlink>
    </a:clrScheme>
    <a:fontScheme name="Konkurentsiamet">
      <a:majorFont>
        <a:latin typeface="Roboto Condensed"/>
        <a:ea typeface=""/>
        <a:cs typeface=""/>
      </a:majorFont>
      <a:minorFont>
        <a:latin typeface="Roboto Condensed"/>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Esitlus4" id="{FC474D3F-911A-4DC9-9E8C-2F337F780D17}" vid="{470CA88C-0ADB-47A2-844E-FE49AD3F1E73}"/>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227A0C439271F24D9D79755957883C27" ma:contentTypeVersion="7" ma:contentTypeDescription="Luo uusi asiakirja." ma:contentTypeScope="" ma:versionID="afcf6b766e88ff9c97e90bdbe530d93b">
  <xsd:schema xmlns:xsd="http://www.w3.org/2001/XMLSchema" xmlns:xs="http://www.w3.org/2001/XMLSchema" xmlns:p="http://schemas.microsoft.com/office/2006/metadata/properties" xmlns:ns2="38cbfb7a-53dd-4bb1-987c-8f570b6fbc6d" targetNamespace="http://schemas.microsoft.com/office/2006/metadata/properties" ma:root="true" ma:fieldsID="46cf55b485a9ed8eff3dba4e21f3bed4" ns2:_="">
    <xsd:import namespace="38cbfb7a-53dd-4bb1-987c-8f570b6fbc6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cbfb7a-53dd-4bb1-987c-8f570b6fbc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955C7F-6F4A-4100-A2E1-613679B5285B}">
  <ds:schemaRefs>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documentManagement/types"/>
    <ds:schemaRef ds:uri="http://purl.org/dc/elements/1.1/"/>
    <ds:schemaRef ds:uri="38cbfb7a-53dd-4bb1-987c-8f570b6fbc6d"/>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358507E-976C-4BDA-B8C1-8430C35FABDC}">
  <ds:schemaRefs>
    <ds:schemaRef ds:uri="http://schemas.microsoft.com/sharepoint/v3/contenttype/forms"/>
  </ds:schemaRefs>
</ds:datastoreItem>
</file>

<file path=customXml/itemProps3.xml><?xml version="1.0" encoding="utf-8"?>
<ds:datastoreItem xmlns:ds="http://schemas.openxmlformats.org/officeDocument/2006/customXml" ds:itemID="{B469B5DA-BD17-4E17-BE12-28C45D40A694}">
  <ds:schemaRefs>
    <ds:schemaRef ds:uri="38cbfb7a-53dd-4bb1-987c-8f570b6fbc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Fingrid esitys 16_9</Template>
  <TotalTime>6752</TotalTime>
  <Words>2289</Words>
  <Application>Microsoft Office PowerPoint</Application>
  <PresentationFormat>Widescreen</PresentationFormat>
  <Paragraphs>381</Paragraphs>
  <Slides>51</Slides>
  <Notes>18</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51</vt:i4>
      </vt:variant>
    </vt:vector>
  </HeadingPairs>
  <TitlesOfParts>
    <vt:vector size="73" baseType="lpstr">
      <vt:lpstr>Microsoft YaHei</vt:lpstr>
      <vt:lpstr>Aino Headline</vt:lpstr>
      <vt:lpstr>Arial</vt:lpstr>
      <vt:lpstr>Calibri</vt:lpstr>
      <vt:lpstr>Calibri (body)</vt:lpstr>
      <vt:lpstr>Calibri Light</vt:lpstr>
      <vt:lpstr>Century Gothic</vt:lpstr>
      <vt:lpstr>Corbel</vt:lpstr>
      <vt:lpstr>Klavika Bold</vt:lpstr>
      <vt:lpstr>Klavika Md</vt:lpstr>
      <vt:lpstr>Roboto Condensed</vt:lpstr>
      <vt:lpstr>Wingdings</vt:lpstr>
      <vt:lpstr>Office Theme</vt:lpstr>
      <vt:lpstr>1_Office Theme</vt:lpstr>
      <vt:lpstr>1_Fingrid</vt:lpstr>
      <vt:lpstr>2_Office Theme</vt:lpstr>
      <vt:lpstr>Základ</vt:lpstr>
      <vt:lpstr>Basis</vt:lpstr>
      <vt:lpstr>Presentatsiooni_p6hi_2</vt:lpstr>
      <vt:lpstr>3_Office Theme</vt:lpstr>
      <vt:lpstr>4_Office Theme</vt:lpstr>
      <vt:lpstr>5_Office Theme</vt:lpstr>
      <vt:lpstr>PowerPoint Presentation</vt:lpstr>
      <vt:lpstr>Infokoosoleku kava</vt:lpstr>
      <vt:lpstr>Puhta Energia paketist tulenev paindlik elektrisüsteemi ja –turu korraldus</vt:lpstr>
      <vt:lpstr>Milleks paindlik elektrisüsteem?</vt:lpstr>
      <vt:lpstr>Puhta energia pakett näeb ette 1:</vt:lpstr>
      <vt:lpstr>Puhta energia pakett näeb ette 2:</vt:lpstr>
      <vt:lpstr>Puhta energia pakett näeb  ette 3:</vt:lpstr>
      <vt:lpstr>Riikliku tururaamistiku ettevalmistus</vt:lpstr>
      <vt:lpstr>Ajakava paindlikkuse kaasamiseks turgudele</vt:lpstr>
      <vt:lpstr>Aitäh kuulamast,  oleme paindlikud!</vt:lpstr>
      <vt:lpstr>Paindlikkusturgude visioon ja vajadus põhivõrgu vaatest</vt:lpstr>
      <vt:lpstr>Vajadus paindlikkusturgude järgi</vt:lpstr>
      <vt:lpstr>Vajadus paindlikkusturgude järgi (2)</vt:lpstr>
      <vt:lpstr>Mis on paindlikkusturg?</vt:lpstr>
      <vt:lpstr>Mis paindlikkusturg EI ole?</vt:lpstr>
      <vt:lpstr>Eeldatavad paindlikkusturu tooted</vt:lpstr>
      <vt:lpstr> Arhitektuuri visioon</vt:lpstr>
      <vt:lpstr>Paindlikkusturu vajadus jaotusvõrgu vaatest</vt:lpstr>
      <vt:lpstr>hajatootmine</vt:lpstr>
      <vt:lpstr>PowerPoint Presentation</vt:lpstr>
      <vt:lpstr>Lorem ipsum</vt:lpstr>
      <vt:lpstr>Paindlikkusteenuste kasutamise eesmärk</vt:lpstr>
      <vt:lpstr>Paindlikkusturu projekt INTERRFACE</vt:lpstr>
      <vt:lpstr>PowerPoint Presentation</vt:lpstr>
      <vt:lpstr>PowerPoint Presentation</vt:lpstr>
      <vt:lpstr>Soome-Läti-Eesti TSO-DSO ühine paindlikkusteenuste platvorm: ülevaade  </vt:lpstr>
      <vt:lpstr> Soome-Läti-Eesti TSO-DSO ühine paindlikkusteenuste platvorm: üldpõhimõtted </vt:lpstr>
      <vt:lpstr> Soome-Läti-Eesti TSO-DSO ühine paindlikkusteenuste platvorm: ülevaade  </vt:lpstr>
      <vt:lpstr>Soome-Läti-Eesti TSO-DSO ühine paindlikkusteenuste turuplatvorm: eesmärk  </vt:lpstr>
      <vt:lpstr>INTERRFACE ja edasised koostööprojektid</vt:lpstr>
      <vt:lpstr>Paindlikkusteenuste turuplatvormi arhitektuuri moodulid</vt:lpstr>
      <vt:lpstr>Praktiline demo kirjeldus</vt:lpstr>
      <vt:lpstr>TSO/DSO koordinatsiooniplatvorm</vt:lpstr>
      <vt:lpstr>Paindlikkuse turuoperaatorite  platvormid</vt:lpstr>
      <vt:lpstr>Paindlikkusturu register</vt:lpstr>
      <vt:lpstr>INTERRFACE: paindlikkusteenuste turuplatvormi demonstreerimine ja järgmised sammud</vt:lpstr>
      <vt:lpstr>INTERRFACE’i ja jätkuprojektide ajagraafik</vt:lpstr>
      <vt:lpstr>Mida me soovime demonstreerida?  (Draft)</vt:lpstr>
      <vt:lpstr>Paindlikkusturu demonstratsioon Üldine kirjeldus</vt:lpstr>
      <vt:lpstr>Järgmised sammud </vt:lpstr>
      <vt:lpstr>Tänan tähelepanu eest! </vt:lpstr>
      <vt:lpstr>Ligipääs energiaandmetele ja paindlikkusele</vt:lpstr>
      <vt:lpstr>PowerPoint Presentation</vt:lpstr>
      <vt:lpstr>PowerPoint Presentation</vt:lpstr>
      <vt:lpstr>Five demonstrators in scope</vt:lpstr>
      <vt:lpstr>Põhieesmärgid andmevahetuse osas</vt:lpstr>
      <vt:lpstr>PowerPoint Presentation</vt:lpstr>
      <vt:lpstr>PowerPoint Presentation</vt:lpstr>
      <vt:lpstr>PowerPoint Presentation</vt:lpstr>
      <vt:lpstr>Paindlikkusplatvormi üldine arhitektuur</vt:lpstr>
      <vt:lpstr>PowerPoint Presentation</vt:lpstr>
    </vt:vector>
  </TitlesOfParts>
  <Company>Fingrid Oyj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INTERRFACE sidosryhmätilaisuus 8.10.</dc:title>
  <dc:creator>Uimonen Heidi</dc:creator>
  <cp:lastModifiedBy>Dagmar Ilp</cp:lastModifiedBy>
  <cp:revision>28</cp:revision>
  <cp:lastPrinted>2019-07-10T11:05:13Z</cp:lastPrinted>
  <dcterms:created xsi:type="dcterms:W3CDTF">2019-07-05T06:45:55Z</dcterms:created>
  <dcterms:modified xsi:type="dcterms:W3CDTF">2019-11-14T10:28:04Z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0x010100227A0C439271F24D9D79755957883C27</vt:lpwstr>
  </property>
</Properties>
</file>