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66" r:id="rId7"/>
    <p:sldId id="257" r:id="rId8"/>
    <p:sldId id="262" r:id="rId9"/>
    <p:sldId id="271" r:id="rId10"/>
    <p:sldId id="259" r:id="rId11"/>
    <p:sldId id="263" r:id="rId12"/>
    <p:sldId id="270" r:id="rId13"/>
    <p:sldId id="267" r:id="rId14"/>
    <p:sldId id="269" r:id="rId1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0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</a:t>
            </a:r>
            <a:br>
              <a:rPr lang="et-EE" dirty="0"/>
            </a:br>
            <a:r>
              <a:rPr lang="en-US" dirty="0"/>
              <a:t>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25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89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5998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183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300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892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204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125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0414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601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353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4219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2396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24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64EFC-EAE9-4C39-9240-C60752B7A428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E6F6C-B71C-43E1-9171-9EC7CA8B89E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967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109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816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773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714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555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325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8F0D2-A615-41D3-A92D-AFB74386AF46}" type="datetimeFigureOut">
              <a:rPr lang="et-EE" smtClean="0"/>
              <a:t>09.10.2023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44C77-F548-4C6D-952B-3837E3FBF54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048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F9E59AB-5E35-8B43-AB4D-A108A8AA96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picture containing text, tableware, dishware&#10;&#10;Description automatically generated">
            <a:extLst>
              <a:ext uri="{FF2B5EF4-FFF2-40B4-BE49-F238E27FC236}">
                <a16:creationId xmlns:a16="http://schemas.microsoft.com/office/drawing/2014/main" id="{63059A7D-95A0-3243-81A4-1E4574E49A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358439"/>
            <a:ext cx="1443071" cy="4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0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272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272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272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272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272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27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53116" y="375387"/>
            <a:ext cx="1333361" cy="457374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16E321F-5CE0-0644-A392-EAC9461A8F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8800" dirty="0"/>
              <a:t>Elektrivõrgud</a:t>
            </a:r>
            <a:endParaRPr lang="et-EE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17941"/>
            <a:ext cx="9144000" cy="1655762"/>
          </a:xfrm>
        </p:spPr>
        <p:txBody>
          <a:bodyPr/>
          <a:lstStyle/>
          <a:p>
            <a:r>
              <a:rPr lang="et-EE" dirty="0"/>
              <a:t>Ülekande- ja jaotusvõrk</a:t>
            </a:r>
          </a:p>
        </p:txBody>
      </p:sp>
    </p:spTree>
    <p:extLst>
      <p:ext uri="{BB962C8B-B14F-4D97-AF65-F5344CB8AC3E}">
        <p14:creationId xmlns:p14="http://schemas.microsoft.com/office/powerpoint/2010/main" val="108149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51" y="36921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t-EE" dirty="0"/>
              <a:t>Aitäh!</a:t>
            </a:r>
          </a:p>
        </p:txBody>
      </p:sp>
    </p:spTree>
    <p:extLst>
      <p:ext uri="{BB962C8B-B14F-4D97-AF65-F5344CB8AC3E}">
        <p14:creationId xmlns:p14="http://schemas.microsoft.com/office/powerpoint/2010/main" val="41633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67F3-FC68-4A22-BB22-0F21B4AE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Ülekande- ehk põhivõrk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43C6F4-9859-4DAF-8801-456DDF0E8063}"/>
              </a:ext>
            </a:extLst>
          </p:cNvPr>
          <p:cNvSpPr txBox="1">
            <a:spLocks/>
          </p:cNvSpPr>
          <p:nvPr/>
        </p:nvSpPr>
        <p:spPr>
          <a:xfrm>
            <a:off x="695077" y="1515763"/>
            <a:ext cx="10439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Elering haldab Eesti ainsat ülekande- ehk põhivõrku.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See võrk transpordib elektrit suurtes kogustes ja pikkade vahemaade taha.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Ülekandevõrgu liinide kogupikkus on ca 5400 kilomeetrit ja alajaamu on ca 150.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Ülekandevõrgu klientideks on suured elektrijaamad ja jaotusvõrgud.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Kokku on Eleringil terves Eestis vaid 30 elektri võrguteenuse klienti.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Ülekandevõrk EI teeninda lõpptarbijaid. </a:t>
            </a:r>
          </a:p>
        </p:txBody>
      </p:sp>
    </p:spTree>
    <p:extLst>
      <p:ext uri="{BB962C8B-B14F-4D97-AF65-F5344CB8AC3E}">
        <p14:creationId xmlns:p14="http://schemas.microsoft.com/office/powerpoint/2010/main" val="168069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Elektri ülekandevõrk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AEE69DB-A353-20D2-0CB5-D20A9BAD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50" y="591771"/>
            <a:ext cx="9590246" cy="614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2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59642"/>
            <a:ext cx="7462240" cy="1600200"/>
          </a:xfrm>
        </p:spPr>
        <p:txBody>
          <a:bodyPr/>
          <a:lstStyle/>
          <a:p>
            <a:r>
              <a:rPr lang="et-EE" dirty="0"/>
              <a:t>Tüüpilised ülekandevõrgu elektriliinid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558"/>
            <a:ext cx="3932237" cy="3811588"/>
          </a:xfrm>
        </p:spPr>
        <p:txBody>
          <a:bodyPr/>
          <a:lstStyle/>
          <a:p>
            <a:r>
              <a:rPr lang="et-EE" dirty="0"/>
              <a:t>Ehk Eleringi liinid</a:t>
            </a:r>
          </a:p>
        </p:txBody>
      </p:sp>
      <p:pic>
        <p:nvPicPr>
          <p:cNvPr id="11" name="Picture 10" descr="High angle view of a field&#10;&#10;Description automatically generated">
            <a:extLst>
              <a:ext uri="{FF2B5EF4-FFF2-40B4-BE49-F238E27FC236}">
                <a16:creationId xmlns:a16="http://schemas.microsoft.com/office/drawing/2014/main" id="{BC6C9540-581A-30BF-C205-D5379821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5" b="28232"/>
          <a:stretch/>
        </p:blipFill>
        <p:spPr>
          <a:xfrm>
            <a:off x="917608" y="2211389"/>
            <a:ext cx="5178392" cy="3397605"/>
          </a:xfrm>
          <a:prstGeom prst="rect">
            <a:avLst/>
          </a:prstGeom>
        </p:spPr>
      </p:pic>
      <p:pic>
        <p:nvPicPr>
          <p:cNvPr id="13" name="Picture 12" descr="An aerial view of a road&#10;&#10;Description automatically generated">
            <a:extLst>
              <a:ext uri="{FF2B5EF4-FFF2-40B4-BE49-F238E27FC236}">
                <a16:creationId xmlns:a16="http://schemas.microsoft.com/office/drawing/2014/main" id="{CAF856A8-1872-65D1-6E43-0D518FCF59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" r="3739" b="8754"/>
          <a:stretch/>
        </p:blipFill>
        <p:spPr>
          <a:xfrm>
            <a:off x="6694998" y="2211389"/>
            <a:ext cx="4992462" cy="33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7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59642"/>
            <a:ext cx="7781698" cy="1600200"/>
          </a:xfrm>
        </p:spPr>
        <p:txBody>
          <a:bodyPr/>
          <a:lstStyle/>
          <a:p>
            <a:r>
              <a:rPr lang="et-EE" dirty="0"/>
              <a:t>Tüüpilised ülekandevõrgu alajaamad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558"/>
            <a:ext cx="3932237" cy="3811588"/>
          </a:xfrm>
        </p:spPr>
        <p:txBody>
          <a:bodyPr/>
          <a:lstStyle/>
          <a:p>
            <a:r>
              <a:rPr lang="et-EE" dirty="0"/>
              <a:t>Ehk Eleringi alajaamad</a:t>
            </a:r>
          </a:p>
        </p:txBody>
      </p:sp>
      <p:pic>
        <p:nvPicPr>
          <p:cNvPr id="5" name="Picture 4" descr="An aerial view of a power plant&#10;&#10;Description automatically generated">
            <a:extLst>
              <a:ext uri="{FF2B5EF4-FFF2-40B4-BE49-F238E27FC236}">
                <a16:creationId xmlns:a16="http://schemas.microsoft.com/office/drawing/2014/main" id="{DE6A8DEE-3E57-E428-CAB3-93E44EC00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r="7524" b="12825"/>
          <a:stretch/>
        </p:blipFill>
        <p:spPr>
          <a:xfrm>
            <a:off x="1217429" y="2534195"/>
            <a:ext cx="4746100" cy="3047533"/>
          </a:xfrm>
          <a:prstGeom prst="rect">
            <a:avLst/>
          </a:prstGeom>
        </p:spPr>
      </p:pic>
      <p:pic>
        <p:nvPicPr>
          <p:cNvPr id="9" name="Picture 8" descr="An aerial view of a power line&#10;&#10;Description automatically generated">
            <a:extLst>
              <a:ext uri="{FF2B5EF4-FFF2-40B4-BE49-F238E27FC236}">
                <a16:creationId xmlns:a16="http://schemas.microsoft.com/office/drawing/2014/main" id="{6470AFC5-208E-6167-DAD8-82297F1FB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" b="7556"/>
          <a:stretch/>
        </p:blipFill>
        <p:spPr>
          <a:xfrm>
            <a:off x="6320652" y="2534195"/>
            <a:ext cx="4785725" cy="30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3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Jaotusvõrk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D13BCB-583F-B9DD-6862-C4533CE62CE5}"/>
              </a:ext>
            </a:extLst>
          </p:cNvPr>
          <p:cNvSpPr txBox="1">
            <a:spLocks/>
          </p:cNvSpPr>
          <p:nvPr/>
        </p:nvSpPr>
        <p:spPr>
          <a:xfrm>
            <a:off x="742788" y="1645001"/>
            <a:ext cx="10439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6272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Lõpptarbijad on ühendatud jaotusvõrkudega.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Jaotusvõrke on Eestis üle 30. Kõige suuremad nendest on Elektrilevi (millega on ühendatud üle 90% kõikidest Eesti elektritarbijatest) ning VKG Elektrivõrgud (tegutseb Narvas, Sillamäel ja Narva-Jõesuus).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Eesti suurim jaotusvõrk Elektrilevi kuulub Eesti Energia kontserni.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Elektrilevil on kodulehe andmeil 61 000 kilomeetrit elektriliine ja üle 22 000 alajaama.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bg1"/>
                </a:solidFill>
              </a:rPr>
              <a:t>Kokku on Elektrilevil ligi 475 000 klienti üle Eesti. </a:t>
            </a:r>
          </a:p>
        </p:txBody>
      </p:sp>
    </p:spTree>
    <p:extLst>
      <p:ext uri="{BB962C8B-B14F-4D97-AF65-F5344CB8AC3E}">
        <p14:creationId xmlns:p14="http://schemas.microsoft.com/office/powerpoint/2010/main" val="377715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59642"/>
            <a:ext cx="9353784" cy="1600200"/>
          </a:xfrm>
        </p:spPr>
        <p:txBody>
          <a:bodyPr/>
          <a:lstStyle/>
          <a:p>
            <a:r>
              <a:rPr lang="et-EE" dirty="0"/>
              <a:t>Tüüpilised jaotusvõrgu elektriliinid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8509"/>
            <a:ext cx="3932237" cy="3811588"/>
          </a:xfrm>
        </p:spPr>
        <p:txBody>
          <a:bodyPr/>
          <a:lstStyle/>
          <a:p>
            <a:r>
              <a:rPr lang="et-EE" dirty="0"/>
              <a:t>Näiteks Elektrilevi liinid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7D9D9D-C2B3-5E15-B0DA-BDD6EBC83B0B}"/>
              </a:ext>
            </a:extLst>
          </p:cNvPr>
          <p:cNvSpPr txBox="1">
            <a:spLocks/>
          </p:cNvSpPr>
          <p:nvPr/>
        </p:nvSpPr>
        <p:spPr>
          <a:xfrm>
            <a:off x="839788" y="-59642"/>
            <a:ext cx="5075583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27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t-EE" dirty="0"/>
          </a:p>
        </p:txBody>
      </p:sp>
      <p:pic>
        <p:nvPicPr>
          <p:cNvPr id="5" name="Picture 4" descr="A group of power lines in a field&#10;&#10;Description automatically generated">
            <a:extLst>
              <a:ext uri="{FF2B5EF4-FFF2-40B4-BE49-F238E27FC236}">
                <a16:creationId xmlns:a16="http://schemas.microsoft.com/office/drawing/2014/main" id="{03D5B8D1-08C1-5861-C206-D765198DD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2215273"/>
            <a:ext cx="4729163" cy="3152775"/>
          </a:xfrm>
          <a:prstGeom prst="rect">
            <a:avLst/>
          </a:prstGeom>
        </p:spPr>
      </p:pic>
      <p:pic>
        <p:nvPicPr>
          <p:cNvPr id="8" name="Picture 7" descr="A power line in a field&#10;&#10;Description automatically generated">
            <a:extLst>
              <a:ext uri="{FF2B5EF4-FFF2-40B4-BE49-F238E27FC236}">
                <a16:creationId xmlns:a16="http://schemas.microsoft.com/office/drawing/2014/main" id="{C867DB20-37A1-389B-E80C-8DA696951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2215273"/>
            <a:ext cx="4729163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-59642"/>
            <a:ext cx="9353784" cy="1600200"/>
          </a:xfrm>
        </p:spPr>
        <p:txBody>
          <a:bodyPr/>
          <a:lstStyle/>
          <a:p>
            <a:r>
              <a:rPr lang="et-EE" dirty="0"/>
              <a:t>Tüüpilised jaotusvõrgu alajaamad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8509"/>
            <a:ext cx="9353784" cy="3811588"/>
          </a:xfrm>
        </p:spPr>
        <p:txBody>
          <a:bodyPr/>
          <a:lstStyle/>
          <a:p>
            <a:r>
              <a:rPr lang="et-EE" dirty="0"/>
              <a:t>Näiteks Elektrilevi alajaamad võivad olla väga erineva suurusega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7D9D9D-C2B3-5E15-B0DA-BDD6EBC83B0B}"/>
              </a:ext>
            </a:extLst>
          </p:cNvPr>
          <p:cNvSpPr txBox="1">
            <a:spLocks/>
          </p:cNvSpPr>
          <p:nvPr/>
        </p:nvSpPr>
        <p:spPr>
          <a:xfrm>
            <a:off x="839788" y="-59642"/>
            <a:ext cx="5075583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627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endParaRPr lang="et-EE" dirty="0"/>
          </a:p>
        </p:txBody>
      </p:sp>
      <p:pic>
        <p:nvPicPr>
          <p:cNvPr id="5" name="Picture 4" descr="A power line box on a pole&#10;&#10;Description automatically generated">
            <a:extLst>
              <a:ext uri="{FF2B5EF4-FFF2-40B4-BE49-F238E27FC236}">
                <a16:creationId xmlns:a16="http://schemas.microsoft.com/office/drawing/2014/main" id="{BFBA1FAD-DF52-3429-8286-2F8470357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16" y="2328663"/>
            <a:ext cx="4985084" cy="3323389"/>
          </a:xfrm>
          <a:prstGeom prst="rect">
            <a:avLst/>
          </a:prstGeom>
        </p:spPr>
      </p:pic>
      <p:pic>
        <p:nvPicPr>
          <p:cNvPr id="8" name="Picture 7" descr="A small building in a forest&#10;&#10;Description automatically generated with medium confidence">
            <a:extLst>
              <a:ext uri="{FF2B5EF4-FFF2-40B4-BE49-F238E27FC236}">
                <a16:creationId xmlns:a16="http://schemas.microsoft.com/office/drawing/2014/main" id="{69519B0C-E845-BE5F-B9DD-481B429DD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>
          <a:xfrm>
            <a:off x="7113051" y="2328663"/>
            <a:ext cx="3080521" cy="1938538"/>
          </a:xfrm>
          <a:prstGeom prst="rect">
            <a:avLst/>
          </a:prstGeom>
        </p:spPr>
      </p:pic>
      <p:pic>
        <p:nvPicPr>
          <p:cNvPr id="10" name="Picture 9" descr="A small white building with a round object in the middle of grass&#10;&#10;Description automatically generated">
            <a:extLst>
              <a:ext uri="{FF2B5EF4-FFF2-40B4-BE49-F238E27FC236}">
                <a16:creationId xmlns:a16="http://schemas.microsoft.com/office/drawing/2014/main" id="{E558DBB6-09D6-4173-F62F-A60875929F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b="10970"/>
          <a:stretch/>
        </p:blipFill>
        <p:spPr>
          <a:xfrm>
            <a:off x="7113052" y="4141304"/>
            <a:ext cx="3080520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2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DFB76-9EE0-6CD0-6B20-370B7C29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41" y="2251583"/>
            <a:ext cx="4706790" cy="330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4A5053-DF2C-06E4-9F10-5583B348838C}"/>
              </a:ext>
            </a:extLst>
          </p:cNvPr>
          <p:cNvSpPr txBox="1">
            <a:spLocks/>
          </p:cNvSpPr>
          <p:nvPr/>
        </p:nvSpPr>
        <p:spPr>
          <a:xfrm>
            <a:off x="731985" y="935291"/>
            <a:ext cx="7423679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272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t-EE" sz="2800" dirty="0"/>
              <a:t>Ülekandevõrk ja jaotusvõrk</a:t>
            </a:r>
          </a:p>
        </p:txBody>
      </p:sp>
      <p:pic>
        <p:nvPicPr>
          <p:cNvPr id="9" name="Picture 8" descr="A power lines and power lines in a field&#10;&#10;Description automatically generated">
            <a:extLst>
              <a:ext uri="{FF2B5EF4-FFF2-40B4-BE49-F238E27FC236}">
                <a16:creationId xmlns:a16="http://schemas.microsoft.com/office/drawing/2014/main" id="{19A690B2-BC4B-2B12-5C96-B7AB10F4AC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b="10278"/>
          <a:stretch/>
        </p:blipFill>
        <p:spPr>
          <a:xfrm>
            <a:off x="1155605" y="2251583"/>
            <a:ext cx="4940395" cy="33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2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tra_ShowInHomePage xmlns="415cf102-593a-4c1d-a45f-7e5f40e6a8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32D4416C6A1742A15FC0E69BCD4294" ma:contentTypeVersion="2" ma:contentTypeDescription="Loo uus dokument" ma:contentTypeScope="" ma:versionID="199982f73b47a339041c3487e62c17a7">
  <xsd:schema xmlns:xsd="http://www.w3.org/2001/XMLSchema" xmlns:xs="http://www.w3.org/2001/XMLSchema" xmlns:p="http://schemas.microsoft.com/office/2006/metadata/properties" xmlns:ns2="415cf102-593a-4c1d-a45f-7e5f40e6a811" targetNamespace="http://schemas.microsoft.com/office/2006/metadata/properties" ma:root="true" ma:fieldsID="e9c93081f259047f9358592eea3b3afb" ns2:_="">
    <xsd:import namespace="415cf102-593a-4c1d-a45f-7e5f40e6a81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Intra_ShowInHomeP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cf102-593a-4c1d-a45f-7e5f40e6a8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tra_ShowInHomePage" ma:index="9" nillable="true" ma:displayName="Uuendus avalehel" ma:internalName="Intra_ShowInHomePag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84C540-7617-45E6-ACF7-9E12EC97CE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608E12-8104-48D5-AB25-65C5BA998417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415cf102-593a-4c1d-a45f-7e5f40e6a811"/>
  </ds:schemaRefs>
</ds:datastoreItem>
</file>

<file path=customXml/itemProps3.xml><?xml version="1.0" encoding="utf-8"?>
<ds:datastoreItem xmlns:ds="http://schemas.openxmlformats.org/officeDocument/2006/customXml" ds:itemID="{D1A6DC36-D922-40A9-9494-8D01DB6F9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5cf102-593a-4c1d-a45f-7e5f40e6a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6375</TotalTime>
  <Words>171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Office Theme</vt:lpstr>
      <vt:lpstr>Custom Design</vt:lpstr>
      <vt:lpstr>Elektrivõrgud</vt:lpstr>
      <vt:lpstr>Ülekande- ehk põhivõrk</vt:lpstr>
      <vt:lpstr>Elektri ülekandevõrk</vt:lpstr>
      <vt:lpstr>Tüüpilised ülekandevõrgu elektriliinid</vt:lpstr>
      <vt:lpstr>Tüüpilised ülekandevõrgu alajaamad</vt:lpstr>
      <vt:lpstr>Jaotusvõrk</vt:lpstr>
      <vt:lpstr>Tüüpilised jaotusvõrgu elektriliinid</vt:lpstr>
      <vt:lpstr>Tüüpilised jaotusvõrgu alajaamad</vt:lpstr>
      <vt:lpstr>PowerPoint Presentation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</dc:creator>
  <cp:lastModifiedBy>Liis Eiser</cp:lastModifiedBy>
  <cp:revision>39</cp:revision>
  <dcterms:created xsi:type="dcterms:W3CDTF">2017-09-12T13:18:38Z</dcterms:created>
  <dcterms:modified xsi:type="dcterms:W3CDTF">2023-10-09T12:20:38Z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0x010100FA32D4416C6A1742A15FC0E69BCD4294</vt:lpwstr>
  </property>
</Properties>
</file>