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7" r:id="rId2"/>
    <p:sldId id="394" r:id="rId3"/>
    <p:sldId id="372" r:id="rId4"/>
    <p:sldId id="373" r:id="rId5"/>
    <p:sldId id="392" r:id="rId6"/>
    <p:sldId id="376" r:id="rId7"/>
    <p:sldId id="379" r:id="rId8"/>
    <p:sldId id="364" r:id="rId9"/>
    <p:sldId id="378" r:id="rId10"/>
    <p:sldId id="288" r:id="rId11"/>
    <p:sldId id="289" r:id="rId12"/>
    <p:sldId id="395" r:id="rId13"/>
    <p:sldId id="380" r:id="rId14"/>
    <p:sldId id="381" r:id="rId15"/>
    <p:sldId id="382" r:id="rId16"/>
    <p:sldId id="383" r:id="rId17"/>
    <p:sldId id="384" r:id="rId18"/>
    <p:sldId id="385" r:id="rId19"/>
    <p:sldId id="393" r:id="rId20"/>
    <p:sldId id="396" r:id="rId21"/>
    <p:sldId id="366"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5" autoAdjust="0"/>
    <p:restoredTop sz="72764" autoAdjust="0"/>
  </p:normalViewPr>
  <p:slideViewPr>
    <p:cSldViewPr snapToGrid="0" showGuides="1">
      <p:cViewPr varScale="1">
        <p:scale>
          <a:sx n="94" d="100"/>
          <a:sy n="94" d="100"/>
        </p:scale>
        <p:origin x="-12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75" d="100"/>
          <a:sy n="75" d="100"/>
        </p:scale>
        <p:origin x="-2118"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nerginet.local\userdata\Users10\KNY\Desktop\Development%20in%20Danish%20electricity%20capacity%20and%20peakload%20consum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a-DK" dirty="0"/>
              <a:t>Development in Danish </a:t>
            </a:r>
            <a:r>
              <a:rPr lang="da-DK" dirty="0" err="1"/>
              <a:t>capacity</a:t>
            </a:r>
            <a:r>
              <a:rPr lang="da-DK" dirty="0"/>
              <a:t> and </a:t>
            </a:r>
            <a:r>
              <a:rPr lang="da-DK" dirty="0" err="1" smtClean="0"/>
              <a:t>peak</a:t>
            </a:r>
            <a:r>
              <a:rPr lang="da-DK" dirty="0" smtClean="0"/>
              <a:t> load </a:t>
            </a:r>
            <a:r>
              <a:rPr lang="da-DK" dirty="0" err="1"/>
              <a:t>consumption</a:t>
            </a:r>
            <a:endParaRPr lang="da-DK" dirty="0"/>
          </a:p>
        </c:rich>
      </c:tx>
      <c:layout/>
      <c:overlay val="0"/>
    </c:title>
    <c:autoTitleDeleted val="0"/>
    <c:plotArea>
      <c:layout/>
      <c:barChart>
        <c:barDir val="col"/>
        <c:grouping val="clustered"/>
        <c:varyColors val="0"/>
        <c:ser>
          <c:idx val="0"/>
          <c:order val="0"/>
          <c:tx>
            <c:strRef>
              <c:f>'Ark3'!$B$3</c:f>
              <c:strCache>
                <c:ptCount val="1"/>
                <c:pt idx="0">
                  <c:v>Interconnection</c:v>
                </c:pt>
              </c:strCache>
            </c:strRef>
          </c:tx>
          <c:invertIfNegative val="0"/>
          <c:cat>
            <c:numRef>
              <c:f>'Ark3'!$C$2:$N$2</c:f>
              <c:numCache>
                <c:formatCode>General</c:formatCode>
                <c:ptCount val="6"/>
                <c:pt idx="0">
                  <c:v>2006</c:v>
                </c:pt>
                <c:pt idx="1">
                  <c:v>2008</c:v>
                </c:pt>
                <c:pt idx="2">
                  <c:v>2010</c:v>
                </c:pt>
                <c:pt idx="3">
                  <c:v>2012</c:v>
                </c:pt>
                <c:pt idx="4">
                  <c:v>2014</c:v>
                </c:pt>
                <c:pt idx="5">
                  <c:v>2016</c:v>
                </c:pt>
              </c:numCache>
            </c:numRef>
          </c:cat>
          <c:val>
            <c:numRef>
              <c:f>'Ark3'!$C$3:$N$3</c:f>
              <c:numCache>
                <c:formatCode>#,##0</c:formatCode>
                <c:ptCount val="6"/>
                <c:pt idx="0">
                  <c:v>4110</c:v>
                </c:pt>
                <c:pt idx="1">
                  <c:v>4455</c:v>
                </c:pt>
                <c:pt idx="2">
                  <c:v>4430</c:v>
                </c:pt>
                <c:pt idx="3">
                  <c:v>4530</c:v>
                </c:pt>
                <c:pt idx="4">
                  <c:v>5080</c:v>
                </c:pt>
                <c:pt idx="5">
                  <c:v>5712</c:v>
                </c:pt>
              </c:numCache>
            </c:numRef>
          </c:val>
        </c:ser>
        <c:ser>
          <c:idx val="1"/>
          <c:order val="1"/>
          <c:tx>
            <c:strRef>
              <c:f>'Ark3'!$B$4</c:f>
              <c:strCache>
                <c:ptCount val="1"/>
                <c:pt idx="0">
                  <c:v>Thermal capacity</c:v>
                </c:pt>
              </c:strCache>
            </c:strRef>
          </c:tx>
          <c:invertIfNegative val="0"/>
          <c:cat>
            <c:numRef>
              <c:f>'Ark3'!$C$2:$N$2</c:f>
              <c:numCache>
                <c:formatCode>General</c:formatCode>
                <c:ptCount val="6"/>
                <c:pt idx="0">
                  <c:v>2006</c:v>
                </c:pt>
                <c:pt idx="1">
                  <c:v>2008</c:v>
                </c:pt>
                <c:pt idx="2">
                  <c:v>2010</c:v>
                </c:pt>
                <c:pt idx="3">
                  <c:v>2012</c:v>
                </c:pt>
                <c:pt idx="4">
                  <c:v>2014</c:v>
                </c:pt>
                <c:pt idx="5">
                  <c:v>2016</c:v>
                </c:pt>
              </c:numCache>
            </c:numRef>
          </c:cat>
          <c:val>
            <c:numRef>
              <c:f>'Ark3'!$C$4:$N$4</c:f>
              <c:numCache>
                <c:formatCode>#,##0</c:formatCode>
                <c:ptCount val="6"/>
                <c:pt idx="0">
                  <c:v>9526</c:v>
                </c:pt>
                <c:pt idx="1">
                  <c:v>8949</c:v>
                </c:pt>
                <c:pt idx="2">
                  <c:v>8137</c:v>
                </c:pt>
                <c:pt idx="3">
                  <c:v>7469</c:v>
                </c:pt>
                <c:pt idx="4">
                  <c:v>6690</c:v>
                </c:pt>
                <c:pt idx="5">
                  <c:v>6384</c:v>
                </c:pt>
              </c:numCache>
            </c:numRef>
          </c:val>
        </c:ser>
        <c:ser>
          <c:idx val="2"/>
          <c:order val="2"/>
          <c:tx>
            <c:strRef>
              <c:f>'Ark3'!$B$5</c:f>
              <c:strCache>
                <c:ptCount val="1"/>
                <c:pt idx="0">
                  <c:v>Wind and solar capacity</c:v>
                </c:pt>
              </c:strCache>
            </c:strRef>
          </c:tx>
          <c:spPr>
            <a:solidFill>
              <a:schemeClr val="accent4"/>
            </a:solidFill>
          </c:spPr>
          <c:invertIfNegative val="0"/>
          <c:cat>
            <c:numRef>
              <c:f>'Ark3'!$C$2:$N$2</c:f>
              <c:numCache>
                <c:formatCode>General</c:formatCode>
                <c:ptCount val="6"/>
                <c:pt idx="0">
                  <c:v>2006</c:v>
                </c:pt>
                <c:pt idx="1">
                  <c:v>2008</c:v>
                </c:pt>
                <c:pt idx="2">
                  <c:v>2010</c:v>
                </c:pt>
                <c:pt idx="3">
                  <c:v>2012</c:v>
                </c:pt>
                <c:pt idx="4">
                  <c:v>2014</c:v>
                </c:pt>
                <c:pt idx="5">
                  <c:v>2016</c:v>
                </c:pt>
              </c:numCache>
            </c:numRef>
          </c:cat>
          <c:val>
            <c:numRef>
              <c:f>'Ark3'!$C$5:$N$5</c:f>
              <c:numCache>
                <c:formatCode>#,##0</c:formatCode>
                <c:ptCount val="6"/>
                <c:pt idx="0">
                  <c:v>3138.72</c:v>
                </c:pt>
                <c:pt idx="1">
                  <c:v>3166.16</c:v>
                </c:pt>
                <c:pt idx="2">
                  <c:v>3808.97</c:v>
                </c:pt>
                <c:pt idx="3">
                  <c:v>4566.01</c:v>
                </c:pt>
                <c:pt idx="4">
                  <c:v>5494.2000000000007</c:v>
                </c:pt>
                <c:pt idx="5">
                  <c:v>6092.3458999993836</c:v>
                </c:pt>
              </c:numCache>
            </c:numRef>
          </c:val>
        </c:ser>
        <c:dLbls>
          <c:showLegendKey val="0"/>
          <c:showVal val="0"/>
          <c:showCatName val="0"/>
          <c:showSerName val="0"/>
          <c:showPercent val="0"/>
          <c:showBubbleSize val="0"/>
        </c:dLbls>
        <c:gapWidth val="150"/>
        <c:axId val="162517760"/>
        <c:axId val="162519296"/>
      </c:barChart>
      <c:lineChart>
        <c:grouping val="standard"/>
        <c:varyColors val="0"/>
        <c:ser>
          <c:idx val="3"/>
          <c:order val="3"/>
          <c:tx>
            <c:strRef>
              <c:f>'Ark3'!$B$6</c:f>
              <c:strCache>
                <c:ptCount val="1"/>
                <c:pt idx="0">
                  <c:v>Peak consumption</c:v>
                </c:pt>
              </c:strCache>
            </c:strRef>
          </c:tx>
          <c:spPr>
            <a:ln w="31750">
              <a:solidFill>
                <a:schemeClr val="accent3"/>
              </a:solidFill>
            </a:ln>
          </c:spPr>
          <c:marker>
            <c:symbol val="none"/>
          </c:marker>
          <c:cat>
            <c:numRef>
              <c:f>'Ark3'!$C$2:$N$2</c:f>
              <c:numCache>
                <c:formatCode>General</c:formatCode>
                <c:ptCount val="6"/>
                <c:pt idx="0">
                  <c:v>2006</c:v>
                </c:pt>
                <c:pt idx="1">
                  <c:v>2008</c:v>
                </c:pt>
                <c:pt idx="2">
                  <c:v>2010</c:v>
                </c:pt>
                <c:pt idx="3">
                  <c:v>2012</c:v>
                </c:pt>
                <c:pt idx="4">
                  <c:v>2014</c:v>
                </c:pt>
                <c:pt idx="5">
                  <c:v>2016</c:v>
                </c:pt>
              </c:numCache>
            </c:numRef>
          </c:cat>
          <c:val>
            <c:numRef>
              <c:f>'Ark3'!$C$6:$N$6</c:f>
              <c:numCache>
                <c:formatCode>#,##0</c:formatCode>
                <c:ptCount val="6"/>
                <c:pt idx="0">
                  <c:v>6422.1</c:v>
                </c:pt>
                <c:pt idx="1">
                  <c:v>6407.9</c:v>
                </c:pt>
                <c:pt idx="2">
                  <c:v>6347.6</c:v>
                </c:pt>
                <c:pt idx="3">
                  <c:v>6215.4</c:v>
                </c:pt>
                <c:pt idx="4">
                  <c:v>6032.6</c:v>
                </c:pt>
                <c:pt idx="5">
                  <c:v>6114.6</c:v>
                </c:pt>
              </c:numCache>
            </c:numRef>
          </c:val>
          <c:smooth val="0"/>
        </c:ser>
        <c:dLbls>
          <c:showLegendKey val="0"/>
          <c:showVal val="0"/>
          <c:showCatName val="0"/>
          <c:showSerName val="0"/>
          <c:showPercent val="0"/>
          <c:showBubbleSize val="0"/>
        </c:dLbls>
        <c:marker val="1"/>
        <c:smooth val="0"/>
        <c:axId val="162517760"/>
        <c:axId val="162519296"/>
      </c:lineChart>
      <c:catAx>
        <c:axId val="162517760"/>
        <c:scaling>
          <c:orientation val="minMax"/>
        </c:scaling>
        <c:delete val="0"/>
        <c:axPos val="b"/>
        <c:numFmt formatCode="General" sourceLinked="1"/>
        <c:majorTickMark val="out"/>
        <c:minorTickMark val="none"/>
        <c:tickLblPos val="nextTo"/>
        <c:crossAx val="162519296"/>
        <c:crosses val="autoZero"/>
        <c:auto val="1"/>
        <c:lblAlgn val="ctr"/>
        <c:lblOffset val="100"/>
        <c:noMultiLvlLbl val="0"/>
      </c:catAx>
      <c:valAx>
        <c:axId val="162519296"/>
        <c:scaling>
          <c:orientation val="minMax"/>
        </c:scaling>
        <c:delete val="0"/>
        <c:axPos val="l"/>
        <c:majorGridlines/>
        <c:title>
          <c:tx>
            <c:rich>
              <a:bodyPr rot="-5400000" vert="horz"/>
              <a:lstStyle/>
              <a:p>
                <a:pPr>
                  <a:defRPr/>
                </a:pPr>
                <a:r>
                  <a:rPr lang="da-DK"/>
                  <a:t>MW (ultimo)</a:t>
                </a:r>
              </a:p>
            </c:rich>
          </c:tx>
          <c:layout/>
          <c:overlay val="0"/>
        </c:title>
        <c:numFmt formatCode="#,##0" sourceLinked="1"/>
        <c:majorTickMark val="out"/>
        <c:minorTickMark val="none"/>
        <c:tickLblPos val="nextTo"/>
        <c:crossAx val="162517760"/>
        <c:crosses val="autoZero"/>
        <c:crossBetween val="between"/>
      </c:valAx>
    </c:plotArea>
    <c:legend>
      <c:legendPos val="r"/>
      <c:layout/>
      <c:overlay val="0"/>
    </c:legend>
    <c:plotVisOnly val="1"/>
    <c:dispBlanksAs val="gap"/>
    <c:showDLblsOverMax val="0"/>
  </c:chart>
  <c:txPr>
    <a:bodyPr/>
    <a:lstStyle/>
    <a:p>
      <a:pPr>
        <a:defRPr sz="1600"/>
      </a:pPr>
      <a:endParaRPr lang="da-DK"/>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1A017-12C2-48D5-86B6-8AD5A25535A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CECA214-DEB6-4426-B26E-C2D825B51AB6}">
      <dgm:prSet phldrT="[Tekst]"/>
      <dgm:spPr/>
      <dgm:t>
        <a:bodyPr/>
        <a:lstStyle/>
        <a:p>
          <a:r>
            <a:rPr lang="en-US" dirty="0" smtClean="0"/>
            <a:t>Strong transmission grids and interconnectors</a:t>
          </a:r>
          <a:endParaRPr lang="en-US" dirty="0"/>
        </a:p>
      </dgm:t>
    </dgm:pt>
    <dgm:pt modelId="{E0AF9ECC-E4A5-45F9-BD13-8DF9D95381F4}" type="parTrans" cxnId="{5CF6D115-8008-4D48-A93E-0CCFBB8AEEA1}">
      <dgm:prSet/>
      <dgm:spPr/>
      <dgm:t>
        <a:bodyPr/>
        <a:lstStyle/>
        <a:p>
          <a:endParaRPr lang="en-US"/>
        </a:p>
      </dgm:t>
    </dgm:pt>
    <dgm:pt modelId="{B1679078-CC27-479A-9C7C-3C74B7AFDC7F}" type="sibTrans" cxnId="{5CF6D115-8008-4D48-A93E-0CCFBB8AEEA1}">
      <dgm:prSet/>
      <dgm:spPr/>
      <dgm:t>
        <a:bodyPr/>
        <a:lstStyle/>
        <a:p>
          <a:endParaRPr lang="en-US"/>
        </a:p>
      </dgm:t>
    </dgm:pt>
    <dgm:pt modelId="{8FBDD87A-3D5B-48FF-8D8E-6A09AEDB89E5}">
      <dgm:prSet phldrT="[Tekst]"/>
      <dgm:spPr/>
      <dgm:t>
        <a:bodyPr/>
        <a:lstStyle/>
        <a:p>
          <a:r>
            <a:rPr lang="en-US" dirty="0" smtClean="0"/>
            <a:t>International electricity markets</a:t>
          </a:r>
          <a:endParaRPr lang="en-US" dirty="0"/>
        </a:p>
      </dgm:t>
    </dgm:pt>
    <dgm:pt modelId="{D8C36217-CDFB-477A-9E25-2846070466FE}" type="parTrans" cxnId="{D8B18B61-2861-49DA-BC6E-AD48440C3795}">
      <dgm:prSet/>
      <dgm:spPr/>
      <dgm:t>
        <a:bodyPr/>
        <a:lstStyle/>
        <a:p>
          <a:endParaRPr lang="en-US"/>
        </a:p>
      </dgm:t>
    </dgm:pt>
    <dgm:pt modelId="{A9C5A722-AB97-4D41-95A1-62A010B91D04}" type="sibTrans" cxnId="{D8B18B61-2861-49DA-BC6E-AD48440C3795}">
      <dgm:prSet/>
      <dgm:spPr/>
      <dgm:t>
        <a:bodyPr/>
        <a:lstStyle/>
        <a:p>
          <a:endParaRPr lang="en-US"/>
        </a:p>
      </dgm:t>
    </dgm:pt>
    <dgm:pt modelId="{24ACAAD3-8C55-4FB7-B918-F41287B1AB29}">
      <dgm:prSet phldrT="[Tekst]"/>
      <dgm:spPr/>
      <dgm:t>
        <a:bodyPr/>
        <a:lstStyle/>
        <a:p>
          <a:r>
            <a:rPr lang="en-US" dirty="0" smtClean="0"/>
            <a:t>Flexible generation system</a:t>
          </a:r>
          <a:endParaRPr lang="en-US" dirty="0"/>
        </a:p>
      </dgm:t>
    </dgm:pt>
    <dgm:pt modelId="{FDFE6E97-3A5A-4394-80B2-4D3405760FF9}" type="parTrans" cxnId="{23FA4732-43BD-4829-A859-2982FE7F03F5}">
      <dgm:prSet/>
      <dgm:spPr/>
      <dgm:t>
        <a:bodyPr/>
        <a:lstStyle/>
        <a:p>
          <a:endParaRPr lang="en-US"/>
        </a:p>
      </dgm:t>
    </dgm:pt>
    <dgm:pt modelId="{6262CAC8-458C-4EB9-8BBA-EAC7EF21F875}" type="sibTrans" cxnId="{23FA4732-43BD-4829-A859-2982FE7F03F5}">
      <dgm:prSet/>
      <dgm:spPr/>
      <dgm:t>
        <a:bodyPr/>
        <a:lstStyle/>
        <a:p>
          <a:endParaRPr lang="en-US"/>
        </a:p>
      </dgm:t>
    </dgm:pt>
    <dgm:pt modelId="{45680BFC-5080-4AA5-994F-872E884103E3}">
      <dgm:prSet/>
      <dgm:spPr/>
      <dgm:t>
        <a:bodyPr/>
        <a:lstStyle/>
        <a:p>
          <a:r>
            <a:rPr lang="en-US" dirty="0" smtClean="0"/>
            <a:t>Specialized forecasting and operational planning tools</a:t>
          </a:r>
          <a:endParaRPr lang="en-US" dirty="0"/>
        </a:p>
      </dgm:t>
    </dgm:pt>
    <dgm:pt modelId="{64A39568-6315-443B-B019-F5DA9DD4C9F9}" type="parTrans" cxnId="{0003EAFF-0CA8-4ECF-917C-FC312582188C}">
      <dgm:prSet/>
      <dgm:spPr/>
      <dgm:t>
        <a:bodyPr/>
        <a:lstStyle/>
        <a:p>
          <a:endParaRPr lang="en-US"/>
        </a:p>
      </dgm:t>
    </dgm:pt>
    <dgm:pt modelId="{8AAE3FCB-C996-4BDC-B54A-CC982619C822}" type="sibTrans" cxnId="{0003EAFF-0CA8-4ECF-917C-FC312582188C}">
      <dgm:prSet/>
      <dgm:spPr/>
      <dgm:t>
        <a:bodyPr/>
        <a:lstStyle/>
        <a:p>
          <a:endParaRPr lang="en-US"/>
        </a:p>
      </dgm:t>
    </dgm:pt>
    <dgm:pt modelId="{3307DF6F-BE24-44C9-9494-A6A8A1204D41}" type="pres">
      <dgm:prSet presAssocID="{F421A017-12C2-48D5-86B6-8AD5A25535A0}" presName="linear" presStyleCnt="0">
        <dgm:presLayoutVars>
          <dgm:dir/>
          <dgm:resizeHandles val="exact"/>
        </dgm:presLayoutVars>
      </dgm:prSet>
      <dgm:spPr/>
      <dgm:t>
        <a:bodyPr/>
        <a:lstStyle/>
        <a:p>
          <a:endParaRPr lang="en-US"/>
        </a:p>
      </dgm:t>
    </dgm:pt>
    <dgm:pt modelId="{822CED4E-C905-44C6-B567-6CF5898A8B9B}" type="pres">
      <dgm:prSet presAssocID="{6CECA214-DEB6-4426-B26E-C2D825B51AB6}" presName="comp" presStyleCnt="0"/>
      <dgm:spPr/>
    </dgm:pt>
    <dgm:pt modelId="{585BBAB1-32D0-4ED3-88D4-7F707B41FFBB}" type="pres">
      <dgm:prSet presAssocID="{6CECA214-DEB6-4426-B26E-C2D825B51AB6}" presName="box" presStyleLbl="node1" presStyleIdx="0" presStyleCnt="4"/>
      <dgm:spPr/>
      <dgm:t>
        <a:bodyPr/>
        <a:lstStyle/>
        <a:p>
          <a:endParaRPr lang="en-US"/>
        </a:p>
      </dgm:t>
    </dgm:pt>
    <dgm:pt modelId="{54C44D30-D54A-43DF-B397-D4ACDEF913FF}" type="pres">
      <dgm:prSet presAssocID="{6CECA214-DEB6-4426-B26E-C2D825B51AB6}" presName="img" presStyleLbl="fgImgPlace1" presStyleIdx="0" presStyleCnt="4" custScaleX="62712"/>
      <dgm:spPr>
        <a:blipFill rotWithShape="1">
          <a:blip xmlns:r="http://schemas.openxmlformats.org/officeDocument/2006/relationships" r:embed="rId1"/>
          <a:stretch>
            <a:fillRect/>
          </a:stretch>
        </a:blipFill>
      </dgm:spPr>
    </dgm:pt>
    <dgm:pt modelId="{8626085E-18A5-4110-B7FE-5FDADC71DF2A}" type="pres">
      <dgm:prSet presAssocID="{6CECA214-DEB6-4426-B26E-C2D825B51AB6}" presName="text" presStyleLbl="node1" presStyleIdx="0" presStyleCnt="4">
        <dgm:presLayoutVars>
          <dgm:bulletEnabled val="1"/>
        </dgm:presLayoutVars>
      </dgm:prSet>
      <dgm:spPr/>
      <dgm:t>
        <a:bodyPr/>
        <a:lstStyle/>
        <a:p>
          <a:endParaRPr lang="en-US"/>
        </a:p>
      </dgm:t>
    </dgm:pt>
    <dgm:pt modelId="{46025172-9C0A-40F7-9DF3-B445E0D1C16E}" type="pres">
      <dgm:prSet presAssocID="{B1679078-CC27-479A-9C7C-3C74B7AFDC7F}" presName="spacer" presStyleCnt="0"/>
      <dgm:spPr/>
    </dgm:pt>
    <dgm:pt modelId="{780B1D80-3A8A-40D9-89D3-AF21E89625EA}" type="pres">
      <dgm:prSet presAssocID="{8FBDD87A-3D5B-48FF-8D8E-6A09AEDB89E5}" presName="comp" presStyleCnt="0"/>
      <dgm:spPr/>
    </dgm:pt>
    <dgm:pt modelId="{DBA250C6-4983-47C9-8E8C-2A24E4FFA144}" type="pres">
      <dgm:prSet presAssocID="{8FBDD87A-3D5B-48FF-8D8E-6A09AEDB89E5}" presName="box" presStyleLbl="node1" presStyleIdx="1" presStyleCnt="4"/>
      <dgm:spPr/>
      <dgm:t>
        <a:bodyPr/>
        <a:lstStyle/>
        <a:p>
          <a:endParaRPr lang="en-US"/>
        </a:p>
      </dgm:t>
    </dgm:pt>
    <dgm:pt modelId="{68C28214-B208-44FF-A055-FFE93A81B5CD}" type="pres">
      <dgm:prSet presAssocID="{8FBDD87A-3D5B-48FF-8D8E-6A09AEDB89E5}" presName="img" presStyleLbl="fgImgPlace1" presStyleIdx="1" presStyleCnt="4" custScaleX="65380"/>
      <dgm:spPr>
        <a:blipFill rotWithShape="1">
          <a:blip xmlns:r="http://schemas.openxmlformats.org/officeDocument/2006/relationships" r:embed="rId2"/>
          <a:stretch>
            <a:fillRect/>
          </a:stretch>
        </a:blipFill>
      </dgm:spPr>
    </dgm:pt>
    <dgm:pt modelId="{43D3B13E-D623-4CB8-9F34-752894BF18D7}" type="pres">
      <dgm:prSet presAssocID="{8FBDD87A-3D5B-48FF-8D8E-6A09AEDB89E5}" presName="text" presStyleLbl="node1" presStyleIdx="1" presStyleCnt="4">
        <dgm:presLayoutVars>
          <dgm:bulletEnabled val="1"/>
        </dgm:presLayoutVars>
      </dgm:prSet>
      <dgm:spPr/>
      <dgm:t>
        <a:bodyPr/>
        <a:lstStyle/>
        <a:p>
          <a:endParaRPr lang="en-US"/>
        </a:p>
      </dgm:t>
    </dgm:pt>
    <dgm:pt modelId="{9526DBC5-74EB-4C13-B5E4-F8A338196951}" type="pres">
      <dgm:prSet presAssocID="{A9C5A722-AB97-4D41-95A1-62A010B91D04}" presName="spacer" presStyleCnt="0"/>
      <dgm:spPr/>
    </dgm:pt>
    <dgm:pt modelId="{488EA62E-4630-45CC-A007-3795673A94FB}" type="pres">
      <dgm:prSet presAssocID="{24ACAAD3-8C55-4FB7-B918-F41287B1AB29}" presName="comp" presStyleCnt="0"/>
      <dgm:spPr/>
    </dgm:pt>
    <dgm:pt modelId="{B677A94F-83CA-4443-972C-02C4706DDC5D}" type="pres">
      <dgm:prSet presAssocID="{24ACAAD3-8C55-4FB7-B918-F41287B1AB29}" presName="box" presStyleLbl="node1" presStyleIdx="2" presStyleCnt="4"/>
      <dgm:spPr/>
      <dgm:t>
        <a:bodyPr/>
        <a:lstStyle/>
        <a:p>
          <a:endParaRPr lang="en-US"/>
        </a:p>
      </dgm:t>
    </dgm:pt>
    <dgm:pt modelId="{66FCFEDB-B43B-441D-B903-2C77F19560C9}" type="pres">
      <dgm:prSet presAssocID="{24ACAAD3-8C55-4FB7-B918-F41287B1AB29}" presName="img" presStyleLbl="fgImgPlace1" presStyleIdx="2" presStyleCnt="4" custScaleX="62712"/>
      <dgm:spPr>
        <a:blipFill rotWithShape="1">
          <a:blip xmlns:r="http://schemas.openxmlformats.org/officeDocument/2006/relationships" r:embed="rId3"/>
          <a:stretch>
            <a:fillRect/>
          </a:stretch>
        </a:blipFill>
      </dgm:spPr>
    </dgm:pt>
    <dgm:pt modelId="{4B9A345D-CA66-42BB-902B-9488BDBD29C3}" type="pres">
      <dgm:prSet presAssocID="{24ACAAD3-8C55-4FB7-B918-F41287B1AB29}" presName="text" presStyleLbl="node1" presStyleIdx="2" presStyleCnt="4">
        <dgm:presLayoutVars>
          <dgm:bulletEnabled val="1"/>
        </dgm:presLayoutVars>
      </dgm:prSet>
      <dgm:spPr/>
      <dgm:t>
        <a:bodyPr/>
        <a:lstStyle/>
        <a:p>
          <a:endParaRPr lang="en-US"/>
        </a:p>
      </dgm:t>
    </dgm:pt>
    <dgm:pt modelId="{40729B42-ACF0-4436-80DF-2242905851FF}" type="pres">
      <dgm:prSet presAssocID="{6262CAC8-458C-4EB9-8BBA-EAC7EF21F875}" presName="spacer" presStyleCnt="0"/>
      <dgm:spPr/>
    </dgm:pt>
    <dgm:pt modelId="{EAFE9B2F-0ED6-4011-AD59-3EEB3BC2502A}" type="pres">
      <dgm:prSet presAssocID="{45680BFC-5080-4AA5-994F-872E884103E3}" presName="comp" presStyleCnt="0"/>
      <dgm:spPr/>
    </dgm:pt>
    <dgm:pt modelId="{DC5AA26E-70C9-4B95-8025-6F1B33F9A3E8}" type="pres">
      <dgm:prSet presAssocID="{45680BFC-5080-4AA5-994F-872E884103E3}" presName="box" presStyleLbl="node1" presStyleIdx="3" presStyleCnt="4"/>
      <dgm:spPr/>
      <dgm:t>
        <a:bodyPr/>
        <a:lstStyle/>
        <a:p>
          <a:endParaRPr lang="en-US"/>
        </a:p>
      </dgm:t>
    </dgm:pt>
    <dgm:pt modelId="{6C89EC43-FFA0-43E1-9C7C-3EA21CF7672F}" type="pres">
      <dgm:prSet presAssocID="{45680BFC-5080-4AA5-994F-872E884103E3}" presName="img" presStyleLbl="fgImgPlace1" presStyleIdx="3" presStyleCnt="4" custScaleX="66270"/>
      <dgm:spPr>
        <a:blipFill rotWithShape="1">
          <a:blip xmlns:r="http://schemas.openxmlformats.org/officeDocument/2006/relationships" r:embed="rId4"/>
          <a:stretch>
            <a:fillRect/>
          </a:stretch>
        </a:blipFill>
      </dgm:spPr>
    </dgm:pt>
    <dgm:pt modelId="{ED472173-9D9A-453F-BB4D-A473C19EB1C7}" type="pres">
      <dgm:prSet presAssocID="{45680BFC-5080-4AA5-994F-872E884103E3}" presName="text" presStyleLbl="node1" presStyleIdx="3" presStyleCnt="4">
        <dgm:presLayoutVars>
          <dgm:bulletEnabled val="1"/>
        </dgm:presLayoutVars>
      </dgm:prSet>
      <dgm:spPr/>
      <dgm:t>
        <a:bodyPr/>
        <a:lstStyle/>
        <a:p>
          <a:endParaRPr lang="en-US"/>
        </a:p>
      </dgm:t>
    </dgm:pt>
  </dgm:ptLst>
  <dgm:cxnLst>
    <dgm:cxn modelId="{A4724ABB-285E-4BB0-AF93-8F3653C7A49E}" type="presOf" srcId="{F421A017-12C2-48D5-86B6-8AD5A25535A0}" destId="{3307DF6F-BE24-44C9-9494-A6A8A1204D41}" srcOrd="0" destOrd="0" presId="urn:microsoft.com/office/officeart/2005/8/layout/vList4"/>
    <dgm:cxn modelId="{D8B18B61-2861-49DA-BC6E-AD48440C3795}" srcId="{F421A017-12C2-48D5-86B6-8AD5A25535A0}" destId="{8FBDD87A-3D5B-48FF-8D8E-6A09AEDB89E5}" srcOrd="1" destOrd="0" parTransId="{D8C36217-CDFB-477A-9E25-2846070466FE}" sibTransId="{A9C5A722-AB97-4D41-95A1-62A010B91D04}"/>
    <dgm:cxn modelId="{C075330D-35DA-4AA3-B21D-221CCF016D89}" type="presOf" srcId="{6CECA214-DEB6-4426-B26E-C2D825B51AB6}" destId="{8626085E-18A5-4110-B7FE-5FDADC71DF2A}" srcOrd="1" destOrd="0" presId="urn:microsoft.com/office/officeart/2005/8/layout/vList4"/>
    <dgm:cxn modelId="{EF80325D-7602-4E7A-93AF-DC4D578DB814}" type="presOf" srcId="{45680BFC-5080-4AA5-994F-872E884103E3}" destId="{DC5AA26E-70C9-4B95-8025-6F1B33F9A3E8}" srcOrd="0" destOrd="0" presId="urn:microsoft.com/office/officeart/2005/8/layout/vList4"/>
    <dgm:cxn modelId="{0003EAFF-0CA8-4ECF-917C-FC312582188C}" srcId="{F421A017-12C2-48D5-86B6-8AD5A25535A0}" destId="{45680BFC-5080-4AA5-994F-872E884103E3}" srcOrd="3" destOrd="0" parTransId="{64A39568-6315-443B-B019-F5DA9DD4C9F9}" sibTransId="{8AAE3FCB-C996-4BDC-B54A-CC982619C822}"/>
    <dgm:cxn modelId="{38141A5C-A44D-4098-BE40-DF2CDBD27E5C}" type="presOf" srcId="{24ACAAD3-8C55-4FB7-B918-F41287B1AB29}" destId="{B677A94F-83CA-4443-972C-02C4706DDC5D}" srcOrd="0" destOrd="0" presId="urn:microsoft.com/office/officeart/2005/8/layout/vList4"/>
    <dgm:cxn modelId="{AB077938-5D19-4C3D-B769-FD6373B675CA}" type="presOf" srcId="{8FBDD87A-3D5B-48FF-8D8E-6A09AEDB89E5}" destId="{43D3B13E-D623-4CB8-9F34-752894BF18D7}" srcOrd="1" destOrd="0" presId="urn:microsoft.com/office/officeart/2005/8/layout/vList4"/>
    <dgm:cxn modelId="{5CF6D115-8008-4D48-A93E-0CCFBB8AEEA1}" srcId="{F421A017-12C2-48D5-86B6-8AD5A25535A0}" destId="{6CECA214-DEB6-4426-B26E-C2D825B51AB6}" srcOrd="0" destOrd="0" parTransId="{E0AF9ECC-E4A5-45F9-BD13-8DF9D95381F4}" sibTransId="{B1679078-CC27-479A-9C7C-3C74B7AFDC7F}"/>
    <dgm:cxn modelId="{23FA4732-43BD-4829-A859-2982FE7F03F5}" srcId="{F421A017-12C2-48D5-86B6-8AD5A25535A0}" destId="{24ACAAD3-8C55-4FB7-B918-F41287B1AB29}" srcOrd="2" destOrd="0" parTransId="{FDFE6E97-3A5A-4394-80B2-4D3405760FF9}" sibTransId="{6262CAC8-458C-4EB9-8BBA-EAC7EF21F875}"/>
    <dgm:cxn modelId="{E18F3C57-861C-447D-BC4C-5300ECE063A9}" type="presOf" srcId="{8FBDD87A-3D5B-48FF-8D8E-6A09AEDB89E5}" destId="{DBA250C6-4983-47C9-8E8C-2A24E4FFA144}" srcOrd="0" destOrd="0" presId="urn:microsoft.com/office/officeart/2005/8/layout/vList4"/>
    <dgm:cxn modelId="{FAF27792-7EC5-460B-B4F4-317C2ADF5ECA}" type="presOf" srcId="{45680BFC-5080-4AA5-994F-872E884103E3}" destId="{ED472173-9D9A-453F-BB4D-A473C19EB1C7}" srcOrd="1" destOrd="0" presId="urn:microsoft.com/office/officeart/2005/8/layout/vList4"/>
    <dgm:cxn modelId="{784CB0E5-9643-4A57-BCBE-6B22FA8CD663}" type="presOf" srcId="{24ACAAD3-8C55-4FB7-B918-F41287B1AB29}" destId="{4B9A345D-CA66-42BB-902B-9488BDBD29C3}" srcOrd="1" destOrd="0" presId="urn:microsoft.com/office/officeart/2005/8/layout/vList4"/>
    <dgm:cxn modelId="{E3E23EAF-3B7B-4352-8C3F-238C09B8AD4F}" type="presOf" srcId="{6CECA214-DEB6-4426-B26E-C2D825B51AB6}" destId="{585BBAB1-32D0-4ED3-88D4-7F707B41FFBB}" srcOrd="0" destOrd="0" presId="urn:microsoft.com/office/officeart/2005/8/layout/vList4"/>
    <dgm:cxn modelId="{274D739B-7DAB-43A3-B733-5A3ED66A6254}" type="presParOf" srcId="{3307DF6F-BE24-44C9-9494-A6A8A1204D41}" destId="{822CED4E-C905-44C6-B567-6CF5898A8B9B}" srcOrd="0" destOrd="0" presId="urn:microsoft.com/office/officeart/2005/8/layout/vList4"/>
    <dgm:cxn modelId="{623D8461-7F1F-425C-B117-353E34EEB82A}" type="presParOf" srcId="{822CED4E-C905-44C6-B567-6CF5898A8B9B}" destId="{585BBAB1-32D0-4ED3-88D4-7F707B41FFBB}" srcOrd="0" destOrd="0" presId="urn:microsoft.com/office/officeart/2005/8/layout/vList4"/>
    <dgm:cxn modelId="{570FAB90-73CC-4C34-AFE3-3732A65CAC37}" type="presParOf" srcId="{822CED4E-C905-44C6-B567-6CF5898A8B9B}" destId="{54C44D30-D54A-43DF-B397-D4ACDEF913FF}" srcOrd="1" destOrd="0" presId="urn:microsoft.com/office/officeart/2005/8/layout/vList4"/>
    <dgm:cxn modelId="{50258D30-DF74-47DE-BE12-E2B088677A95}" type="presParOf" srcId="{822CED4E-C905-44C6-B567-6CF5898A8B9B}" destId="{8626085E-18A5-4110-B7FE-5FDADC71DF2A}" srcOrd="2" destOrd="0" presId="urn:microsoft.com/office/officeart/2005/8/layout/vList4"/>
    <dgm:cxn modelId="{6B4CFBD5-6488-4FA6-8C13-E3E9529AF5BC}" type="presParOf" srcId="{3307DF6F-BE24-44C9-9494-A6A8A1204D41}" destId="{46025172-9C0A-40F7-9DF3-B445E0D1C16E}" srcOrd="1" destOrd="0" presId="urn:microsoft.com/office/officeart/2005/8/layout/vList4"/>
    <dgm:cxn modelId="{9003E290-DF77-40D4-B477-BD91919D4DF2}" type="presParOf" srcId="{3307DF6F-BE24-44C9-9494-A6A8A1204D41}" destId="{780B1D80-3A8A-40D9-89D3-AF21E89625EA}" srcOrd="2" destOrd="0" presId="urn:microsoft.com/office/officeart/2005/8/layout/vList4"/>
    <dgm:cxn modelId="{9B744494-755A-4BFC-A928-98CA94708BD4}" type="presParOf" srcId="{780B1D80-3A8A-40D9-89D3-AF21E89625EA}" destId="{DBA250C6-4983-47C9-8E8C-2A24E4FFA144}" srcOrd="0" destOrd="0" presId="urn:microsoft.com/office/officeart/2005/8/layout/vList4"/>
    <dgm:cxn modelId="{0DFB4F99-8E05-4386-8922-764555DABA31}" type="presParOf" srcId="{780B1D80-3A8A-40D9-89D3-AF21E89625EA}" destId="{68C28214-B208-44FF-A055-FFE93A81B5CD}" srcOrd="1" destOrd="0" presId="urn:microsoft.com/office/officeart/2005/8/layout/vList4"/>
    <dgm:cxn modelId="{3F63F643-8C93-4DF6-8876-C0A2B8AA2CBC}" type="presParOf" srcId="{780B1D80-3A8A-40D9-89D3-AF21E89625EA}" destId="{43D3B13E-D623-4CB8-9F34-752894BF18D7}" srcOrd="2" destOrd="0" presId="urn:microsoft.com/office/officeart/2005/8/layout/vList4"/>
    <dgm:cxn modelId="{4727F4E7-00E8-46B1-9F41-4DA92F8A91D3}" type="presParOf" srcId="{3307DF6F-BE24-44C9-9494-A6A8A1204D41}" destId="{9526DBC5-74EB-4C13-B5E4-F8A338196951}" srcOrd="3" destOrd="0" presId="urn:microsoft.com/office/officeart/2005/8/layout/vList4"/>
    <dgm:cxn modelId="{5A790FE1-43EE-4725-858D-2AF53666F9EA}" type="presParOf" srcId="{3307DF6F-BE24-44C9-9494-A6A8A1204D41}" destId="{488EA62E-4630-45CC-A007-3795673A94FB}" srcOrd="4" destOrd="0" presId="urn:microsoft.com/office/officeart/2005/8/layout/vList4"/>
    <dgm:cxn modelId="{7B73E4AD-3FD6-4A85-87F7-C318F74EB85F}" type="presParOf" srcId="{488EA62E-4630-45CC-A007-3795673A94FB}" destId="{B677A94F-83CA-4443-972C-02C4706DDC5D}" srcOrd="0" destOrd="0" presId="urn:microsoft.com/office/officeart/2005/8/layout/vList4"/>
    <dgm:cxn modelId="{8BA82C96-9BAB-447D-9864-E387511DDF16}" type="presParOf" srcId="{488EA62E-4630-45CC-A007-3795673A94FB}" destId="{66FCFEDB-B43B-441D-B903-2C77F19560C9}" srcOrd="1" destOrd="0" presId="urn:microsoft.com/office/officeart/2005/8/layout/vList4"/>
    <dgm:cxn modelId="{B62DDF0A-B0E3-45A4-BFCE-314ED2529A85}" type="presParOf" srcId="{488EA62E-4630-45CC-A007-3795673A94FB}" destId="{4B9A345D-CA66-42BB-902B-9488BDBD29C3}" srcOrd="2" destOrd="0" presId="urn:microsoft.com/office/officeart/2005/8/layout/vList4"/>
    <dgm:cxn modelId="{80DDE224-BCF1-4261-8D42-984D0822BDF5}" type="presParOf" srcId="{3307DF6F-BE24-44C9-9494-A6A8A1204D41}" destId="{40729B42-ACF0-4436-80DF-2242905851FF}" srcOrd="5" destOrd="0" presId="urn:microsoft.com/office/officeart/2005/8/layout/vList4"/>
    <dgm:cxn modelId="{F6EDD79E-3345-40F2-8314-43BF3752B14E}" type="presParOf" srcId="{3307DF6F-BE24-44C9-9494-A6A8A1204D41}" destId="{EAFE9B2F-0ED6-4011-AD59-3EEB3BC2502A}" srcOrd="6" destOrd="0" presId="urn:microsoft.com/office/officeart/2005/8/layout/vList4"/>
    <dgm:cxn modelId="{ECDA5D30-35BA-41FF-A773-CB52ADE357B6}" type="presParOf" srcId="{EAFE9B2F-0ED6-4011-AD59-3EEB3BC2502A}" destId="{DC5AA26E-70C9-4B95-8025-6F1B33F9A3E8}" srcOrd="0" destOrd="0" presId="urn:microsoft.com/office/officeart/2005/8/layout/vList4"/>
    <dgm:cxn modelId="{14CE4030-383F-410B-A732-70D2579F5AD4}" type="presParOf" srcId="{EAFE9B2F-0ED6-4011-AD59-3EEB3BC2502A}" destId="{6C89EC43-FFA0-43E1-9C7C-3EA21CF7672F}" srcOrd="1" destOrd="0" presId="urn:microsoft.com/office/officeart/2005/8/layout/vList4"/>
    <dgm:cxn modelId="{471E2127-EC85-4310-9A85-8485C403FE6C}" type="presParOf" srcId="{EAFE9B2F-0ED6-4011-AD59-3EEB3BC2502A}" destId="{ED472173-9D9A-453F-BB4D-A473C19EB1C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1A017-12C2-48D5-86B6-8AD5A25535A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CECA214-DEB6-4426-B26E-C2D825B51AB6}">
      <dgm:prSet phldrT="[Tekst]"/>
      <dgm:spPr/>
      <dgm:t>
        <a:bodyPr/>
        <a:lstStyle/>
        <a:p>
          <a:r>
            <a:rPr lang="en-US" dirty="0" smtClean="0"/>
            <a:t>Strong transmission grids and interconnectors</a:t>
          </a:r>
          <a:endParaRPr lang="en-US" dirty="0"/>
        </a:p>
      </dgm:t>
    </dgm:pt>
    <dgm:pt modelId="{E0AF9ECC-E4A5-45F9-BD13-8DF9D95381F4}" type="parTrans" cxnId="{5CF6D115-8008-4D48-A93E-0CCFBB8AEEA1}">
      <dgm:prSet/>
      <dgm:spPr/>
      <dgm:t>
        <a:bodyPr/>
        <a:lstStyle/>
        <a:p>
          <a:endParaRPr lang="en-US"/>
        </a:p>
      </dgm:t>
    </dgm:pt>
    <dgm:pt modelId="{B1679078-CC27-479A-9C7C-3C74B7AFDC7F}" type="sibTrans" cxnId="{5CF6D115-8008-4D48-A93E-0CCFBB8AEEA1}">
      <dgm:prSet/>
      <dgm:spPr/>
      <dgm:t>
        <a:bodyPr/>
        <a:lstStyle/>
        <a:p>
          <a:endParaRPr lang="en-US"/>
        </a:p>
      </dgm:t>
    </dgm:pt>
    <dgm:pt modelId="{8FBDD87A-3D5B-48FF-8D8E-6A09AEDB89E5}">
      <dgm:prSet phldrT="[Tekst]"/>
      <dgm:spPr/>
      <dgm:t>
        <a:bodyPr/>
        <a:lstStyle/>
        <a:p>
          <a:r>
            <a:rPr lang="en-US" dirty="0" smtClean="0"/>
            <a:t>International electricity markets</a:t>
          </a:r>
          <a:endParaRPr lang="en-US" dirty="0"/>
        </a:p>
      </dgm:t>
    </dgm:pt>
    <dgm:pt modelId="{D8C36217-CDFB-477A-9E25-2846070466FE}" type="parTrans" cxnId="{D8B18B61-2861-49DA-BC6E-AD48440C3795}">
      <dgm:prSet/>
      <dgm:spPr/>
      <dgm:t>
        <a:bodyPr/>
        <a:lstStyle/>
        <a:p>
          <a:endParaRPr lang="en-US"/>
        </a:p>
      </dgm:t>
    </dgm:pt>
    <dgm:pt modelId="{A9C5A722-AB97-4D41-95A1-62A010B91D04}" type="sibTrans" cxnId="{D8B18B61-2861-49DA-BC6E-AD48440C3795}">
      <dgm:prSet/>
      <dgm:spPr/>
      <dgm:t>
        <a:bodyPr/>
        <a:lstStyle/>
        <a:p>
          <a:endParaRPr lang="en-US"/>
        </a:p>
      </dgm:t>
    </dgm:pt>
    <dgm:pt modelId="{24ACAAD3-8C55-4FB7-B918-F41287B1AB29}">
      <dgm:prSet phldrT="[Tekst]"/>
      <dgm:spPr/>
      <dgm:t>
        <a:bodyPr/>
        <a:lstStyle/>
        <a:p>
          <a:r>
            <a:rPr lang="en-US" dirty="0" smtClean="0"/>
            <a:t>Flexible generation system</a:t>
          </a:r>
          <a:endParaRPr lang="en-US" dirty="0"/>
        </a:p>
      </dgm:t>
    </dgm:pt>
    <dgm:pt modelId="{FDFE6E97-3A5A-4394-80B2-4D3405760FF9}" type="parTrans" cxnId="{23FA4732-43BD-4829-A859-2982FE7F03F5}">
      <dgm:prSet/>
      <dgm:spPr/>
      <dgm:t>
        <a:bodyPr/>
        <a:lstStyle/>
        <a:p>
          <a:endParaRPr lang="en-US"/>
        </a:p>
      </dgm:t>
    </dgm:pt>
    <dgm:pt modelId="{6262CAC8-458C-4EB9-8BBA-EAC7EF21F875}" type="sibTrans" cxnId="{23FA4732-43BD-4829-A859-2982FE7F03F5}">
      <dgm:prSet/>
      <dgm:spPr/>
      <dgm:t>
        <a:bodyPr/>
        <a:lstStyle/>
        <a:p>
          <a:endParaRPr lang="en-US"/>
        </a:p>
      </dgm:t>
    </dgm:pt>
    <dgm:pt modelId="{45680BFC-5080-4AA5-994F-872E884103E3}">
      <dgm:prSet/>
      <dgm:spPr/>
      <dgm:t>
        <a:bodyPr/>
        <a:lstStyle/>
        <a:p>
          <a:r>
            <a:rPr lang="en-US" dirty="0" smtClean="0"/>
            <a:t>Specialized forecasting and operational planning tools</a:t>
          </a:r>
          <a:endParaRPr lang="en-US" dirty="0"/>
        </a:p>
      </dgm:t>
    </dgm:pt>
    <dgm:pt modelId="{64A39568-6315-443B-B019-F5DA9DD4C9F9}" type="parTrans" cxnId="{0003EAFF-0CA8-4ECF-917C-FC312582188C}">
      <dgm:prSet/>
      <dgm:spPr/>
      <dgm:t>
        <a:bodyPr/>
        <a:lstStyle/>
        <a:p>
          <a:endParaRPr lang="en-US"/>
        </a:p>
      </dgm:t>
    </dgm:pt>
    <dgm:pt modelId="{8AAE3FCB-C996-4BDC-B54A-CC982619C822}" type="sibTrans" cxnId="{0003EAFF-0CA8-4ECF-917C-FC312582188C}">
      <dgm:prSet/>
      <dgm:spPr/>
      <dgm:t>
        <a:bodyPr/>
        <a:lstStyle/>
        <a:p>
          <a:endParaRPr lang="en-US"/>
        </a:p>
      </dgm:t>
    </dgm:pt>
    <dgm:pt modelId="{3307DF6F-BE24-44C9-9494-A6A8A1204D41}" type="pres">
      <dgm:prSet presAssocID="{F421A017-12C2-48D5-86B6-8AD5A25535A0}" presName="linear" presStyleCnt="0">
        <dgm:presLayoutVars>
          <dgm:dir/>
          <dgm:resizeHandles val="exact"/>
        </dgm:presLayoutVars>
      </dgm:prSet>
      <dgm:spPr/>
      <dgm:t>
        <a:bodyPr/>
        <a:lstStyle/>
        <a:p>
          <a:endParaRPr lang="en-US"/>
        </a:p>
      </dgm:t>
    </dgm:pt>
    <dgm:pt modelId="{822CED4E-C905-44C6-B567-6CF5898A8B9B}" type="pres">
      <dgm:prSet presAssocID="{6CECA214-DEB6-4426-B26E-C2D825B51AB6}" presName="comp" presStyleCnt="0"/>
      <dgm:spPr/>
    </dgm:pt>
    <dgm:pt modelId="{585BBAB1-32D0-4ED3-88D4-7F707B41FFBB}" type="pres">
      <dgm:prSet presAssocID="{6CECA214-DEB6-4426-B26E-C2D825B51AB6}" presName="box" presStyleLbl="node1" presStyleIdx="0" presStyleCnt="4"/>
      <dgm:spPr/>
      <dgm:t>
        <a:bodyPr/>
        <a:lstStyle/>
        <a:p>
          <a:endParaRPr lang="en-US"/>
        </a:p>
      </dgm:t>
    </dgm:pt>
    <dgm:pt modelId="{54C44D30-D54A-43DF-B397-D4ACDEF913FF}" type="pres">
      <dgm:prSet presAssocID="{6CECA214-DEB6-4426-B26E-C2D825B51AB6}" presName="img" presStyleLbl="fgImgPlace1" presStyleIdx="0" presStyleCnt="4" custScaleX="62712"/>
      <dgm:spPr>
        <a:blipFill rotWithShape="1">
          <a:blip xmlns:r="http://schemas.openxmlformats.org/officeDocument/2006/relationships" r:embed="rId1"/>
          <a:stretch>
            <a:fillRect/>
          </a:stretch>
        </a:blipFill>
      </dgm:spPr>
    </dgm:pt>
    <dgm:pt modelId="{8626085E-18A5-4110-B7FE-5FDADC71DF2A}" type="pres">
      <dgm:prSet presAssocID="{6CECA214-DEB6-4426-B26E-C2D825B51AB6}" presName="text" presStyleLbl="node1" presStyleIdx="0" presStyleCnt="4">
        <dgm:presLayoutVars>
          <dgm:bulletEnabled val="1"/>
        </dgm:presLayoutVars>
      </dgm:prSet>
      <dgm:spPr/>
      <dgm:t>
        <a:bodyPr/>
        <a:lstStyle/>
        <a:p>
          <a:endParaRPr lang="en-US"/>
        </a:p>
      </dgm:t>
    </dgm:pt>
    <dgm:pt modelId="{46025172-9C0A-40F7-9DF3-B445E0D1C16E}" type="pres">
      <dgm:prSet presAssocID="{B1679078-CC27-479A-9C7C-3C74B7AFDC7F}" presName="spacer" presStyleCnt="0"/>
      <dgm:spPr/>
    </dgm:pt>
    <dgm:pt modelId="{780B1D80-3A8A-40D9-89D3-AF21E89625EA}" type="pres">
      <dgm:prSet presAssocID="{8FBDD87A-3D5B-48FF-8D8E-6A09AEDB89E5}" presName="comp" presStyleCnt="0"/>
      <dgm:spPr/>
    </dgm:pt>
    <dgm:pt modelId="{DBA250C6-4983-47C9-8E8C-2A24E4FFA144}" type="pres">
      <dgm:prSet presAssocID="{8FBDD87A-3D5B-48FF-8D8E-6A09AEDB89E5}" presName="box" presStyleLbl="node1" presStyleIdx="1" presStyleCnt="4"/>
      <dgm:spPr/>
      <dgm:t>
        <a:bodyPr/>
        <a:lstStyle/>
        <a:p>
          <a:endParaRPr lang="en-US"/>
        </a:p>
      </dgm:t>
    </dgm:pt>
    <dgm:pt modelId="{68C28214-B208-44FF-A055-FFE93A81B5CD}" type="pres">
      <dgm:prSet presAssocID="{8FBDD87A-3D5B-48FF-8D8E-6A09AEDB89E5}" presName="img" presStyleLbl="fgImgPlace1" presStyleIdx="1" presStyleCnt="4" custScaleX="65380"/>
      <dgm:spPr>
        <a:blipFill rotWithShape="1">
          <a:blip xmlns:r="http://schemas.openxmlformats.org/officeDocument/2006/relationships" r:embed="rId2"/>
          <a:stretch>
            <a:fillRect/>
          </a:stretch>
        </a:blipFill>
      </dgm:spPr>
    </dgm:pt>
    <dgm:pt modelId="{43D3B13E-D623-4CB8-9F34-752894BF18D7}" type="pres">
      <dgm:prSet presAssocID="{8FBDD87A-3D5B-48FF-8D8E-6A09AEDB89E5}" presName="text" presStyleLbl="node1" presStyleIdx="1" presStyleCnt="4">
        <dgm:presLayoutVars>
          <dgm:bulletEnabled val="1"/>
        </dgm:presLayoutVars>
      </dgm:prSet>
      <dgm:spPr/>
      <dgm:t>
        <a:bodyPr/>
        <a:lstStyle/>
        <a:p>
          <a:endParaRPr lang="en-US"/>
        </a:p>
      </dgm:t>
    </dgm:pt>
    <dgm:pt modelId="{9526DBC5-74EB-4C13-B5E4-F8A338196951}" type="pres">
      <dgm:prSet presAssocID="{A9C5A722-AB97-4D41-95A1-62A010B91D04}" presName="spacer" presStyleCnt="0"/>
      <dgm:spPr/>
    </dgm:pt>
    <dgm:pt modelId="{488EA62E-4630-45CC-A007-3795673A94FB}" type="pres">
      <dgm:prSet presAssocID="{24ACAAD3-8C55-4FB7-B918-F41287B1AB29}" presName="comp" presStyleCnt="0"/>
      <dgm:spPr/>
    </dgm:pt>
    <dgm:pt modelId="{B677A94F-83CA-4443-972C-02C4706DDC5D}" type="pres">
      <dgm:prSet presAssocID="{24ACAAD3-8C55-4FB7-B918-F41287B1AB29}" presName="box" presStyleLbl="node1" presStyleIdx="2" presStyleCnt="4"/>
      <dgm:spPr/>
      <dgm:t>
        <a:bodyPr/>
        <a:lstStyle/>
        <a:p>
          <a:endParaRPr lang="en-US"/>
        </a:p>
      </dgm:t>
    </dgm:pt>
    <dgm:pt modelId="{66FCFEDB-B43B-441D-B903-2C77F19560C9}" type="pres">
      <dgm:prSet presAssocID="{24ACAAD3-8C55-4FB7-B918-F41287B1AB29}" presName="img" presStyleLbl="fgImgPlace1" presStyleIdx="2" presStyleCnt="4" custScaleX="62712"/>
      <dgm:spPr>
        <a:blipFill rotWithShape="1">
          <a:blip xmlns:r="http://schemas.openxmlformats.org/officeDocument/2006/relationships" r:embed="rId3"/>
          <a:stretch>
            <a:fillRect/>
          </a:stretch>
        </a:blipFill>
      </dgm:spPr>
    </dgm:pt>
    <dgm:pt modelId="{4B9A345D-CA66-42BB-902B-9488BDBD29C3}" type="pres">
      <dgm:prSet presAssocID="{24ACAAD3-8C55-4FB7-B918-F41287B1AB29}" presName="text" presStyleLbl="node1" presStyleIdx="2" presStyleCnt="4">
        <dgm:presLayoutVars>
          <dgm:bulletEnabled val="1"/>
        </dgm:presLayoutVars>
      </dgm:prSet>
      <dgm:spPr/>
      <dgm:t>
        <a:bodyPr/>
        <a:lstStyle/>
        <a:p>
          <a:endParaRPr lang="en-US"/>
        </a:p>
      </dgm:t>
    </dgm:pt>
    <dgm:pt modelId="{40729B42-ACF0-4436-80DF-2242905851FF}" type="pres">
      <dgm:prSet presAssocID="{6262CAC8-458C-4EB9-8BBA-EAC7EF21F875}" presName="spacer" presStyleCnt="0"/>
      <dgm:spPr/>
    </dgm:pt>
    <dgm:pt modelId="{EAFE9B2F-0ED6-4011-AD59-3EEB3BC2502A}" type="pres">
      <dgm:prSet presAssocID="{45680BFC-5080-4AA5-994F-872E884103E3}" presName="comp" presStyleCnt="0"/>
      <dgm:spPr/>
    </dgm:pt>
    <dgm:pt modelId="{DC5AA26E-70C9-4B95-8025-6F1B33F9A3E8}" type="pres">
      <dgm:prSet presAssocID="{45680BFC-5080-4AA5-994F-872E884103E3}" presName="box" presStyleLbl="node1" presStyleIdx="3" presStyleCnt="4"/>
      <dgm:spPr/>
      <dgm:t>
        <a:bodyPr/>
        <a:lstStyle/>
        <a:p>
          <a:endParaRPr lang="en-US"/>
        </a:p>
      </dgm:t>
    </dgm:pt>
    <dgm:pt modelId="{6C89EC43-FFA0-43E1-9C7C-3EA21CF7672F}" type="pres">
      <dgm:prSet presAssocID="{45680BFC-5080-4AA5-994F-872E884103E3}" presName="img" presStyleLbl="fgImgPlace1" presStyleIdx="3" presStyleCnt="4" custScaleX="66270"/>
      <dgm:spPr>
        <a:blipFill rotWithShape="1">
          <a:blip xmlns:r="http://schemas.openxmlformats.org/officeDocument/2006/relationships" r:embed="rId4"/>
          <a:stretch>
            <a:fillRect/>
          </a:stretch>
        </a:blipFill>
      </dgm:spPr>
    </dgm:pt>
    <dgm:pt modelId="{ED472173-9D9A-453F-BB4D-A473C19EB1C7}" type="pres">
      <dgm:prSet presAssocID="{45680BFC-5080-4AA5-994F-872E884103E3}" presName="text" presStyleLbl="node1" presStyleIdx="3" presStyleCnt="4">
        <dgm:presLayoutVars>
          <dgm:bulletEnabled val="1"/>
        </dgm:presLayoutVars>
      </dgm:prSet>
      <dgm:spPr/>
      <dgm:t>
        <a:bodyPr/>
        <a:lstStyle/>
        <a:p>
          <a:endParaRPr lang="en-US"/>
        </a:p>
      </dgm:t>
    </dgm:pt>
  </dgm:ptLst>
  <dgm:cxnLst>
    <dgm:cxn modelId="{D8B18B61-2861-49DA-BC6E-AD48440C3795}" srcId="{F421A017-12C2-48D5-86B6-8AD5A25535A0}" destId="{8FBDD87A-3D5B-48FF-8D8E-6A09AEDB89E5}" srcOrd="1" destOrd="0" parTransId="{D8C36217-CDFB-477A-9E25-2846070466FE}" sibTransId="{A9C5A722-AB97-4D41-95A1-62A010B91D04}"/>
    <dgm:cxn modelId="{E3CDF720-D8DA-4F9F-9ED3-7FD95F386DB4}" type="presOf" srcId="{6CECA214-DEB6-4426-B26E-C2D825B51AB6}" destId="{585BBAB1-32D0-4ED3-88D4-7F707B41FFBB}" srcOrd="0" destOrd="0" presId="urn:microsoft.com/office/officeart/2005/8/layout/vList4"/>
    <dgm:cxn modelId="{0003EAFF-0CA8-4ECF-917C-FC312582188C}" srcId="{F421A017-12C2-48D5-86B6-8AD5A25535A0}" destId="{45680BFC-5080-4AA5-994F-872E884103E3}" srcOrd="3" destOrd="0" parTransId="{64A39568-6315-443B-B019-F5DA9DD4C9F9}" sibTransId="{8AAE3FCB-C996-4BDC-B54A-CC982619C822}"/>
    <dgm:cxn modelId="{2FB8FF4F-B256-4E76-B184-9D01CD67A091}" type="presOf" srcId="{6CECA214-DEB6-4426-B26E-C2D825B51AB6}" destId="{8626085E-18A5-4110-B7FE-5FDADC71DF2A}" srcOrd="1" destOrd="0" presId="urn:microsoft.com/office/officeart/2005/8/layout/vList4"/>
    <dgm:cxn modelId="{E4E88A4C-17E5-45E7-82E5-9847F0916B34}" type="presOf" srcId="{24ACAAD3-8C55-4FB7-B918-F41287B1AB29}" destId="{4B9A345D-CA66-42BB-902B-9488BDBD29C3}" srcOrd="1" destOrd="0" presId="urn:microsoft.com/office/officeart/2005/8/layout/vList4"/>
    <dgm:cxn modelId="{5CF6D115-8008-4D48-A93E-0CCFBB8AEEA1}" srcId="{F421A017-12C2-48D5-86B6-8AD5A25535A0}" destId="{6CECA214-DEB6-4426-B26E-C2D825B51AB6}" srcOrd="0" destOrd="0" parTransId="{E0AF9ECC-E4A5-45F9-BD13-8DF9D95381F4}" sibTransId="{B1679078-CC27-479A-9C7C-3C74B7AFDC7F}"/>
    <dgm:cxn modelId="{DDA8E574-1281-4EFE-A59F-4E57302674AC}" type="presOf" srcId="{24ACAAD3-8C55-4FB7-B918-F41287B1AB29}" destId="{B677A94F-83CA-4443-972C-02C4706DDC5D}" srcOrd="0" destOrd="0" presId="urn:microsoft.com/office/officeart/2005/8/layout/vList4"/>
    <dgm:cxn modelId="{6515B54F-E967-47AA-8944-2F6620998C51}" type="presOf" srcId="{F421A017-12C2-48D5-86B6-8AD5A25535A0}" destId="{3307DF6F-BE24-44C9-9494-A6A8A1204D41}" srcOrd="0" destOrd="0" presId="urn:microsoft.com/office/officeart/2005/8/layout/vList4"/>
    <dgm:cxn modelId="{B540CEFD-6379-485F-AA8B-F70F0ED1D9DF}" type="presOf" srcId="{45680BFC-5080-4AA5-994F-872E884103E3}" destId="{DC5AA26E-70C9-4B95-8025-6F1B33F9A3E8}" srcOrd="0" destOrd="0" presId="urn:microsoft.com/office/officeart/2005/8/layout/vList4"/>
    <dgm:cxn modelId="{23FA4732-43BD-4829-A859-2982FE7F03F5}" srcId="{F421A017-12C2-48D5-86B6-8AD5A25535A0}" destId="{24ACAAD3-8C55-4FB7-B918-F41287B1AB29}" srcOrd="2" destOrd="0" parTransId="{FDFE6E97-3A5A-4394-80B2-4D3405760FF9}" sibTransId="{6262CAC8-458C-4EB9-8BBA-EAC7EF21F875}"/>
    <dgm:cxn modelId="{C14B91C0-AB99-428D-BA4C-E3548ECD1DE1}" type="presOf" srcId="{8FBDD87A-3D5B-48FF-8D8E-6A09AEDB89E5}" destId="{43D3B13E-D623-4CB8-9F34-752894BF18D7}" srcOrd="1" destOrd="0" presId="urn:microsoft.com/office/officeart/2005/8/layout/vList4"/>
    <dgm:cxn modelId="{ECD4A1C4-E05C-4C6F-B726-559331D853B0}" type="presOf" srcId="{8FBDD87A-3D5B-48FF-8D8E-6A09AEDB89E5}" destId="{DBA250C6-4983-47C9-8E8C-2A24E4FFA144}" srcOrd="0" destOrd="0" presId="urn:microsoft.com/office/officeart/2005/8/layout/vList4"/>
    <dgm:cxn modelId="{E260BD4D-B57F-43C7-B9AE-8C47E0E03078}" type="presOf" srcId="{45680BFC-5080-4AA5-994F-872E884103E3}" destId="{ED472173-9D9A-453F-BB4D-A473C19EB1C7}" srcOrd="1" destOrd="0" presId="urn:microsoft.com/office/officeart/2005/8/layout/vList4"/>
    <dgm:cxn modelId="{45262715-7E4F-4CA0-B920-6A0BFE0B36A9}" type="presParOf" srcId="{3307DF6F-BE24-44C9-9494-A6A8A1204D41}" destId="{822CED4E-C905-44C6-B567-6CF5898A8B9B}" srcOrd="0" destOrd="0" presId="urn:microsoft.com/office/officeart/2005/8/layout/vList4"/>
    <dgm:cxn modelId="{857D5A17-F9E4-40A7-839D-CEDF1AE12D10}" type="presParOf" srcId="{822CED4E-C905-44C6-B567-6CF5898A8B9B}" destId="{585BBAB1-32D0-4ED3-88D4-7F707B41FFBB}" srcOrd="0" destOrd="0" presId="urn:microsoft.com/office/officeart/2005/8/layout/vList4"/>
    <dgm:cxn modelId="{9D33D94A-111A-4E34-B0F9-515D050DB501}" type="presParOf" srcId="{822CED4E-C905-44C6-B567-6CF5898A8B9B}" destId="{54C44D30-D54A-43DF-B397-D4ACDEF913FF}" srcOrd="1" destOrd="0" presId="urn:microsoft.com/office/officeart/2005/8/layout/vList4"/>
    <dgm:cxn modelId="{F62C079A-33B2-415D-B688-9E075441804C}" type="presParOf" srcId="{822CED4E-C905-44C6-B567-6CF5898A8B9B}" destId="{8626085E-18A5-4110-B7FE-5FDADC71DF2A}" srcOrd="2" destOrd="0" presId="urn:microsoft.com/office/officeart/2005/8/layout/vList4"/>
    <dgm:cxn modelId="{8BAE9BE3-5A69-470F-909D-0C934AB01EB9}" type="presParOf" srcId="{3307DF6F-BE24-44C9-9494-A6A8A1204D41}" destId="{46025172-9C0A-40F7-9DF3-B445E0D1C16E}" srcOrd="1" destOrd="0" presId="urn:microsoft.com/office/officeart/2005/8/layout/vList4"/>
    <dgm:cxn modelId="{CD317D92-052E-4CC7-BAC6-8D940F42791C}" type="presParOf" srcId="{3307DF6F-BE24-44C9-9494-A6A8A1204D41}" destId="{780B1D80-3A8A-40D9-89D3-AF21E89625EA}" srcOrd="2" destOrd="0" presId="urn:microsoft.com/office/officeart/2005/8/layout/vList4"/>
    <dgm:cxn modelId="{B3BFD5B1-4F5F-4C96-B4B0-4F62E67A2A29}" type="presParOf" srcId="{780B1D80-3A8A-40D9-89D3-AF21E89625EA}" destId="{DBA250C6-4983-47C9-8E8C-2A24E4FFA144}" srcOrd="0" destOrd="0" presId="urn:microsoft.com/office/officeart/2005/8/layout/vList4"/>
    <dgm:cxn modelId="{207DCB88-8BB3-4D7A-870A-FF128E4AA821}" type="presParOf" srcId="{780B1D80-3A8A-40D9-89D3-AF21E89625EA}" destId="{68C28214-B208-44FF-A055-FFE93A81B5CD}" srcOrd="1" destOrd="0" presId="urn:microsoft.com/office/officeart/2005/8/layout/vList4"/>
    <dgm:cxn modelId="{2BD5EB06-A1EF-4E60-B1B4-EFE377EA68DA}" type="presParOf" srcId="{780B1D80-3A8A-40D9-89D3-AF21E89625EA}" destId="{43D3B13E-D623-4CB8-9F34-752894BF18D7}" srcOrd="2" destOrd="0" presId="urn:microsoft.com/office/officeart/2005/8/layout/vList4"/>
    <dgm:cxn modelId="{97D187C7-0935-4532-B198-2C1FDC4215CC}" type="presParOf" srcId="{3307DF6F-BE24-44C9-9494-A6A8A1204D41}" destId="{9526DBC5-74EB-4C13-B5E4-F8A338196951}" srcOrd="3" destOrd="0" presId="urn:microsoft.com/office/officeart/2005/8/layout/vList4"/>
    <dgm:cxn modelId="{00133CE2-754A-47E5-BC12-7ED08C778737}" type="presParOf" srcId="{3307DF6F-BE24-44C9-9494-A6A8A1204D41}" destId="{488EA62E-4630-45CC-A007-3795673A94FB}" srcOrd="4" destOrd="0" presId="urn:microsoft.com/office/officeart/2005/8/layout/vList4"/>
    <dgm:cxn modelId="{BA16A32F-E617-4A16-BD44-8EF9A7D91F37}" type="presParOf" srcId="{488EA62E-4630-45CC-A007-3795673A94FB}" destId="{B677A94F-83CA-4443-972C-02C4706DDC5D}" srcOrd="0" destOrd="0" presId="urn:microsoft.com/office/officeart/2005/8/layout/vList4"/>
    <dgm:cxn modelId="{4F60A8A0-DA02-4CBB-80E6-53C01AA24D5A}" type="presParOf" srcId="{488EA62E-4630-45CC-A007-3795673A94FB}" destId="{66FCFEDB-B43B-441D-B903-2C77F19560C9}" srcOrd="1" destOrd="0" presId="urn:microsoft.com/office/officeart/2005/8/layout/vList4"/>
    <dgm:cxn modelId="{3C0D1165-EEF9-4843-A6CA-D51EB1C58CCB}" type="presParOf" srcId="{488EA62E-4630-45CC-A007-3795673A94FB}" destId="{4B9A345D-CA66-42BB-902B-9488BDBD29C3}" srcOrd="2" destOrd="0" presId="urn:microsoft.com/office/officeart/2005/8/layout/vList4"/>
    <dgm:cxn modelId="{FD38CD3F-482D-4D30-8D37-71F6B015EDF1}" type="presParOf" srcId="{3307DF6F-BE24-44C9-9494-A6A8A1204D41}" destId="{40729B42-ACF0-4436-80DF-2242905851FF}" srcOrd="5" destOrd="0" presId="urn:microsoft.com/office/officeart/2005/8/layout/vList4"/>
    <dgm:cxn modelId="{6966A4EA-3851-42BC-BA74-DAA8A94811B1}" type="presParOf" srcId="{3307DF6F-BE24-44C9-9494-A6A8A1204D41}" destId="{EAFE9B2F-0ED6-4011-AD59-3EEB3BC2502A}" srcOrd="6" destOrd="0" presId="urn:microsoft.com/office/officeart/2005/8/layout/vList4"/>
    <dgm:cxn modelId="{E566C06D-9621-46B2-878F-B5B814C542D5}" type="presParOf" srcId="{EAFE9B2F-0ED6-4011-AD59-3EEB3BC2502A}" destId="{DC5AA26E-70C9-4B95-8025-6F1B33F9A3E8}" srcOrd="0" destOrd="0" presId="urn:microsoft.com/office/officeart/2005/8/layout/vList4"/>
    <dgm:cxn modelId="{16E63A57-2C3E-45DD-AB60-6904A1D67D50}" type="presParOf" srcId="{EAFE9B2F-0ED6-4011-AD59-3EEB3BC2502A}" destId="{6C89EC43-FFA0-43E1-9C7C-3EA21CF7672F}" srcOrd="1" destOrd="0" presId="urn:microsoft.com/office/officeart/2005/8/layout/vList4"/>
    <dgm:cxn modelId="{8C5D1026-806F-4049-9CB3-1E3419B71897}" type="presParOf" srcId="{EAFE9B2F-0ED6-4011-AD59-3EEB3BC2502A}" destId="{ED472173-9D9A-453F-BB4D-A473C19EB1C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BAB1-32D0-4ED3-88D4-7F707B41FFBB}">
      <dsp:nvSpPr>
        <dsp:cNvPr id="0" name=""/>
        <dsp:cNvSpPr/>
      </dsp:nvSpPr>
      <dsp:spPr>
        <a:xfrm>
          <a:off x="0" y="0"/>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Strong transmission grids and interconnectors</a:t>
          </a:r>
          <a:endParaRPr lang="en-US" sz="2700" kern="1200" dirty="0"/>
        </a:p>
      </dsp:txBody>
      <dsp:txXfrm>
        <a:off x="2056153" y="0"/>
        <a:ext cx="7735546" cy="978138"/>
      </dsp:txXfrm>
    </dsp:sp>
    <dsp:sp modelId="{54C44D30-D54A-43DF-B397-D4ACDEF913FF}">
      <dsp:nvSpPr>
        <dsp:cNvPr id="0" name=""/>
        <dsp:cNvSpPr/>
      </dsp:nvSpPr>
      <dsp:spPr>
        <a:xfrm>
          <a:off x="462926" y="97813"/>
          <a:ext cx="1228114" cy="78251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250C6-4983-47C9-8E8C-2A24E4FFA144}">
      <dsp:nvSpPr>
        <dsp:cNvPr id="0" name=""/>
        <dsp:cNvSpPr/>
      </dsp:nvSpPr>
      <dsp:spPr>
        <a:xfrm>
          <a:off x="0" y="1075952"/>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International electricity markets</a:t>
          </a:r>
          <a:endParaRPr lang="en-US" sz="2700" kern="1200" dirty="0"/>
        </a:p>
      </dsp:txBody>
      <dsp:txXfrm>
        <a:off x="2056153" y="1075952"/>
        <a:ext cx="7735546" cy="978138"/>
      </dsp:txXfrm>
    </dsp:sp>
    <dsp:sp modelId="{68C28214-B208-44FF-A055-FFE93A81B5CD}">
      <dsp:nvSpPr>
        <dsp:cNvPr id="0" name=""/>
        <dsp:cNvSpPr/>
      </dsp:nvSpPr>
      <dsp:spPr>
        <a:xfrm>
          <a:off x="436802" y="1173766"/>
          <a:ext cx="1280362" cy="78251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7A94F-83CA-4443-972C-02C4706DDC5D}">
      <dsp:nvSpPr>
        <dsp:cNvPr id="0" name=""/>
        <dsp:cNvSpPr/>
      </dsp:nvSpPr>
      <dsp:spPr>
        <a:xfrm>
          <a:off x="0" y="2151905"/>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Flexible generation system</a:t>
          </a:r>
          <a:endParaRPr lang="en-US" sz="2700" kern="1200" dirty="0"/>
        </a:p>
      </dsp:txBody>
      <dsp:txXfrm>
        <a:off x="2056153" y="2151905"/>
        <a:ext cx="7735546" cy="978138"/>
      </dsp:txXfrm>
    </dsp:sp>
    <dsp:sp modelId="{66FCFEDB-B43B-441D-B903-2C77F19560C9}">
      <dsp:nvSpPr>
        <dsp:cNvPr id="0" name=""/>
        <dsp:cNvSpPr/>
      </dsp:nvSpPr>
      <dsp:spPr>
        <a:xfrm>
          <a:off x="462926" y="2249719"/>
          <a:ext cx="1228114" cy="78251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AA26E-70C9-4B95-8025-6F1B33F9A3E8}">
      <dsp:nvSpPr>
        <dsp:cNvPr id="0" name=""/>
        <dsp:cNvSpPr/>
      </dsp:nvSpPr>
      <dsp:spPr>
        <a:xfrm>
          <a:off x="0" y="3227858"/>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Specialized forecasting and operational planning tools</a:t>
          </a:r>
          <a:endParaRPr lang="en-US" sz="2700" kern="1200" dirty="0"/>
        </a:p>
      </dsp:txBody>
      <dsp:txXfrm>
        <a:off x="2056153" y="3227858"/>
        <a:ext cx="7735546" cy="978138"/>
      </dsp:txXfrm>
    </dsp:sp>
    <dsp:sp modelId="{6C89EC43-FFA0-43E1-9C7C-3EA21CF7672F}">
      <dsp:nvSpPr>
        <dsp:cNvPr id="0" name=""/>
        <dsp:cNvSpPr/>
      </dsp:nvSpPr>
      <dsp:spPr>
        <a:xfrm>
          <a:off x="428087" y="3325672"/>
          <a:ext cx="1297791" cy="78251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BAB1-32D0-4ED3-88D4-7F707B41FFBB}">
      <dsp:nvSpPr>
        <dsp:cNvPr id="0" name=""/>
        <dsp:cNvSpPr/>
      </dsp:nvSpPr>
      <dsp:spPr>
        <a:xfrm>
          <a:off x="0" y="0"/>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Strong transmission grids and interconnectors</a:t>
          </a:r>
          <a:endParaRPr lang="en-US" sz="2700" kern="1200" dirty="0"/>
        </a:p>
      </dsp:txBody>
      <dsp:txXfrm>
        <a:off x="2056153" y="0"/>
        <a:ext cx="7735546" cy="978138"/>
      </dsp:txXfrm>
    </dsp:sp>
    <dsp:sp modelId="{54C44D30-D54A-43DF-B397-D4ACDEF913FF}">
      <dsp:nvSpPr>
        <dsp:cNvPr id="0" name=""/>
        <dsp:cNvSpPr/>
      </dsp:nvSpPr>
      <dsp:spPr>
        <a:xfrm>
          <a:off x="462926" y="97813"/>
          <a:ext cx="1228114" cy="78251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250C6-4983-47C9-8E8C-2A24E4FFA144}">
      <dsp:nvSpPr>
        <dsp:cNvPr id="0" name=""/>
        <dsp:cNvSpPr/>
      </dsp:nvSpPr>
      <dsp:spPr>
        <a:xfrm>
          <a:off x="0" y="1075952"/>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International electricity markets</a:t>
          </a:r>
          <a:endParaRPr lang="en-US" sz="2700" kern="1200" dirty="0"/>
        </a:p>
      </dsp:txBody>
      <dsp:txXfrm>
        <a:off x="2056153" y="1075952"/>
        <a:ext cx="7735546" cy="978138"/>
      </dsp:txXfrm>
    </dsp:sp>
    <dsp:sp modelId="{68C28214-B208-44FF-A055-FFE93A81B5CD}">
      <dsp:nvSpPr>
        <dsp:cNvPr id="0" name=""/>
        <dsp:cNvSpPr/>
      </dsp:nvSpPr>
      <dsp:spPr>
        <a:xfrm>
          <a:off x="436802" y="1173766"/>
          <a:ext cx="1280362" cy="78251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7A94F-83CA-4443-972C-02C4706DDC5D}">
      <dsp:nvSpPr>
        <dsp:cNvPr id="0" name=""/>
        <dsp:cNvSpPr/>
      </dsp:nvSpPr>
      <dsp:spPr>
        <a:xfrm>
          <a:off x="0" y="2151905"/>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Flexible generation system</a:t>
          </a:r>
          <a:endParaRPr lang="en-US" sz="2700" kern="1200" dirty="0"/>
        </a:p>
      </dsp:txBody>
      <dsp:txXfrm>
        <a:off x="2056153" y="2151905"/>
        <a:ext cx="7735546" cy="978138"/>
      </dsp:txXfrm>
    </dsp:sp>
    <dsp:sp modelId="{66FCFEDB-B43B-441D-B903-2C77F19560C9}">
      <dsp:nvSpPr>
        <dsp:cNvPr id="0" name=""/>
        <dsp:cNvSpPr/>
      </dsp:nvSpPr>
      <dsp:spPr>
        <a:xfrm>
          <a:off x="462926" y="2249719"/>
          <a:ext cx="1228114" cy="78251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AA26E-70C9-4B95-8025-6F1B33F9A3E8}">
      <dsp:nvSpPr>
        <dsp:cNvPr id="0" name=""/>
        <dsp:cNvSpPr/>
      </dsp:nvSpPr>
      <dsp:spPr>
        <a:xfrm>
          <a:off x="0" y="3227858"/>
          <a:ext cx="9791700" cy="978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Specialized forecasting and operational planning tools</a:t>
          </a:r>
          <a:endParaRPr lang="en-US" sz="2700" kern="1200" dirty="0"/>
        </a:p>
      </dsp:txBody>
      <dsp:txXfrm>
        <a:off x="2056153" y="3227858"/>
        <a:ext cx="7735546" cy="978138"/>
      </dsp:txXfrm>
    </dsp:sp>
    <dsp:sp modelId="{6C89EC43-FFA0-43E1-9C7C-3EA21CF7672F}">
      <dsp:nvSpPr>
        <dsp:cNvPr id="0" name=""/>
        <dsp:cNvSpPr/>
      </dsp:nvSpPr>
      <dsp:spPr>
        <a:xfrm>
          <a:off x="428087" y="3325672"/>
          <a:ext cx="1297791" cy="78251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3F6AEEE-E778-402E-8B8F-9A98AED26EB8}" type="datetimeFigureOut">
              <a:rPr lang="en-GB" smtClean="0"/>
              <a:t>28/05/2017</a:t>
            </a:fld>
            <a:endParaRPr lang="en-GB"/>
          </a:p>
        </p:txBody>
      </p:sp>
      <p:sp>
        <p:nvSpPr>
          <p:cNvPr id="9" name="Header Placeholder 8"/>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386E511-D742-4EFE-90B5-C9FC42762E0F}" type="datetimeFigureOut">
              <a:rPr lang="en-GB" smtClean="0"/>
              <a:t>28/05/2017</a:t>
            </a:fld>
            <a:endParaRPr lang="en-GB"/>
          </a:p>
        </p:txBody>
      </p:sp>
      <p:sp>
        <p:nvSpPr>
          <p:cNvPr id="10" name="Slide Number Placeholder 9"/>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Tak for invitationen.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Velkommen – alt efter sammenhængen.</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Mit navn er: </a:t>
            </a:r>
            <a:r>
              <a:rPr lang="da-DK" sz="1200" kern="1200" dirty="0" err="1" smtClean="0">
                <a:solidFill>
                  <a:schemeClr val="tx1"/>
                </a:solidFill>
                <a:effectLst/>
                <a:latin typeface="+mn-lt"/>
                <a:ea typeface="+mn-ea"/>
                <a:cs typeface="+mn-cs"/>
              </a:rPr>
              <a:t>xxx</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xxx</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Jeg vil gerne fortælle helt overordnet om Energinet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1</a:t>
            </a:fld>
            <a:endParaRPr lang="en-GB"/>
          </a:p>
        </p:txBody>
      </p:sp>
    </p:spTree>
    <p:extLst>
      <p:ext uri="{BB962C8B-B14F-4D97-AF65-F5344CB8AC3E}">
        <p14:creationId xmlns:p14="http://schemas.microsoft.com/office/powerpoint/2010/main" val="148686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09575" y="1233488"/>
            <a:ext cx="5916613" cy="3328987"/>
          </a:xfrm>
        </p:spPr>
      </p:sp>
      <p:sp>
        <p:nvSpPr>
          <p:cNvPr id="3" name="Pladsholder til noter 2"/>
          <p:cNvSpPr>
            <a:spLocks noGrp="1"/>
          </p:cNvSpPr>
          <p:nvPr>
            <p:ph type="body" idx="1"/>
          </p:nvPr>
        </p:nvSpPr>
        <p:spPr/>
        <p:txBody>
          <a:bodyPr/>
          <a:lstStyle/>
          <a:p>
            <a:endParaRPr lang="da-DK" dirty="0" smtClean="0">
              <a:solidFill>
                <a:srgbClr val="FF0000"/>
              </a:solidFill>
            </a:endParaRPr>
          </a:p>
          <a:p>
            <a:pPr marL="171450" indent="-171450">
              <a:buFont typeface="Arial" pitchFamily="34" charset="0"/>
              <a:buChar char="•"/>
            </a:pPr>
            <a:endParaRPr lang="da-DK" dirty="0" smtClean="0"/>
          </a:p>
          <a:p>
            <a:pPr marL="171450" indent="-171450">
              <a:buFont typeface="Arial" pitchFamily="34" charset="0"/>
              <a:buChar char="•"/>
            </a:pPr>
            <a:endParaRPr lang="da-DK" dirty="0"/>
          </a:p>
          <a:p>
            <a:endParaRPr lang="da-DK" dirty="0"/>
          </a:p>
          <a:p>
            <a:endParaRPr lang="da-DK" dirty="0"/>
          </a:p>
          <a:p>
            <a:pPr marL="171450" indent="-171450">
              <a:buFont typeface="Arial" pitchFamily="34" charset="0"/>
              <a:buChar char="•"/>
            </a:pPr>
            <a:endParaRPr lang="da-DK" dirty="0"/>
          </a:p>
        </p:txBody>
      </p:sp>
      <p:sp>
        <p:nvSpPr>
          <p:cNvPr id="4" name="Pladsholder til diasnummer 3"/>
          <p:cNvSpPr>
            <a:spLocks noGrp="1"/>
          </p:cNvSpPr>
          <p:nvPr>
            <p:ph type="sldNum" sz="quarter" idx="10"/>
          </p:nvPr>
        </p:nvSpPr>
        <p:spPr/>
        <p:txBody>
          <a:bodyPr/>
          <a:lstStyle/>
          <a:p>
            <a:fld id="{3335199D-4A75-432F-A4CD-8ABEA4C2F246}" type="slidenum">
              <a:rPr lang="da-DK" smtClean="0"/>
              <a:t>10</a:t>
            </a:fld>
            <a:endParaRPr lang="da-DK"/>
          </a:p>
        </p:txBody>
      </p:sp>
    </p:spTree>
    <p:extLst>
      <p:ext uri="{BB962C8B-B14F-4D97-AF65-F5344CB8AC3E}">
        <p14:creationId xmlns:p14="http://schemas.microsoft.com/office/powerpoint/2010/main" val="126072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09575" y="1233488"/>
            <a:ext cx="5916613" cy="3328987"/>
          </a:xfrm>
        </p:spPr>
      </p:sp>
      <p:sp>
        <p:nvSpPr>
          <p:cNvPr id="4" name="Pladsholder til diasnummer 3"/>
          <p:cNvSpPr>
            <a:spLocks noGrp="1"/>
          </p:cNvSpPr>
          <p:nvPr>
            <p:ph type="sldNum" sz="quarter" idx="10"/>
          </p:nvPr>
        </p:nvSpPr>
        <p:spPr/>
        <p:txBody>
          <a:bodyPr/>
          <a:lstStyle/>
          <a:p>
            <a:fld id="{3335199D-4A75-432F-A4CD-8ABEA4C2F246}" type="slidenum">
              <a:rPr lang="da-DK" smtClean="0"/>
              <a:t>11</a:t>
            </a:fld>
            <a:endParaRPr lang="da-DK"/>
          </a:p>
        </p:txBody>
      </p:sp>
      <p:sp>
        <p:nvSpPr>
          <p:cNvPr id="3" name="Pladsholder til noter 2"/>
          <p:cNvSpPr>
            <a:spLocks noGrp="1"/>
          </p:cNvSpPr>
          <p:nvPr>
            <p:ph type="body" idx="1"/>
          </p:nvPr>
        </p:nvSpPr>
        <p:spPr/>
        <p:txBody>
          <a:bodyPr/>
          <a:lstStyle/>
          <a:p>
            <a:r>
              <a:rPr lang="da-DK" dirty="0" smtClean="0"/>
              <a:t>Ikke forbrug som</a:t>
            </a:r>
            <a:r>
              <a:rPr lang="da-DK" baseline="0" dirty="0" smtClean="0"/>
              <a:t> driver</a:t>
            </a:r>
            <a:endParaRPr lang="da-DK" dirty="0" smtClean="0"/>
          </a:p>
          <a:p>
            <a:endParaRPr lang="da-DK" dirty="0"/>
          </a:p>
        </p:txBody>
      </p:sp>
    </p:spTree>
    <p:extLst>
      <p:ext uri="{BB962C8B-B14F-4D97-AF65-F5344CB8AC3E}">
        <p14:creationId xmlns:p14="http://schemas.microsoft.com/office/powerpoint/2010/main" val="417450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09575" y="1233488"/>
            <a:ext cx="5916613" cy="3328987"/>
          </a:xfrm>
        </p:spPr>
      </p:sp>
      <p:sp>
        <p:nvSpPr>
          <p:cNvPr id="3" name="Pladsholder til noter 2"/>
          <p:cNvSpPr>
            <a:spLocks noGrp="1"/>
          </p:cNvSpPr>
          <p:nvPr>
            <p:ph type="body" idx="1"/>
          </p:nvPr>
        </p:nvSpPr>
        <p:spPr/>
        <p:txBody>
          <a:bodyPr/>
          <a:lstStyle/>
          <a:p>
            <a:endParaRPr lang="en-GB" dirty="0" smtClean="0"/>
          </a:p>
          <a:p>
            <a:endParaRPr lang="en-GB" dirty="0" smtClean="0"/>
          </a:p>
          <a:p>
            <a:endParaRPr lang="en-GB" dirty="0" smtClean="0"/>
          </a:p>
        </p:txBody>
      </p:sp>
      <p:sp>
        <p:nvSpPr>
          <p:cNvPr id="4" name="Pladsholder til diasnummer 3"/>
          <p:cNvSpPr>
            <a:spLocks noGrp="1"/>
          </p:cNvSpPr>
          <p:nvPr>
            <p:ph type="sldNum" sz="quarter" idx="10"/>
          </p:nvPr>
        </p:nvSpPr>
        <p:spPr/>
        <p:txBody>
          <a:bodyPr/>
          <a:lstStyle/>
          <a:p>
            <a:fld id="{14D6D75A-CA3F-4441-8142-7E2D7235FF14}" type="slidenum">
              <a:rPr lang="da-DK" smtClean="0"/>
              <a:pPr/>
              <a:t>12</a:t>
            </a:fld>
            <a:endParaRPr lang="da-DK"/>
          </a:p>
        </p:txBody>
      </p:sp>
      <p:sp>
        <p:nvSpPr>
          <p:cNvPr id="5" name="Tekstboks 4"/>
          <p:cNvSpPr txBox="1"/>
          <p:nvPr/>
        </p:nvSpPr>
        <p:spPr>
          <a:xfrm>
            <a:off x="1135634" y="4789141"/>
            <a:ext cx="4464497" cy="1970453"/>
          </a:xfrm>
          <a:prstGeom prst="rect">
            <a:avLst/>
          </a:prstGeom>
          <a:noFill/>
        </p:spPr>
        <p:txBody>
          <a:bodyPr wrap="square" lIns="92117" tIns="46058" rIns="92117" bIns="46058" rtlCol="0">
            <a:spAutoFit/>
          </a:bodyPr>
          <a:lstStyle/>
          <a:p>
            <a:r>
              <a:rPr lang="en-US" sz="1400" b="1" dirty="0"/>
              <a:t>A target model is crucial</a:t>
            </a:r>
          </a:p>
          <a:p>
            <a:pPr marL="172719" indent="-172719">
              <a:buFont typeface="Arial" pitchFamily="34" charset="0"/>
              <a:buChar char="•"/>
            </a:pPr>
            <a:endParaRPr lang="en-US" sz="1200" dirty="0"/>
          </a:p>
          <a:p>
            <a:pPr marL="172719" indent="-172719">
              <a:buFont typeface="Arial" pitchFamily="34" charset="0"/>
              <a:buChar char="•"/>
            </a:pPr>
            <a:r>
              <a:rPr lang="en-US" sz="1200" dirty="0"/>
              <a:t>A </a:t>
            </a:r>
            <a:r>
              <a:rPr lang="en-US" sz="1200" b="1" dirty="0"/>
              <a:t>stepwise</a:t>
            </a:r>
            <a:r>
              <a:rPr lang="en-US" sz="1200" dirty="0"/>
              <a:t> approach is ok – as long as a </a:t>
            </a:r>
            <a:r>
              <a:rPr lang="en-US" sz="1200" b="1" dirty="0" err="1"/>
              <a:t>targetmodel</a:t>
            </a:r>
            <a:r>
              <a:rPr lang="en-US" sz="1200" b="1" dirty="0"/>
              <a:t> </a:t>
            </a:r>
            <a:r>
              <a:rPr lang="en-US" sz="1200" dirty="0"/>
              <a:t>is in place</a:t>
            </a:r>
          </a:p>
          <a:p>
            <a:endParaRPr lang="en-US" sz="1200" dirty="0"/>
          </a:p>
          <a:p>
            <a:pPr marL="172719" indent="-172719">
              <a:buFont typeface="Arial" pitchFamily="34" charset="0"/>
              <a:buChar char="•"/>
            </a:pPr>
            <a:r>
              <a:rPr lang="en-US" sz="1200" dirty="0"/>
              <a:t>The Market Coupling in Europe has happened stepwise with regions being coupled one by one.</a:t>
            </a:r>
          </a:p>
          <a:p>
            <a:pPr marL="172719" indent="-172719">
              <a:buFont typeface="Arial" pitchFamily="34" charset="0"/>
              <a:buChar char="•"/>
            </a:pPr>
            <a:endParaRPr lang="en-US" sz="1200" dirty="0"/>
          </a:p>
          <a:p>
            <a:endParaRPr lang="da-DK" sz="1200" dirty="0"/>
          </a:p>
          <a:p>
            <a:endParaRPr lang="en-GB" sz="1200" dirty="0"/>
          </a:p>
        </p:txBody>
      </p:sp>
    </p:spTree>
    <p:extLst>
      <p:ext uri="{BB962C8B-B14F-4D97-AF65-F5344CB8AC3E}">
        <p14:creationId xmlns:p14="http://schemas.microsoft.com/office/powerpoint/2010/main" val="273893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13</a:t>
            </a:fld>
            <a:endParaRPr lang="en-GB"/>
          </a:p>
        </p:txBody>
      </p:sp>
    </p:spTree>
    <p:extLst>
      <p:ext uri="{BB962C8B-B14F-4D97-AF65-F5344CB8AC3E}">
        <p14:creationId xmlns:p14="http://schemas.microsoft.com/office/powerpoint/2010/main" val="263963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14</a:t>
            </a:fld>
            <a:endParaRPr lang="en-GB"/>
          </a:p>
        </p:txBody>
      </p:sp>
    </p:spTree>
    <p:extLst>
      <p:ext uri="{BB962C8B-B14F-4D97-AF65-F5344CB8AC3E}">
        <p14:creationId xmlns:p14="http://schemas.microsoft.com/office/powerpoint/2010/main" val="298464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15</a:t>
            </a:fld>
            <a:endParaRPr lang="en-GB"/>
          </a:p>
        </p:txBody>
      </p:sp>
    </p:spTree>
    <p:extLst>
      <p:ext uri="{BB962C8B-B14F-4D97-AF65-F5344CB8AC3E}">
        <p14:creationId xmlns:p14="http://schemas.microsoft.com/office/powerpoint/2010/main" val="237932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smtClean="0"/>
          </a:p>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16</a:t>
            </a:fld>
            <a:endParaRPr lang="en-GB"/>
          </a:p>
        </p:txBody>
      </p:sp>
    </p:spTree>
    <p:extLst>
      <p:ext uri="{BB962C8B-B14F-4D97-AF65-F5344CB8AC3E}">
        <p14:creationId xmlns:p14="http://schemas.microsoft.com/office/powerpoint/2010/main" val="163215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itchFamily="34" charset="0"/>
              <a:buNone/>
            </a:pPr>
            <a:endParaRPr lang="da-DK" dirty="0"/>
          </a:p>
        </p:txBody>
      </p:sp>
      <p:sp>
        <p:nvSpPr>
          <p:cNvPr id="4" name="Pladsholder til diasnummer 3"/>
          <p:cNvSpPr>
            <a:spLocks noGrp="1"/>
          </p:cNvSpPr>
          <p:nvPr>
            <p:ph type="sldNum" sz="quarter" idx="10"/>
          </p:nvPr>
        </p:nvSpPr>
        <p:spPr/>
        <p:txBody>
          <a:bodyPr/>
          <a:lstStyle/>
          <a:p>
            <a:fld id="{3335199D-4A75-432F-A4CD-8ABEA4C2F246}" type="slidenum">
              <a:rPr lang="da-DK" smtClean="0"/>
              <a:t>17</a:t>
            </a:fld>
            <a:endParaRPr lang="da-DK" dirty="0"/>
          </a:p>
        </p:txBody>
      </p:sp>
    </p:spTree>
    <p:extLst>
      <p:ext uri="{BB962C8B-B14F-4D97-AF65-F5344CB8AC3E}">
        <p14:creationId xmlns:p14="http://schemas.microsoft.com/office/powerpoint/2010/main" val="3648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18</a:t>
            </a:fld>
            <a:endParaRPr lang="en-GB"/>
          </a:p>
        </p:txBody>
      </p:sp>
    </p:spTree>
    <p:extLst>
      <p:ext uri="{BB962C8B-B14F-4D97-AF65-F5344CB8AC3E}">
        <p14:creationId xmlns:p14="http://schemas.microsoft.com/office/powerpoint/2010/main" val="1225628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09575" y="1233488"/>
            <a:ext cx="5916613" cy="3328987"/>
          </a:xfrm>
        </p:spPr>
      </p:sp>
      <p:sp>
        <p:nvSpPr>
          <p:cNvPr id="4" name="Pladsholder til diasnummer 3"/>
          <p:cNvSpPr>
            <a:spLocks noGrp="1"/>
          </p:cNvSpPr>
          <p:nvPr>
            <p:ph type="sldNum" sz="quarter" idx="10"/>
          </p:nvPr>
        </p:nvSpPr>
        <p:spPr/>
        <p:txBody>
          <a:bodyPr/>
          <a:lstStyle/>
          <a:p>
            <a:fld id="{3335199D-4A75-432F-A4CD-8ABEA4C2F246}" type="slidenum">
              <a:rPr lang="da-DK" smtClean="0"/>
              <a:t>19</a:t>
            </a:fld>
            <a:endParaRPr lang="da-DK"/>
          </a:p>
        </p:txBody>
      </p:sp>
      <p:sp>
        <p:nvSpPr>
          <p:cNvPr id="5" name="Pladsholder til not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727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2</a:t>
            </a:fld>
            <a:endParaRPr lang="en-GB"/>
          </a:p>
        </p:txBody>
      </p:sp>
    </p:spTree>
    <p:extLst>
      <p:ext uri="{BB962C8B-B14F-4D97-AF65-F5344CB8AC3E}">
        <p14:creationId xmlns:p14="http://schemas.microsoft.com/office/powerpoint/2010/main" val="293149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09575" y="1233488"/>
            <a:ext cx="5916613" cy="3328987"/>
          </a:xfrm>
        </p:spPr>
      </p:sp>
      <p:sp>
        <p:nvSpPr>
          <p:cNvPr id="3" name="Pladsholder til noter 2"/>
          <p:cNvSpPr>
            <a:spLocks noGrp="1"/>
          </p:cNvSpPr>
          <p:nvPr>
            <p:ph type="body" idx="1"/>
          </p:nvPr>
        </p:nvSpPr>
        <p:spPr/>
        <p:txBody>
          <a:bodyPr/>
          <a:lstStyle/>
          <a:p>
            <a:pPr marL="171450" indent="-171450">
              <a:buFont typeface="Arial" pitchFamily="34" charset="0"/>
              <a:buChar char="•"/>
            </a:pPr>
            <a:endParaRPr lang="da-DK" dirty="0" smtClean="0"/>
          </a:p>
          <a:p>
            <a:pPr marL="171450" indent="-171450">
              <a:buFont typeface="Arial" pitchFamily="34" charset="0"/>
              <a:buChar char="•"/>
            </a:pPr>
            <a:endParaRPr lang="da-DK" dirty="0"/>
          </a:p>
          <a:p>
            <a:endParaRPr lang="da-DK" dirty="0"/>
          </a:p>
          <a:p>
            <a:endParaRPr lang="da-DK" dirty="0"/>
          </a:p>
          <a:p>
            <a:pPr marL="171450" indent="-171450">
              <a:buFont typeface="Arial" pitchFamily="34" charset="0"/>
              <a:buChar char="•"/>
            </a:pPr>
            <a:endParaRPr lang="da-DK" dirty="0"/>
          </a:p>
        </p:txBody>
      </p:sp>
      <p:sp>
        <p:nvSpPr>
          <p:cNvPr id="4" name="Pladsholder til diasnummer 3"/>
          <p:cNvSpPr>
            <a:spLocks noGrp="1"/>
          </p:cNvSpPr>
          <p:nvPr>
            <p:ph type="sldNum" sz="quarter" idx="10"/>
          </p:nvPr>
        </p:nvSpPr>
        <p:spPr/>
        <p:txBody>
          <a:bodyPr/>
          <a:lstStyle/>
          <a:p>
            <a:fld id="{3335199D-4A75-432F-A4CD-8ABEA4C2F246}" type="slidenum">
              <a:rPr lang="da-DK" smtClean="0"/>
              <a:t>20</a:t>
            </a:fld>
            <a:endParaRPr lang="da-DK"/>
          </a:p>
        </p:txBody>
      </p:sp>
    </p:spTree>
    <p:extLst>
      <p:ext uri="{BB962C8B-B14F-4D97-AF65-F5344CB8AC3E}">
        <p14:creationId xmlns:p14="http://schemas.microsoft.com/office/powerpoint/2010/main" val="126072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en-GB" dirty="0"/>
              <a:t>We contribute to the Danish political target that by 2050 all our energy consumption must be covered with renewable energy sources. </a:t>
            </a:r>
          </a:p>
          <a:p>
            <a:endParaRPr lang="da-DK" dirty="0"/>
          </a:p>
          <a:p>
            <a:r>
              <a:rPr lang="en-GB" dirty="0"/>
              <a:t>[The speaker may choose to add own examples under the key message, for example: </a:t>
            </a:r>
            <a:endParaRPr lang="da-DK" dirty="0"/>
          </a:p>
          <a:p>
            <a:r>
              <a:rPr lang="en-GB" dirty="0"/>
              <a:t> </a:t>
            </a:r>
            <a:endParaRPr lang="da-DK" dirty="0"/>
          </a:p>
          <a:p>
            <a:pPr marL="171450" indent="-171450">
              <a:buFontTx/>
              <a:buChar char="-"/>
            </a:pPr>
            <a:r>
              <a:rPr lang="en-GB" dirty="0"/>
              <a:t>In 2016, wind power covered 38% of the Danish electricity consumption. </a:t>
            </a:r>
            <a:r>
              <a:rPr lang="da-DK" dirty="0"/>
              <a:t/>
            </a:r>
            <a:br>
              <a:rPr lang="da-DK" dirty="0"/>
            </a:br>
            <a:endParaRPr lang="da-DK" dirty="0"/>
          </a:p>
          <a:p>
            <a:pPr marL="171450" indent="-171450">
              <a:buFontTx/>
              <a:buChar char="-"/>
            </a:pPr>
            <a:r>
              <a:rPr lang="en-GB" dirty="0"/>
              <a:t>We get power from Horns Rev 3, which is one of the world's largest offshore wind farms. We install an offshore transformer platform and</a:t>
            </a:r>
          </a:p>
          <a:p>
            <a:r>
              <a:rPr lang="en-GB" dirty="0"/>
              <a:t>connect it to the onshore electricity grid via a submarine cable. 400 MW Horns Rev 3 can generate power to 400,000 households.</a:t>
            </a:r>
          </a:p>
          <a:p>
            <a:r>
              <a:rPr lang="en-GB" dirty="0"/>
              <a:t> </a:t>
            </a:r>
          </a:p>
          <a:p>
            <a:r>
              <a:rPr lang="en-GB" dirty="0"/>
              <a:t>- We work with Europe to develop tomorrow's green gas. </a:t>
            </a:r>
            <a:r>
              <a:rPr lang="en-GB" dirty="0" err="1"/>
              <a:t>Energinet</a:t>
            </a:r>
            <a:r>
              <a:rPr lang="en-GB" dirty="0"/>
              <a:t> has taken the initiative to work with five European transmission companies to ensure 100% CO</a:t>
            </a:r>
            <a:r>
              <a:rPr lang="da-DK" baseline="-25000" dirty="0"/>
              <a:t>2</a:t>
            </a:r>
            <a:r>
              <a:rPr lang="da-DK" dirty="0"/>
              <a:t>-neutral gas </a:t>
            </a:r>
            <a:r>
              <a:rPr lang="da-DK" dirty="0" err="1"/>
              <a:t>supply</a:t>
            </a:r>
            <a:r>
              <a:rPr lang="da-DK" dirty="0"/>
              <a:t> by 2050. </a:t>
            </a:r>
          </a:p>
          <a:p>
            <a:r>
              <a:rPr lang="en-GB" dirty="0"/>
              <a:t> </a:t>
            </a:r>
          </a:p>
          <a:p>
            <a:r>
              <a:rPr lang="en-GB" dirty="0"/>
              <a:t>- </a:t>
            </a:r>
            <a:r>
              <a:rPr lang="en-GB" dirty="0" err="1"/>
              <a:t>Energinet</a:t>
            </a:r>
            <a:r>
              <a:rPr lang="en-GB" dirty="0"/>
              <a:t> provides a system for the management of certificates of origin within the electricity and gas area, allowing consumers to trace the origins of the electricity and gas they buy from renewable energy sources.]</a:t>
            </a:r>
            <a:endParaRPr lang="da-DK" dirty="0"/>
          </a:p>
          <a:p>
            <a:pPr rtl="0"/>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21</a:t>
            </a:fld>
            <a:endParaRPr lang="en-GB"/>
          </a:p>
        </p:txBody>
      </p:sp>
    </p:spTree>
    <p:extLst>
      <p:ext uri="{BB962C8B-B14F-4D97-AF65-F5344CB8AC3E}">
        <p14:creationId xmlns:p14="http://schemas.microsoft.com/office/powerpoint/2010/main" val="345460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3</a:t>
            </a:fld>
            <a:endParaRPr lang="en-GB"/>
          </a:p>
        </p:txBody>
      </p:sp>
    </p:spTree>
    <p:extLst>
      <p:ext uri="{BB962C8B-B14F-4D97-AF65-F5344CB8AC3E}">
        <p14:creationId xmlns:p14="http://schemas.microsoft.com/office/powerpoint/2010/main" val="425764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4</a:t>
            </a:fld>
            <a:endParaRPr lang="en-GB"/>
          </a:p>
        </p:txBody>
      </p:sp>
    </p:spTree>
    <p:extLst>
      <p:ext uri="{BB962C8B-B14F-4D97-AF65-F5344CB8AC3E}">
        <p14:creationId xmlns:p14="http://schemas.microsoft.com/office/powerpoint/2010/main" val="209658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5</a:t>
            </a:fld>
            <a:endParaRPr lang="en-GB"/>
          </a:p>
        </p:txBody>
      </p:sp>
    </p:spTree>
    <p:extLst>
      <p:ext uri="{BB962C8B-B14F-4D97-AF65-F5344CB8AC3E}">
        <p14:creationId xmlns:p14="http://schemas.microsoft.com/office/powerpoint/2010/main" val="196310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smtClean="0"/>
              <a:t>6</a:t>
            </a:fld>
            <a:endParaRPr lang="en-GB"/>
          </a:p>
        </p:txBody>
      </p:sp>
    </p:spTree>
    <p:extLst>
      <p:ext uri="{BB962C8B-B14F-4D97-AF65-F5344CB8AC3E}">
        <p14:creationId xmlns:p14="http://schemas.microsoft.com/office/powerpoint/2010/main" val="173540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7</a:t>
            </a:fld>
            <a:endParaRPr lang="en-GB"/>
          </a:p>
        </p:txBody>
      </p:sp>
    </p:spTree>
    <p:extLst>
      <p:ext uri="{BB962C8B-B14F-4D97-AF65-F5344CB8AC3E}">
        <p14:creationId xmlns:p14="http://schemas.microsoft.com/office/powerpoint/2010/main" val="125785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16CFAD1-D197-4A88-B173-A6412E995EE5}" type="slidenum">
              <a:rPr lang="en-GB" smtClean="0"/>
              <a:t>8</a:t>
            </a:fld>
            <a:endParaRPr lang="en-GB"/>
          </a:p>
        </p:txBody>
      </p:sp>
    </p:spTree>
    <p:extLst>
      <p:ext uri="{BB962C8B-B14F-4D97-AF65-F5344CB8AC3E}">
        <p14:creationId xmlns:p14="http://schemas.microsoft.com/office/powerpoint/2010/main" val="137260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A16CFAD1-D197-4A88-B173-A6412E995EE5}" type="slidenum">
              <a:rPr lang="en-GB" smtClean="0"/>
              <a:t>9</a:t>
            </a:fld>
            <a:endParaRPr lang="en-GB"/>
          </a:p>
        </p:txBody>
      </p:sp>
    </p:spTree>
    <p:extLst>
      <p:ext uri="{BB962C8B-B14F-4D97-AF65-F5344CB8AC3E}">
        <p14:creationId xmlns:p14="http://schemas.microsoft.com/office/powerpoint/2010/main" val="128139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dirty="0" smtClean="0"/>
              <a:t>Indsæt overskrift</a:t>
            </a:r>
            <a:endParaRPr lang="da-DK" dirty="0"/>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dirty="0" smtClean="0"/>
              <a:t>Indsæt underoverskrift</a:t>
            </a:r>
            <a:endParaRPr lang="da-DK" dirty="0"/>
          </a:p>
        </p:txBody>
      </p:sp>
      <p:sp>
        <p:nvSpPr>
          <p:cNvPr id="4" name="Date_DateCustomA"/>
          <p:cNvSpPr>
            <a:spLocks noGrp="1"/>
          </p:cNvSpPr>
          <p:nvPr>
            <p:ph type="dt" sz="half" idx="10"/>
          </p:nvPr>
        </p:nvSpPr>
        <p:spPr/>
        <p:txBody>
          <a:bodyPr/>
          <a:lstStyle/>
          <a:p>
            <a:r>
              <a:rPr lang="en-US" smtClean="0"/>
              <a:t>April 2017</a:t>
            </a:r>
            <a:endParaRPr lang="da-DK" dirty="0"/>
          </a:p>
        </p:txBody>
      </p:sp>
      <p:sp>
        <p:nvSpPr>
          <p:cNvPr id="5" name="FLD_PresentationTitle"/>
          <p:cNvSpPr>
            <a:spLocks noGrp="1"/>
          </p:cNvSpPr>
          <p:nvPr>
            <p:ph type="ftr" sz="quarter" idx="11"/>
          </p:nvPr>
        </p:nvSpPr>
        <p:spPr/>
        <p:txBody>
          <a:bodyPr/>
          <a:lstStyle/>
          <a:p>
            <a:r>
              <a:rPr lang="en-GB" smtClean="0"/>
              <a:t>Danish Experiences on Integration of Wind Power</a:t>
            </a:r>
            <a:endParaRPr lang="da-DK" dirty="0"/>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dirty="0"/>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dirty="0" smtClean="0"/>
              <a:t>Indsæt navn og efternavn</a:t>
            </a:r>
          </a:p>
        </p:txBody>
      </p:sp>
    </p:spTree>
    <p:extLst>
      <p:ext uri="{BB962C8B-B14F-4D97-AF65-F5344CB8AC3E}">
        <p14:creationId xmlns:p14="http://schemas.microsoft.com/office/powerpoint/2010/main" val="342242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3086" y="2146300"/>
            <a:ext cx="1655064" cy="1636776"/>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507" y="2146300"/>
            <a:ext cx="1655064" cy="1636776"/>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7928" y="2146300"/>
            <a:ext cx="1655064" cy="1636776"/>
          </a:xfrm>
          <a:prstGeom prst="rect">
            <a:avLst/>
          </a:prstGeom>
        </p:spPr>
      </p:pic>
      <p:pic>
        <p:nvPicPr>
          <p:cNvPr id="9" name="Billed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55665" y="2146300"/>
            <a:ext cx="1655064" cy="1636776"/>
          </a:xfrm>
          <a:prstGeom prst="rect">
            <a:avLst/>
          </a:prstGeom>
        </p:spPr>
      </p:pic>
      <p:sp>
        <p:nvSpPr>
          <p:cNvPr id="10" name="Tekstfelt 9"/>
          <p:cNvSpPr txBox="1"/>
          <p:nvPr userDrawn="1"/>
        </p:nvSpPr>
        <p:spPr>
          <a:xfrm>
            <a:off x="1555054" y="4057651"/>
            <a:ext cx="2073972" cy="615553"/>
          </a:xfrm>
          <a:prstGeom prst="rect">
            <a:avLst/>
          </a:prstGeom>
          <a:noFill/>
        </p:spPr>
        <p:txBody>
          <a:bodyPr wrap="square" lIns="0" tIns="0" rIns="0" bIns="0" rtlCol="0">
            <a:spAutoFit/>
          </a:bodyPr>
          <a:lstStyle/>
          <a:p>
            <a:r>
              <a:rPr lang="da-DK" sz="2000" dirty="0" smtClean="0">
                <a:solidFill>
                  <a:schemeClr val="bg1"/>
                </a:solidFill>
                <a:latin typeface="Calibri" charset="0"/>
                <a:ea typeface="Calibri" charset="0"/>
                <a:cs typeface="Calibri" charset="0"/>
              </a:rPr>
              <a:t>SIKKERHEDSGUIDE</a:t>
            </a:r>
          </a:p>
          <a:p>
            <a:endParaRPr lang="da-DK" sz="2000" dirty="0" err="1" smtClean="0">
              <a:solidFill>
                <a:schemeClr val="bg1"/>
              </a:solidFill>
              <a:latin typeface="Calibri" charset="0"/>
              <a:ea typeface="Calibri" charset="0"/>
              <a:cs typeface="Calibri" charset="0"/>
            </a:endParaRPr>
          </a:p>
        </p:txBody>
      </p:sp>
      <p:sp>
        <p:nvSpPr>
          <p:cNvPr id="11" name="Tekstfelt 10"/>
          <p:cNvSpPr txBox="1"/>
          <p:nvPr userDrawn="1"/>
        </p:nvSpPr>
        <p:spPr>
          <a:xfrm>
            <a:off x="4118517"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bg1"/>
                </a:solidFill>
                <a:latin typeface="Calibri" charset="0"/>
                <a:ea typeface="Calibri" charset="0"/>
                <a:cs typeface="Calibri" charset="0"/>
              </a:rPr>
              <a:t>NØDUDGANGE</a:t>
            </a:r>
          </a:p>
        </p:txBody>
      </p:sp>
      <p:sp>
        <p:nvSpPr>
          <p:cNvPr id="12" name="Tekstfelt 11"/>
          <p:cNvSpPr txBox="1"/>
          <p:nvPr userDrawn="1"/>
        </p:nvSpPr>
        <p:spPr>
          <a:xfrm>
            <a:off x="618877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bg1"/>
                </a:solidFill>
                <a:latin typeface="Calibri" charset="0"/>
                <a:ea typeface="Calibri" charset="0"/>
                <a:cs typeface="Calibri" charset="0"/>
              </a:rPr>
              <a:t>HJERTESTARTER</a:t>
            </a:r>
          </a:p>
        </p:txBody>
      </p:sp>
      <p:sp>
        <p:nvSpPr>
          <p:cNvPr id="13" name="Tekstfelt 12"/>
          <p:cNvSpPr txBox="1"/>
          <p:nvPr userDrawn="1"/>
        </p:nvSpPr>
        <p:spPr>
          <a:xfrm>
            <a:off x="8674803"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smtClean="0">
                <a:solidFill>
                  <a:schemeClr val="bg1"/>
                </a:solidFill>
                <a:latin typeface="Calibri" charset="0"/>
                <a:ea typeface="Calibri" charset="0"/>
                <a:cs typeface="Calibri" charset="0"/>
              </a:rPr>
              <a:t>SAMLINGSSTED</a:t>
            </a:r>
          </a:p>
        </p:txBody>
      </p:sp>
    </p:spTree>
    <p:extLst>
      <p:ext uri="{BB962C8B-B14F-4D97-AF65-F5344CB8AC3E}">
        <p14:creationId xmlns:p14="http://schemas.microsoft.com/office/powerpoint/2010/main" val="210480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indsæt overskrift</a:t>
            </a:r>
            <a:endParaRPr lang="da-DK" dirty="0"/>
          </a:p>
        </p:txBody>
      </p:sp>
      <p:sp>
        <p:nvSpPr>
          <p:cNvPr id="3" name="Pladsholder til indhold 2"/>
          <p:cNvSpPr>
            <a:spLocks noGrp="1"/>
          </p:cNvSpPr>
          <p:nvPr>
            <p:ph idx="1" hasCustomPrompt="1"/>
          </p:nvPr>
        </p:nvSpPr>
        <p:spPr/>
        <p:txBody>
          <a:bodyPr/>
          <a:lstStyle/>
          <a:p>
            <a:pPr lvl="0"/>
            <a:r>
              <a:rPr lang="da-DK" dirty="0" smtClean="0"/>
              <a:t>Klik og indsæt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r>
              <a:rPr lang="en-US" smtClean="0"/>
              <a:t>April 2017</a:t>
            </a:r>
            <a:endParaRPr lang="da-DK" dirty="0"/>
          </a:p>
        </p:txBody>
      </p:sp>
      <p:sp>
        <p:nvSpPr>
          <p:cNvPr id="5" name="Pladsholder til sidefod 4"/>
          <p:cNvSpPr>
            <a:spLocks noGrp="1"/>
          </p:cNvSpPr>
          <p:nvPr>
            <p:ph type="ftr" sz="quarter" idx="11"/>
          </p:nvPr>
        </p:nvSpPr>
        <p:spPr/>
        <p:txBody>
          <a:bodyPr/>
          <a:lstStyle/>
          <a:p>
            <a:r>
              <a:rPr lang="en-GB" smtClean="0"/>
              <a:t>Danish Experiences on Integration of Wind Power</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7" name="Rectangle 6"/>
          <p:cNvSpPr/>
          <p:nvPr userDrawn="1"/>
        </p:nvSpPr>
        <p:spPr>
          <a:xfrm>
            <a:off x="12336000" y="1"/>
            <a:ext cx="2400000" cy="2215991"/>
          </a:xfrm>
          <a:prstGeom prst="rect">
            <a:avLst/>
          </a:prstGeom>
        </p:spPr>
        <p:txBody>
          <a:bodyPr wrap="square" lIns="0" tIns="0" rIns="0" bIns="0">
            <a:spAutoFit/>
          </a:bodyPr>
          <a:lstStyle/>
          <a:p>
            <a:pPr rtl="0"/>
            <a:r>
              <a:rPr lang="da-DK" sz="1200" b="1" i="0" u="none" strike="noStrike" kern="1200" baseline="0" dirty="0" smtClean="0">
                <a:solidFill>
                  <a:schemeClr val="bg1"/>
                </a:solidFill>
                <a:latin typeface="+mn-lt"/>
                <a:ea typeface="+mn-ea"/>
                <a:cs typeface="+mn-cs"/>
              </a:rPr>
              <a:t>Gode råd:</a:t>
            </a:r>
          </a:p>
          <a:p>
            <a:pPr rtl="0"/>
            <a:endParaRPr lang="da-DK" sz="1200" b="0" i="0" u="none" strike="noStrike" kern="1200" baseline="0" dirty="0" smtClean="0">
              <a:solidFill>
                <a:schemeClr val="bg1"/>
              </a:solidFill>
              <a:latin typeface="+mn-lt"/>
              <a:ea typeface="+mn-ea"/>
              <a:cs typeface="+mn-cs"/>
            </a:endParaRPr>
          </a:p>
          <a:p>
            <a:pPr rtl="0"/>
            <a:r>
              <a:rPr lang="da-DK" sz="1200" b="0" i="0" u="none" strike="noStrike" kern="1200" baseline="0" dirty="0" smtClean="0">
                <a:solidFill>
                  <a:schemeClr val="bg1"/>
                </a:solidFill>
                <a:latin typeface="+mn-lt"/>
                <a:ea typeface="+mn-ea"/>
                <a:cs typeface="+mn-cs"/>
              </a:rPr>
              <a:t>Modtageren vil høre din præsentation, ikke læse slides.</a:t>
            </a:r>
          </a:p>
          <a:p>
            <a:pPr rtl="0"/>
            <a:endParaRPr lang="da-DK" sz="1200" b="0" i="0" u="none" strike="noStrike" kern="1200" baseline="0" dirty="0" smtClean="0">
              <a:solidFill>
                <a:schemeClr val="bg1"/>
              </a:solidFill>
              <a:latin typeface="+mn-lt"/>
              <a:ea typeface="+mn-ea"/>
              <a:cs typeface="+mn-cs"/>
            </a:endParaRPr>
          </a:p>
          <a:p>
            <a:pPr rtl="0"/>
            <a:r>
              <a:rPr lang="da-DK" sz="1200" b="0" i="0" u="none" strike="noStrike" kern="1200" baseline="0" dirty="0" smtClean="0">
                <a:solidFill>
                  <a:schemeClr val="bg1"/>
                </a:solidFill>
                <a:latin typeface="+mn-lt"/>
                <a:ea typeface="+mn-ea"/>
                <a:cs typeface="+mn-cs"/>
              </a:rPr>
              <a:t>Brug notefeltet som hjælp til at huske, hvad du vil sige.</a:t>
            </a:r>
          </a:p>
          <a:p>
            <a:pPr rtl="0"/>
            <a:endParaRPr lang="da-DK" sz="1200" b="0" i="0" u="none" strike="noStrike" kern="1200" baseline="0" dirty="0" smtClean="0">
              <a:solidFill>
                <a:schemeClr val="bg1"/>
              </a:solidFill>
              <a:latin typeface="+mn-lt"/>
              <a:ea typeface="+mn-ea"/>
              <a:cs typeface="+mn-cs"/>
            </a:endParaRPr>
          </a:p>
          <a:p>
            <a:pPr rtl="0"/>
            <a:r>
              <a:rPr lang="da-DK" sz="1200" b="0" i="0" u="none" strike="noStrike" kern="1200" baseline="0" dirty="0" smtClean="0">
                <a:solidFill>
                  <a:schemeClr val="bg1"/>
                </a:solidFill>
                <a:latin typeface="+mn-lt"/>
                <a:ea typeface="+mn-ea"/>
                <a:cs typeface="+mn-cs"/>
              </a:rPr>
              <a:t>Har du behov for, at modtageren skal huske vigtig information, så lav faktaark og del ud.</a:t>
            </a:r>
          </a:p>
          <a:p>
            <a:pPr rtl="0"/>
            <a:endParaRPr lang="da-DK" sz="1200" b="0" i="0" u="none" strike="noStrike" kern="1200" baseline="0" dirty="0" smtClean="0">
              <a:solidFill>
                <a:schemeClr val="bg1"/>
              </a:solidFill>
              <a:latin typeface="+mn-lt"/>
              <a:ea typeface="+mn-ea"/>
              <a:cs typeface="+mn-cs"/>
            </a:endParaRPr>
          </a:p>
        </p:txBody>
      </p:sp>
    </p:spTree>
    <p:extLst>
      <p:ext uri="{BB962C8B-B14F-4D97-AF65-F5344CB8AC3E}">
        <p14:creationId xmlns:p14="http://schemas.microsoft.com/office/powerpoint/2010/main" val="171214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indsæt overskrift</a:t>
            </a:r>
            <a:endParaRPr lang="da-DK" dirty="0"/>
          </a:p>
        </p:txBody>
      </p:sp>
      <p:sp>
        <p:nvSpPr>
          <p:cNvPr id="3" name="Pladsholder til dato 2"/>
          <p:cNvSpPr>
            <a:spLocks noGrp="1"/>
          </p:cNvSpPr>
          <p:nvPr>
            <p:ph type="dt" sz="half" idx="10"/>
          </p:nvPr>
        </p:nvSpPr>
        <p:spPr/>
        <p:txBody>
          <a:bodyPr/>
          <a:lstStyle/>
          <a:p>
            <a:r>
              <a:rPr lang="en-US" smtClean="0"/>
              <a:t>April 2017</a:t>
            </a:r>
            <a:endParaRPr lang="da-DK" dirty="0"/>
          </a:p>
        </p:txBody>
      </p:sp>
      <p:sp>
        <p:nvSpPr>
          <p:cNvPr id="4" name="Pladsholder til sidefod 3"/>
          <p:cNvSpPr>
            <a:spLocks noGrp="1"/>
          </p:cNvSpPr>
          <p:nvPr>
            <p:ph type="ftr" sz="quarter" idx="11"/>
          </p:nvPr>
        </p:nvSpPr>
        <p:spPr/>
        <p:txBody>
          <a:bodyPr/>
          <a:lstStyle/>
          <a:p>
            <a:r>
              <a:rPr lang="en-GB" smtClean="0"/>
              <a:t>Danish Experiences on Integration of Wind Power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
        <p:nvSpPr>
          <p:cNvPr id="6" name="Rectangle 5"/>
          <p:cNvSpPr/>
          <p:nvPr userDrawn="1"/>
        </p:nvSpPr>
        <p:spPr>
          <a:xfrm>
            <a:off x="12336000" y="30"/>
            <a:ext cx="2400000" cy="1846659"/>
          </a:xfrm>
          <a:prstGeom prst="rect">
            <a:avLst/>
          </a:prstGeom>
        </p:spPr>
        <p:txBody>
          <a:bodyPr wrap="square" lIns="0" tIns="0" rIns="0" bIns="0">
            <a:spAutoFit/>
          </a:bodyPr>
          <a:lstStyle/>
          <a:p>
            <a:pPr rtl="0"/>
            <a:r>
              <a:rPr lang="da-DK" sz="1200" b="1" i="0" u="none" strike="noStrike" kern="1200" baseline="0" dirty="0" smtClean="0">
                <a:solidFill>
                  <a:schemeClr val="bg1"/>
                </a:solidFill>
                <a:latin typeface="+mn-lt"/>
                <a:ea typeface="+mn-ea"/>
                <a:cs typeface="+mn-cs"/>
              </a:rPr>
              <a:t>Gode råd:</a:t>
            </a:r>
          </a:p>
          <a:p>
            <a:pPr rtl="0"/>
            <a:endParaRPr lang="da-DK" sz="1200" b="1" i="0" u="none" strike="noStrike" kern="1200" baseline="0" dirty="0" smtClean="0">
              <a:solidFill>
                <a:schemeClr val="bg1"/>
              </a:solidFill>
              <a:latin typeface="+mn-lt"/>
              <a:ea typeface="+mn-ea"/>
              <a:cs typeface="+mn-cs"/>
            </a:endParaRPr>
          </a:p>
          <a:p>
            <a:pPr rtl="0"/>
            <a:r>
              <a:rPr lang="da-DK" sz="1200" b="0" i="0" u="none" strike="noStrike" kern="1200" baseline="0" dirty="0" smtClean="0">
                <a:solidFill>
                  <a:schemeClr val="bg1"/>
                </a:solidFill>
                <a:latin typeface="+mn-lt"/>
                <a:ea typeface="+mn-ea"/>
                <a:cs typeface="+mn-cs"/>
              </a:rPr>
              <a:t>Find inspiration til </a:t>
            </a:r>
          </a:p>
          <a:p>
            <a:pPr rtl="0"/>
            <a:r>
              <a:rPr lang="da-DK" sz="1200" b="0" i="0" u="none" strike="noStrike" kern="1200" baseline="0" dirty="0" smtClean="0">
                <a:solidFill>
                  <a:schemeClr val="bg1"/>
                </a:solidFill>
                <a:latin typeface="+mn-lt"/>
                <a:ea typeface="+mn-ea"/>
                <a:cs typeface="+mn-cs"/>
              </a:rPr>
              <a:t>præsentationer på InSite under Værktøjer – Kommunikation</a:t>
            </a:r>
          </a:p>
          <a:p>
            <a:pPr rtl="0"/>
            <a:endParaRPr lang="da-DK" sz="1200" b="0" i="0" u="none" strike="noStrike" kern="1200" baseline="0" dirty="0" smtClean="0">
              <a:solidFill>
                <a:schemeClr val="bg1"/>
              </a:solidFill>
              <a:latin typeface="+mn-lt"/>
              <a:ea typeface="+mn-ea"/>
              <a:cs typeface="+mn-cs"/>
            </a:endParaRPr>
          </a:p>
          <a:p>
            <a:pPr rtl="0"/>
            <a:r>
              <a:rPr lang="da-DK" sz="1200" b="0" i="0" u="none" strike="noStrike" kern="1200" baseline="0" dirty="0" smtClean="0">
                <a:solidFill>
                  <a:schemeClr val="bg1"/>
                </a:solidFill>
                <a:latin typeface="+mn-lt"/>
                <a:ea typeface="+mn-ea"/>
                <a:cs typeface="+mn-cs"/>
              </a:rPr>
              <a:t>Du kan finde billeder og grafiske elementer i Energinet.dk’s billeddatabase (Cumulus) på InSite under Værktøjer – Kommunikation</a:t>
            </a:r>
          </a:p>
        </p:txBody>
      </p:sp>
    </p:spTree>
    <p:extLst>
      <p:ext uri="{BB962C8B-B14F-4D97-AF65-F5344CB8AC3E}">
        <p14:creationId xmlns:p14="http://schemas.microsoft.com/office/powerpoint/2010/main" val="1093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smtClean="0"/>
              <a:t>Indsæt overskrift - én linje</a:t>
            </a:r>
            <a:endParaRPr lang="da-DK" dirty="0"/>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dirty="0" smtClean="0"/>
              <a:t>Klik for at indsætte brødtekst</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_DateCustomA"/>
          <p:cNvSpPr>
            <a:spLocks noGrp="1"/>
          </p:cNvSpPr>
          <p:nvPr>
            <p:ph type="dt" sz="half" idx="10"/>
          </p:nvPr>
        </p:nvSpPr>
        <p:spPr/>
        <p:txBody>
          <a:bodyPr/>
          <a:lstStyle/>
          <a:p>
            <a:r>
              <a:rPr lang="en-US" smtClean="0"/>
              <a:t>April 2017</a:t>
            </a:r>
            <a:endParaRPr lang="da-DK" dirty="0"/>
          </a:p>
        </p:txBody>
      </p:sp>
      <p:sp>
        <p:nvSpPr>
          <p:cNvPr id="5" name="FLD_PresentationTitle"/>
          <p:cNvSpPr>
            <a:spLocks noGrp="1"/>
          </p:cNvSpPr>
          <p:nvPr>
            <p:ph type="ftr" sz="quarter" idx="11"/>
          </p:nvPr>
        </p:nvSpPr>
        <p:spPr/>
        <p:txBody>
          <a:bodyPr/>
          <a:lstStyle/>
          <a:p>
            <a:r>
              <a:rPr lang="en-GB" smtClean="0"/>
              <a:t>Danish Experiences on Integration of Wind Power</a:t>
            </a:r>
            <a:endParaRPr lang="da-DK" dirty="0"/>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dirty="0"/>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dirty="0" smtClean="0"/>
              <a:t>Indsæt underoverskrift eller indledning</a:t>
            </a:r>
          </a:p>
        </p:txBody>
      </p:sp>
    </p:spTree>
    <p:extLst>
      <p:ext uri="{BB962C8B-B14F-4D97-AF65-F5344CB8AC3E}">
        <p14:creationId xmlns:p14="http://schemas.microsoft.com/office/powerpoint/2010/main" val="2369087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Træk billede til pladsholder eller klik på symbol for at tilføje billede</a:t>
            </a:r>
            <a:endParaRPr lang="da-DK" dirty="0"/>
          </a:p>
        </p:txBody>
      </p:sp>
      <p:sp>
        <p:nvSpPr>
          <p:cNvPr id="5" name="Date_DateCustomA"/>
          <p:cNvSpPr>
            <a:spLocks noGrp="1"/>
          </p:cNvSpPr>
          <p:nvPr>
            <p:ph type="dt" sz="half" idx="10"/>
          </p:nvPr>
        </p:nvSpPr>
        <p:spPr/>
        <p:txBody>
          <a:bodyPr/>
          <a:lstStyle/>
          <a:p>
            <a:r>
              <a:rPr lang="en-US" smtClean="0"/>
              <a:t>April 2017</a:t>
            </a:r>
            <a:endParaRPr lang="da-DK" dirty="0"/>
          </a:p>
        </p:txBody>
      </p:sp>
      <p:sp>
        <p:nvSpPr>
          <p:cNvPr id="6" name="FLD_PresentationTitle"/>
          <p:cNvSpPr>
            <a:spLocks noGrp="1"/>
          </p:cNvSpPr>
          <p:nvPr>
            <p:ph type="ftr" sz="quarter" idx="11"/>
          </p:nvPr>
        </p:nvSpPr>
        <p:spPr/>
        <p:txBody>
          <a:bodyPr/>
          <a:lstStyle/>
          <a:p>
            <a:r>
              <a:rPr lang="en-GB" smtClean="0"/>
              <a:t>Danish Experiences on Integration of Wind Power</a:t>
            </a:r>
            <a:endParaRPr lang="da-DK" dirty="0"/>
          </a:p>
        </p:txBody>
      </p:sp>
      <p:sp>
        <p:nvSpPr>
          <p:cNvPr id="7" name="Slide Number Placeholder 6"/>
          <p:cNvSpPr>
            <a:spLocks noGrp="1"/>
          </p:cNvSpPr>
          <p:nvPr>
            <p:ph type="sldNum" sz="quarter" idx="12"/>
          </p:nvPr>
        </p:nvSpPr>
        <p:spPr/>
        <p:txBody>
          <a:bodyPr/>
          <a:lstStyle/>
          <a:p>
            <a:fld id="{24C8C45C-947F-4981-8B3F-4F32E973C901}" type="slidenum">
              <a:rPr lang="da-DK" smtClean="0"/>
              <a:t>‹nr.›</a:t>
            </a:fld>
            <a:endParaRPr lang="da-DK" dirty="0"/>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dirty="0" smtClean="0"/>
              <a:t>Indsæt overskrift</a:t>
            </a:r>
            <a:endParaRPr lang="da-DK" dirty="0"/>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dirty="0" smtClean="0"/>
              <a:t>Klik for at indsætte brødtekst</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dirty="0" smtClean="0"/>
              <a:t>Indsæt underoverskrift eller indledning</a:t>
            </a:r>
          </a:p>
        </p:txBody>
      </p:sp>
    </p:spTree>
    <p:extLst>
      <p:ext uri="{BB962C8B-B14F-4D97-AF65-F5344CB8AC3E}">
        <p14:creationId xmlns:p14="http://schemas.microsoft.com/office/powerpoint/2010/main" val="37456759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smtClean="0"/>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r>
              <a:rPr lang="en-US" smtClean="0"/>
              <a:t>April 2017</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en-GB" smtClean="0"/>
              <a:t>Danish Experiences on Integration of Wind Power</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457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76"/>
            <a:ext cx="12213543" cy="6845924"/>
          </a:xfrm>
          <a:prstGeom prst="rect">
            <a:avLst/>
          </a:prstGeom>
        </p:spPr>
      </p:pic>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Træk billede til pladsholder eller klik på symbol for at tilføje billede</a:t>
            </a:r>
            <a:endParaRPr lang="da-DK" dirty="0"/>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r>
              <a:rPr lang="en-US" smtClean="0"/>
              <a:t>April 2017</a:t>
            </a:r>
            <a:endParaRPr lang="da-DK" dirty="0"/>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r>
              <a:rPr lang="en-GB" smtClean="0"/>
              <a:t>Danish Experiences on Integration of Wind Power</a:t>
            </a:r>
            <a:endParaRPr lang="da-DK" dirty="0"/>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dirty="0" smtClean="0"/>
              <a:t>Indsæt kapitel overskrift</a:t>
            </a:r>
            <a:endParaRPr lang="da-DK" dirty="0"/>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smtClean="0"/>
              <a:t>Tilføj tekst</a:t>
            </a:r>
          </a:p>
          <a:p>
            <a:pPr lvl="1"/>
            <a:r>
              <a:rPr lang="da-DK" dirty="0" smtClean="0"/>
              <a:t>Second </a:t>
            </a:r>
            <a:r>
              <a:rPr lang="da-DK" dirty="0" err="1" smtClean="0"/>
              <a:t>level</a:t>
            </a:r>
            <a:endParaRPr lang="da-DK" dirty="0" smtClean="0"/>
          </a:p>
        </p:txBody>
      </p:sp>
    </p:spTree>
    <p:extLst>
      <p:ext uri="{BB962C8B-B14F-4D97-AF65-F5344CB8AC3E}">
        <p14:creationId xmlns:p14="http://schemas.microsoft.com/office/powerpoint/2010/main" val="2036239740"/>
      </p:ext>
    </p:extLst>
  </p:cSld>
  <p:clrMapOvr>
    <a:masterClrMapping/>
  </p:clrMapOvr>
  <p:extLst mod="1">
    <p:ext uri="{DCECCB84-F9BA-43D5-87BE-67443E8EF086}">
      <p15:sldGuideLst xmlns="" xmlns:p15="http://schemas.microsoft.com/office/powerpoint/2012/main">
        <p15:guide id="1" pos="3568" userDrawn="1">
          <p15:clr>
            <a:srgbClr val="FBAE40"/>
          </p15:clr>
        </p15:guide>
        <p15:guide id="2" pos="3953">
          <p15:clr>
            <a:srgbClr val="FBAE40"/>
          </p15:clr>
        </p15:guide>
        <p15:guide id="3" pos="4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9" name="Grøn baggrund"/>
          <p:cNvSpPr/>
          <p:nvPr userDrawn="1"/>
        </p:nvSpPr>
        <p:spPr>
          <a:xfrm>
            <a:off x="81288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dirty="0" smtClean="0"/>
              <a:t>Indsæt fakta</a:t>
            </a:r>
            <a:endParaRPr lang="da-DK" dirty="0"/>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smtClean="0"/>
              <a:t>Tilføj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smtClean="0"/>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smtClean="0"/>
              <a:t>Tilføj tekst</a:t>
            </a:r>
          </a:p>
        </p:txBody>
      </p:sp>
      <p:sp>
        <p:nvSpPr>
          <p:cNvPr id="15" name="Text Placeholder 5"/>
          <p:cNvSpPr>
            <a:spLocks noGrp="1"/>
          </p:cNvSpPr>
          <p:nvPr>
            <p:ph type="body" sz="quarter" idx="16" hasCustomPrompt="1"/>
          </p:nvPr>
        </p:nvSpPr>
        <p:spPr>
          <a:xfrm>
            <a:off x="8705409" y="1196975"/>
            <a:ext cx="2880000" cy="1080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smtClean="0"/>
              <a:t>Indsæt fakta</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smtClean="0"/>
              <a:t>Tilføj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r>
              <a:rPr lang="en-US" smtClean="0"/>
              <a:t>April 2017</a:t>
            </a:r>
            <a:endParaRPr lang="da-DK" dirty="0"/>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r>
              <a:rPr lang="en-GB" smtClean="0"/>
              <a:t>Danish Experiences on Integration of Wind Power</a:t>
            </a:r>
            <a:endParaRPr lang="da-DK" dirty="0"/>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spTree>
    <p:extLst>
      <p:ext uri="{BB962C8B-B14F-4D97-AF65-F5344CB8AC3E}">
        <p14:creationId xmlns:p14="http://schemas.microsoft.com/office/powerpoint/2010/main" val="2411347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under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smtClean="0"/>
              <a:t>Indsæt overskrift</a:t>
            </a:r>
            <a:endParaRPr lang="da-DK" dirty="0"/>
          </a:p>
        </p:txBody>
      </p:sp>
      <p:sp>
        <p:nvSpPr>
          <p:cNvPr id="3" name="Date_DateCustomA"/>
          <p:cNvSpPr>
            <a:spLocks noGrp="1"/>
          </p:cNvSpPr>
          <p:nvPr>
            <p:ph type="dt" sz="half" idx="10"/>
          </p:nvPr>
        </p:nvSpPr>
        <p:spPr/>
        <p:txBody>
          <a:bodyPr/>
          <a:lstStyle/>
          <a:p>
            <a:r>
              <a:rPr lang="en-US" smtClean="0"/>
              <a:t>April 2017</a:t>
            </a:r>
            <a:endParaRPr lang="da-DK" dirty="0"/>
          </a:p>
        </p:txBody>
      </p:sp>
      <p:sp>
        <p:nvSpPr>
          <p:cNvPr id="4" name="FLD_PresentationTitle"/>
          <p:cNvSpPr>
            <a:spLocks noGrp="1"/>
          </p:cNvSpPr>
          <p:nvPr>
            <p:ph type="ftr" sz="quarter" idx="11"/>
          </p:nvPr>
        </p:nvSpPr>
        <p:spPr/>
        <p:txBody>
          <a:bodyPr/>
          <a:lstStyle/>
          <a:p>
            <a:r>
              <a:rPr lang="en-GB" smtClean="0"/>
              <a:t>Danish Experiences on Integration of Wind Power</a:t>
            </a:r>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8"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dirty="0" smtClean="0"/>
              <a:t>Indsæt underoverskrift eller indledning</a:t>
            </a:r>
          </a:p>
        </p:txBody>
      </p:sp>
    </p:spTree>
    <p:extLst>
      <p:ext uri="{BB962C8B-B14F-4D97-AF65-F5344CB8AC3E}">
        <p14:creationId xmlns:p14="http://schemas.microsoft.com/office/powerpoint/2010/main" val="1249132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Kun footer og sidenummer">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r>
              <a:rPr lang="en-US" smtClean="0"/>
              <a:t>April 2017</a:t>
            </a:r>
            <a:endParaRPr lang="da-DK" dirty="0"/>
          </a:p>
        </p:txBody>
      </p:sp>
      <p:sp>
        <p:nvSpPr>
          <p:cNvPr id="3" name="FLD_PresentationTitle"/>
          <p:cNvSpPr>
            <a:spLocks noGrp="1"/>
          </p:cNvSpPr>
          <p:nvPr>
            <p:ph type="ftr" sz="quarter" idx="11"/>
          </p:nvPr>
        </p:nvSpPr>
        <p:spPr/>
        <p:txBody>
          <a:bodyPr/>
          <a:lstStyle/>
          <a:p>
            <a:r>
              <a:rPr lang="en-GB" smtClean="0"/>
              <a:t>Danish Experiences on Integration of Wind Power</a:t>
            </a:r>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10157613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smtClean="0">
                <a:solidFill>
                  <a:schemeClr val="tx1"/>
                </a:solidFill>
                <a:latin typeface="Arial" panose="020B0604020202020204" pitchFamily="34" charset="0"/>
                <a:cs typeface="Arial" panose="020B0604020202020204" pitchFamily="34" charset="0"/>
              </a:rPr>
              <a:t>Brugerguide - Slet før anvendelse</a:t>
            </a:r>
            <a:endParaRPr lang="da-DK" sz="3200" b="0" noProof="1">
              <a:solidFill>
                <a:schemeClr val="tx1"/>
              </a:solidFill>
              <a:latin typeface="Arial" panose="020B0604020202020204" pitchFamily="34" charset="0"/>
              <a:cs typeface="Arial" panose="020B0604020202020204" pitchFamily="34" charset="0"/>
            </a:endParaRPr>
          </a:p>
        </p:txBody>
      </p:sp>
      <p:sp>
        <p:nvSpPr>
          <p:cNvPr id="29" name="Text Box 2"/>
          <p:cNvSpPr txBox="1">
            <a:spLocks noChangeArrowheads="1"/>
          </p:cNvSpPr>
          <p:nvPr userDrawn="1"/>
        </p:nvSpPr>
        <p:spPr bwMode="auto">
          <a:xfrm>
            <a:off x="982667" y="1833789"/>
            <a:ext cx="228036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latin typeface="Arial" panose="020B0604020202020204" pitchFamily="34" charset="0"/>
                <a:cs typeface="Arial" panose="020B0604020202020204" pitchFamily="34" charset="0"/>
              </a:rPr>
              <a:t>Brug</a:t>
            </a:r>
            <a:r>
              <a:rPr lang="da-DK" sz="1000" b="1" baseline="0" noProof="1" smtClean="0">
                <a:latin typeface="Arial" panose="020B0604020202020204" pitchFamily="34" charset="0"/>
                <a:cs typeface="Arial" panose="020B0604020202020204" pitchFamily="34" charset="0"/>
              </a:rPr>
              <a:t> tekst typografier</a:t>
            </a:r>
            <a:endParaRPr lang="da-DK" sz="1000" b="1" noProof="1" smtClean="0">
              <a:latin typeface="Arial" panose="020B0604020202020204" pitchFamily="34" charset="0"/>
              <a:cs typeface="Arial" panose="020B0604020202020204" pitchFamily="34" charset="0"/>
            </a:endParaRP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Brug</a:t>
            </a:r>
            <a:r>
              <a:rPr lang="da-DK" altLang="da-DK" sz="900" b="1" noProof="1" smtClean="0">
                <a:solidFill>
                  <a:schemeClr val="tx1"/>
                </a:solidFill>
                <a:latin typeface="Arial" panose="020B0604020202020204" pitchFamily="34" charset="0"/>
                <a:cs typeface="Arial" panose="020B0604020202020204" pitchFamily="34" charset="0"/>
              </a:rPr>
              <a:t> TAB </a:t>
            </a:r>
            <a:r>
              <a:rPr lang="da-DK" altLang="da-DK" sz="900" b="0" noProof="1" smtClean="0">
                <a:solidFill>
                  <a:schemeClr val="tx1"/>
                </a:solidFill>
                <a:latin typeface="Arial" panose="020B0604020202020204" pitchFamily="34" charset="0"/>
                <a:cs typeface="Arial" panose="020B0604020202020204" pitchFamily="34" charset="0"/>
              </a:rPr>
              <a:t>for at gå frem i tekst-niveauer. Klik </a:t>
            </a:r>
            <a:r>
              <a:rPr lang="da-DK" altLang="da-DK" sz="900" b="1" noProof="1" smtClean="0">
                <a:solidFill>
                  <a:schemeClr val="tx1"/>
                </a:solidFill>
                <a:latin typeface="Arial" panose="020B0604020202020204" pitchFamily="34" charset="0"/>
                <a:cs typeface="Arial" panose="020B0604020202020204" pitchFamily="34" charset="0"/>
              </a:rPr>
              <a:t>ENTER</a:t>
            </a:r>
            <a:r>
              <a:rPr lang="da-DK" altLang="da-DK" sz="900" b="0" noProof="1" smtClean="0">
                <a:solidFill>
                  <a:schemeClr val="tx1"/>
                </a:solidFill>
                <a:latin typeface="Arial" panose="020B0604020202020204" pitchFamily="34" charset="0"/>
                <a:cs typeface="Arial" panose="020B0604020202020204" pitchFamily="34" charset="0"/>
              </a:rPr>
              <a:t>, derefter </a:t>
            </a:r>
            <a:r>
              <a:rPr lang="da-DK" altLang="da-DK" sz="900" b="1" noProof="1" smtClean="0">
                <a:solidFill>
                  <a:schemeClr val="tx1"/>
                </a:solidFill>
                <a:latin typeface="Arial" panose="020B0604020202020204" pitchFamily="34" charset="0"/>
                <a:cs typeface="Arial" panose="020B0604020202020204" pitchFamily="34" charset="0"/>
              </a:rPr>
              <a:t>TAB</a:t>
            </a:r>
            <a:r>
              <a:rPr lang="da-DK" altLang="da-DK" sz="900" b="0" noProof="1" smtClean="0">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For at gå tilbage i tekst-niveauer,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brug </a:t>
            </a:r>
            <a:r>
              <a:rPr lang="da-DK" altLang="da-DK" sz="900" b="1" noProof="1" smtClean="0">
                <a:solidFill>
                  <a:schemeClr val="tx1"/>
                </a:solidFill>
                <a:latin typeface="Arial" panose="020B0604020202020204" pitchFamily="34" charset="0"/>
                <a:cs typeface="Arial" panose="020B0604020202020204" pitchFamily="34" charset="0"/>
              </a:rPr>
              <a:t>SHIFT+TAB</a:t>
            </a:r>
            <a:endParaRPr lang="da-DK" altLang="da-DK" sz="900" b="0" noProof="1" smtClean="0">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Alternativt kan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1" noProof="1" smtClean="0">
                <a:solidFill>
                  <a:schemeClr val="tx1"/>
                </a:solidFill>
                <a:latin typeface="Arial" panose="020B0604020202020204" pitchFamily="34" charset="0"/>
                <a:cs typeface="Arial" panose="020B0604020202020204" pitchFamily="34" charset="0"/>
              </a:rPr>
              <a:t>Forøg</a:t>
            </a:r>
            <a:r>
              <a:rPr lang="da-DK" altLang="da-DK" sz="900" b="0" noProof="1" smtClean="0">
                <a:solidFill>
                  <a:schemeClr val="tx1"/>
                </a:solidFill>
                <a:latin typeface="Arial" panose="020B0604020202020204" pitchFamily="34" charset="0"/>
                <a:cs typeface="Arial" panose="020B0604020202020204" pitchFamily="34" charset="0"/>
              </a:rPr>
              <a:t> og </a:t>
            </a:r>
            <a:r>
              <a:rPr lang="da-DK" altLang="da-DK" sz="900" b="1" noProof="1" smtClean="0">
                <a:solidFill>
                  <a:schemeClr val="tx1"/>
                </a:solidFill>
                <a:latin typeface="Arial" panose="020B0604020202020204" pitchFamily="34" charset="0"/>
                <a:cs typeface="Arial" panose="020B0604020202020204" pitchFamily="34" charset="0"/>
              </a:rPr>
              <a:t>Formindsk</a:t>
            </a:r>
            <a:r>
              <a:rPr lang="da-DK" altLang="da-DK" sz="900" b="0" noProof="1" smtClean="0">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Brug </a:t>
            </a:r>
            <a:r>
              <a:rPr lang="da-DK" altLang="da-DK" sz="900" b="1" noProof="1" smtClean="0">
                <a:solidFill>
                  <a:schemeClr val="tx1"/>
                </a:solidFill>
                <a:latin typeface="Arial" panose="020B0604020202020204" pitchFamily="34" charset="0"/>
                <a:cs typeface="Arial" panose="020B0604020202020204" pitchFamily="34" charset="0"/>
              </a:rPr>
              <a:t>Bullet</a:t>
            </a:r>
            <a:r>
              <a:rPr lang="da-DK" altLang="da-DK" sz="900" b="0" noProof="1" smtClean="0">
                <a:solidFill>
                  <a:schemeClr val="tx1"/>
                </a:solidFill>
                <a:latin typeface="Arial" panose="020B0604020202020204" pitchFamily="34" charset="0"/>
                <a:cs typeface="Arial" panose="020B0604020202020204" pitchFamily="34" charset="0"/>
              </a:rPr>
              <a:t>-knappen for at fjerne og</a:t>
            </a:r>
            <a:r>
              <a:rPr lang="da-DK" altLang="da-DK" sz="900" b="0" baseline="0" noProof="1" smtClean="0">
                <a:solidFill>
                  <a:schemeClr val="tx1"/>
                </a:solidFill>
                <a:latin typeface="Arial" panose="020B0604020202020204" pitchFamily="34" charset="0"/>
                <a:cs typeface="Arial" panose="020B0604020202020204" pitchFamily="34" charset="0"/>
              </a:rPr>
              <a:t> sætte bullet på igen</a:t>
            </a:r>
            <a:endParaRPr lang="da-DK" altLang="da-DK" sz="900" b="0" noProof="1" smtClean="0">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smtClean="0">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b="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b="0" noProof="1" smtClean="0">
                <a:solidFill>
                  <a:schemeClr val="tx1"/>
                </a:solidFill>
                <a:latin typeface="Arial" panose="020B0604020202020204" pitchFamily="34" charset="0"/>
                <a:cs typeface="Arial" panose="020B0604020202020204" pitchFamily="34" charset="0"/>
              </a:rPr>
              <a:t>Klik på menupunktet </a:t>
            </a:r>
            <a:r>
              <a:rPr lang="da-DK" altLang="da-DK" sz="900" b="1" noProof="1" smtClean="0">
                <a:solidFill>
                  <a:schemeClr val="tx1"/>
                </a:solidFill>
                <a:latin typeface="Arial" panose="020B0604020202020204" pitchFamily="34" charset="0"/>
                <a:cs typeface="Arial" panose="020B0604020202020204" pitchFamily="34" charset="0"/>
              </a:rPr>
              <a:t>Nyt Slide </a:t>
            </a:r>
            <a:r>
              <a:rPr lang="da-DK" altLang="da-DK" sz="900" b="0" noProof="1" smtClean="0">
                <a:solidFill>
                  <a:schemeClr val="tx1"/>
                </a:solidFill>
                <a:latin typeface="Arial" panose="020B0604020202020204" pitchFamily="34" charset="0"/>
                <a:cs typeface="Arial" panose="020B0604020202020204" pitchFamily="34" charset="0"/>
              </a:rPr>
              <a:t>for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3. </a:t>
            </a:r>
            <a:r>
              <a:rPr lang="da-DK" altLang="da-DK" sz="900" b="0" noProof="1" smtClean="0">
                <a:solidFill>
                  <a:schemeClr val="tx1"/>
                </a:solidFill>
                <a:latin typeface="Arial" panose="020B0604020202020204" pitchFamily="34" charset="0"/>
                <a:cs typeface="Arial" panose="020B0604020202020204" pitchFamily="34" charset="0"/>
              </a:rPr>
              <a:t>Vælg </a:t>
            </a:r>
            <a:r>
              <a:rPr lang="da-DK" altLang="da-DK" sz="900" b="1" noProof="1" smtClean="0">
                <a:solidFill>
                  <a:schemeClr val="tx1"/>
                </a:solidFill>
                <a:latin typeface="Arial" panose="020B0604020202020204" pitchFamily="34" charset="0"/>
                <a:cs typeface="Arial" panose="020B0604020202020204" pitchFamily="34" charset="0"/>
              </a:rPr>
              <a:t>Layout</a:t>
            </a:r>
            <a:r>
              <a:rPr lang="da-DK" altLang="da-DK" sz="900" b="0" noProof="1" smtClean="0">
                <a:solidFill>
                  <a:schemeClr val="tx1"/>
                </a:solidFill>
                <a:latin typeface="Arial" panose="020B0604020202020204" pitchFamily="34" charset="0"/>
                <a:cs typeface="Arial" panose="020B0604020202020204" pitchFamily="34" charset="0"/>
              </a:rPr>
              <a:t> for at ændre dit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smtClean="0">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b="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b="0" noProof="1" smtClean="0">
                <a:solidFill>
                  <a:schemeClr val="tx1"/>
                </a:solidFill>
                <a:latin typeface="Arial" panose="020B0604020202020204" pitchFamily="34" charset="0"/>
                <a:cs typeface="Arial" panose="020B0604020202020204" pitchFamily="34" charset="0"/>
              </a:rPr>
              <a:t>Vælg </a:t>
            </a:r>
            <a:r>
              <a:rPr lang="da-DK" altLang="da-DK" sz="900" b="1" noProof="1" smtClean="0">
                <a:solidFill>
                  <a:schemeClr val="tx1"/>
                </a:solidFill>
                <a:latin typeface="Arial" panose="020B0604020202020204" pitchFamily="34" charset="0"/>
                <a:cs typeface="Arial" panose="020B0604020202020204" pitchFamily="34" charset="0"/>
              </a:rPr>
              <a:t>Nulstil</a:t>
            </a:r>
            <a:r>
              <a:rPr lang="da-DK" altLang="da-DK" sz="900" b="0" noProof="1" smtClean="0">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smtClean="0">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5039973" y="1833789"/>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På slides med billedpladsholder,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klik på ikonet og vælg </a:t>
            </a:r>
            <a:r>
              <a:rPr lang="da-DK" altLang="da-DK" sz="900" b="1" noProof="1" smtClean="0">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smtClean="0">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b="0" noProof="1" smtClean="0">
                <a:solidFill>
                  <a:schemeClr val="tx1"/>
                </a:solidFill>
                <a:latin typeface="Arial" panose="020B0604020202020204" pitchFamily="34" charset="0"/>
                <a:cs typeface="Arial" panose="020B0604020202020204" pitchFamily="34" charset="0"/>
              </a:rPr>
              <a:t>Klik </a:t>
            </a:r>
            <a:r>
              <a:rPr lang="da-DK" altLang="da-DK" sz="900" b="1" noProof="1" smtClean="0">
                <a:solidFill>
                  <a:schemeClr val="tx1"/>
                </a:solidFill>
                <a:latin typeface="Arial" panose="020B0604020202020204" pitchFamily="34" charset="0"/>
                <a:cs typeface="Arial" panose="020B0604020202020204" pitchFamily="34" charset="0"/>
              </a:rPr>
              <a:t>Beskær</a:t>
            </a:r>
            <a:r>
              <a:rPr lang="da-DK" altLang="da-DK" sz="900" b="0" noProof="1" smtClean="0">
                <a:solidFill>
                  <a:schemeClr val="tx1"/>
                </a:solidFill>
                <a:latin typeface="Arial" panose="020B0604020202020204" pitchFamily="34" charset="0"/>
                <a:cs typeface="Arial" panose="020B0604020202020204" pitchFamily="34" charset="0"/>
              </a:rPr>
              <a:t> for at ændre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b="0" noProof="1" smtClean="0">
                <a:solidFill>
                  <a:schemeClr val="tx1"/>
                </a:solidFill>
                <a:latin typeface="Arial" panose="020B0604020202020204" pitchFamily="34" charset="0"/>
                <a:cs typeface="Arial" panose="020B0604020202020204" pitchFamily="34" charset="0"/>
              </a:rPr>
              <a:t>Ønsker du at skalere billedet, så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hold </a:t>
            </a:r>
            <a:r>
              <a:rPr lang="da-DK" altLang="da-DK" sz="900" b="1" noProof="1" smtClean="0">
                <a:solidFill>
                  <a:schemeClr val="tx1"/>
                </a:solidFill>
                <a:latin typeface="Arial" panose="020B0604020202020204" pitchFamily="34" charset="0"/>
                <a:cs typeface="Arial" panose="020B0604020202020204" pitchFamily="34" charset="0"/>
              </a:rPr>
              <a:t>SHIFT</a:t>
            </a:r>
            <a:r>
              <a:rPr lang="da-DK" altLang="da-DK" sz="900" b="0" noProof="1" smtClean="0">
                <a:solidFill>
                  <a:schemeClr val="tx1"/>
                </a:solidFill>
                <a:latin typeface="Arial" panose="020B0604020202020204" pitchFamily="34" charset="0"/>
                <a:cs typeface="Arial" panose="020B0604020202020204" pitchFamily="34" charset="0"/>
              </a:rPr>
              <a:t>-knappen nede, mens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Tips: </a:t>
            </a:r>
            <a:r>
              <a:rPr lang="da-DK" altLang="da-DK" sz="900" b="0" noProof="1" smtClean="0">
                <a:solidFill>
                  <a:schemeClr val="tx1"/>
                </a:solidFill>
                <a:latin typeface="Arial" panose="020B0604020202020204" pitchFamily="34" charset="0"/>
                <a:cs typeface="Arial" panose="020B0604020202020204" pitchFamily="34" charset="0"/>
              </a:rPr>
              <a:t>Hvis du sletter billedet og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indsætter et nyt, kan billedet lægge </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smtClean="0">
                <a:solidFill>
                  <a:schemeClr val="tx1"/>
                </a:solidFill>
                <a:latin typeface="Arial" panose="020B0604020202020204" pitchFamily="34" charset="0"/>
                <a:cs typeface="Arial" panose="020B0604020202020204" pitchFamily="34" charset="0"/>
              </a:rPr>
              <a:t>Placer bagest</a:t>
            </a: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smtClean="0">
                <a:solidFill>
                  <a:schemeClr val="tx1"/>
                </a:solidFill>
                <a:latin typeface="Arial" panose="020B0604020202020204" pitchFamily="34" charset="0"/>
                <a:cs typeface="Arial" panose="020B0604020202020204" pitchFamily="34" charset="0"/>
              </a:rPr>
              <a:t>For at justere sidenummerering, </a:t>
            </a:r>
            <a:br>
              <a:rPr lang="da-DK" sz="1000" b="1" noProof="1" smtClean="0">
                <a:solidFill>
                  <a:schemeClr val="tx1"/>
                </a:solidFill>
                <a:latin typeface="Arial" panose="020B0604020202020204" pitchFamily="34" charset="0"/>
                <a:cs typeface="Arial" panose="020B0604020202020204" pitchFamily="34" charset="0"/>
              </a:rPr>
            </a:br>
            <a:r>
              <a:rPr lang="da-DK" sz="1000" b="1" noProof="1" smtClean="0">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smtClean="0">
                <a:solidFill>
                  <a:schemeClr val="tx1"/>
                </a:solidFill>
                <a:latin typeface="Arial" panose="020B0604020202020204" pitchFamily="34" charset="0"/>
                <a:cs typeface="Arial" panose="020B0604020202020204" pitchFamily="34" charset="0"/>
              </a:rPr>
              <a:t>Gør dette som</a:t>
            </a:r>
            <a:r>
              <a:rPr lang="da-DK" altLang="da-DK" sz="900" b="0" baseline="0" noProof="1" smtClean="0">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smtClean="0">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b="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2. </a:t>
            </a:r>
            <a:r>
              <a:rPr lang="da-DK" altLang="da-DK" sz="900" b="0" noProof="1" smtClean="0">
                <a:solidFill>
                  <a:schemeClr val="tx1"/>
                </a:solidFill>
                <a:latin typeface="Arial" panose="020B0604020202020204" pitchFamily="34" charset="0"/>
                <a:cs typeface="Arial" panose="020B0604020202020204" pitchFamily="34" charset="0"/>
              </a:rPr>
              <a:t>Klik </a:t>
            </a:r>
            <a:r>
              <a:rPr lang="da-DK" altLang="da-DK" sz="900" b="1" noProof="1" smtClean="0">
                <a:solidFill>
                  <a:schemeClr val="tx1"/>
                </a:solidFill>
                <a:latin typeface="Arial" panose="020B0604020202020204" pitchFamily="34" charset="0"/>
                <a:cs typeface="Arial" panose="020B0604020202020204" pitchFamily="34" charset="0"/>
              </a:rPr>
              <a:t>Sidehoved og Sidef</a:t>
            </a:r>
            <a:r>
              <a:rPr lang="da-DK" altLang="da-DK" sz="900" b="0" noProof="1" smtClean="0">
                <a:solidFill>
                  <a:schemeClr val="tx1"/>
                </a:solidFill>
                <a:latin typeface="Arial" panose="020B0604020202020204" pitchFamily="34" charset="0"/>
                <a:cs typeface="Arial" panose="020B0604020202020204" pitchFamily="34" charset="0"/>
              </a:rPr>
              <a:t>od</a:t>
            </a:r>
            <a:br>
              <a:rPr lang="da-DK" altLang="da-DK" sz="900" b="0" noProof="1" smtClean="0">
                <a:solidFill>
                  <a:schemeClr val="tx1"/>
                </a:solidFill>
                <a:latin typeface="Arial" panose="020B0604020202020204" pitchFamily="34" charset="0"/>
                <a:cs typeface="Arial" panose="020B0604020202020204" pitchFamily="34" charset="0"/>
              </a:rPr>
            </a:br>
            <a:r>
              <a:rPr lang="da-DK" altLang="da-DK" sz="900" b="0" noProof="1" smtClean="0">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Vælg </a:t>
            </a:r>
            <a:r>
              <a:rPr lang="da-DK" altLang="da-DK" sz="900" b="1" noProof="1" smtClean="0">
                <a:solidFill>
                  <a:schemeClr val="tx1"/>
                </a:solidFill>
                <a:latin typeface="Arial" panose="020B0604020202020204" pitchFamily="34" charset="0"/>
                <a:cs typeface="Arial" panose="020B0604020202020204" pitchFamily="34" charset="0"/>
              </a:rPr>
              <a:t>Anvend på alle </a:t>
            </a:r>
            <a:r>
              <a:rPr lang="da-DK" altLang="da-DK" sz="900" b="0" noProof="1" smtClean="0">
                <a:solidFill>
                  <a:schemeClr val="tx1"/>
                </a:solidFill>
                <a:latin typeface="Arial" panose="020B0604020202020204" pitchFamily="34" charset="0"/>
                <a:cs typeface="Arial" panose="020B0604020202020204" pitchFamily="34" charset="0"/>
              </a:rPr>
              <a:t>eller </a:t>
            </a:r>
            <a:r>
              <a:rPr lang="da-DK" altLang="da-DK" sz="900" b="1" noProof="1" smtClean="0">
                <a:solidFill>
                  <a:schemeClr val="tx1"/>
                </a:solidFill>
                <a:latin typeface="Arial" panose="020B0604020202020204" pitchFamily="34" charset="0"/>
                <a:cs typeface="Arial" panose="020B0604020202020204" pitchFamily="34" charset="0"/>
              </a:rPr>
              <a:t>Anvend</a:t>
            </a:r>
            <a:r>
              <a:rPr lang="da-DK" altLang="da-DK" sz="900" b="0" noProof="1" smtClean="0">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smtClean="0">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smtClean="0">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1. </a:t>
            </a:r>
            <a:r>
              <a:rPr lang="da-DK" altLang="da-DK" sz="900" b="0" noProof="1" smtClean="0">
                <a:solidFill>
                  <a:schemeClr val="tx1"/>
                </a:solidFill>
                <a:latin typeface="Arial" panose="020B0604020202020204" pitchFamily="34" charset="0"/>
                <a:cs typeface="Arial" panose="020B0604020202020204" pitchFamily="34" charset="0"/>
              </a:rPr>
              <a:t>Klik på fanen </a:t>
            </a:r>
            <a:r>
              <a:rPr lang="da-DK" altLang="da-DK" sz="900" b="1" noProof="1" smtClean="0">
                <a:solidFill>
                  <a:schemeClr val="tx1"/>
                </a:solidFill>
                <a:latin typeface="Arial" panose="020B0604020202020204" pitchFamily="34" charset="0"/>
                <a:cs typeface="Arial" panose="020B0604020202020204" pitchFamily="34" charset="0"/>
              </a:rPr>
              <a:t>Vis </a:t>
            </a:r>
            <a:r>
              <a:rPr lang="da-DK" altLang="da-DK" sz="900" b="0" noProof="1" smtClean="0">
                <a:solidFill>
                  <a:schemeClr val="tx1"/>
                </a:solidFill>
                <a:latin typeface="Arial" panose="020B0604020202020204" pitchFamily="34" charset="0"/>
                <a:cs typeface="Arial" panose="020B0604020202020204" pitchFamily="34" charset="0"/>
              </a:rPr>
              <a:t>og sæt hak ved </a:t>
            </a:r>
            <a:r>
              <a:rPr lang="da-DK" altLang="da-DK" sz="900" b="1" noProof="1" smtClean="0">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smtClean="0">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smtClean="0">
                <a:solidFill>
                  <a:schemeClr val="tx1"/>
                </a:solidFill>
                <a:latin typeface="Arial" panose="020B0604020202020204" pitchFamily="34" charset="0"/>
                <a:cs typeface="Arial" panose="020B0604020202020204" pitchFamily="34" charset="0"/>
              </a:rPr>
              <a:t>Tips: Alt + F9 </a:t>
            </a:r>
            <a:r>
              <a:rPr lang="da-DK" altLang="da-DK" sz="900" b="0" noProof="1" smtClean="0">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3157383" y="39588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3172848" y="4628478"/>
            <a:ext cx="593368" cy="192211"/>
          </a:xfrm>
          <a:prstGeom prst="rect">
            <a:avLst/>
          </a:prstGeom>
        </p:spPr>
      </p:pic>
      <p:pic>
        <p:nvPicPr>
          <p:cNvPr id="24"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947827"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925532" y="3242399"/>
            <a:ext cx="359695" cy="335309"/>
          </a:xfrm>
          <a:prstGeom prst="rect">
            <a:avLst/>
          </a:prstGeom>
        </p:spPr>
      </p:pic>
      <p:pic>
        <p:nvPicPr>
          <p:cNvPr id="14"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spTree>
    <p:extLst>
      <p:ext uri="{BB962C8B-B14F-4D97-AF65-F5344CB8AC3E}">
        <p14:creationId xmlns:p14="http://schemas.microsoft.com/office/powerpoint/2010/main" val="543252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smtClean="0"/>
              <a:t>Klik for at redigere i masteren</a:t>
            </a:r>
            <a:endParaRPr lang="en-GB" dirty="0"/>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r>
              <a:rPr lang="en-US" smtClean="0"/>
              <a:t>April 2017</a:t>
            </a:r>
            <a:endParaRPr lang="en-GB" dirty="0"/>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r>
              <a:rPr lang="en-GB" smtClean="0"/>
              <a:t>Danish Experiences on Integration of Wind Power</a:t>
            </a:r>
            <a:endParaRPr lang="en-GB" dirty="0"/>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‹nr.›</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57" r:id="rId3"/>
    <p:sldLayoutId id="2147483672" r:id="rId4"/>
    <p:sldLayoutId id="2147483720" r:id="rId5"/>
    <p:sldLayoutId id="2147483721" r:id="rId6"/>
    <p:sldLayoutId id="2147483654" r:id="rId7"/>
    <p:sldLayoutId id="2147483655" r:id="rId8"/>
    <p:sldLayoutId id="2147483670" r:id="rId9"/>
    <p:sldLayoutId id="2147483722" r:id="rId10"/>
    <p:sldLayoutId id="2147483724" r:id="rId11"/>
    <p:sldLayoutId id="2147483725" r:id="rId12"/>
  </p:sldLayoutIdLst>
  <p:timing>
    <p:tnLst>
      <p:par>
        <p:cTn id="1" dur="indefinite" restart="never" nodeType="tmRoot"/>
      </p:par>
    </p:tnLst>
  </p:timing>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19" userDrawn="1">
          <p15:clr>
            <a:srgbClr val="F26B43"/>
          </p15:clr>
        </p15:guide>
        <p15:guide id="2" pos="7061" userDrawn="1">
          <p15:clr>
            <a:srgbClr val="F26B43"/>
          </p15:clr>
        </p15:guide>
        <p15:guide id="3" orient="horz" pos="1797" userDrawn="1">
          <p15:clr>
            <a:srgbClr val="F26B43"/>
          </p15:clr>
        </p15:guide>
        <p15:guide id="4" orient="horz" pos="3878" userDrawn="1">
          <p15:clr>
            <a:srgbClr val="F26B43"/>
          </p15:clr>
        </p15:guide>
        <p15:guide id="5" orient="horz" pos="1207" userDrawn="1">
          <p15:clr>
            <a:srgbClr val="F26B43"/>
          </p15:clr>
        </p15:guide>
        <p15:guide id="6" orient="horz" pos="1729" userDrawn="1">
          <p15:clr>
            <a:srgbClr val="F26B43"/>
          </p15:clr>
        </p15:guide>
        <p15:guide id="7" orient="horz" pos="754" userDrawn="1">
          <p15:clr>
            <a:srgbClr val="F26B43"/>
          </p15:clr>
        </p15:guide>
        <p15:guide id="8" orient="horz" pos="12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3600" dirty="0" smtClean="0"/>
              <a:t>Danish experiences on integration of wind power</a:t>
            </a:r>
            <a:endParaRPr lang="en-US" sz="3600" dirty="0"/>
          </a:p>
        </p:txBody>
      </p:sp>
      <p:sp>
        <p:nvSpPr>
          <p:cNvPr id="3" name="Undertitel 2"/>
          <p:cNvSpPr>
            <a:spLocks noGrp="1"/>
          </p:cNvSpPr>
          <p:nvPr>
            <p:ph type="subTitle" idx="1"/>
          </p:nvPr>
        </p:nvSpPr>
        <p:spPr/>
        <p:txBody>
          <a:bodyPr/>
          <a:lstStyle/>
          <a:p>
            <a:r>
              <a:rPr lang="en-US" dirty="0" smtClean="0"/>
              <a:t>Tallinn, 6 June 2017</a:t>
            </a:r>
            <a:endParaRPr lang="en-US" dirty="0"/>
          </a:p>
        </p:txBody>
      </p:sp>
      <p:sp>
        <p:nvSpPr>
          <p:cNvPr id="4" name="Pladsholder til dato 3"/>
          <p:cNvSpPr>
            <a:spLocks noGrp="1"/>
          </p:cNvSpPr>
          <p:nvPr>
            <p:ph type="dt" sz="half" idx="10"/>
          </p:nvPr>
        </p:nvSpPr>
        <p:spPr/>
        <p:txBody>
          <a:bodyPr/>
          <a:lstStyle/>
          <a:p>
            <a:r>
              <a:rPr lang="en-US" smtClean="0"/>
              <a:t>April 2017</a:t>
            </a:r>
            <a:endParaRPr lang="en-US" dirty="0"/>
          </a:p>
        </p:txBody>
      </p:sp>
      <p:sp>
        <p:nvSpPr>
          <p:cNvPr id="5" name="Pladsholder til sidefod 4"/>
          <p:cNvSpPr>
            <a:spLocks noGrp="1"/>
          </p:cNvSpPr>
          <p:nvPr>
            <p:ph type="ftr" sz="quarter" idx="11"/>
          </p:nvPr>
        </p:nvSpPr>
        <p:spPr/>
        <p:txBody>
          <a:bodyPr/>
          <a:lstStyle/>
          <a:p>
            <a:r>
              <a:rPr lang="en-US" dirty="0" smtClean="0"/>
              <a:t>Danish Experiences on Integration of Wind Power</a:t>
            </a:r>
            <a:endParaRPr lang="en-US" dirty="0"/>
          </a:p>
        </p:txBody>
      </p:sp>
      <p:sp>
        <p:nvSpPr>
          <p:cNvPr id="6" name="Pladsholder til slidenummer 5"/>
          <p:cNvSpPr>
            <a:spLocks noGrp="1"/>
          </p:cNvSpPr>
          <p:nvPr>
            <p:ph type="sldNum" sz="quarter" idx="12"/>
          </p:nvPr>
        </p:nvSpPr>
        <p:spPr/>
        <p:txBody>
          <a:bodyPr/>
          <a:lstStyle/>
          <a:p>
            <a:fld id="{24C8C45C-947F-4981-8B3F-4F32E973C901}" type="slidenum">
              <a:rPr lang="en-US" smtClean="0"/>
              <a:t>1</a:t>
            </a:fld>
            <a:endParaRPr lang="en-US" dirty="0"/>
          </a:p>
        </p:txBody>
      </p:sp>
      <p:sp>
        <p:nvSpPr>
          <p:cNvPr id="7" name="Pladsholder til tekst 6"/>
          <p:cNvSpPr>
            <a:spLocks noGrp="1"/>
          </p:cNvSpPr>
          <p:nvPr>
            <p:ph type="body" sz="quarter" idx="13"/>
          </p:nvPr>
        </p:nvSpPr>
        <p:spPr/>
        <p:txBody>
          <a:bodyPr/>
          <a:lstStyle/>
          <a:p>
            <a:r>
              <a:rPr lang="en-US" dirty="0" smtClean="0"/>
              <a:t>Klaus Thostrup, </a:t>
            </a:r>
            <a:r>
              <a:rPr lang="en-US" dirty="0" err="1" smtClean="0"/>
              <a:t>Energinet</a:t>
            </a:r>
            <a:endParaRPr lang="en-US" dirty="0"/>
          </a:p>
        </p:txBody>
      </p:sp>
    </p:spTree>
    <p:extLst>
      <p:ext uri="{BB962C8B-B14F-4D97-AF65-F5344CB8AC3E}">
        <p14:creationId xmlns:p14="http://schemas.microsoft.com/office/powerpoint/2010/main" val="34021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2000" y="764730"/>
            <a:ext cx="9792000" cy="504055"/>
          </a:xfrm>
        </p:spPr>
        <p:txBody>
          <a:bodyPr/>
          <a:lstStyle/>
          <a:p>
            <a:r>
              <a:rPr lang="en-US" sz="2400" dirty="0" smtClean="0"/>
              <a:t>Toolbox for efficient large scale RES integration</a:t>
            </a:r>
            <a:endParaRPr lang="en-US" sz="2400" dirty="0"/>
          </a:p>
        </p:txBody>
      </p:sp>
      <p:sp>
        <p:nvSpPr>
          <p:cNvPr id="4" name="Pladsholder til dato 3"/>
          <p:cNvSpPr>
            <a:spLocks noGrp="1"/>
          </p:cNvSpPr>
          <p:nvPr>
            <p:ph type="dt" sz="half" idx="10"/>
          </p:nvPr>
        </p:nvSpPr>
        <p:spPr/>
        <p:txBody>
          <a:bodyPr/>
          <a:lstStyle/>
          <a:p>
            <a:r>
              <a:rPr lang="en-US" smtClean="0"/>
              <a:t>April 2017</a:t>
            </a:r>
            <a:endParaRPr lang="da-DK" dirty="0"/>
          </a:p>
        </p:txBody>
      </p:sp>
      <p:sp>
        <p:nvSpPr>
          <p:cNvPr id="5" name="Pladsholder til sidefod 4"/>
          <p:cNvSpPr>
            <a:spLocks noGrp="1"/>
          </p:cNvSpPr>
          <p:nvPr>
            <p:ph type="ftr" sz="quarter" idx="11"/>
          </p:nvPr>
        </p:nvSpPr>
        <p:spPr>
          <a:xfrm>
            <a:off x="230155" y="6492875"/>
            <a:ext cx="3936437" cy="365125"/>
          </a:xfrm>
        </p:spPr>
        <p:txBody>
          <a:bodyPr anchor="t"/>
          <a:lstStyle/>
          <a:p>
            <a:r>
              <a:rPr lang="en-GB" dirty="0" smtClean="0"/>
              <a:t>Danish Experiences on Integration of Wind Power</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10</a:t>
            </a:fld>
            <a:endParaRPr lang="da-DK" dirty="0"/>
          </a:p>
        </p:txBody>
      </p:sp>
      <p:graphicFrame>
        <p:nvGraphicFramePr>
          <p:cNvPr id="10" name="Pladsholder til indhold 6"/>
          <p:cNvGraphicFramePr>
            <a:graphicFrameLocks noGrp="1"/>
          </p:cNvGraphicFramePr>
          <p:nvPr>
            <p:ph idx="1"/>
            <p:extLst>
              <p:ext uri="{D42A27DB-BD31-4B8C-83A1-F6EECF244321}">
                <p14:modId xmlns:p14="http://schemas.microsoft.com/office/powerpoint/2010/main" val="4134516055"/>
              </p:ext>
            </p:extLst>
          </p:nvPr>
        </p:nvGraphicFramePr>
        <p:xfrm>
          <a:off x="1008823" y="1556796"/>
          <a:ext cx="9791700" cy="420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15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469" y="1136955"/>
            <a:ext cx="9792000" cy="419863"/>
          </a:xfrm>
        </p:spPr>
        <p:txBody>
          <a:bodyPr/>
          <a:lstStyle/>
          <a:p>
            <a:pPr marL="285750" indent="-285750"/>
            <a:r>
              <a:rPr lang="en-US" sz="2400" dirty="0" smtClean="0"/>
              <a:t>Transmission grids</a:t>
            </a:r>
            <a:endParaRPr lang="en-US" sz="1800" dirty="0"/>
          </a:p>
        </p:txBody>
      </p:sp>
      <p:sp>
        <p:nvSpPr>
          <p:cNvPr id="3" name="Pladsholder til dato 2"/>
          <p:cNvSpPr>
            <a:spLocks noGrp="1"/>
          </p:cNvSpPr>
          <p:nvPr>
            <p:ph type="dt" sz="half" idx="10"/>
          </p:nvPr>
        </p:nvSpPr>
        <p:spPr/>
        <p:txBody>
          <a:bodyPr/>
          <a:lstStyle/>
          <a:p>
            <a:r>
              <a:rPr lang="en-US" smtClean="0"/>
              <a:t>April 2017</a:t>
            </a:r>
            <a:endParaRPr lang="da-DK" dirty="0"/>
          </a:p>
        </p:txBody>
      </p:sp>
      <p:sp>
        <p:nvSpPr>
          <p:cNvPr id="4" name="Pladsholder til sidefod 3"/>
          <p:cNvSpPr>
            <a:spLocks noGrp="1"/>
          </p:cNvSpPr>
          <p:nvPr>
            <p:ph type="ftr" sz="quarter" idx="11"/>
          </p:nvPr>
        </p:nvSpPr>
        <p:spPr>
          <a:xfrm>
            <a:off x="133819" y="6407765"/>
            <a:ext cx="3792421" cy="365125"/>
          </a:xfrm>
        </p:spPr>
        <p:txBody>
          <a:bodyPr anchor="t"/>
          <a:lstStyle/>
          <a:p>
            <a:r>
              <a:rPr lang="en-GB" dirty="0" smtClean="0"/>
              <a:t>Danish Experiences on Integration of Wind Power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11</a:t>
            </a:fld>
            <a:endParaRPr lang="da-DK" dirty="0"/>
          </a:p>
        </p:txBody>
      </p:sp>
      <p:grpSp>
        <p:nvGrpSpPr>
          <p:cNvPr id="8" name="Gruppe 7"/>
          <p:cNvGrpSpPr/>
          <p:nvPr/>
        </p:nvGrpSpPr>
        <p:grpSpPr>
          <a:xfrm>
            <a:off x="6576053" y="980729"/>
            <a:ext cx="5615947" cy="5256584"/>
            <a:chOff x="4967536" y="1340768"/>
            <a:chExt cx="4176464" cy="4929055"/>
          </a:xfrm>
        </p:grpSpPr>
        <p:pic>
          <p:nvPicPr>
            <p:cNvPr id="10" name="Billede 9" descr="Europa_farv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7536" y="1340768"/>
              <a:ext cx="4176464" cy="4929055"/>
            </a:xfrm>
            <a:prstGeom prst="rect">
              <a:avLst/>
            </a:prstGeom>
          </p:spPr>
        </p:pic>
        <p:sp>
          <p:nvSpPr>
            <p:cNvPr id="6" name="Tekstboks 5"/>
            <p:cNvSpPr txBox="1"/>
            <p:nvPr/>
          </p:nvSpPr>
          <p:spPr>
            <a:xfrm>
              <a:off x="5220072" y="1886775"/>
              <a:ext cx="377902" cy="144299"/>
            </a:xfrm>
            <a:prstGeom prst="rect">
              <a:avLst/>
            </a:prstGeom>
            <a:noFill/>
          </p:spPr>
          <p:txBody>
            <a:bodyPr wrap="none" lIns="0" tIns="0" rIns="0" bIns="0" rtlCol="0">
              <a:spAutoFit/>
            </a:bodyPr>
            <a:lstStyle/>
            <a:p>
              <a:r>
                <a:rPr lang="en-GB" sz="1000" dirty="0" smtClean="0">
                  <a:latin typeface="Raavi" pitchFamily="34" charset="0"/>
                  <a:ea typeface="Segoe UI Symbol" pitchFamily="34" charset="0"/>
                  <a:cs typeface="Raavi" pitchFamily="34" charset="0"/>
                </a:rPr>
                <a:t>New RES</a:t>
              </a:r>
            </a:p>
          </p:txBody>
        </p:sp>
      </p:grpSp>
      <p:sp>
        <p:nvSpPr>
          <p:cNvPr id="13" name="Tekstboks 12"/>
          <p:cNvSpPr txBox="1"/>
          <p:nvPr/>
        </p:nvSpPr>
        <p:spPr>
          <a:xfrm>
            <a:off x="548938" y="2132859"/>
            <a:ext cx="6336704" cy="2769989"/>
          </a:xfrm>
          <a:prstGeom prst="rect">
            <a:avLst/>
          </a:prstGeom>
          <a:noFill/>
        </p:spPr>
        <p:txBody>
          <a:bodyPr wrap="square" lIns="0" tIns="0" rIns="0" bIns="0" rtlCol="0">
            <a:spAutoFit/>
          </a:bodyPr>
          <a:lstStyle/>
          <a:p>
            <a:pPr marL="180975" indent="-180975">
              <a:buFont typeface="Arial" panose="020B0604020202020204" pitchFamily="34" charset="0"/>
              <a:buChar char="•"/>
            </a:pPr>
            <a:r>
              <a:rPr lang="en-US" sz="2000" dirty="0" smtClean="0"/>
              <a:t>Variable RES drives grid investments</a:t>
            </a:r>
          </a:p>
          <a:p>
            <a:endParaRPr lang="en-US" sz="2000" dirty="0" smtClean="0"/>
          </a:p>
          <a:p>
            <a:pPr marL="180975" indent="-180975">
              <a:buFont typeface="Arial" panose="020B0604020202020204" pitchFamily="34" charset="0"/>
              <a:buChar char="•"/>
            </a:pPr>
            <a:r>
              <a:rPr lang="en-US" sz="2000" dirty="0" smtClean="0"/>
              <a:t>Strong grids enable </a:t>
            </a:r>
          </a:p>
          <a:p>
            <a:pPr marL="361950" lvl="2" indent="-180975">
              <a:buFont typeface="Arial" panose="020B0604020202020204" pitchFamily="34" charset="0"/>
              <a:buChar char="•"/>
            </a:pPr>
            <a:r>
              <a:rPr lang="en-US" sz="2000" dirty="0" smtClean="0"/>
              <a:t>Optimal utilization of generation capacity</a:t>
            </a:r>
          </a:p>
          <a:p>
            <a:pPr marL="819150" lvl="3" indent="-180975">
              <a:buFont typeface="Arial" panose="020B0604020202020204" pitchFamily="34" charset="0"/>
              <a:buChar char="•"/>
            </a:pPr>
            <a:r>
              <a:rPr lang="en-US" sz="2000" dirty="0" smtClean="0"/>
              <a:t>merit order dispatch</a:t>
            </a:r>
          </a:p>
          <a:p>
            <a:pPr marL="361950" lvl="2" indent="-180975">
              <a:buFont typeface="Arial" panose="020B0604020202020204" pitchFamily="34" charset="0"/>
              <a:buChar char="•"/>
            </a:pPr>
            <a:r>
              <a:rPr lang="en-US" sz="2000" dirty="0" smtClean="0"/>
              <a:t>Balancing in larger diversified areas</a:t>
            </a:r>
          </a:p>
          <a:p>
            <a:pPr marL="361950" lvl="2" indent="-180975">
              <a:buFont typeface="Arial" panose="020B0604020202020204" pitchFamily="34" charset="0"/>
              <a:buChar char="•"/>
            </a:pPr>
            <a:r>
              <a:rPr lang="en-US" sz="2000" dirty="0" smtClean="0"/>
              <a:t>Sharing of reserves</a:t>
            </a:r>
          </a:p>
          <a:p>
            <a:pPr marL="361950" lvl="2" indent="-180975">
              <a:buFont typeface="Arial" panose="020B0604020202020204" pitchFamily="34" charset="0"/>
              <a:buChar char="•"/>
            </a:pPr>
            <a:endParaRPr lang="en-US" sz="2000" dirty="0"/>
          </a:p>
          <a:p>
            <a:pPr marL="466725" lvl="2" indent="-285750">
              <a:buFont typeface="Symbol"/>
              <a:buChar char="Þ"/>
            </a:pPr>
            <a:r>
              <a:rPr lang="en-US" sz="2000" dirty="0" smtClean="0"/>
              <a:t>A positive business case for grid investments</a:t>
            </a:r>
          </a:p>
        </p:txBody>
      </p:sp>
    </p:spTree>
    <p:extLst>
      <p:ext uri="{BB962C8B-B14F-4D97-AF65-F5344CB8AC3E}">
        <p14:creationId xmlns:p14="http://schemas.microsoft.com/office/powerpoint/2010/main" val="35148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9667" y="713705"/>
            <a:ext cx="10560051" cy="627063"/>
          </a:xfrm>
        </p:spPr>
        <p:txBody>
          <a:bodyPr/>
          <a:lstStyle/>
          <a:p>
            <a:r>
              <a:rPr lang="en-GB" sz="3200" dirty="0" smtClean="0"/>
              <a:t>Market Coupling in Europe</a:t>
            </a:r>
            <a:br>
              <a:rPr lang="en-GB" sz="3200" dirty="0" smtClean="0"/>
            </a:br>
            <a:r>
              <a:rPr lang="en-GB" sz="3200" dirty="0" smtClean="0"/>
              <a:t>– status and next steps</a:t>
            </a:r>
            <a:endParaRPr lang="en-GB" sz="3200" dirty="0"/>
          </a:p>
        </p:txBody>
      </p:sp>
      <p:grpSp>
        <p:nvGrpSpPr>
          <p:cNvPr id="49155" name="Group 3"/>
          <p:cNvGrpSpPr>
            <a:grpSpLocks/>
          </p:cNvGrpSpPr>
          <p:nvPr/>
        </p:nvGrpSpPr>
        <p:grpSpPr bwMode="auto">
          <a:xfrm>
            <a:off x="431801" y="1341438"/>
            <a:ext cx="5585887" cy="4652957"/>
            <a:chOff x="204" y="844"/>
            <a:chExt cx="2639" cy="2931"/>
          </a:xfrm>
        </p:grpSpPr>
        <p:sp>
          <p:nvSpPr>
            <p:cNvPr id="49156" name="Freeform 199"/>
            <p:cNvSpPr>
              <a:spLocks noChangeAspect="1"/>
            </p:cNvSpPr>
            <p:nvPr/>
          </p:nvSpPr>
          <p:spPr bwMode="auto">
            <a:xfrm rot="21249101">
              <a:off x="1982" y="2626"/>
              <a:ext cx="326" cy="145"/>
            </a:xfrm>
            <a:custGeom>
              <a:avLst/>
              <a:gdLst>
                <a:gd name="T0" fmla="*/ 23743516 w 1324"/>
                <a:gd name="T1" fmla="*/ 2911941 h 646"/>
                <a:gd name="T2" fmla="*/ 22680408 w 1324"/>
                <a:gd name="T3" fmla="*/ 3029265 h 646"/>
                <a:gd name="T4" fmla="*/ 21288120 w 1324"/>
                <a:gd name="T5" fmla="*/ 2698567 h 646"/>
                <a:gd name="T6" fmla="*/ 19997174 w 1324"/>
                <a:gd name="T7" fmla="*/ 2570605 h 646"/>
                <a:gd name="T8" fmla="*/ 19009957 w 1324"/>
                <a:gd name="T9" fmla="*/ 2666654 h 646"/>
                <a:gd name="T10" fmla="*/ 17567234 w 1324"/>
                <a:gd name="T11" fmla="*/ 2624000 h 646"/>
                <a:gd name="T12" fmla="*/ 16225541 w 1324"/>
                <a:gd name="T13" fmla="*/ 2911941 h 646"/>
                <a:gd name="T14" fmla="*/ 15845927 w 1324"/>
                <a:gd name="T15" fmla="*/ 3263914 h 646"/>
                <a:gd name="T16" fmla="*/ 13846194 w 1324"/>
                <a:gd name="T17" fmla="*/ 3562597 h 646"/>
                <a:gd name="T18" fmla="*/ 12453907 w 1324"/>
                <a:gd name="T19" fmla="*/ 3391981 h 646"/>
                <a:gd name="T20" fmla="*/ 8530488 w 1324"/>
                <a:gd name="T21" fmla="*/ 3946587 h 646"/>
                <a:gd name="T22" fmla="*/ 7366033 w 1324"/>
                <a:gd name="T23" fmla="*/ 4554588 h 646"/>
                <a:gd name="T24" fmla="*/ 4075358 w 1324"/>
                <a:gd name="T25" fmla="*/ 4575966 h 646"/>
                <a:gd name="T26" fmla="*/ 987218 w 1324"/>
                <a:gd name="T27" fmla="*/ 3711938 h 646"/>
                <a:gd name="T28" fmla="*/ 0 w 1324"/>
                <a:gd name="T29" fmla="*/ 2591984 h 646"/>
                <a:gd name="T30" fmla="*/ 1088406 w 1324"/>
                <a:gd name="T31" fmla="*/ 1951966 h 646"/>
                <a:gd name="T32" fmla="*/ 1670714 w 1324"/>
                <a:gd name="T33" fmla="*/ 1973345 h 646"/>
                <a:gd name="T34" fmla="*/ 2100921 w 1324"/>
                <a:gd name="T35" fmla="*/ 2101307 h 646"/>
                <a:gd name="T36" fmla="*/ 3341269 w 1324"/>
                <a:gd name="T37" fmla="*/ 2079929 h 646"/>
                <a:gd name="T38" fmla="*/ 4455130 w 1324"/>
                <a:gd name="T39" fmla="*/ 1781350 h 646"/>
                <a:gd name="T40" fmla="*/ 4480427 w 1324"/>
                <a:gd name="T41" fmla="*/ 1557338 h 646"/>
                <a:gd name="T42" fmla="*/ 5189220 w 1324"/>
                <a:gd name="T43" fmla="*/ 1514684 h 646"/>
                <a:gd name="T44" fmla="*/ 5670022 w 1324"/>
                <a:gd name="T45" fmla="*/ 1258657 h 646"/>
                <a:gd name="T46" fmla="*/ 5746072 w 1324"/>
                <a:gd name="T47" fmla="*/ 874667 h 646"/>
                <a:gd name="T48" fmla="*/ 5923310 w 1324"/>
                <a:gd name="T49" fmla="*/ 725326 h 646"/>
                <a:gd name="T50" fmla="*/ 6631943 w 1324"/>
                <a:gd name="T51" fmla="*/ 672034 h 646"/>
                <a:gd name="T52" fmla="*/ 7517973 w 1324"/>
                <a:gd name="T53" fmla="*/ 213374 h 646"/>
                <a:gd name="T54" fmla="*/ 8429141 w 1324"/>
                <a:gd name="T55" fmla="*/ 245287 h 646"/>
                <a:gd name="T56" fmla="*/ 9036746 w 1324"/>
                <a:gd name="T57" fmla="*/ 53292 h 646"/>
                <a:gd name="T58" fmla="*/ 9922617 w 1324"/>
                <a:gd name="T59" fmla="*/ 213374 h 646"/>
                <a:gd name="T60" fmla="*/ 11643926 w 1324"/>
                <a:gd name="T61" fmla="*/ 0 h 646"/>
                <a:gd name="T62" fmla="*/ 13668956 w 1324"/>
                <a:gd name="T63" fmla="*/ 778618 h 646"/>
                <a:gd name="T64" fmla="*/ 14327155 w 1324"/>
                <a:gd name="T65" fmla="*/ 853288 h 646"/>
                <a:gd name="T66" fmla="*/ 15086541 w 1324"/>
                <a:gd name="T67" fmla="*/ 703947 h 646"/>
                <a:gd name="T68" fmla="*/ 15845927 w 1324"/>
                <a:gd name="T69" fmla="*/ 416006 h 646"/>
                <a:gd name="T70" fmla="*/ 17415293 w 1324"/>
                <a:gd name="T71" fmla="*/ 416006 h 646"/>
                <a:gd name="T72" fmla="*/ 18250570 w 1324"/>
                <a:gd name="T73" fmla="*/ 629277 h 646"/>
                <a:gd name="T74" fmla="*/ 19693452 w 1324"/>
                <a:gd name="T75" fmla="*/ 309320 h 646"/>
                <a:gd name="T76" fmla="*/ 21819834 w 1324"/>
                <a:gd name="T77" fmla="*/ 288044 h 646"/>
                <a:gd name="T78" fmla="*/ 24300368 w 1324"/>
                <a:gd name="T79" fmla="*/ 981354 h 646"/>
                <a:gd name="T80" fmla="*/ 25085210 w 1324"/>
                <a:gd name="T81" fmla="*/ 1066662 h 646"/>
                <a:gd name="T82" fmla="*/ 23743516 w 1324"/>
                <a:gd name="T83" fmla="*/ 2911941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57" name="Freeform 200"/>
            <p:cNvSpPr>
              <a:spLocks noChangeAspect="1"/>
            </p:cNvSpPr>
            <p:nvPr/>
          </p:nvSpPr>
          <p:spPr bwMode="auto">
            <a:xfrm rot="21249101">
              <a:off x="1982" y="2626"/>
              <a:ext cx="326" cy="145"/>
            </a:xfrm>
            <a:custGeom>
              <a:avLst/>
              <a:gdLst>
                <a:gd name="T0" fmla="*/ 23743516 w 1324"/>
                <a:gd name="T1" fmla="*/ 2911941 h 646"/>
                <a:gd name="T2" fmla="*/ 22680408 w 1324"/>
                <a:gd name="T3" fmla="*/ 3029265 h 646"/>
                <a:gd name="T4" fmla="*/ 21288120 w 1324"/>
                <a:gd name="T5" fmla="*/ 2698567 h 646"/>
                <a:gd name="T6" fmla="*/ 19997174 w 1324"/>
                <a:gd name="T7" fmla="*/ 2570605 h 646"/>
                <a:gd name="T8" fmla="*/ 19009957 w 1324"/>
                <a:gd name="T9" fmla="*/ 2666654 h 646"/>
                <a:gd name="T10" fmla="*/ 17567234 w 1324"/>
                <a:gd name="T11" fmla="*/ 2624000 h 646"/>
                <a:gd name="T12" fmla="*/ 16225541 w 1324"/>
                <a:gd name="T13" fmla="*/ 2911941 h 646"/>
                <a:gd name="T14" fmla="*/ 15845927 w 1324"/>
                <a:gd name="T15" fmla="*/ 3263914 h 646"/>
                <a:gd name="T16" fmla="*/ 13846194 w 1324"/>
                <a:gd name="T17" fmla="*/ 3562597 h 646"/>
                <a:gd name="T18" fmla="*/ 12453907 w 1324"/>
                <a:gd name="T19" fmla="*/ 3391981 h 646"/>
                <a:gd name="T20" fmla="*/ 8530488 w 1324"/>
                <a:gd name="T21" fmla="*/ 3946587 h 646"/>
                <a:gd name="T22" fmla="*/ 7366033 w 1324"/>
                <a:gd name="T23" fmla="*/ 4554588 h 646"/>
                <a:gd name="T24" fmla="*/ 4075358 w 1324"/>
                <a:gd name="T25" fmla="*/ 4575966 h 646"/>
                <a:gd name="T26" fmla="*/ 987218 w 1324"/>
                <a:gd name="T27" fmla="*/ 3711938 h 646"/>
                <a:gd name="T28" fmla="*/ 0 w 1324"/>
                <a:gd name="T29" fmla="*/ 2591984 h 646"/>
                <a:gd name="T30" fmla="*/ 1088406 w 1324"/>
                <a:gd name="T31" fmla="*/ 1951966 h 646"/>
                <a:gd name="T32" fmla="*/ 1670714 w 1324"/>
                <a:gd name="T33" fmla="*/ 1973345 h 646"/>
                <a:gd name="T34" fmla="*/ 2100921 w 1324"/>
                <a:gd name="T35" fmla="*/ 2101307 h 646"/>
                <a:gd name="T36" fmla="*/ 3341269 w 1324"/>
                <a:gd name="T37" fmla="*/ 2079929 h 646"/>
                <a:gd name="T38" fmla="*/ 4455130 w 1324"/>
                <a:gd name="T39" fmla="*/ 1781350 h 646"/>
                <a:gd name="T40" fmla="*/ 4480427 w 1324"/>
                <a:gd name="T41" fmla="*/ 1557338 h 646"/>
                <a:gd name="T42" fmla="*/ 5189220 w 1324"/>
                <a:gd name="T43" fmla="*/ 1514684 h 646"/>
                <a:gd name="T44" fmla="*/ 5670022 w 1324"/>
                <a:gd name="T45" fmla="*/ 1258657 h 646"/>
                <a:gd name="T46" fmla="*/ 5746072 w 1324"/>
                <a:gd name="T47" fmla="*/ 874667 h 646"/>
                <a:gd name="T48" fmla="*/ 5923310 w 1324"/>
                <a:gd name="T49" fmla="*/ 725326 h 646"/>
                <a:gd name="T50" fmla="*/ 6631943 w 1324"/>
                <a:gd name="T51" fmla="*/ 672034 h 646"/>
                <a:gd name="T52" fmla="*/ 7517973 w 1324"/>
                <a:gd name="T53" fmla="*/ 213374 h 646"/>
                <a:gd name="T54" fmla="*/ 8429141 w 1324"/>
                <a:gd name="T55" fmla="*/ 245287 h 646"/>
                <a:gd name="T56" fmla="*/ 9036746 w 1324"/>
                <a:gd name="T57" fmla="*/ 53292 h 646"/>
                <a:gd name="T58" fmla="*/ 9922617 w 1324"/>
                <a:gd name="T59" fmla="*/ 213374 h 646"/>
                <a:gd name="T60" fmla="*/ 11643926 w 1324"/>
                <a:gd name="T61" fmla="*/ 0 h 646"/>
                <a:gd name="T62" fmla="*/ 13668956 w 1324"/>
                <a:gd name="T63" fmla="*/ 778618 h 646"/>
                <a:gd name="T64" fmla="*/ 14327155 w 1324"/>
                <a:gd name="T65" fmla="*/ 853288 h 646"/>
                <a:gd name="T66" fmla="*/ 15086541 w 1324"/>
                <a:gd name="T67" fmla="*/ 703947 h 646"/>
                <a:gd name="T68" fmla="*/ 15845927 w 1324"/>
                <a:gd name="T69" fmla="*/ 416006 h 646"/>
                <a:gd name="T70" fmla="*/ 17415293 w 1324"/>
                <a:gd name="T71" fmla="*/ 416006 h 646"/>
                <a:gd name="T72" fmla="*/ 18250570 w 1324"/>
                <a:gd name="T73" fmla="*/ 629277 h 646"/>
                <a:gd name="T74" fmla="*/ 19693452 w 1324"/>
                <a:gd name="T75" fmla="*/ 309320 h 646"/>
                <a:gd name="T76" fmla="*/ 21819834 w 1324"/>
                <a:gd name="T77" fmla="*/ 288044 h 646"/>
                <a:gd name="T78" fmla="*/ 24300368 w 1324"/>
                <a:gd name="T79" fmla="*/ 981354 h 646"/>
                <a:gd name="T80" fmla="*/ 25085210 w 1324"/>
                <a:gd name="T81" fmla="*/ 1066662 h 646"/>
                <a:gd name="T82" fmla="*/ 23743516 w 1324"/>
                <a:gd name="T83" fmla="*/ 2911941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58" name="Freeform 201"/>
            <p:cNvSpPr>
              <a:spLocks noChangeAspect="1"/>
            </p:cNvSpPr>
            <p:nvPr/>
          </p:nvSpPr>
          <p:spPr bwMode="auto">
            <a:xfrm rot="21249101">
              <a:off x="1544" y="2820"/>
              <a:ext cx="16" cy="31"/>
            </a:xfrm>
            <a:custGeom>
              <a:avLst/>
              <a:gdLst>
                <a:gd name="T0" fmla="*/ 1144900 w 63"/>
                <a:gd name="T1" fmla="*/ 680311 h 141"/>
                <a:gd name="T2" fmla="*/ 2480617 w 63"/>
                <a:gd name="T3" fmla="*/ 534509 h 141"/>
                <a:gd name="T4" fmla="*/ 2703177 w 63"/>
                <a:gd name="T5" fmla="*/ 126382 h 141"/>
                <a:gd name="T6" fmla="*/ 1367460 w 63"/>
                <a:gd name="T7" fmla="*/ 0 h 141"/>
                <a:gd name="T8" fmla="*/ 0 w 63"/>
                <a:gd name="T9" fmla="*/ 388707 h 141"/>
                <a:gd name="T10" fmla="*/ 1144900 w 63"/>
                <a:gd name="T11" fmla="*/ 680311 h 141"/>
                <a:gd name="T12" fmla="*/ 0 60000 65536"/>
                <a:gd name="T13" fmla="*/ 0 60000 65536"/>
                <a:gd name="T14" fmla="*/ 0 60000 65536"/>
                <a:gd name="T15" fmla="*/ 0 60000 65536"/>
                <a:gd name="T16" fmla="*/ 0 60000 65536"/>
                <a:gd name="T17" fmla="*/ 0 60000 65536"/>
                <a:gd name="T18" fmla="*/ 0 w 63"/>
                <a:gd name="T19" fmla="*/ 0 h 141"/>
                <a:gd name="T20" fmla="*/ 63 w 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63" h="141">
                  <a:moveTo>
                    <a:pt x="27" y="141"/>
                  </a:moveTo>
                  <a:lnTo>
                    <a:pt x="58" y="110"/>
                  </a:lnTo>
                  <a:lnTo>
                    <a:pt x="63" y="26"/>
                  </a:lnTo>
                  <a:lnTo>
                    <a:pt x="32" y="0"/>
                  </a:lnTo>
                  <a:lnTo>
                    <a:pt x="0" y="81"/>
                  </a:lnTo>
                  <a:lnTo>
                    <a:pt x="27" y="14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59" name="Freeform 202"/>
            <p:cNvSpPr>
              <a:spLocks noChangeAspect="1"/>
            </p:cNvSpPr>
            <p:nvPr/>
          </p:nvSpPr>
          <p:spPr bwMode="auto">
            <a:xfrm rot="21249101">
              <a:off x="1544" y="2820"/>
              <a:ext cx="16" cy="31"/>
            </a:xfrm>
            <a:custGeom>
              <a:avLst/>
              <a:gdLst>
                <a:gd name="T0" fmla="*/ 1144900 w 63"/>
                <a:gd name="T1" fmla="*/ 680311 h 141"/>
                <a:gd name="T2" fmla="*/ 2480617 w 63"/>
                <a:gd name="T3" fmla="*/ 534509 h 141"/>
                <a:gd name="T4" fmla="*/ 2703177 w 63"/>
                <a:gd name="T5" fmla="*/ 126382 h 141"/>
                <a:gd name="T6" fmla="*/ 1367460 w 63"/>
                <a:gd name="T7" fmla="*/ 0 h 141"/>
                <a:gd name="T8" fmla="*/ 0 w 63"/>
                <a:gd name="T9" fmla="*/ 388707 h 141"/>
                <a:gd name="T10" fmla="*/ 1144900 w 63"/>
                <a:gd name="T11" fmla="*/ 680311 h 141"/>
                <a:gd name="T12" fmla="*/ 0 60000 65536"/>
                <a:gd name="T13" fmla="*/ 0 60000 65536"/>
                <a:gd name="T14" fmla="*/ 0 60000 65536"/>
                <a:gd name="T15" fmla="*/ 0 60000 65536"/>
                <a:gd name="T16" fmla="*/ 0 60000 65536"/>
                <a:gd name="T17" fmla="*/ 0 60000 65536"/>
                <a:gd name="T18" fmla="*/ 0 w 63"/>
                <a:gd name="T19" fmla="*/ 0 h 141"/>
                <a:gd name="T20" fmla="*/ 63 w 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63" h="141">
                  <a:moveTo>
                    <a:pt x="27" y="141"/>
                  </a:moveTo>
                  <a:lnTo>
                    <a:pt x="58" y="110"/>
                  </a:lnTo>
                  <a:lnTo>
                    <a:pt x="63" y="26"/>
                  </a:lnTo>
                  <a:lnTo>
                    <a:pt x="32" y="0"/>
                  </a:lnTo>
                  <a:lnTo>
                    <a:pt x="0" y="81"/>
                  </a:lnTo>
                  <a:lnTo>
                    <a:pt x="27" y="14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0" name="Freeform 203"/>
            <p:cNvSpPr>
              <a:spLocks noChangeAspect="1"/>
            </p:cNvSpPr>
            <p:nvPr/>
          </p:nvSpPr>
          <p:spPr bwMode="auto">
            <a:xfrm rot="21249101">
              <a:off x="1782" y="2868"/>
              <a:ext cx="200" cy="123"/>
            </a:xfrm>
            <a:custGeom>
              <a:avLst/>
              <a:gdLst>
                <a:gd name="T0" fmla="*/ 13416939 w 802"/>
                <a:gd name="T1" fmla="*/ 130886 h 550"/>
                <a:gd name="T2" fmla="*/ 11107324 w 802"/>
                <a:gd name="T3" fmla="*/ 294572 h 550"/>
                <a:gd name="T4" fmla="*/ 8797546 w 802"/>
                <a:gd name="T5" fmla="*/ 392763 h 550"/>
                <a:gd name="T6" fmla="*/ 6617612 w 802"/>
                <a:gd name="T7" fmla="*/ 840157 h 550"/>
                <a:gd name="T8" fmla="*/ 1453236 w 802"/>
                <a:gd name="T9" fmla="*/ 774766 h 550"/>
                <a:gd name="T10" fmla="*/ 51873 w 802"/>
                <a:gd name="T11" fmla="*/ 1342079 h 550"/>
                <a:gd name="T12" fmla="*/ 207651 w 802"/>
                <a:gd name="T13" fmla="*/ 1593091 h 550"/>
                <a:gd name="T14" fmla="*/ 285460 w 802"/>
                <a:gd name="T15" fmla="*/ 2095013 h 550"/>
                <a:gd name="T16" fmla="*/ 648729 w 802"/>
                <a:gd name="T17" fmla="*/ 2618766 h 550"/>
                <a:gd name="T18" fmla="*/ 1583078 w 802"/>
                <a:gd name="T19" fmla="*/ 2858811 h 550"/>
                <a:gd name="T20" fmla="*/ 2128062 w 802"/>
                <a:gd name="T21" fmla="*/ 3120688 h 550"/>
                <a:gd name="T22" fmla="*/ 2153998 w 802"/>
                <a:gd name="T23" fmla="*/ 3426228 h 550"/>
                <a:gd name="T24" fmla="*/ 1271682 w 802"/>
                <a:gd name="T25" fmla="*/ 3557115 h 550"/>
                <a:gd name="T26" fmla="*/ 129681 w 802"/>
                <a:gd name="T27" fmla="*/ 3633578 h 550"/>
                <a:gd name="T28" fmla="*/ 2205871 w 802"/>
                <a:gd name="T29" fmla="*/ 3906318 h 550"/>
                <a:gd name="T30" fmla="*/ 2932569 w 802"/>
                <a:gd name="T31" fmla="*/ 3906318 h 550"/>
                <a:gd name="T32" fmla="*/ 5449837 w 802"/>
                <a:gd name="T33" fmla="*/ 3393428 h 550"/>
                <a:gd name="T34" fmla="*/ 6721518 w 802"/>
                <a:gd name="T35" fmla="*/ 4135499 h 550"/>
                <a:gd name="T36" fmla="*/ 7240404 w 802"/>
                <a:gd name="T37" fmla="*/ 3971813 h 550"/>
                <a:gd name="T38" fmla="*/ 7629770 w 802"/>
                <a:gd name="T39" fmla="*/ 4091836 h 550"/>
                <a:gd name="T40" fmla="*/ 8460214 w 802"/>
                <a:gd name="T41" fmla="*/ 4320912 h 550"/>
                <a:gd name="T42" fmla="*/ 9342529 w 802"/>
                <a:gd name="T43" fmla="*/ 4211858 h 550"/>
                <a:gd name="T44" fmla="*/ 9679862 w 802"/>
                <a:gd name="T45" fmla="*/ 3589914 h 550"/>
                <a:gd name="T46" fmla="*/ 10458432 w 802"/>
                <a:gd name="T47" fmla="*/ 3098856 h 550"/>
                <a:gd name="T48" fmla="*/ 11781989 w 802"/>
                <a:gd name="T49" fmla="*/ 2815148 h 550"/>
                <a:gd name="T50" fmla="*/ 11288878 w 802"/>
                <a:gd name="T51" fmla="*/ 2171372 h 550"/>
                <a:gd name="T52" fmla="*/ 11600274 w 802"/>
                <a:gd name="T53" fmla="*/ 1833137 h 550"/>
                <a:gd name="T54" fmla="*/ 13858178 w 802"/>
                <a:gd name="T55" fmla="*/ 1538564 h 550"/>
                <a:gd name="T56" fmla="*/ 14636587 w 802"/>
                <a:gd name="T57" fmla="*/ 1374878 h 550"/>
                <a:gd name="T58" fmla="*/ 15025953 w 802"/>
                <a:gd name="T59" fmla="*/ 1396710 h 550"/>
                <a:gd name="T60" fmla="*/ 14870175 w 802"/>
                <a:gd name="T61" fmla="*/ 982011 h 550"/>
                <a:gd name="T62" fmla="*/ 15622809 w 802"/>
                <a:gd name="T63" fmla="*/ 894789 h 550"/>
                <a:gd name="T64" fmla="*/ 16764649 w 802"/>
                <a:gd name="T65" fmla="*/ 1069338 h 550"/>
                <a:gd name="T66" fmla="*/ 15570937 w 802"/>
                <a:gd name="T67" fmla="*/ 174550 h 550"/>
                <a:gd name="T68" fmla="*/ 14195510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1" name="Freeform 204"/>
            <p:cNvSpPr>
              <a:spLocks noChangeAspect="1"/>
            </p:cNvSpPr>
            <p:nvPr/>
          </p:nvSpPr>
          <p:spPr bwMode="auto">
            <a:xfrm rot="21249101">
              <a:off x="1782" y="2868"/>
              <a:ext cx="200" cy="123"/>
            </a:xfrm>
            <a:custGeom>
              <a:avLst/>
              <a:gdLst>
                <a:gd name="T0" fmla="*/ 13416939 w 802"/>
                <a:gd name="T1" fmla="*/ 130886 h 550"/>
                <a:gd name="T2" fmla="*/ 11107324 w 802"/>
                <a:gd name="T3" fmla="*/ 294572 h 550"/>
                <a:gd name="T4" fmla="*/ 8797546 w 802"/>
                <a:gd name="T5" fmla="*/ 392763 h 550"/>
                <a:gd name="T6" fmla="*/ 6617612 w 802"/>
                <a:gd name="T7" fmla="*/ 840157 h 550"/>
                <a:gd name="T8" fmla="*/ 1453236 w 802"/>
                <a:gd name="T9" fmla="*/ 774766 h 550"/>
                <a:gd name="T10" fmla="*/ 51873 w 802"/>
                <a:gd name="T11" fmla="*/ 1342079 h 550"/>
                <a:gd name="T12" fmla="*/ 207651 w 802"/>
                <a:gd name="T13" fmla="*/ 1593091 h 550"/>
                <a:gd name="T14" fmla="*/ 285460 w 802"/>
                <a:gd name="T15" fmla="*/ 2095013 h 550"/>
                <a:gd name="T16" fmla="*/ 648729 w 802"/>
                <a:gd name="T17" fmla="*/ 2618766 h 550"/>
                <a:gd name="T18" fmla="*/ 1583078 w 802"/>
                <a:gd name="T19" fmla="*/ 2858811 h 550"/>
                <a:gd name="T20" fmla="*/ 2128062 w 802"/>
                <a:gd name="T21" fmla="*/ 3120688 h 550"/>
                <a:gd name="T22" fmla="*/ 2153998 w 802"/>
                <a:gd name="T23" fmla="*/ 3426228 h 550"/>
                <a:gd name="T24" fmla="*/ 1271682 w 802"/>
                <a:gd name="T25" fmla="*/ 3557115 h 550"/>
                <a:gd name="T26" fmla="*/ 129681 w 802"/>
                <a:gd name="T27" fmla="*/ 3633578 h 550"/>
                <a:gd name="T28" fmla="*/ 2205871 w 802"/>
                <a:gd name="T29" fmla="*/ 3906318 h 550"/>
                <a:gd name="T30" fmla="*/ 2932569 w 802"/>
                <a:gd name="T31" fmla="*/ 3906318 h 550"/>
                <a:gd name="T32" fmla="*/ 5449837 w 802"/>
                <a:gd name="T33" fmla="*/ 3393428 h 550"/>
                <a:gd name="T34" fmla="*/ 6721518 w 802"/>
                <a:gd name="T35" fmla="*/ 4135499 h 550"/>
                <a:gd name="T36" fmla="*/ 7240404 w 802"/>
                <a:gd name="T37" fmla="*/ 3971813 h 550"/>
                <a:gd name="T38" fmla="*/ 7629770 w 802"/>
                <a:gd name="T39" fmla="*/ 4091836 h 550"/>
                <a:gd name="T40" fmla="*/ 8460214 w 802"/>
                <a:gd name="T41" fmla="*/ 4320912 h 550"/>
                <a:gd name="T42" fmla="*/ 9342529 w 802"/>
                <a:gd name="T43" fmla="*/ 4211858 h 550"/>
                <a:gd name="T44" fmla="*/ 9679862 w 802"/>
                <a:gd name="T45" fmla="*/ 3589914 h 550"/>
                <a:gd name="T46" fmla="*/ 10458432 w 802"/>
                <a:gd name="T47" fmla="*/ 3098856 h 550"/>
                <a:gd name="T48" fmla="*/ 11781989 w 802"/>
                <a:gd name="T49" fmla="*/ 2815148 h 550"/>
                <a:gd name="T50" fmla="*/ 11288878 w 802"/>
                <a:gd name="T51" fmla="*/ 2171372 h 550"/>
                <a:gd name="T52" fmla="*/ 11600274 w 802"/>
                <a:gd name="T53" fmla="*/ 1833137 h 550"/>
                <a:gd name="T54" fmla="*/ 13858178 w 802"/>
                <a:gd name="T55" fmla="*/ 1538564 h 550"/>
                <a:gd name="T56" fmla="*/ 14636587 w 802"/>
                <a:gd name="T57" fmla="*/ 1374878 h 550"/>
                <a:gd name="T58" fmla="*/ 15025953 w 802"/>
                <a:gd name="T59" fmla="*/ 1396710 h 550"/>
                <a:gd name="T60" fmla="*/ 14870175 w 802"/>
                <a:gd name="T61" fmla="*/ 982011 h 550"/>
                <a:gd name="T62" fmla="*/ 15622809 w 802"/>
                <a:gd name="T63" fmla="*/ 894789 h 550"/>
                <a:gd name="T64" fmla="*/ 16764649 w 802"/>
                <a:gd name="T65" fmla="*/ 1069338 h 550"/>
                <a:gd name="T66" fmla="*/ 15570937 w 802"/>
                <a:gd name="T67" fmla="*/ 174550 h 550"/>
                <a:gd name="T68" fmla="*/ 14195510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2" name="Freeform 205"/>
            <p:cNvSpPr>
              <a:spLocks noChangeAspect="1"/>
            </p:cNvSpPr>
            <p:nvPr/>
          </p:nvSpPr>
          <p:spPr bwMode="auto">
            <a:xfrm rot="21249101">
              <a:off x="2264" y="3199"/>
              <a:ext cx="163" cy="121"/>
            </a:xfrm>
            <a:custGeom>
              <a:avLst/>
              <a:gdLst>
                <a:gd name="T0" fmla="*/ 2546606 w 660"/>
                <a:gd name="T1" fmla="*/ 3991925 h 536"/>
                <a:gd name="T2" fmla="*/ 814984 w 660"/>
                <a:gd name="T3" fmla="*/ 3367784 h 536"/>
                <a:gd name="T4" fmla="*/ 0 w 660"/>
                <a:gd name="T5" fmla="*/ 2625393 h 536"/>
                <a:gd name="T6" fmla="*/ 356506 w 660"/>
                <a:gd name="T7" fmla="*/ 667084 h 536"/>
                <a:gd name="T8" fmla="*/ 585665 w 660"/>
                <a:gd name="T9" fmla="*/ 742392 h 536"/>
                <a:gd name="T10" fmla="*/ 942331 w 660"/>
                <a:gd name="T11" fmla="*/ 742392 h 536"/>
                <a:gd name="T12" fmla="*/ 1298836 w 660"/>
                <a:gd name="T13" fmla="*/ 645612 h 536"/>
                <a:gd name="T14" fmla="*/ 1375117 w 660"/>
                <a:gd name="T15" fmla="*/ 312018 h 536"/>
                <a:gd name="T16" fmla="*/ 2954019 w 660"/>
                <a:gd name="T17" fmla="*/ 118355 h 536"/>
                <a:gd name="T18" fmla="*/ 3259618 w 660"/>
                <a:gd name="T19" fmla="*/ 139827 h 536"/>
                <a:gd name="T20" fmla="*/ 3845443 w 660"/>
                <a:gd name="T21" fmla="*/ 398114 h 536"/>
                <a:gd name="T22" fmla="*/ 4100135 w 660"/>
                <a:gd name="T23" fmla="*/ 376642 h 536"/>
                <a:gd name="T24" fmla="*/ 4125509 w 660"/>
                <a:gd name="T25" fmla="*/ 225923 h 536"/>
                <a:gd name="T26" fmla="*/ 4838680 w 660"/>
                <a:gd name="T27" fmla="*/ 53836 h 536"/>
                <a:gd name="T28" fmla="*/ 6341143 w 660"/>
                <a:gd name="T29" fmla="*/ 161403 h 536"/>
                <a:gd name="T30" fmla="*/ 6672116 w 660"/>
                <a:gd name="T31" fmla="*/ 0 h 536"/>
                <a:gd name="T32" fmla="*/ 8072765 w 660"/>
                <a:gd name="T33" fmla="*/ 86095 h 536"/>
                <a:gd name="T34" fmla="*/ 9066002 w 660"/>
                <a:gd name="T35" fmla="*/ 21472 h 536"/>
                <a:gd name="T36" fmla="*/ 9651826 w 660"/>
                <a:gd name="T37" fmla="*/ 118355 h 536"/>
                <a:gd name="T38" fmla="*/ 11918209 w 660"/>
                <a:gd name="T39" fmla="*/ 796227 h 536"/>
                <a:gd name="T40" fmla="*/ 12682287 w 660"/>
                <a:gd name="T41" fmla="*/ 2496250 h 536"/>
                <a:gd name="T42" fmla="*/ 12071088 w 660"/>
                <a:gd name="T43" fmla="*/ 2571557 h 536"/>
                <a:gd name="T44" fmla="*/ 10721346 w 660"/>
                <a:gd name="T45" fmla="*/ 3088026 h 536"/>
                <a:gd name="T46" fmla="*/ 8760403 w 660"/>
                <a:gd name="T47" fmla="*/ 3109602 h 536"/>
                <a:gd name="T48" fmla="*/ 7028781 w 660"/>
                <a:gd name="T49" fmla="*/ 3389360 h 536"/>
                <a:gd name="T50" fmla="*/ 5984638 w 660"/>
                <a:gd name="T51" fmla="*/ 3787474 h 536"/>
                <a:gd name="T52" fmla="*/ 2546606 w 660"/>
                <a:gd name="T53" fmla="*/ 3991925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0"/>
                <a:gd name="T82" fmla="*/ 0 h 536"/>
                <a:gd name="T83" fmla="*/ 660 w 660"/>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0" h="536">
                  <a:moveTo>
                    <a:pt x="132" y="536"/>
                  </a:moveTo>
                  <a:lnTo>
                    <a:pt x="42" y="452"/>
                  </a:lnTo>
                  <a:lnTo>
                    <a:pt x="0" y="353"/>
                  </a:lnTo>
                  <a:lnTo>
                    <a:pt x="19" y="90"/>
                  </a:lnTo>
                  <a:lnTo>
                    <a:pt x="30" y="99"/>
                  </a:lnTo>
                  <a:lnTo>
                    <a:pt x="49" y="100"/>
                  </a:lnTo>
                  <a:lnTo>
                    <a:pt x="67" y="86"/>
                  </a:lnTo>
                  <a:lnTo>
                    <a:pt x="71" y="42"/>
                  </a:lnTo>
                  <a:lnTo>
                    <a:pt x="153" y="16"/>
                  </a:lnTo>
                  <a:lnTo>
                    <a:pt x="170" y="19"/>
                  </a:lnTo>
                  <a:lnTo>
                    <a:pt x="200" y="53"/>
                  </a:lnTo>
                  <a:lnTo>
                    <a:pt x="213" y="51"/>
                  </a:lnTo>
                  <a:lnTo>
                    <a:pt x="214" y="31"/>
                  </a:lnTo>
                  <a:lnTo>
                    <a:pt x="251" y="7"/>
                  </a:lnTo>
                  <a:lnTo>
                    <a:pt x="330" y="21"/>
                  </a:lnTo>
                  <a:lnTo>
                    <a:pt x="347" y="0"/>
                  </a:lnTo>
                  <a:lnTo>
                    <a:pt x="420" y="12"/>
                  </a:lnTo>
                  <a:lnTo>
                    <a:pt x="472" y="3"/>
                  </a:lnTo>
                  <a:lnTo>
                    <a:pt x="502" y="16"/>
                  </a:lnTo>
                  <a:lnTo>
                    <a:pt x="619" y="107"/>
                  </a:lnTo>
                  <a:lnTo>
                    <a:pt x="660" y="335"/>
                  </a:lnTo>
                  <a:lnTo>
                    <a:pt x="627" y="346"/>
                  </a:lnTo>
                  <a:lnTo>
                    <a:pt x="557" y="415"/>
                  </a:lnTo>
                  <a:lnTo>
                    <a:pt x="455" y="418"/>
                  </a:lnTo>
                  <a:lnTo>
                    <a:pt x="365" y="455"/>
                  </a:lnTo>
                  <a:lnTo>
                    <a:pt x="311" y="509"/>
                  </a:lnTo>
                  <a:lnTo>
                    <a:pt x="132" y="53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3" name="Freeform 206"/>
            <p:cNvSpPr>
              <a:spLocks noChangeAspect="1"/>
            </p:cNvSpPr>
            <p:nvPr/>
          </p:nvSpPr>
          <p:spPr bwMode="auto">
            <a:xfrm rot="21249101">
              <a:off x="2264" y="3199"/>
              <a:ext cx="163" cy="121"/>
            </a:xfrm>
            <a:custGeom>
              <a:avLst/>
              <a:gdLst>
                <a:gd name="T0" fmla="*/ 2546606 w 660"/>
                <a:gd name="T1" fmla="*/ 3991925 h 536"/>
                <a:gd name="T2" fmla="*/ 814984 w 660"/>
                <a:gd name="T3" fmla="*/ 3367784 h 536"/>
                <a:gd name="T4" fmla="*/ 0 w 660"/>
                <a:gd name="T5" fmla="*/ 2625393 h 536"/>
                <a:gd name="T6" fmla="*/ 356506 w 660"/>
                <a:gd name="T7" fmla="*/ 667084 h 536"/>
                <a:gd name="T8" fmla="*/ 585665 w 660"/>
                <a:gd name="T9" fmla="*/ 742392 h 536"/>
                <a:gd name="T10" fmla="*/ 942331 w 660"/>
                <a:gd name="T11" fmla="*/ 742392 h 536"/>
                <a:gd name="T12" fmla="*/ 1298836 w 660"/>
                <a:gd name="T13" fmla="*/ 645612 h 536"/>
                <a:gd name="T14" fmla="*/ 1375117 w 660"/>
                <a:gd name="T15" fmla="*/ 312018 h 536"/>
                <a:gd name="T16" fmla="*/ 2954019 w 660"/>
                <a:gd name="T17" fmla="*/ 118355 h 536"/>
                <a:gd name="T18" fmla="*/ 3259618 w 660"/>
                <a:gd name="T19" fmla="*/ 139827 h 536"/>
                <a:gd name="T20" fmla="*/ 3845443 w 660"/>
                <a:gd name="T21" fmla="*/ 398114 h 536"/>
                <a:gd name="T22" fmla="*/ 4100135 w 660"/>
                <a:gd name="T23" fmla="*/ 376642 h 536"/>
                <a:gd name="T24" fmla="*/ 4125509 w 660"/>
                <a:gd name="T25" fmla="*/ 225923 h 536"/>
                <a:gd name="T26" fmla="*/ 4838680 w 660"/>
                <a:gd name="T27" fmla="*/ 53836 h 536"/>
                <a:gd name="T28" fmla="*/ 6341143 w 660"/>
                <a:gd name="T29" fmla="*/ 161403 h 536"/>
                <a:gd name="T30" fmla="*/ 6672116 w 660"/>
                <a:gd name="T31" fmla="*/ 0 h 536"/>
                <a:gd name="T32" fmla="*/ 8072765 w 660"/>
                <a:gd name="T33" fmla="*/ 86095 h 536"/>
                <a:gd name="T34" fmla="*/ 9066002 w 660"/>
                <a:gd name="T35" fmla="*/ 21472 h 536"/>
                <a:gd name="T36" fmla="*/ 9651826 w 660"/>
                <a:gd name="T37" fmla="*/ 118355 h 536"/>
                <a:gd name="T38" fmla="*/ 11918209 w 660"/>
                <a:gd name="T39" fmla="*/ 796227 h 536"/>
                <a:gd name="T40" fmla="*/ 12682287 w 660"/>
                <a:gd name="T41" fmla="*/ 2496250 h 536"/>
                <a:gd name="T42" fmla="*/ 12071088 w 660"/>
                <a:gd name="T43" fmla="*/ 2571557 h 536"/>
                <a:gd name="T44" fmla="*/ 10721346 w 660"/>
                <a:gd name="T45" fmla="*/ 3088026 h 536"/>
                <a:gd name="T46" fmla="*/ 8760403 w 660"/>
                <a:gd name="T47" fmla="*/ 3109602 h 536"/>
                <a:gd name="T48" fmla="*/ 7028781 w 660"/>
                <a:gd name="T49" fmla="*/ 3389360 h 536"/>
                <a:gd name="T50" fmla="*/ 5984638 w 660"/>
                <a:gd name="T51" fmla="*/ 3787474 h 536"/>
                <a:gd name="T52" fmla="*/ 2546606 w 660"/>
                <a:gd name="T53" fmla="*/ 3991925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0"/>
                <a:gd name="T82" fmla="*/ 0 h 536"/>
                <a:gd name="T83" fmla="*/ 660 w 660"/>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0" h="536">
                  <a:moveTo>
                    <a:pt x="132" y="536"/>
                  </a:moveTo>
                  <a:lnTo>
                    <a:pt x="42" y="452"/>
                  </a:lnTo>
                  <a:lnTo>
                    <a:pt x="0" y="353"/>
                  </a:lnTo>
                  <a:lnTo>
                    <a:pt x="19" y="90"/>
                  </a:lnTo>
                  <a:lnTo>
                    <a:pt x="30" y="99"/>
                  </a:lnTo>
                  <a:lnTo>
                    <a:pt x="49" y="100"/>
                  </a:lnTo>
                  <a:lnTo>
                    <a:pt x="67" y="86"/>
                  </a:lnTo>
                  <a:lnTo>
                    <a:pt x="71" y="42"/>
                  </a:lnTo>
                  <a:lnTo>
                    <a:pt x="153" y="16"/>
                  </a:lnTo>
                  <a:lnTo>
                    <a:pt x="170" y="19"/>
                  </a:lnTo>
                  <a:lnTo>
                    <a:pt x="200" y="53"/>
                  </a:lnTo>
                  <a:lnTo>
                    <a:pt x="213" y="51"/>
                  </a:lnTo>
                  <a:lnTo>
                    <a:pt x="214" y="31"/>
                  </a:lnTo>
                  <a:lnTo>
                    <a:pt x="251" y="7"/>
                  </a:lnTo>
                  <a:lnTo>
                    <a:pt x="330" y="21"/>
                  </a:lnTo>
                  <a:lnTo>
                    <a:pt x="347" y="0"/>
                  </a:lnTo>
                  <a:lnTo>
                    <a:pt x="420" y="12"/>
                  </a:lnTo>
                  <a:lnTo>
                    <a:pt x="472" y="3"/>
                  </a:lnTo>
                  <a:lnTo>
                    <a:pt x="502" y="16"/>
                  </a:lnTo>
                  <a:lnTo>
                    <a:pt x="619" y="107"/>
                  </a:lnTo>
                  <a:lnTo>
                    <a:pt x="660" y="335"/>
                  </a:lnTo>
                  <a:lnTo>
                    <a:pt x="627" y="346"/>
                  </a:lnTo>
                  <a:lnTo>
                    <a:pt x="557" y="415"/>
                  </a:lnTo>
                  <a:lnTo>
                    <a:pt x="455" y="418"/>
                  </a:lnTo>
                  <a:lnTo>
                    <a:pt x="365" y="455"/>
                  </a:lnTo>
                  <a:lnTo>
                    <a:pt x="311" y="509"/>
                  </a:lnTo>
                  <a:lnTo>
                    <a:pt x="132" y="53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4" name="Freeform 207"/>
            <p:cNvSpPr>
              <a:spLocks noChangeAspect="1"/>
            </p:cNvSpPr>
            <p:nvPr/>
          </p:nvSpPr>
          <p:spPr bwMode="auto">
            <a:xfrm rot="21249101">
              <a:off x="2200" y="2684"/>
              <a:ext cx="599" cy="381"/>
            </a:xfrm>
            <a:custGeom>
              <a:avLst/>
              <a:gdLst>
                <a:gd name="T0" fmla="*/ 40204409 w 2439"/>
                <a:gd name="T1" fmla="*/ 12177344 h 1690"/>
                <a:gd name="T2" fmla="*/ 35582841 w 2439"/>
                <a:gd name="T3" fmla="*/ 11547792 h 1690"/>
                <a:gd name="T4" fmla="*/ 33259503 w 2439"/>
                <a:gd name="T5" fmla="*/ 11417569 h 1690"/>
                <a:gd name="T6" fmla="*/ 14192709 w 2439"/>
                <a:gd name="T7" fmla="*/ 12785122 h 1690"/>
                <a:gd name="T8" fmla="*/ 13712945 w 2439"/>
                <a:gd name="T9" fmla="*/ 11938566 h 1690"/>
                <a:gd name="T10" fmla="*/ 10960218 w 2439"/>
                <a:gd name="T11" fmla="*/ 11146287 h 1690"/>
                <a:gd name="T12" fmla="*/ 11187467 w 2439"/>
                <a:gd name="T13" fmla="*/ 10343070 h 1690"/>
                <a:gd name="T14" fmla="*/ 7651922 w 2439"/>
                <a:gd name="T15" fmla="*/ 10343070 h 1690"/>
                <a:gd name="T16" fmla="*/ 5959953 w 2439"/>
                <a:gd name="T17" fmla="*/ 9040732 h 1690"/>
                <a:gd name="T18" fmla="*/ 4293251 w 2439"/>
                <a:gd name="T19" fmla="*/ 8780286 h 1690"/>
                <a:gd name="T20" fmla="*/ 2575855 w 2439"/>
                <a:gd name="T21" fmla="*/ 7239066 h 1690"/>
                <a:gd name="T22" fmla="*/ 0 w 2439"/>
                <a:gd name="T23" fmla="*/ 6457621 h 1690"/>
                <a:gd name="T24" fmla="*/ 4343627 w 2439"/>
                <a:gd name="T25" fmla="*/ 5849842 h 1690"/>
                <a:gd name="T26" fmla="*/ 7626654 w 2439"/>
                <a:gd name="T27" fmla="*/ 3375390 h 1690"/>
                <a:gd name="T28" fmla="*/ 8283291 w 2439"/>
                <a:gd name="T29" fmla="*/ 2626449 h 1690"/>
                <a:gd name="T30" fmla="*/ 9141909 w 2439"/>
                <a:gd name="T31" fmla="*/ 1997002 h 1690"/>
                <a:gd name="T32" fmla="*/ 10960218 w 2439"/>
                <a:gd name="T33" fmla="*/ 1769059 h 1690"/>
                <a:gd name="T34" fmla="*/ 12450206 w 2439"/>
                <a:gd name="T35" fmla="*/ 1182949 h 1690"/>
                <a:gd name="T36" fmla="*/ 21693188 w 2439"/>
                <a:gd name="T37" fmla="*/ 1486838 h 1690"/>
                <a:gd name="T38" fmla="*/ 25733762 w 2439"/>
                <a:gd name="T39" fmla="*/ 824887 h 1690"/>
                <a:gd name="T40" fmla="*/ 29572514 w 2439"/>
                <a:gd name="T41" fmla="*/ 0 h 1690"/>
                <a:gd name="T42" fmla="*/ 33082789 w 2439"/>
                <a:gd name="T43" fmla="*/ 1703947 h 1690"/>
                <a:gd name="T44" fmla="*/ 37578020 w 2439"/>
                <a:gd name="T45" fmla="*/ 5383226 h 1690"/>
                <a:gd name="T46" fmla="*/ 38209389 w 2439"/>
                <a:gd name="T47" fmla="*/ 7456175 h 1690"/>
                <a:gd name="T48" fmla="*/ 40179142 w 2439"/>
                <a:gd name="T49" fmla="*/ 7933730 h 1690"/>
                <a:gd name="T50" fmla="*/ 41921655 w 2439"/>
                <a:gd name="T51" fmla="*/ 7542956 h 1690"/>
                <a:gd name="T52" fmla="*/ 44699649 w 2439"/>
                <a:gd name="T53" fmla="*/ 7217397 h 1690"/>
                <a:gd name="T54" fmla="*/ 45533000 w 2439"/>
                <a:gd name="T55" fmla="*/ 7532121 h 1690"/>
                <a:gd name="T56" fmla="*/ 45053236 w 2439"/>
                <a:gd name="T57" fmla="*/ 8986455 h 1690"/>
                <a:gd name="T58" fmla="*/ 42224706 w 2439"/>
                <a:gd name="T59" fmla="*/ 10082623 h 1690"/>
                <a:gd name="T60" fmla="*/ 42451955 w 2439"/>
                <a:gd name="T61" fmla="*/ 9583399 h 1690"/>
                <a:gd name="T62" fmla="*/ 42729738 w 2439"/>
                <a:gd name="T63" fmla="*/ 8628289 h 1690"/>
                <a:gd name="T64" fmla="*/ 41770209 w 2439"/>
                <a:gd name="T65" fmla="*/ 12036181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5" name="Freeform 208"/>
            <p:cNvSpPr>
              <a:spLocks noChangeAspect="1"/>
            </p:cNvSpPr>
            <p:nvPr/>
          </p:nvSpPr>
          <p:spPr bwMode="auto">
            <a:xfrm rot="21249101">
              <a:off x="2200" y="2684"/>
              <a:ext cx="599" cy="381"/>
            </a:xfrm>
            <a:custGeom>
              <a:avLst/>
              <a:gdLst>
                <a:gd name="T0" fmla="*/ 40204409 w 2439"/>
                <a:gd name="T1" fmla="*/ 12177344 h 1690"/>
                <a:gd name="T2" fmla="*/ 35582841 w 2439"/>
                <a:gd name="T3" fmla="*/ 11547792 h 1690"/>
                <a:gd name="T4" fmla="*/ 33259503 w 2439"/>
                <a:gd name="T5" fmla="*/ 11417569 h 1690"/>
                <a:gd name="T6" fmla="*/ 14192709 w 2439"/>
                <a:gd name="T7" fmla="*/ 12785122 h 1690"/>
                <a:gd name="T8" fmla="*/ 13712945 w 2439"/>
                <a:gd name="T9" fmla="*/ 11938566 h 1690"/>
                <a:gd name="T10" fmla="*/ 10960218 w 2439"/>
                <a:gd name="T11" fmla="*/ 11146287 h 1690"/>
                <a:gd name="T12" fmla="*/ 11187467 w 2439"/>
                <a:gd name="T13" fmla="*/ 10343070 h 1690"/>
                <a:gd name="T14" fmla="*/ 7651922 w 2439"/>
                <a:gd name="T15" fmla="*/ 10343070 h 1690"/>
                <a:gd name="T16" fmla="*/ 5959953 w 2439"/>
                <a:gd name="T17" fmla="*/ 9040732 h 1690"/>
                <a:gd name="T18" fmla="*/ 4293251 w 2439"/>
                <a:gd name="T19" fmla="*/ 8780286 h 1690"/>
                <a:gd name="T20" fmla="*/ 2575855 w 2439"/>
                <a:gd name="T21" fmla="*/ 7239066 h 1690"/>
                <a:gd name="T22" fmla="*/ 0 w 2439"/>
                <a:gd name="T23" fmla="*/ 6457621 h 1690"/>
                <a:gd name="T24" fmla="*/ 4343627 w 2439"/>
                <a:gd name="T25" fmla="*/ 5849842 h 1690"/>
                <a:gd name="T26" fmla="*/ 7626654 w 2439"/>
                <a:gd name="T27" fmla="*/ 3375390 h 1690"/>
                <a:gd name="T28" fmla="*/ 8283291 w 2439"/>
                <a:gd name="T29" fmla="*/ 2626449 h 1690"/>
                <a:gd name="T30" fmla="*/ 9141909 w 2439"/>
                <a:gd name="T31" fmla="*/ 1997002 h 1690"/>
                <a:gd name="T32" fmla="*/ 10960218 w 2439"/>
                <a:gd name="T33" fmla="*/ 1769059 h 1690"/>
                <a:gd name="T34" fmla="*/ 12450206 w 2439"/>
                <a:gd name="T35" fmla="*/ 1182949 h 1690"/>
                <a:gd name="T36" fmla="*/ 21693188 w 2439"/>
                <a:gd name="T37" fmla="*/ 1486838 h 1690"/>
                <a:gd name="T38" fmla="*/ 25733762 w 2439"/>
                <a:gd name="T39" fmla="*/ 824887 h 1690"/>
                <a:gd name="T40" fmla="*/ 29572514 w 2439"/>
                <a:gd name="T41" fmla="*/ 0 h 1690"/>
                <a:gd name="T42" fmla="*/ 33082789 w 2439"/>
                <a:gd name="T43" fmla="*/ 1703947 h 1690"/>
                <a:gd name="T44" fmla="*/ 37578020 w 2439"/>
                <a:gd name="T45" fmla="*/ 5383226 h 1690"/>
                <a:gd name="T46" fmla="*/ 38209389 w 2439"/>
                <a:gd name="T47" fmla="*/ 7456175 h 1690"/>
                <a:gd name="T48" fmla="*/ 40179142 w 2439"/>
                <a:gd name="T49" fmla="*/ 7933730 h 1690"/>
                <a:gd name="T50" fmla="*/ 41921655 w 2439"/>
                <a:gd name="T51" fmla="*/ 7542956 h 1690"/>
                <a:gd name="T52" fmla="*/ 44699649 w 2439"/>
                <a:gd name="T53" fmla="*/ 7217397 h 1690"/>
                <a:gd name="T54" fmla="*/ 45533000 w 2439"/>
                <a:gd name="T55" fmla="*/ 7532121 h 1690"/>
                <a:gd name="T56" fmla="*/ 45053236 w 2439"/>
                <a:gd name="T57" fmla="*/ 8986455 h 1690"/>
                <a:gd name="T58" fmla="*/ 42224706 w 2439"/>
                <a:gd name="T59" fmla="*/ 10082623 h 1690"/>
                <a:gd name="T60" fmla="*/ 42451955 w 2439"/>
                <a:gd name="T61" fmla="*/ 9583399 h 1690"/>
                <a:gd name="T62" fmla="*/ 42729738 w 2439"/>
                <a:gd name="T63" fmla="*/ 8628289 h 1690"/>
                <a:gd name="T64" fmla="*/ 41770209 w 2439"/>
                <a:gd name="T65" fmla="*/ 12036181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6" name="Freeform 209"/>
            <p:cNvSpPr>
              <a:spLocks noChangeAspect="1"/>
            </p:cNvSpPr>
            <p:nvPr/>
          </p:nvSpPr>
          <p:spPr bwMode="auto">
            <a:xfrm rot="21249101">
              <a:off x="2163" y="1872"/>
              <a:ext cx="64" cy="54"/>
            </a:xfrm>
            <a:custGeom>
              <a:avLst/>
              <a:gdLst>
                <a:gd name="T0" fmla="*/ 4594924 w 260"/>
                <a:gd name="T1" fmla="*/ 0 h 244"/>
                <a:gd name="T2" fmla="*/ 1943003 w 260"/>
                <a:gd name="T3" fmla="*/ 42040 h 244"/>
                <a:gd name="T4" fmla="*/ 1522837 w 260"/>
                <a:gd name="T5" fmla="*/ 294383 h 244"/>
                <a:gd name="T6" fmla="*/ 1102834 w 260"/>
                <a:gd name="T7" fmla="*/ 262802 h 244"/>
                <a:gd name="T8" fmla="*/ 708918 w 260"/>
                <a:gd name="T9" fmla="*/ 357444 h 244"/>
                <a:gd name="T10" fmla="*/ 0 w 260"/>
                <a:gd name="T11" fmla="*/ 283822 h 244"/>
                <a:gd name="T12" fmla="*/ 52500 w 260"/>
                <a:gd name="T13" fmla="*/ 820090 h 244"/>
                <a:gd name="T14" fmla="*/ 577667 w 260"/>
                <a:gd name="T15" fmla="*/ 998812 h 244"/>
                <a:gd name="T16" fmla="*/ 997671 w 260"/>
                <a:gd name="T17" fmla="*/ 1072433 h 244"/>
                <a:gd name="T18" fmla="*/ 1076583 w 260"/>
                <a:gd name="T19" fmla="*/ 1240594 h 244"/>
                <a:gd name="T20" fmla="*/ 682668 w 260"/>
                <a:gd name="T21" fmla="*/ 1450897 h 244"/>
                <a:gd name="T22" fmla="*/ 630167 w 260"/>
                <a:gd name="T23" fmla="*/ 1619160 h 244"/>
                <a:gd name="T24" fmla="*/ 1733001 w 260"/>
                <a:gd name="T25" fmla="*/ 1061872 h 244"/>
                <a:gd name="T26" fmla="*/ 1995503 w 260"/>
                <a:gd name="T27" fmla="*/ 788509 h 244"/>
                <a:gd name="T28" fmla="*/ 2888173 w 260"/>
                <a:gd name="T29" fmla="*/ 883150 h 244"/>
                <a:gd name="T30" fmla="*/ 3255839 w 260"/>
                <a:gd name="T31" fmla="*/ 872692 h 244"/>
                <a:gd name="T32" fmla="*/ 3597091 w 260"/>
                <a:gd name="T33" fmla="*/ 841110 h 244"/>
                <a:gd name="T34" fmla="*/ 3912256 w 260"/>
                <a:gd name="T35" fmla="*/ 662388 h 244"/>
                <a:gd name="T36" fmla="*/ 4673674 w 260"/>
                <a:gd name="T37" fmla="*/ 536165 h 244"/>
                <a:gd name="T38" fmla="*/ 5014927 w 260"/>
                <a:gd name="T39" fmla="*/ 399484 h 244"/>
                <a:gd name="T40" fmla="*/ 5671346 w 260"/>
                <a:gd name="T41" fmla="*/ 357444 h 244"/>
                <a:gd name="T42" fmla="*/ 5566345 w 260"/>
                <a:gd name="T43" fmla="*/ 262802 h 244"/>
                <a:gd name="T44" fmla="*/ 4804926 w 260"/>
                <a:gd name="T45" fmla="*/ 73621 h 244"/>
                <a:gd name="T46" fmla="*/ 4594924 w 260"/>
                <a:gd name="T47" fmla="*/ 42040 h 244"/>
                <a:gd name="T48" fmla="*/ 4594924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7" name="Freeform 210"/>
            <p:cNvSpPr>
              <a:spLocks noChangeAspect="1"/>
            </p:cNvSpPr>
            <p:nvPr/>
          </p:nvSpPr>
          <p:spPr bwMode="auto">
            <a:xfrm rot="21249101">
              <a:off x="2163" y="1872"/>
              <a:ext cx="64" cy="54"/>
            </a:xfrm>
            <a:custGeom>
              <a:avLst/>
              <a:gdLst>
                <a:gd name="T0" fmla="*/ 4594924 w 260"/>
                <a:gd name="T1" fmla="*/ 0 h 244"/>
                <a:gd name="T2" fmla="*/ 1943003 w 260"/>
                <a:gd name="T3" fmla="*/ 42040 h 244"/>
                <a:gd name="T4" fmla="*/ 1522837 w 260"/>
                <a:gd name="T5" fmla="*/ 294383 h 244"/>
                <a:gd name="T6" fmla="*/ 1102834 w 260"/>
                <a:gd name="T7" fmla="*/ 262802 h 244"/>
                <a:gd name="T8" fmla="*/ 708918 w 260"/>
                <a:gd name="T9" fmla="*/ 357444 h 244"/>
                <a:gd name="T10" fmla="*/ 0 w 260"/>
                <a:gd name="T11" fmla="*/ 283822 h 244"/>
                <a:gd name="T12" fmla="*/ 52500 w 260"/>
                <a:gd name="T13" fmla="*/ 820090 h 244"/>
                <a:gd name="T14" fmla="*/ 577667 w 260"/>
                <a:gd name="T15" fmla="*/ 998812 h 244"/>
                <a:gd name="T16" fmla="*/ 997671 w 260"/>
                <a:gd name="T17" fmla="*/ 1072433 h 244"/>
                <a:gd name="T18" fmla="*/ 1076583 w 260"/>
                <a:gd name="T19" fmla="*/ 1240594 h 244"/>
                <a:gd name="T20" fmla="*/ 682668 w 260"/>
                <a:gd name="T21" fmla="*/ 1450897 h 244"/>
                <a:gd name="T22" fmla="*/ 630167 w 260"/>
                <a:gd name="T23" fmla="*/ 1619160 h 244"/>
                <a:gd name="T24" fmla="*/ 1733001 w 260"/>
                <a:gd name="T25" fmla="*/ 1061872 h 244"/>
                <a:gd name="T26" fmla="*/ 1995503 w 260"/>
                <a:gd name="T27" fmla="*/ 788509 h 244"/>
                <a:gd name="T28" fmla="*/ 2888173 w 260"/>
                <a:gd name="T29" fmla="*/ 883150 h 244"/>
                <a:gd name="T30" fmla="*/ 3255839 w 260"/>
                <a:gd name="T31" fmla="*/ 872692 h 244"/>
                <a:gd name="T32" fmla="*/ 3597091 w 260"/>
                <a:gd name="T33" fmla="*/ 841110 h 244"/>
                <a:gd name="T34" fmla="*/ 3912256 w 260"/>
                <a:gd name="T35" fmla="*/ 662388 h 244"/>
                <a:gd name="T36" fmla="*/ 4673674 w 260"/>
                <a:gd name="T37" fmla="*/ 536165 h 244"/>
                <a:gd name="T38" fmla="*/ 5014927 w 260"/>
                <a:gd name="T39" fmla="*/ 399484 h 244"/>
                <a:gd name="T40" fmla="*/ 5671346 w 260"/>
                <a:gd name="T41" fmla="*/ 357444 h 244"/>
                <a:gd name="T42" fmla="*/ 5566345 w 260"/>
                <a:gd name="T43" fmla="*/ 262802 h 244"/>
                <a:gd name="T44" fmla="*/ 4804926 w 260"/>
                <a:gd name="T45" fmla="*/ 73621 h 244"/>
                <a:gd name="T46" fmla="*/ 4594924 w 260"/>
                <a:gd name="T47" fmla="*/ 42040 h 244"/>
                <a:gd name="T48" fmla="*/ 4594924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8" name="Freeform 211"/>
            <p:cNvSpPr>
              <a:spLocks noChangeAspect="1"/>
            </p:cNvSpPr>
            <p:nvPr/>
          </p:nvSpPr>
          <p:spPr bwMode="auto">
            <a:xfrm rot="21249101">
              <a:off x="2167" y="1835"/>
              <a:ext cx="42" cy="31"/>
            </a:xfrm>
            <a:custGeom>
              <a:avLst/>
              <a:gdLst>
                <a:gd name="T0" fmla="*/ 808789 w 173"/>
                <a:gd name="T1" fmla="*/ 344740 h 136"/>
                <a:gd name="T2" fmla="*/ 142664 w 173"/>
                <a:gd name="T3" fmla="*/ 386543 h 136"/>
                <a:gd name="T4" fmla="*/ 0 w 173"/>
                <a:gd name="T5" fmla="*/ 470045 h 136"/>
                <a:gd name="T6" fmla="*/ 166570 w 173"/>
                <a:gd name="T7" fmla="*/ 522272 h 136"/>
                <a:gd name="T8" fmla="*/ 594716 w 173"/>
                <a:gd name="T9" fmla="*/ 511847 h 136"/>
                <a:gd name="T10" fmla="*/ 1022861 w 173"/>
                <a:gd name="T11" fmla="*/ 908815 h 136"/>
                <a:gd name="T12" fmla="*/ 1379598 w 173"/>
                <a:gd name="T13" fmla="*/ 887863 h 136"/>
                <a:gd name="T14" fmla="*/ 1569920 w 173"/>
                <a:gd name="T15" fmla="*/ 678954 h 136"/>
                <a:gd name="T16" fmla="*/ 2450117 w 173"/>
                <a:gd name="T17" fmla="*/ 522272 h 136"/>
                <a:gd name="T18" fmla="*/ 2402459 w 173"/>
                <a:gd name="T19" fmla="*/ 292513 h 136"/>
                <a:gd name="T20" fmla="*/ 2140883 w 173"/>
                <a:gd name="T21" fmla="*/ 177634 h 136"/>
                <a:gd name="T22" fmla="*/ 1855401 w 173"/>
                <a:gd name="T23" fmla="*/ 135832 h 136"/>
                <a:gd name="T24" fmla="*/ 1569920 w 173"/>
                <a:gd name="T25" fmla="*/ 31377 h 136"/>
                <a:gd name="T26" fmla="*/ 1308344 w 173"/>
                <a:gd name="T27" fmla="*/ 0 h 136"/>
                <a:gd name="T28" fmla="*/ 1046613 w 173"/>
                <a:gd name="T29" fmla="*/ 250711 h 136"/>
                <a:gd name="T30" fmla="*/ 808789 w 173"/>
                <a:gd name="T31" fmla="*/ 34474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69" name="Freeform 212"/>
            <p:cNvSpPr>
              <a:spLocks noChangeAspect="1"/>
            </p:cNvSpPr>
            <p:nvPr/>
          </p:nvSpPr>
          <p:spPr bwMode="auto">
            <a:xfrm rot="21249101">
              <a:off x="2167" y="1835"/>
              <a:ext cx="42" cy="31"/>
            </a:xfrm>
            <a:custGeom>
              <a:avLst/>
              <a:gdLst>
                <a:gd name="T0" fmla="*/ 808789 w 173"/>
                <a:gd name="T1" fmla="*/ 344740 h 136"/>
                <a:gd name="T2" fmla="*/ 142664 w 173"/>
                <a:gd name="T3" fmla="*/ 386543 h 136"/>
                <a:gd name="T4" fmla="*/ 0 w 173"/>
                <a:gd name="T5" fmla="*/ 470045 h 136"/>
                <a:gd name="T6" fmla="*/ 166570 w 173"/>
                <a:gd name="T7" fmla="*/ 522272 h 136"/>
                <a:gd name="T8" fmla="*/ 594716 w 173"/>
                <a:gd name="T9" fmla="*/ 511847 h 136"/>
                <a:gd name="T10" fmla="*/ 1022861 w 173"/>
                <a:gd name="T11" fmla="*/ 908815 h 136"/>
                <a:gd name="T12" fmla="*/ 1379598 w 173"/>
                <a:gd name="T13" fmla="*/ 887863 h 136"/>
                <a:gd name="T14" fmla="*/ 1569920 w 173"/>
                <a:gd name="T15" fmla="*/ 678954 h 136"/>
                <a:gd name="T16" fmla="*/ 2450117 w 173"/>
                <a:gd name="T17" fmla="*/ 522272 h 136"/>
                <a:gd name="T18" fmla="*/ 2402459 w 173"/>
                <a:gd name="T19" fmla="*/ 292513 h 136"/>
                <a:gd name="T20" fmla="*/ 2140883 w 173"/>
                <a:gd name="T21" fmla="*/ 177634 h 136"/>
                <a:gd name="T22" fmla="*/ 1855401 w 173"/>
                <a:gd name="T23" fmla="*/ 135832 h 136"/>
                <a:gd name="T24" fmla="*/ 1569920 w 173"/>
                <a:gd name="T25" fmla="*/ 31377 h 136"/>
                <a:gd name="T26" fmla="*/ 1308344 w 173"/>
                <a:gd name="T27" fmla="*/ 0 h 136"/>
                <a:gd name="T28" fmla="*/ 1046613 w 173"/>
                <a:gd name="T29" fmla="*/ 250711 h 136"/>
                <a:gd name="T30" fmla="*/ 808789 w 173"/>
                <a:gd name="T31" fmla="*/ 34474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0" name="Freeform 213"/>
            <p:cNvSpPr>
              <a:spLocks noChangeAspect="1"/>
            </p:cNvSpPr>
            <p:nvPr/>
          </p:nvSpPr>
          <p:spPr bwMode="auto">
            <a:xfrm rot="21249101">
              <a:off x="2233" y="1764"/>
              <a:ext cx="227" cy="167"/>
            </a:xfrm>
            <a:custGeom>
              <a:avLst/>
              <a:gdLst>
                <a:gd name="T0" fmla="*/ 6884545 w 937"/>
                <a:gd name="T1" fmla="*/ 0 h 739"/>
                <a:gd name="T2" fmla="*/ 7850470 w 937"/>
                <a:gd name="T3" fmla="*/ 108343 h 739"/>
                <a:gd name="T4" fmla="*/ 10500238 w 937"/>
                <a:gd name="T5" fmla="*/ 400796 h 739"/>
                <a:gd name="T6" fmla="*/ 13744382 w 937"/>
                <a:gd name="T7" fmla="*/ 379148 h 739"/>
                <a:gd name="T8" fmla="*/ 14487317 w 937"/>
                <a:gd name="T9" fmla="*/ 32472 h 739"/>
                <a:gd name="T10" fmla="*/ 15230252 w 937"/>
                <a:gd name="T11" fmla="*/ 216686 h 739"/>
                <a:gd name="T12" fmla="*/ 15279823 w 937"/>
                <a:gd name="T13" fmla="*/ 606554 h 739"/>
                <a:gd name="T14" fmla="*/ 14016787 w 937"/>
                <a:gd name="T15" fmla="*/ 1700598 h 739"/>
                <a:gd name="T16" fmla="*/ 14289191 w 937"/>
                <a:gd name="T17" fmla="*/ 2513014 h 739"/>
                <a:gd name="T18" fmla="*/ 14660737 w 937"/>
                <a:gd name="T19" fmla="*/ 2957105 h 739"/>
                <a:gd name="T20" fmla="*/ 13818660 w 937"/>
                <a:gd name="T21" fmla="*/ 3509540 h 739"/>
                <a:gd name="T22" fmla="*/ 13967373 w 937"/>
                <a:gd name="T23" fmla="*/ 3899408 h 739"/>
                <a:gd name="T24" fmla="*/ 16072329 w 937"/>
                <a:gd name="T25" fmla="*/ 4256908 h 739"/>
                <a:gd name="T26" fmla="*/ 15527521 w 937"/>
                <a:gd name="T27" fmla="*/ 4700999 h 739"/>
                <a:gd name="T28" fmla="*/ 14512181 w 937"/>
                <a:gd name="T29" fmla="*/ 4646880 h 739"/>
                <a:gd name="T30" fmla="*/ 14140635 w 937"/>
                <a:gd name="T31" fmla="*/ 5470015 h 739"/>
                <a:gd name="T32" fmla="*/ 13026311 w 937"/>
                <a:gd name="T33" fmla="*/ 5372600 h 739"/>
                <a:gd name="T34" fmla="*/ 11639426 w 937"/>
                <a:gd name="T35" fmla="*/ 5578357 h 739"/>
                <a:gd name="T36" fmla="*/ 9707729 w 937"/>
                <a:gd name="T37" fmla="*/ 5123442 h 739"/>
                <a:gd name="T38" fmla="*/ 8370415 w 937"/>
                <a:gd name="T39" fmla="*/ 4765942 h 739"/>
                <a:gd name="T40" fmla="*/ 6562727 w 937"/>
                <a:gd name="T41" fmla="*/ 4462665 h 739"/>
                <a:gd name="T42" fmla="*/ 4259485 w 937"/>
                <a:gd name="T43" fmla="*/ 4895933 h 739"/>
                <a:gd name="T44" fmla="*/ 3442272 w 937"/>
                <a:gd name="T45" fmla="*/ 5101795 h 739"/>
                <a:gd name="T46" fmla="*/ 3764248 w 937"/>
                <a:gd name="T47" fmla="*/ 3672002 h 739"/>
                <a:gd name="T48" fmla="*/ 2724201 w 937"/>
                <a:gd name="T49" fmla="*/ 3856112 h 739"/>
                <a:gd name="T50" fmla="*/ 1882124 w 937"/>
                <a:gd name="T51" fmla="*/ 3780241 h 739"/>
                <a:gd name="T52" fmla="*/ 1089617 w 937"/>
                <a:gd name="T53" fmla="*/ 3758593 h 739"/>
                <a:gd name="T54" fmla="*/ 420960 w 937"/>
                <a:gd name="T55" fmla="*/ 3249558 h 739"/>
                <a:gd name="T56" fmla="*/ 495238 w 937"/>
                <a:gd name="T57" fmla="*/ 2729595 h 739"/>
                <a:gd name="T58" fmla="*/ 1015340 w 937"/>
                <a:gd name="T59" fmla="*/ 2577957 h 739"/>
                <a:gd name="T60" fmla="*/ 222833 w 937"/>
                <a:gd name="T61" fmla="*/ 2198809 h 739"/>
                <a:gd name="T62" fmla="*/ 247698 w 937"/>
                <a:gd name="T63" fmla="*/ 1993051 h 739"/>
                <a:gd name="T64" fmla="*/ 148556 w 937"/>
                <a:gd name="T65" fmla="*/ 1451441 h 739"/>
                <a:gd name="T66" fmla="*/ 1931695 w 937"/>
                <a:gd name="T67" fmla="*/ 1104869 h 739"/>
                <a:gd name="T68" fmla="*/ 2154528 w 937"/>
                <a:gd name="T69" fmla="*/ 899007 h 739"/>
                <a:gd name="T70" fmla="*/ 2996606 w 937"/>
                <a:gd name="T71" fmla="*/ 660777 h 739"/>
                <a:gd name="T72" fmla="*/ 4284349 w 937"/>
                <a:gd name="T73" fmla="*/ 389972 h 739"/>
                <a:gd name="T74" fmla="*/ 6067332 w 937"/>
                <a:gd name="T75" fmla="*/ 444091 h 739"/>
                <a:gd name="T76" fmla="*/ 6265458 w 937"/>
                <a:gd name="T77" fmla="*/ 162462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1" name="Freeform 214"/>
            <p:cNvSpPr>
              <a:spLocks noChangeAspect="1"/>
            </p:cNvSpPr>
            <p:nvPr/>
          </p:nvSpPr>
          <p:spPr bwMode="auto">
            <a:xfrm rot="21249101">
              <a:off x="2233" y="1764"/>
              <a:ext cx="227" cy="167"/>
            </a:xfrm>
            <a:custGeom>
              <a:avLst/>
              <a:gdLst>
                <a:gd name="T0" fmla="*/ 6884545 w 937"/>
                <a:gd name="T1" fmla="*/ 0 h 739"/>
                <a:gd name="T2" fmla="*/ 7850470 w 937"/>
                <a:gd name="T3" fmla="*/ 108343 h 739"/>
                <a:gd name="T4" fmla="*/ 10500238 w 937"/>
                <a:gd name="T5" fmla="*/ 400796 h 739"/>
                <a:gd name="T6" fmla="*/ 13744382 w 937"/>
                <a:gd name="T7" fmla="*/ 379148 h 739"/>
                <a:gd name="T8" fmla="*/ 14487317 w 937"/>
                <a:gd name="T9" fmla="*/ 32472 h 739"/>
                <a:gd name="T10" fmla="*/ 15230252 w 937"/>
                <a:gd name="T11" fmla="*/ 216686 h 739"/>
                <a:gd name="T12" fmla="*/ 15279823 w 937"/>
                <a:gd name="T13" fmla="*/ 606554 h 739"/>
                <a:gd name="T14" fmla="*/ 14016787 w 937"/>
                <a:gd name="T15" fmla="*/ 1700598 h 739"/>
                <a:gd name="T16" fmla="*/ 14289191 w 937"/>
                <a:gd name="T17" fmla="*/ 2513014 h 739"/>
                <a:gd name="T18" fmla="*/ 14660737 w 937"/>
                <a:gd name="T19" fmla="*/ 2957105 h 739"/>
                <a:gd name="T20" fmla="*/ 13818660 w 937"/>
                <a:gd name="T21" fmla="*/ 3509540 h 739"/>
                <a:gd name="T22" fmla="*/ 13967373 w 937"/>
                <a:gd name="T23" fmla="*/ 3899408 h 739"/>
                <a:gd name="T24" fmla="*/ 16072329 w 937"/>
                <a:gd name="T25" fmla="*/ 4256908 h 739"/>
                <a:gd name="T26" fmla="*/ 15527521 w 937"/>
                <a:gd name="T27" fmla="*/ 4700999 h 739"/>
                <a:gd name="T28" fmla="*/ 14512181 w 937"/>
                <a:gd name="T29" fmla="*/ 4646880 h 739"/>
                <a:gd name="T30" fmla="*/ 14140635 w 937"/>
                <a:gd name="T31" fmla="*/ 5470015 h 739"/>
                <a:gd name="T32" fmla="*/ 13026311 w 937"/>
                <a:gd name="T33" fmla="*/ 5372600 h 739"/>
                <a:gd name="T34" fmla="*/ 11639426 w 937"/>
                <a:gd name="T35" fmla="*/ 5578357 h 739"/>
                <a:gd name="T36" fmla="*/ 9707729 w 937"/>
                <a:gd name="T37" fmla="*/ 5123442 h 739"/>
                <a:gd name="T38" fmla="*/ 8370415 w 937"/>
                <a:gd name="T39" fmla="*/ 4765942 h 739"/>
                <a:gd name="T40" fmla="*/ 6562727 w 937"/>
                <a:gd name="T41" fmla="*/ 4462665 h 739"/>
                <a:gd name="T42" fmla="*/ 4259485 w 937"/>
                <a:gd name="T43" fmla="*/ 4895933 h 739"/>
                <a:gd name="T44" fmla="*/ 3442272 w 937"/>
                <a:gd name="T45" fmla="*/ 5101795 h 739"/>
                <a:gd name="T46" fmla="*/ 3764248 w 937"/>
                <a:gd name="T47" fmla="*/ 3672002 h 739"/>
                <a:gd name="T48" fmla="*/ 2724201 w 937"/>
                <a:gd name="T49" fmla="*/ 3856112 h 739"/>
                <a:gd name="T50" fmla="*/ 1882124 w 937"/>
                <a:gd name="T51" fmla="*/ 3780241 h 739"/>
                <a:gd name="T52" fmla="*/ 1089617 w 937"/>
                <a:gd name="T53" fmla="*/ 3758593 h 739"/>
                <a:gd name="T54" fmla="*/ 420960 w 937"/>
                <a:gd name="T55" fmla="*/ 3249558 h 739"/>
                <a:gd name="T56" fmla="*/ 495238 w 937"/>
                <a:gd name="T57" fmla="*/ 2729595 h 739"/>
                <a:gd name="T58" fmla="*/ 1015340 w 937"/>
                <a:gd name="T59" fmla="*/ 2577957 h 739"/>
                <a:gd name="T60" fmla="*/ 222833 w 937"/>
                <a:gd name="T61" fmla="*/ 2198809 h 739"/>
                <a:gd name="T62" fmla="*/ 247698 w 937"/>
                <a:gd name="T63" fmla="*/ 1993051 h 739"/>
                <a:gd name="T64" fmla="*/ 148556 w 937"/>
                <a:gd name="T65" fmla="*/ 1451441 h 739"/>
                <a:gd name="T66" fmla="*/ 1931695 w 937"/>
                <a:gd name="T67" fmla="*/ 1104869 h 739"/>
                <a:gd name="T68" fmla="*/ 2154528 w 937"/>
                <a:gd name="T69" fmla="*/ 899007 h 739"/>
                <a:gd name="T70" fmla="*/ 2996606 w 937"/>
                <a:gd name="T71" fmla="*/ 660777 h 739"/>
                <a:gd name="T72" fmla="*/ 4284349 w 937"/>
                <a:gd name="T73" fmla="*/ 389972 h 739"/>
                <a:gd name="T74" fmla="*/ 6067332 w 937"/>
                <a:gd name="T75" fmla="*/ 444091 h 739"/>
                <a:gd name="T76" fmla="*/ 6265458 w 937"/>
                <a:gd name="T77" fmla="*/ 162462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2" name="Freeform 216"/>
            <p:cNvSpPr>
              <a:spLocks noChangeAspect="1"/>
            </p:cNvSpPr>
            <p:nvPr/>
          </p:nvSpPr>
          <p:spPr bwMode="auto">
            <a:xfrm rot="21249101">
              <a:off x="1754" y="2227"/>
              <a:ext cx="26" cy="33"/>
            </a:xfrm>
            <a:custGeom>
              <a:avLst/>
              <a:gdLst>
                <a:gd name="T0" fmla="*/ 1009215 w 115"/>
                <a:gd name="T1" fmla="*/ 612739 h 143"/>
                <a:gd name="T2" fmla="*/ 1009215 w 115"/>
                <a:gd name="T3" fmla="*/ 795420 h 143"/>
                <a:gd name="T4" fmla="*/ 1116628 w 115"/>
                <a:gd name="T5" fmla="*/ 956640 h 143"/>
                <a:gd name="T6" fmla="*/ 1073692 w 115"/>
                <a:gd name="T7" fmla="*/ 1074937 h 143"/>
                <a:gd name="T8" fmla="*/ 880407 w 115"/>
                <a:gd name="T9" fmla="*/ 967422 h 143"/>
                <a:gd name="T10" fmla="*/ 644186 w 115"/>
                <a:gd name="T11" fmla="*/ 988884 h 143"/>
                <a:gd name="T12" fmla="*/ 536773 w 115"/>
                <a:gd name="T13" fmla="*/ 1074937 h 143"/>
                <a:gd name="T14" fmla="*/ 214680 w 115"/>
                <a:gd name="T15" fmla="*/ 999666 h 143"/>
                <a:gd name="T16" fmla="*/ 0 w 115"/>
                <a:gd name="T17" fmla="*/ 827664 h 143"/>
                <a:gd name="T18" fmla="*/ 128808 w 115"/>
                <a:gd name="T19" fmla="*/ 709471 h 143"/>
                <a:gd name="T20" fmla="*/ 150349 w 115"/>
                <a:gd name="T21" fmla="*/ 569712 h 143"/>
                <a:gd name="T22" fmla="*/ 85872 w 115"/>
                <a:gd name="T23" fmla="*/ 344005 h 143"/>
                <a:gd name="T24" fmla="*/ 257616 w 115"/>
                <a:gd name="T25" fmla="*/ 311761 h 143"/>
                <a:gd name="T26" fmla="*/ 708663 w 115"/>
                <a:gd name="T27" fmla="*/ 516007 h 143"/>
                <a:gd name="T28" fmla="*/ 665727 w 115"/>
                <a:gd name="T29" fmla="*/ 376249 h 143"/>
                <a:gd name="T30" fmla="*/ 450901 w 115"/>
                <a:gd name="T31" fmla="*/ 236490 h 143"/>
                <a:gd name="T32" fmla="*/ 322093 w 115"/>
                <a:gd name="T33" fmla="*/ 96732 h 143"/>
                <a:gd name="T34" fmla="*/ 429506 w 115"/>
                <a:gd name="T35" fmla="*/ 0 h 143"/>
                <a:gd name="T36" fmla="*/ 644186 w 115"/>
                <a:gd name="T37" fmla="*/ 43026 h 143"/>
                <a:gd name="T38" fmla="*/ 665727 w 115"/>
                <a:gd name="T39" fmla="*/ 182785 h 143"/>
                <a:gd name="T40" fmla="*/ 966279 w 115"/>
                <a:gd name="T41" fmla="*/ 225708 h 143"/>
                <a:gd name="T42" fmla="*/ 1138169 w 115"/>
                <a:gd name="T43" fmla="*/ 300978 h 143"/>
                <a:gd name="T44" fmla="*/ 1009215 w 115"/>
                <a:gd name="T45" fmla="*/ 612739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143"/>
                <a:gd name="T71" fmla="*/ 115 w 11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143">
                  <a:moveTo>
                    <a:pt x="101" y="81"/>
                  </a:moveTo>
                  <a:lnTo>
                    <a:pt x="101" y="105"/>
                  </a:lnTo>
                  <a:lnTo>
                    <a:pt x="112" y="127"/>
                  </a:lnTo>
                  <a:lnTo>
                    <a:pt x="108" y="143"/>
                  </a:lnTo>
                  <a:lnTo>
                    <a:pt x="89" y="128"/>
                  </a:lnTo>
                  <a:lnTo>
                    <a:pt x="66" y="132"/>
                  </a:lnTo>
                  <a:lnTo>
                    <a:pt x="53" y="143"/>
                  </a:lnTo>
                  <a:lnTo>
                    <a:pt x="21" y="133"/>
                  </a:lnTo>
                  <a:lnTo>
                    <a:pt x="0" y="110"/>
                  </a:lnTo>
                  <a:lnTo>
                    <a:pt x="12" y="95"/>
                  </a:lnTo>
                  <a:lnTo>
                    <a:pt x="15" y="76"/>
                  </a:lnTo>
                  <a:lnTo>
                    <a:pt x="8" y="45"/>
                  </a:lnTo>
                  <a:lnTo>
                    <a:pt x="26" y="42"/>
                  </a:lnTo>
                  <a:lnTo>
                    <a:pt x="72" y="69"/>
                  </a:lnTo>
                  <a:lnTo>
                    <a:pt x="67" y="50"/>
                  </a:lnTo>
                  <a:lnTo>
                    <a:pt x="46" y="32"/>
                  </a:lnTo>
                  <a:lnTo>
                    <a:pt x="33" y="13"/>
                  </a:lnTo>
                  <a:lnTo>
                    <a:pt x="44" y="0"/>
                  </a:lnTo>
                  <a:lnTo>
                    <a:pt x="64" y="6"/>
                  </a:lnTo>
                  <a:lnTo>
                    <a:pt x="67" y="24"/>
                  </a:lnTo>
                  <a:lnTo>
                    <a:pt x="97" y="30"/>
                  </a:lnTo>
                  <a:lnTo>
                    <a:pt x="115" y="40"/>
                  </a:lnTo>
                  <a:lnTo>
                    <a:pt x="101" y="8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3" name="Freeform 217"/>
            <p:cNvSpPr>
              <a:spLocks noChangeAspect="1"/>
            </p:cNvSpPr>
            <p:nvPr/>
          </p:nvSpPr>
          <p:spPr bwMode="auto">
            <a:xfrm rot="21249101">
              <a:off x="1754" y="2227"/>
              <a:ext cx="26" cy="33"/>
            </a:xfrm>
            <a:custGeom>
              <a:avLst/>
              <a:gdLst>
                <a:gd name="T0" fmla="*/ 1009215 w 115"/>
                <a:gd name="T1" fmla="*/ 612739 h 143"/>
                <a:gd name="T2" fmla="*/ 1009215 w 115"/>
                <a:gd name="T3" fmla="*/ 795420 h 143"/>
                <a:gd name="T4" fmla="*/ 1116628 w 115"/>
                <a:gd name="T5" fmla="*/ 956640 h 143"/>
                <a:gd name="T6" fmla="*/ 1073692 w 115"/>
                <a:gd name="T7" fmla="*/ 1074937 h 143"/>
                <a:gd name="T8" fmla="*/ 880407 w 115"/>
                <a:gd name="T9" fmla="*/ 967422 h 143"/>
                <a:gd name="T10" fmla="*/ 644186 w 115"/>
                <a:gd name="T11" fmla="*/ 988884 h 143"/>
                <a:gd name="T12" fmla="*/ 536773 w 115"/>
                <a:gd name="T13" fmla="*/ 1074937 h 143"/>
                <a:gd name="T14" fmla="*/ 214680 w 115"/>
                <a:gd name="T15" fmla="*/ 999666 h 143"/>
                <a:gd name="T16" fmla="*/ 0 w 115"/>
                <a:gd name="T17" fmla="*/ 827664 h 143"/>
                <a:gd name="T18" fmla="*/ 128808 w 115"/>
                <a:gd name="T19" fmla="*/ 709471 h 143"/>
                <a:gd name="T20" fmla="*/ 150349 w 115"/>
                <a:gd name="T21" fmla="*/ 569712 h 143"/>
                <a:gd name="T22" fmla="*/ 85872 w 115"/>
                <a:gd name="T23" fmla="*/ 344005 h 143"/>
                <a:gd name="T24" fmla="*/ 257616 w 115"/>
                <a:gd name="T25" fmla="*/ 311761 h 143"/>
                <a:gd name="T26" fmla="*/ 708663 w 115"/>
                <a:gd name="T27" fmla="*/ 516007 h 143"/>
                <a:gd name="T28" fmla="*/ 665727 w 115"/>
                <a:gd name="T29" fmla="*/ 376249 h 143"/>
                <a:gd name="T30" fmla="*/ 450901 w 115"/>
                <a:gd name="T31" fmla="*/ 236490 h 143"/>
                <a:gd name="T32" fmla="*/ 322093 w 115"/>
                <a:gd name="T33" fmla="*/ 96732 h 143"/>
                <a:gd name="T34" fmla="*/ 429506 w 115"/>
                <a:gd name="T35" fmla="*/ 0 h 143"/>
                <a:gd name="T36" fmla="*/ 644186 w 115"/>
                <a:gd name="T37" fmla="*/ 43026 h 143"/>
                <a:gd name="T38" fmla="*/ 665727 w 115"/>
                <a:gd name="T39" fmla="*/ 182785 h 143"/>
                <a:gd name="T40" fmla="*/ 966279 w 115"/>
                <a:gd name="T41" fmla="*/ 225708 h 143"/>
                <a:gd name="T42" fmla="*/ 1138169 w 115"/>
                <a:gd name="T43" fmla="*/ 300978 h 143"/>
                <a:gd name="T44" fmla="*/ 1009215 w 115"/>
                <a:gd name="T45" fmla="*/ 612739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143"/>
                <a:gd name="T71" fmla="*/ 115 w 11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143">
                  <a:moveTo>
                    <a:pt x="101" y="81"/>
                  </a:moveTo>
                  <a:lnTo>
                    <a:pt x="101" y="105"/>
                  </a:lnTo>
                  <a:lnTo>
                    <a:pt x="112" y="127"/>
                  </a:lnTo>
                  <a:lnTo>
                    <a:pt x="108" y="143"/>
                  </a:lnTo>
                  <a:lnTo>
                    <a:pt x="89" y="128"/>
                  </a:lnTo>
                  <a:lnTo>
                    <a:pt x="66" y="132"/>
                  </a:lnTo>
                  <a:lnTo>
                    <a:pt x="53" y="143"/>
                  </a:lnTo>
                  <a:lnTo>
                    <a:pt x="21" y="133"/>
                  </a:lnTo>
                  <a:lnTo>
                    <a:pt x="0" y="110"/>
                  </a:lnTo>
                  <a:lnTo>
                    <a:pt x="12" y="95"/>
                  </a:lnTo>
                  <a:lnTo>
                    <a:pt x="15" y="76"/>
                  </a:lnTo>
                  <a:lnTo>
                    <a:pt x="8" y="45"/>
                  </a:lnTo>
                  <a:lnTo>
                    <a:pt x="26" y="42"/>
                  </a:lnTo>
                  <a:lnTo>
                    <a:pt x="72" y="69"/>
                  </a:lnTo>
                  <a:lnTo>
                    <a:pt x="67" y="50"/>
                  </a:lnTo>
                  <a:lnTo>
                    <a:pt x="46" y="32"/>
                  </a:lnTo>
                  <a:lnTo>
                    <a:pt x="33" y="13"/>
                  </a:lnTo>
                  <a:lnTo>
                    <a:pt x="44" y="0"/>
                  </a:lnTo>
                  <a:lnTo>
                    <a:pt x="64" y="6"/>
                  </a:lnTo>
                  <a:lnTo>
                    <a:pt x="67" y="24"/>
                  </a:lnTo>
                  <a:lnTo>
                    <a:pt x="97" y="30"/>
                  </a:lnTo>
                  <a:lnTo>
                    <a:pt x="115" y="40"/>
                  </a:lnTo>
                  <a:lnTo>
                    <a:pt x="101" y="8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4" name="Freeform 218"/>
            <p:cNvSpPr>
              <a:spLocks noChangeAspect="1"/>
            </p:cNvSpPr>
            <p:nvPr/>
          </p:nvSpPr>
          <p:spPr bwMode="auto">
            <a:xfrm rot="21249101">
              <a:off x="809" y="1814"/>
              <a:ext cx="58" cy="41"/>
            </a:xfrm>
            <a:custGeom>
              <a:avLst/>
              <a:gdLst>
                <a:gd name="T0" fmla="*/ 5024406 w 235"/>
                <a:gd name="T1" fmla="*/ 32192 h 188"/>
                <a:gd name="T2" fmla="*/ 4581826 w 235"/>
                <a:gd name="T3" fmla="*/ 0 h 188"/>
                <a:gd name="T4" fmla="*/ 2342948 w 235"/>
                <a:gd name="T5" fmla="*/ 203605 h 188"/>
                <a:gd name="T6" fmla="*/ 2212901 w 235"/>
                <a:gd name="T7" fmla="*/ 310739 h 188"/>
                <a:gd name="T8" fmla="*/ 2212901 w 235"/>
                <a:gd name="T9" fmla="*/ 460726 h 188"/>
                <a:gd name="T10" fmla="*/ 1744182 w 235"/>
                <a:gd name="T11" fmla="*/ 449961 h 188"/>
                <a:gd name="T12" fmla="*/ 1379695 w 235"/>
                <a:gd name="T13" fmla="*/ 257120 h 188"/>
                <a:gd name="T14" fmla="*/ 885160 w 235"/>
                <a:gd name="T15" fmla="*/ 471387 h 188"/>
                <a:gd name="T16" fmla="*/ 494696 w 235"/>
                <a:gd name="T17" fmla="*/ 803553 h 188"/>
                <a:gd name="T18" fmla="*/ 676859 w 235"/>
                <a:gd name="T19" fmla="*/ 1103630 h 188"/>
                <a:gd name="T20" fmla="*/ 182163 w 235"/>
                <a:gd name="T21" fmla="*/ 1199999 h 188"/>
                <a:gd name="T22" fmla="*/ 52116 w 235"/>
                <a:gd name="T23" fmla="*/ 1275044 h 188"/>
                <a:gd name="T24" fmla="*/ 0 w 235"/>
                <a:gd name="T25" fmla="*/ 1435692 h 188"/>
                <a:gd name="T26" fmla="*/ 885160 w 235"/>
                <a:gd name="T27" fmla="*/ 1403604 h 188"/>
                <a:gd name="T28" fmla="*/ 1093462 w 235"/>
                <a:gd name="T29" fmla="*/ 1275044 h 188"/>
                <a:gd name="T30" fmla="*/ 1457949 w 235"/>
                <a:gd name="T31" fmla="*/ 1253617 h 188"/>
                <a:gd name="T32" fmla="*/ 1874391 w 235"/>
                <a:gd name="T33" fmla="*/ 1157145 h 188"/>
                <a:gd name="T34" fmla="*/ 2316971 w 235"/>
                <a:gd name="T35" fmla="*/ 1232191 h 188"/>
                <a:gd name="T36" fmla="*/ 3045946 w 235"/>
                <a:gd name="T37" fmla="*/ 1135719 h 188"/>
                <a:gd name="T38" fmla="*/ 3332340 w 235"/>
                <a:gd name="T39" fmla="*/ 974967 h 188"/>
                <a:gd name="T40" fmla="*/ 3124039 w 235"/>
                <a:gd name="T41" fmla="*/ 921452 h 188"/>
                <a:gd name="T42" fmla="*/ 3280224 w 235"/>
                <a:gd name="T43" fmla="*/ 771465 h 188"/>
                <a:gd name="T44" fmla="*/ 3722804 w 235"/>
                <a:gd name="T45" fmla="*/ 674993 h 188"/>
                <a:gd name="T46" fmla="*/ 4113269 w 235"/>
                <a:gd name="T47" fmla="*/ 707185 h 188"/>
                <a:gd name="T48" fmla="*/ 4581826 w 235"/>
                <a:gd name="T49" fmla="*/ 653566 h 188"/>
                <a:gd name="T50" fmla="*/ 4399663 w 235"/>
                <a:gd name="T51" fmla="*/ 632139 h 188"/>
                <a:gd name="T52" fmla="*/ 4295593 w 235"/>
                <a:gd name="T53" fmla="*/ 514344 h 188"/>
                <a:gd name="T54" fmla="*/ 5024406 w 235"/>
                <a:gd name="T55" fmla="*/ 32192 h 1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5"/>
                <a:gd name="T85" fmla="*/ 0 h 188"/>
                <a:gd name="T86" fmla="*/ 235 w 235"/>
                <a:gd name="T87" fmla="*/ 188 h 1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5" h="188">
                  <a:moveTo>
                    <a:pt x="235" y="4"/>
                  </a:moveTo>
                  <a:lnTo>
                    <a:pt x="214" y="0"/>
                  </a:lnTo>
                  <a:lnTo>
                    <a:pt x="109" y="27"/>
                  </a:lnTo>
                  <a:lnTo>
                    <a:pt x="104" y="40"/>
                  </a:lnTo>
                  <a:lnTo>
                    <a:pt x="103" y="60"/>
                  </a:lnTo>
                  <a:lnTo>
                    <a:pt x="81" y="59"/>
                  </a:lnTo>
                  <a:lnTo>
                    <a:pt x="64" y="33"/>
                  </a:lnTo>
                  <a:lnTo>
                    <a:pt x="41" y="61"/>
                  </a:lnTo>
                  <a:lnTo>
                    <a:pt x="23" y="105"/>
                  </a:lnTo>
                  <a:lnTo>
                    <a:pt x="31" y="144"/>
                  </a:lnTo>
                  <a:lnTo>
                    <a:pt x="8" y="157"/>
                  </a:lnTo>
                  <a:lnTo>
                    <a:pt x="3" y="166"/>
                  </a:lnTo>
                  <a:lnTo>
                    <a:pt x="0" y="188"/>
                  </a:lnTo>
                  <a:lnTo>
                    <a:pt x="41" y="184"/>
                  </a:lnTo>
                  <a:lnTo>
                    <a:pt x="51" y="167"/>
                  </a:lnTo>
                  <a:lnTo>
                    <a:pt x="68" y="164"/>
                  </a:lnTo>
                  <a:lnTo>
                    <a:pt x="87" y="151"/>
                  </a:lnTo>
                  <a:lnTo>
                    <a:pt x="108" y="161"/>
                  </a:lnTo>
                  <a:lnTo>
                    <a:pt x="142" y="149"/>
                  </a:lnTo>
                  <a:lnTo>
                    <a:pt x="156" y="127"/>
                  </a:lnTo>
                  <a:lnTo>
                    <a:pt x="146" y="120"/>
                  </a:lnTo>
                  <a:lnTo>
                    <a:pt x="153" y="101"/>
                  </a:lnTo>
                  <a:lnTo>
                    <a:pt x="174" y="88"/>
                  </a:lnTo>
                  <a:lnTo>
                    <a:pt x="192" y="93"/>
                  </a:lnTo>
                  <a:lnTo>
                    <a:pt x="214" y="85"/>
                  </a:lnTo>
                  <a:lnTo>
                    <a:pt x="205" y="83"/>
                  </a:lnTo>
                  <a:lnTo>
                    <a:pt x="201" y="67"/>
                  </a:lnTo>
                  <a:lnTo>
                    <a:pt x="235"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5" name="Freeform 219"/>
            <p:cNvSpPr>
              <a:spLocks noChangeAspect="1"/>
            </p:cNvSpPr>
            <p:nvPr/>
          </p:nvSpPr>
          <p:spPr bwMode="auto">
            <a:xfrm rot="21249101">
              <a:off x="809" y="1814"/>
              <a:ext cx="58" cy="41"/>
            </a:xfrm>
            <a:custGeom>
              <a:avLst/>
              <a:gdLst>
                <a:gd name="T0" fmla="*/ 5024406 w 235"/>
                <a:gd name="T1" fmla="*/ 32192 h 188"/>
                <a:gd name="T2" fmla="*/ 4581826 w 235"/>
                <a:gd name="T3" fmla="*/ 0 h 188"/>
                <a:gd name="T4" fmla="*/ 2342948 w 235"/>
                <a:gd name="T5" fmla="*/ 203605 h 188"/>
                <a:gd name="T6" fmla="*/ 2212901 w 235"/>
                <a:gd name="T7" fmla="*/ 310739 h 188"/>
                <a:gd name="T8" fmla="*/ 2212901 w 235"/>
                <a:gd name="T9" fmla="*/ 460726 h 188"/>
                <a:gd name="T10" fmla="*/ 1744182 w 235"/>
                <a:gd name="T11" fmla="*/ 449961 h 188"/>
                <a:gd name="T12" fmla="*/ 1379695 w 235"/>
                <a:gd name="T13" fmla="*/ 257120 h 188"/>
                <a:gd name="T14" fmla="*/ 885160 w 235"/>
                <a:gd name="T15" fmla="*/ 471387 h 188"/>
                <a:gd name="T16" fmla="*/ 494696 w 235"/>
                <a:gd name="T17" fmla="*/ 803553 h 188"/>
                <a:gd name="T18" fmla="*/ 676859 w 235"/>
                <a:gd name="T19" fmla="*/ 1103630 h 188"/>
                <a:gd name="T20" fmla="*/ 182163 w 235"/>
                <a:gd name="T21" fmla="*/ 1199999 h 188"/>
                <a:gd name="T22" fmla="*/ 52116 w 235"/>
                <a:gd name="T23" fmla="*/ 1275044 h 188"/>
                <a:gd name="T24" fmla="*/ 0 w 235"/>
                <a:gd name="T25" fmla="*/ 1435692 h 188"/>
                <a:gd name="T26" fmla="*/ 885160 w 235"/>
                <a:gd name="T27" fmla="*/ 1403604 h 188"/>
                <a:gd name="T28" fmla="*/ 1093462 w 235"/>
                <a:gd name="T29" fmla="*/ 1275044 h 188"/>
                <a:gd name="T30" fmla="*/ 1457949 w 235"/>
                <a:gd name="T31" fmla="*/ 1253617 h 188"/>
                <a:gd name="T32" fmla="*/ 1874391 w 235"/>
                <a:gd name="T33" fmla="*/ 1157145 h 188"/>
                <a:gd name="T34" fmla="*/ 2316971 w 235"/>
                <a:gd name="T35" fmla="*/ 1232191 h 188"/>
                <a:gd name="T36" fmla="*/ 3045946 w 235"/>
                <a:gd name="T37" fmla="*/ 1135719 h 188"/>
                <a:gd name="T38" fmla="*/ 3332340 w 235"/>
                <a:gd name="T39" fmla="*/ 974967 h 188"/>
                <a:gd name="T40" fmla="*/ 3124039 w 235"/>
                <a:gd name="T41" fmla="*/ 921452 h 188"/>
                <a:gd name="T42" fmla="*/ 3280224 w 235"/>
                <a:gd name="T43" fmla="*/ 771465 h 188"/>
                <a:gd name="T44" fmla="*/ 3722804 w 235"/>
                <a:gd name="T45" fmla="*/ 674993 h 188"/>
                <a:gd name="T46" fmla="*/ 4113269 w 235"/>
                <a:gd name="T47" fmla="*/ 707185 h 188"/>
                <a:gd name="T48" fmla="*/ 4581826 w 235"/>
                <a:gd name="T49" fmla="*/ 653566 h 188"/>
                <a:gd name="T50" fmla="*/ 4399663 w 235"/>
                <a:gd name="T51" fmla="*/ 632139 h 188"/>
                <a:gd name="T52" fmla="*/ 4295593 w 235"/>
                <a:gd name="T53" fmla="*/ 514344 h 188"/>
                <a:gd name="T54" fmla="*/ 5024406 w 235"/>
                <a:gd name="T55" fmla="*/ 32192 h 1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5"/>
                <a:gd name="T85" fmla="*/ 0 h 188"/>
                <a:gd name="T86" fmla="*/ 235 w 235"/>
                <a:gd name="T87" fmla="*/ 188 h 1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5" h="188">
                  <a:moveTo>
                    <a:pt x="235" y="4"/>
                  </a:moveTo>
                  <a:lnTo>
                    <a:pt x="214" y="0"/>
                  </a:lnTo>
                  <a:lnTo>
                    <a:pt x="109" y="27"/>
                  </a:lnTo>
                  <a:lnTo>
                    <a:pt x="104" y="40"/>
                  </a:lnTo>
                  <a:lnTo>
                    <a:pt x="103" y="60"/>
                  </a:lnTo>
                  <a:lnTo>
                    <a:pt x="81" y="59"/>
                  </a:lnTo>
                  <a:lnTo>
                    <a:pt x="64" y="33"/>
                  </a:lnTo>
                  <a:lnTo>
                    <a:pt x="41" y="61"/>
                  </a:lnTo>
                  <a:lnTo>
                    <a:pt x="23" y="105"/>
                  </a:lnTo>
                  <a:lnTo>
                    <a:pt x="31" y="144"/>
                  </a:lnTo>
                  <a:lnTo>
                    <a:pt x="8" y="157"/>
                  </a:lnTo>
                  <a:lnTo>
                    <a:pt x="3" y="166"/>
                  </a:lnTo>
                  <a:lnTo>
                    <a:pt x="0" y="188"/>
                  </a:lnTo>
                  <a:lnTo>
                    <a:pt x="41" y="184"/>
                  </a:lnTo>
                  <a:lnTo>
                    <a:pt x="51" y="167"/>
                  </a:lnTo>
                  <a:lnTo>
                    <a:pt x="68" y="164"/>
                  </a:lnTo>
                  <a:lnTo>
                    <a:pt x="87" y="151"/>
                  </a:lnTo>
                  <a:lnTo>
                    <a:pt x="108" y="161"/>
                  </a:lnTo>
                  <a:lnTo>
                    <a:pt x="142" y="149"/>
                  </a:lnTo>
                  <a:lnTo>
                    <a:pt x="156" y="127"/>
                  </a:lnTo>
                  <a:lnTo>
                    <a:pt x="146" y="120"/>
                  </a:lnTo>
                  <a:lnTo>
                    <a:pt x="153" y="101"/>
                  </a:lnTo>
                  <a:lnTo>
                    <a:pt x="174" y="88"/>
                  </a:lnTo>
                  <a:lnTo>
                    <a:pt x="192" y="93"/>
                  </a:lnTo>
                  <a:lnTo>
                    <a:pt x="214" y="85"/>
                  </a:lnTo>
                  <a:lnTo>
                    <a:pt x="205" y="83"/>
                  </a:lnTo>
                  <a:lnTo>
                    <a:pt x="201" y="67"/>
                  </a:lnTo>
                  <a:lnTo>
                    <a:pt x="235" y="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6" name="Freeform 220"/>
            <p:cNvSpPr>
              <a:spLocks noChangeAspect="1"/>
            </p:cNvSpPr>
            <p:nvPr/>
          </p:nvSpPr>
          <p:spPr bwMode="auto">
            <a:xfrm rot="21249101">
              <a:off x="783" y="1861"/>
              <a:ext cx="22" cy="13"/>
            </a:xfrm>
            <a:custGeom>
              <a:avLst/>
              <a:gdLst>
                <a:gd name="T0" fmla="*/ 2040247 w 84"/>
                <a:gd name="T1" fmla="*/ 350730 h 60"/>
                <a:gd name="T2" fmla="*/ 2431612 w 84"/>
                <a:gd name="T3" fmla="*/ 315593 h 60"/>
                <a:gd name="T4" fmla="*/ 1928405 w 84"/>
                <a:gd name="T5" fmla="*/ 163689 h 60"/>
                <a:gd name="T6" fmla="*/ 195599 w 84"/>
                <a:gd name="T7" fmla="*/ 0 h 60"/>
                <a:gd name="T8" fmla="*/ 0 w 84"/>
                <a:gd name="T9" fmla="*/ 128551 h 60"/>
                <a:gd name="T10" fmla="*/ 559045 w 84"/>
                <a:gd name="T11" fmla="*/ 514311 h 60"/>
                <a:gd name="T12" fmla="*/ 1509288 w 84"/>
                <a:gd name="T13" fmla="*/ 678000 h 60"/>
                <a:gd name="T14" fmla="*/ 2040247 w 84"/>
                <a:gd name="T15" fmla="*/ 350730 h 6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60"/>
                <a:gd name="T26" fmla="*/ 84 w 8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60">
                  <a:moveTo>
                    <a:pt x="71" y="31"/>
                  </a:moveTo>
                  <a:lnTo>
                    <a:pt x="84" y="28"/>
                  </a:lnTo>
                  <a:lnTo>
                    <a:pt x="67" y="14"/>
                  </a:lnTo>
                  <a:lnTo>
                    <a:pt x="7" y="0"/>
                  </a:lnTo>
                  <a:lnTo>
                    <a:pt x="0" y="11"/>
                  </a:lnTo>
                  <a:lnTo>
                    <a:pt x="19" y="45"/>
                  </a:lnTo>
                  <a:lnTo>
                    <a:pt x="52" y="60"/>
                  </a:lnTo>
                  <a:lnTo>
                    <a:pt x="71" y="3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7" name="Freeform 221"/>
            <p:cNvSpPr>
              <a:spLocks noChangeAspect="1"/>
            </p:cNvSpPr>
            <p:nvPr/>
          </p:nvSpPr>
          <p:spPr bwMode="auto">
            <a:xfrm rot="21249101">
              <a:off x="783" y="1861"/>
              <a:ext cx="22" cy="13"/>
            </a:xfrm>
            <a:custGeom>
              <a:avLst/>
              <a:gdLst>
                <a:gd name="T0" fmla="*/ 2040247 w 84"/>
                <a:gd name="T1" fmla="*/ 350730 h 60"/>
                <a:gd name="T2" fmla="*/ 2431612 w 84"/>
                <a:gd name="T3" fmla="*/ 315593 h 60"/>
                <a:gd name="T4" fmla="*/ 1928405 w 84"/>
                <a:gd name="T5" fmla="*/ 163689 h 60"/>
                <a:gd name="T6" fmla="*/ 195599 w 84"/>
                <a:gd name="T7" fmla="*/ 0 h 60"/>
                <a:gd name="T8" fmla="*/ 0 w 84"/>
                <a:gd name="T9" fmla="*/ 128551 h 60"/>
                <a:gd name="T10" fmla="*/ 559045 w 84"/>
                <a:gd name="T11" fmla="*/ 514311 h 60"/>
                <a:gd name="T12" fmla="*/ 1509288 w 84"/>
                <a:gd name="T13" fmla="*/ 678000 h 60"/>
                <a:gd name="T14" fmla="*/ 2040247 w 84"/>
                <a:gd name="T15" fmla="*/ 350730 h 6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60"/>
                <a:gd name="T26" fmla="*/ 84 w 8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60">
                  <a:moveTo>
                    <a:pt x="71" y="31"/>
                  </a:moveTo>
                  <a:lnTo>
                    <a:pt x="84" y="28"/>
                  </a:lnTo>
                  <a:lnTo>
                    <a:pt x="67" y="14"/>
                  </a:lnTo>
                  <a:lnTo>
                    <a:pt x="7" y="0"/>
                  </a:lnTo>
                  <a:lnTo>
                    <a:pt x="0" y="11"/>
                  </a:lnTo>
                  <a:lnTo>
                    <a:pt x="19" y="45"/>
                  </a:lnTo>
                  <a:lnTo>
                    <a:pt x="52" y="60"/>
                  </a:lnTo>
                  <a:lnTo>
                    <a:pt x="71" y="3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8" name="Freeform 222"/>
            <p:cNvSpPr>
              <a:spLocks noChangeAspect="1"/>
            </p:cNvSpPr>
            <p:nvPr/>
          </p:nvSpPr>
          <p:spPr bwMode="auto">
            <a:xfrm rot="21249101">
              <a:off x="666" y="1822"/>
              <a:ext cx="458" cy="684"/>
            </a:xfrm>
            <a:custGeom>
              <a:avLst/>
              <a:gdLst>
                <a:gd name="T0" fmla="*/ 15202758 w 1865"/>
                <a:gd name="T1" fmla="*/ 23101843 h 3027"/>
                <a:gd name="T2" fmla="*/ 18253365 w 1865"/>
                <a:gd name="T3" fmla="*/ 22938370 h 3027"/>
                <a:gd name="T4" fmla="*/ 20103622 w 1865"/>
                <a:gd name="T5" fmla="*/ 23112700 h 3027"/>
                <a:gd name="T6" fmla="*/ 27979988 w 1865"/>
                <a:gd name="T7" fmla="*/ 23504994 h 3027"/>
                <a:gd name="T8" fmla="*/ 27605066 w 1865"/>
                <a:gd name="T9" fmla="*/ 22088433 h 3027"/>
                <a:gd name="T10" fmla="*/ 28755132 w 1865"/>
                <a:gd name="T11" fmla="*/ 21445501 h 3027"/>
                <a:gd name="T12" fmla="*/ 30605547 w 1865"/>
                <a:gd name="T13" fmla="*/ 21162189 h 3027"/>
                <a:gd name="T14" fmla="*/ 33405996 w 1865"/>
                <a:gd name="T15" fmla="*/ 19571194 h 3027"/>
                <a:gd name="T16" fmla="*/ 28580242 w 1865"/>
                <a:gd name="T17" fmla="*/ 18318002 h 3027"/>
                <a:gd name="T18" fmla="*/ 29280276 w 1865"/>
                <a:gd name="T19" fmla="*/ 17195610 h 3027"/>
                <a:gd name="T20" fmla="*/ 27955004 w 1865"/>
                <a:gd name="T21" fmla="*/ 15343121 h 3027"/>
                <a:gd name="T22" fmla="*/ 28105067 w 1865"/>
                <a:gd name="T23" fmla="*/ 13065660 h 3027"/>
                <a:gd name="T24" fmla="*/ 25654714 w 1865"/>
                <a:gd name="T25" fmla="*/ 9099082 h 3027"/>
                <a:gd name="T26" fmla="*/ 21603946 w 1865"/>
                <a:gd name="T27" fmla="*/ 7736908 h 3027"/>
                <a:gd name="T28" fmla="*/ 24329443 w 1865"/>
                <a:gd name="T29" fmla="*/ 7410066 h 3027"/>
                <a:gd name="T30" fmla="*/ 24754491 w 1865"/>
                <a:gd name="T31" fmla="*/ 6690823 h 3027"/>
                <a:gd name="T32" fmla="*/ 29330244 w 1865"/>
                <a:gd name="T33" fmla="*/ 4631225 h 3027"/>
                <a:gd name="T34" fmla="*/ 22654075 w 1865"/>
                <a:gd name="T35" fmla="*/ 3105682 h 3027"/>
                <a:gd name="T36" fmla="*/ 21728868 w 1865"/>
                <a:gd name="T37" fmla="*/ 2800552 h 3027"/>
                <a:gd name="T38" fmla="*/ 22829123 w 1865"/>
                <a:gd name="T39" fmla="*/ 2146763 h 3027"/>
                <a:gd name="T40" fmla="*/ 26904875 w 1865"/>
                <a:gd name="T41" fmla="*/ 1405704 h 3027"/>
                <a:gd name="T42" fmla="*/ 22404075 w 1865"/>
                <a:gd name="T43" fmla="*/ 10856 h 3027"/>
                <a:gd name="T44" fmla="*/ 19353462 w 1865"/>
                <a:gd name="T45" fmla="*/ 1035227 h 3027"/>
                <a:gd name="T46" fmla="*/ 16827998 w 1865"/>
                <a:gd name="T47" fmla="*/ 2157620 h 3027"/>
                <a:gd name="T48" fmla="*/ 16077839 w 1865"/>
                <a:gd name="T49" fmla="*/ 2691570 h 3027"/>
                <a:gd name="T50" fmla="*/ 16953078 w 1865"/>
                <a:gd name="T51" fmla="*/ 3073008 h 3027"/>
                <a:gd name="T52" fmla="*/ 15652790 w 1865"/>
                <a:gd name="T53" fmla="*/ 3617816 h 3027"/>
                <a:gd name="T54" fmla="*/ 13877486 w 1865"/>
                <a:gd name="T55" fmla="*/ 4282566 h 3027"/>
                <a:gd name="T56" fmla="*/ 14352661 w 1865"/>
                <a:gd name="T57" fmla="*/ 5197954 h 3027"/>
                <a:gd name="T58" fmla="*/ 13952597 w 1865"/>
                <a:gd name="T59" fmla="*/ 6276711 h 3027"/>
                <a:gd name="T60" fmla="*/ 11477101 w 1865"/>
                <a:gd name="T61" fmla="*/ 8172837 h 3027"/>
                <a:gd name="T62" fmla="*/ 14252566 w 1865"/>
                <a:gd name="T63" fmla="*/ 6570984 h 3027"/>
                <a:gd name="T64" fmla="*/ 14627646 w 1865"/>
                <a:gd name="T65" fmla="*/ 7006810 h 3027"/>
                <a:gd name="T66" fmla="*/ 15627806 w 1865"/>
                <a:gd name="T67" fmla="*/ 7061302 h 3027"/>
                <a:gd name="T68" fmla="*/ 15777870 w 1865"/>
                <a:gd name="T69" fmla="*/ 7355575 h 3027"/>
                <a:gd name="T70" fmla="*/ 13302374 w 1865"/>
                <a:gd name="T71" fmla="*/ 9469559 h 3027"/>
                <a:gd name="T72" fmla="*/ 12727262 w 1865"/>
                <a:gd name="T73" fmla="*/ 10526603 h 3027"/>
                <a:gd name="T74" fmla="*/ 14677614 w 1865"/>
                <a:gd name="T75" fmla="*/ 10690077 h 3027"/>
                <a:gd name="T76" fmla="*/ 18103301 w 1865"/>
                <a:gd name="T77" fmla="*/ 10493929 h 3027"/>
                <a:gd name="T78" fmla="*/ 18753366 w 1865"/>
                <a:gd name="T79" fmla="*/ 10853550 h 3027"/>
                <a:gd name="T80" fmla="*/ 17428094 w 1865"/>
                <a:gd name="T81" fmla="*/ 12553423 h 3027"/>
                <a:gd name="T82" fmla="*/ 19753526 w 1865"/>
                <a:gd name="T83" fmla="*/ 12858552 h 3027"/>
                <a:gd name="T84" fmla="*/ 18503366 w 1865"/>
                <a:gd name="T85" fmla="*/ 14079073 h 3027"/>
                <a:gd name="T86" fmla="*/ 17303173 w 1865"/>
                <a:gd name="T87" fmla="*/ 14994357 h 3027"/>
                <a:gd name="T88" fmla="*/ 11227101 w 1865"/>
                <a:gd name="T89" fmla="*/ 15539268 h 3027"/>
                <a:gd name="T90" fmla="*/ 5475979 w 1865"/>
                <a:gd name="T91" fmla="*/ 17838543 h 3027"/>
                <a:gd name="T92" fmla="*/ 7576395 w 1865"/>
                <a:gd name="T93" fmla="*/ 18557784 h 3027"/>
                <a:gd name="T94" fmla="*/ 9401667 w 1865"/>
                <a:gd name="T95" fmla="*/ 19331412 h 3027"/>
                <a:gd name="T96" fmla="*/ 11427133 w 1865"/>
                <a:gd name="T97" fmla="*/ 20170492 h 3027"/>
                <a:gd name="T98" fmla="*/ 15327837 w 1865"/>
                <a:gd name="T99" fmla="*/ 19908997 h 3027"/>
                <a:gd name="T100" fmla="*/ 7676332 w 1865"/>
                <a:gd name="T101" fmla="*/ 20671768 h 3027"/>
                <a:gd name="T102" fmla="*/ 0 w 1865"/>
                <a:gd name="T103" fmla="*/ 22655058 h 3027"/>
                <a:gd name="T104" fmla="*/ 1825273 w 1865"/>
                <a:gd name="T105" fmla="*/ 22960187 h 3027"/>
                <a:gd name="T106" fmla="*/ 6451155 w 1865"/>
                <a:gd name="T107" fmla="*/ 22578749 h 3027"/>
                <a:gd name="T108" fmla="*/ 10001763 w 1865"/>
                <a:gd name="T109" fmla="*/ 22219129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79" name="Freeform 223"/>
            <p:cNvSpPr>
              <a:spLocks noChangeAspect="1"/>
            </p:cNvSpPr>
            <p:nvPr/>
          </p:nvSpPr>
          <p:spPr bwMode="auto">
            <a:xfrm rot="21249101">
              <a:off x="666" y="1822"/>
              <a:ext cx="458" cy="684"/>
            </a:xfrm>
            <a:custGeom>
              <a:avLst/>
              <a:gdLst>
                <a:gd name="T0" fmla="*/ 15202758 w 1865"/>
                <a:gd name="T1" fmla="*/ 23101843 h 3027"/>
                <a:gd name="T2" fmla="*/ 18253365 w 1865"/>
                <a:gd name="T3" fmla="*/ 22938370 h 3027"/>
                <a:gd name="T4" fmla="*/ 20103622 w 1865"/>
                <a:gd name="T5" fmla="*/ 23112700 h 3027"/>
                <a:gd name="T6" fmla="*/ 27979988 w 1865"/>
                <a:gd name="T7" fmla="*/ 23504994 h 3027"/>
                <a:gd name="T8" fmla="*/ 27605066 w 1865"/>
                <a:gd name="T9" fmla="*/ 22088433 h 3027"/>
                <a:gd name="T10" fmla="*/ 28755132 w 1865"/>
                <a:gd name="T11" fmla="*/ 21445501 h 3027"/>
                <a:gd name="T12" fmla="*/ 30605547 w 1865"/>
                <a:gd name="T13" fmla="*/ 21162189 h 3027"/>
                <a:gd name="T14" fmla="*/ 33405996 w 1865"/>
                <a:gd name="T15" fmla="*/ 19571194 h 3027"/>
                <a:gd name="T16" fmla="*/ 28580242 w 1865"/>
                <a:gd name="T17" fmla="*/ 18318002 h 3027"/>
                <a:gd name="T18" fmla="*/ 29280276 w 1865"/>
                <a:gd name="T19" fmla="*/ 17195610 h 3027"/>
                <a:gd name="T20" fmla="*/ 27955004 w 1865"/>
                <a:gd name="T21" fmla="*/ 15343121 h 3027"/>
                <a:gd name="T22" fmla="*/ 28105067 w 1865"/>
                <a:gd name="T23" fmla="*/ 13065660 h 3027"/>
                <a:gd name="T24" fmla="*/ 25654714 w 1865"/>
                <a:gd name="T25" fmla="*/ 9099082 h 3027"/>
                <a:gd name="T26" fmla="*/ 21603946 w 1865"/>
                <a:gd name="T27" fmla="*/ 7736908 h 3027"/>
                <a:gd name="T28" fmla="*/ 24329443 w 1865"/>
                <a:gd name="T29" fmla="*/ 7410066 h 3027"/>
                <a:gd name="T30" fmla="*/ 24754491 w 1865"/>
                <a:gd name="T31" fmla="*/ 6690823 h 3027"/>
                <a:gd name="T32" fmla="*/ 29330244 w 1865"/>
                <a:gd name="T33" fmla="*/ 4631225 h 3027"/>
                <a:gd name="T34" fmla="*/ 22654075 w 1865"/>
                <a:gd name="T35" fmla="*/ 3105682 h 3027"/>
                <a:gd name="T36" fmla="*/ 21728868 w 1865"/>
                <a:gd name="T37" fmla="*/ 2800552 h 3027"/>
                <a:gd name="T38" fmla="*/ 22829123 w 1865"/>
                <a:gd name="T39" fmla="*/ 2146763 h 3027"/>
                <a:gd name="T40" fmla="*/ 26904875 w 1865"/>
                <a:gd name="T41" fmla="*/ 1405704 h 3027"/>
                <a:gd name="T42" fmla="*/ 22404075 w 1865"/>
                <a:gd name="T43" fmla="*/ 10856 h 3027"/>
                <a:gd name="T44" fmla="*/ 19353462 w 1865"/>
                <a:gd name="T45" fmla="*/ 1035227 h 3027"/>
                <a:gd name="T46" fmla="*/ 16827998 w 1865"/>
                <a:gd name="T47" fmla="*/ 2157620 h 3027"/>
                <a:gd name="T48" fmla="*/ 16077839 w 1865"/>
                <a:gd name="T49" fmla="*/ 2691570 h 3027"/>
                <a:gd name="T50" fmla="*/ 16953078 w 1865"/>
                <a:gd name="T51" fmla="*/ 3073008 h 3027"/>
                <a:gd name="T52" fmla="*/ 15652790 w 1865"/>
                <a:gd name="T53" fmla="*/ 3617816 h 3027"/>
                <a:gd name="T54" fmla="*/ 13877486 w 1865"/>
                <a:gd name="T55" fmla="*/ 4282566 h 3027"/>
                <a:gd name="T56" fmla="*/ 14352661 w 1865"/>
                <a:gd name="T57" fmla="*/ 5197954 h 3027"/>
                <a:gd name="T58" fmla="*/ 13952597 w 1865"/>
                <a:gd name="T59" fmla="*/ 6276711 h 3027"/>
                <a:gd name="T60" fmla="*/ 11477101 w 1865"/>
                <a:gd name="T61" fmla="*/ 8172837 h 3027"/>
                <a:gd name="T62" fmla="*/ 14252566 w 1865"/>
                <a:gd name="T63" fmla="*/ 6570984 h 3027"/>
                <a:gd name="T64" fmla="*/ 14627646 w 1865"/>
                <a:gd name="T65" fmla="*/ 7006810 h 3027"/>
                <a:gd name="T66" fmla="*/ 15627806 w 1865"/>
                <a:gd name="T67" fmla="*/ 7061302 h 3027"/>
                <a:gd name="T68" fmla="*/ 15777870 w 1865"/>
                <a:gd name="T69" fmla="*/ 7355575 h 3027"/>
                <a:gd name="T70" fmla="*/ 13302374 w 1865"/>
                <a:gd name="T71" fmla="*/ 9469559 h 3027"/>
                <a:gd name="T72" fmla="*/ 12727262 w 1865"/>
                <a:gd name="T73" fmla="*/ 10526603 h 3027"/>
                <a:gd name="T74" fmla="*/ 14677614 w 1865"/>
                <a:gd name="T75" fmla="*/ 10690077 h 3027"/>
                <a:gd name="T76" fmla="*/ 18103301 w 1865"/>
                <a:gd name="T77" fmla="*/ 10493929 h 3027"/>
                <a:gd name="T78" fmla="*/ 18753366 w 1865"/>
                <a:gd name="T79" fmla="*/ 10853550 h 3027"/>
                <a:gd name="T80" fmla="*/ 17428094 w 1865"/>
                <a:gd name="T81" fmla="*/ 12553423 h 3027"/>
                <a:gd name="T82" fmla="*/ 19753526 w 1865"/>
                <a:gd name="T83" fmla="*/ 12858552 h 3027"/>
                <a:gd name="T84" fmla="*/ 18503366 w 1865"/>
                <a:gd name="T85" fmla="*/ 14079073 h 3027"/>
                <a:gd name="T86" fmla="*/ 17303173 w 1865"/>
                <a:gd name="T87" fmla="*/ 14994357 h 3027"/>
                <a:gd name="T88" fmla="*/ 11227101 w 1865"/>
                <a:gd name="T89" fmla="*/ 15539268 h 3027"/>
                <a:gd name="T90" fmla="*/ 5475979 w 1865"/>
                <a:gd name="T91" fmla="*/ 17838543 h 3027"/>
                <a:gd name="T92" fmla="*/ 7576395 w 1865"/>
                <a:gd name="T93" fmla="*/ 18557784 h 3027"/>
                <a:gd name="T94" fmla="*/ 9401667 w 1865"/>
                <a:gd name="T95" fmla="*/ 19331412 h 3027"/>
                <a:gd name="T96" fmla="*/ 11427133 w 1865"/>
                <a:gd name="T97" fmla="*/ 20170492 h 3027"/>
                <a:gd name="T98" fmla="*/ 15327837 w 1865"/>
                <a:gd name="T99" fmla="*/ 19908997 h 3027"/>
                <a:gd name="T100" fmla="*/ 7676332 w 1865"/>
                <a:gd name="T101" fmla="*/ 20671768 h 3027"/>
                <a:gd name="T102" fmla="*/ 0 w 1865"/>
                <a:gd name="T103" fmla="*/ 22655058 h 3027"/>
                <a:gd name="T104" fmla="*/ 1825273 w 1865"/>
                <a:gd name="T105" fmla="*/ 22960187 h 3027"/>
                <a:gd name="T106" fmla="*/ 6451155 w 1865"/>
                <a:gd name="T107" fmla="*/ 22578749 h 3027"/>
                <a:gd name="T108" fmla="*/ 10001763 w 1865"/>
                <a:gd name="T109" fmla="*/ 22219129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0" name="Freeform 224"/>
            <p:cNvSpPr>
              <a:spLocks noChangeAspect="1"/>
            </p:cNvSpPr>
            <p:nvPr/>
          </p:nvSpPr>
          <p:spPr bwMode="auto">
            <a:xfrm rot="21249101">
              <a:off x="944" y="2489"/>
              <a:ext cx="22" cy="9"/>
            </a:xfrm>
            <a:custGeom>
              <a:avLst/>
              <a:gdLst>
                <a:gd name="T0" fmla="*/ 1610319 w 85"/>
                <a:gd name="T1" fmla="*/ 31718 h 52"/>
                <a:gd name="T2" fmla="*/ 1473854 w 85"/>
                <a:gd name="T3" fmla="*/ 0 h 52"/>
                <a:gd name="T4" fmla="*/ 272930 w 85"/>
                <a:gd name="T5" fmla="*/ 23789 h 52"/>
                <a:gd name="T6" fmla="*/ 0 w 85"/>
                <a:gd name="T7" fmla="*/ 39648 h 52"/>
                <a:gd name="T8" fmla="*/ 109205 w 85"/>
                <a:gd name="T9" fmla="*/ 63526 h 52"/>
                <a:gd name="T10" fmla="*/ 846215 w 85"/>
                <a:gd name="T11" fmla="*/ 111103 h 52"/>
                <a:gd name="T12" fmla="*/ 1528539 w 85"/>
                <a:gd name="T13" fmla="*/ 111103 h 52"/>
                <a:gd name="T14" fmla="*/ 2210864 w 85"/>
                <a:gd name="T15" fmla="*/ 79385 h 52"/>
                <a:gd name="T16" fmla="*/ 2210864 w 85"/>
                <a:gd name="T17" fmla="*/ 55596 h 52"/>
                <a:gd name="T18" fmla="*/ 1610319 w 85"/>
                <a:gd name="T19" fmla="*/ 3171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2"/>
                <a:gd name="T32" fmla="*/ 85 w 8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2">
                  <a:moveTo>
                    <a:pt x="62" y="13"/>
                  </a:moveTo>
                  <a:lnTo>
                    <a:pt x="57" y="0"/>
                  </a:lnTo>
                  <a:lnTo>
                    <a:pt x="10" y="9"/>
                  </a:lnTo>
                  <a:lnTo>
                    <a:pt x="0" y="18"/>
                  </a:lnTo>
                  <a:lnTo>
                    <a:pt x="4" y="30"/>
                  </a:lnTo>
                  <a:lnTo>
                    <a:pt x="33" y="49"/>
                  </a:lnTo>
                  <a:lnTo>
                    <a:pt x="59" y="52"/>
                  </a:lnTo>
                  <a:lnTo>
                    <a:pt x="85" y="35"/>
                  </a:lnTo>
                  <a:lnTo>
                    <a:pt x="85" y="27"/>
                  </a:lnTo>
                  <a:lnTo>
                    <a:pt x="62" y="1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1" name="Freeform 225"/>
            <p:cNvSpPr>
              <a:spLocks noChangeAspect="1"/>
            </p:cNvSpPr>
            <p:nvPr/>
          </p:nvSpPr>
          <p:spPr bwMode="auto">
            <a:xfrm rot="21249101">
              <a:off x="944" y="2489"/>
              <a:ext cx="22" cy="9"/>
            </a:xfrm>
            <a:custGeom>
              <a:avLst/>
              <a:gdLst>
                <a:gd name="T0" fmla="*/ 1610319 w 85"/>
                <a:gd name="T1" fmla="*/ 31718 h 52"/>
                <a:gd name="T2" fmla="*/ 1473854 w 85"/>
                <a:gd name="T3" fmla="*/ 0 h 52"/>
                <a:gd name="T4" fmla="*/ 272930 w 85"/>
                <a:gd name="T5" fmla="*/ 23789 h 52"/>
                <a:gd name="T6" fmla="*/ 0 w 85"/>
                <a:gd name="T7" fmla="*/ 39648 h 52"/>
                <a:gd name="T8" fmla="*/ 109205 w 85"/>
                <a:gd name="T9" fmla="*/ 63526 h 52"/>
                <a:gd name="T10" fmla="*/ 846215 w 85"/>
                <a:gd name="T11" fmla="*/ 111103 h 52"/>
                <a:gd name="T12" fmla="*/ 1528539 w 85"/>
                <a:gd name="T13" fmla="*/ 111103 h 52"/>
                <a:gd name="T14" fmla="*/ 2210864 w 85"/>
                <a:gd name="T15" fmla="*/ 79385 h 52"/>
                <a:gd name="T16" fmla="*/ 2210864 w 85"/>
                <a:gd name="T17" fmla="*/ 55596 h 52"/>
                <a:gd name="T18" fmla="*/ 1610319 w 85"/>
                <a:gd name="T19" fmla="*/ 3171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2"/>
                <a:gd name="T32" fmla="*/ 85 w 8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2">
                  <a:moveTo>
                    <a:pt x="62" y="13"/>
                  </a:moveTo>
                  <a:lnTo>
                    <a:pt x="57" y="0"/>
                  </a:lnTo>
                  <a:lnTo>
                    <a:pt x="10" y="9"/>
                  </a:lnTo>
                  <a:lnTo>
                    <a:pt x="0" y="18"/>
                  </a:lnTo>
                  <a:lnTo>
                    <a:pt x="4" y="30"/>
                  </a:lnTo>
                  <a:lnTo>
                    <a:pt x="33" y="49"/>
                  </a:lnTo>
                  <a:lnTo>
                    <a:pt x="59" y="52"/>
                  </a:lnTo>
                  <a:lnTo>
                    <a:pt x="85" y="35"/>
                  </a:lnTo>
                  <a:lnTo>
                    <a:pt x="85" y="27"/>
                  </a:lnTo>
                  <a:lnTo>
                    <a:pt x="62" y="13"/>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2" name="Freeform 226"/>
            <p:cNvSpPr>
              <a:spLocks noChangeAspect="1"/>
            </p:cNvSpPr>
            <p:nvPr/>
          </p:nvSpPr>
          <p:spPr bwMode="auto">
            <a:xfrm rot="21249101">
              <a:off x="840" y="2240"/>
              <a:ext cx="11" cy="15"/>
            </a:xfrm>
            <a:custGeom>
              <a:avLst/>
              <a:gdLst>
                <a:gd name="T0" fmla="*/ 157855 w 50"/>
                <a:gd name="T1" fmla="*/ 411422 h 74"/>
                <a:gd name="T2" fmla="*/ 355032 w 50"/>
                <a:gd name="T3" fmla="*/ 331181 h 74"/>
                <a:gd name="T4" fmla="*/ 138053 w 50"/>
                <a:gd name="T5" fmla="*/ 40170 h 74"/>
                <a:gd name="T6" fmla="*/ 0 w 50"/>
                <a:gd name="T7" fmla="*/ 0 h 74"/>
                <a:gd name="T8" fmla="*/ 157855 w 50"/>
                <a:gd name="T9" fmla="*/ 411422 h 74"/>
                <a:gd name="T10" fmla="*/ 0 60000 65536"/>
                <a:gd name="T11" fmla="*/ 0 60000 65536"/>
                <a:gd name="T12" fmla="*/ 0 60000 65536"/>
                <a:gd name="T13" fmla="*/ 0 60000 65536"/>
                <a:gd name="T14" fmla="*/ 0 60000 65536"/>
                <a:gd name="T15" fmla="*/ 0 w 50"/>
                <a:gd name="T16" fmla="*/ 0 h 74"/>
                <a:gd name="T17" fmla="*/ 50 w 50"/>
                <a:gd name="T18" fmla="*/ 74 h 74"/>
              </a:gdLst>
              <a:ahLst/>
              <a:cxnLst>
                <a:cxn ang="T10">
                  <a:pos x="T0" y="T1"/>
                </a:cxn>
                <a:cxn ang="T11">
                  <a:pos x="T2" y="T3"/>
                </a:cxn>
                <a:cxn ang="T12">
                  <a:pos x="T4" y="T5"/>
                </a:cxn>
                <a:cxn ang="T13">
                  <a:pos x="T6" y="T7"/>
                </a:cxn>
                <a:cxn ang="T14">
                  <a:pos x="T8" y="T9"/>
                </a:cxn>
              </a:cxnLst>
              <a:rect l="T15" t="T16" r="T17" b="T18"/>
              <a:pathLst>
                <a:path w="50" h="74">
                  <a:moveTo>
                    <a:pt x="22" y="74"/>
                  </a:moveTo>
                  <a:lnTo>
                    <a:pt x="50" y="60"/>
                  </a:lnTo>
                  <a:lnTo>
                    <a:pt x="18" y="8"/>
                  </a:lnTo>
                  <a:lnTo>
                    <a:pt x="0" y="0"/>
                  </a:lnTo>
                  <a:lnTo>
                    <a:pt x="22" y="7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3" name="Freeform 227"/>
            <p:cNvSpPr>
              <a:spLocks noChangeAspect="1"/>
            </p:cNvSpPr>
            <p:nvPr/>
          </p:nvSpPr>
          <p:spPr bwMode="auto">
            <a:xfrm rot="21249101">
              <a:off x="840" y="2240"/>
              <a:ext cx="11" cy="15"/>
            </a:xfrm>
            <a:custGeom>
              <a:avLst/>
              <a:gdLst>
                <a:gd name="T0" fmla="*/ 157855 w 50"/>
                <a:gd name="T1" fmla="*/ 411422 h 74"/>
                <a:gd name="T2" fmla="*/ 355032 w 50"/>
                <a:gd name="T3" fmla="*/ 331181 h 74"/>
                <a:gd name="T4" fmla="*/ 138053 w 50"/>
                <a:gd name="T5" fmla="*/ 40170 h 74"/>
                <a:gd name="T6" fmla="*/ 0 w 50"/>
                <a:gd name="T7" fmla="*/ 0 h 74"/>
                <a:gd name="T8" fmla="*/ 157855 w 50"/>
                <a:gd name="T9" fmla="*/ 411422 h 74"/>
                <a:gd name="T10" fmla="*/ 0 60000 65536"/>
                <a:gd name="T11" fmla="*/ 0 60000 65536"/>
                <a:gd name="T12" fmla="*/ 0 60000 65536"/>
                <a:gd name="T13" fmla="*/ 0 60000 65536"/>
                <a:gd name="T14" fmla="*/ 0 60000 65536"/>
                <a:gd name="T15" fmla="*/ 0 w 50"/>
                <a:gd name="T16" fmla="*/ 0 h 74"/>
                <a:gd name="T17" fmla="*/ 50 w 50"/>
                <a:gd name="T18" fmla="*/ 74 h 74"/>
              </a:gdLst>
              <a:ahLst/>
              <a:cxnLst>
                <a:cxn ang="T10">
                  <a:pos x="T0" y="T1"/>
                </a:cxn>
                <a:cxn ang="T11">
                  <a:pos x="T2" y="T3"/>
                </a:cxn>
                <a:cxn ang="T12">
                  <a:pos x="T4" y="T5"/>
                </a:cxn>
                <a:cxn ang="T13">
                  <a:pos x="T6" y="T7"/>
                </a:cxn>
                <a:cxn ang="T14">
                  <a:pos x="T8" y="T9"/>
                </a:cxn>
              </a:cxnLst>
              <a:rect l="T15" t="T16" r="T17" b="T18"/>
              <a:pathLst>
                <a:path w="50" h="74">
                  <a:moveTo>
                    <a:pt x="22" y="74"/>
                  </a:moveTo>
                  <a:lnTo>
                    <a:pt x="50" y="60"/>
                  </a:lnTo>
                  <a:lnTo>
                    <a:pt x="18" y="8"/>
                  </a:lnTo>
                  <a:lnTo>
                    <a:pt x="0" y="0"/>
                  </a:lnTo>
                  <a:lnTo>
                    <a:pt x="22" y="7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4" name="Freeform 228"/>
            <p:cNvSpPr>
              <a:spLocks noChangeAspect="1"/>
            </p:cNvSpPr>
            <p:nvPr/>
          </p:nvSpPr>
          <p:spPr bwMode="auto">
            <a:xfrm rot="21249101">
              <a:off x="833" y="2160"/>
              <a:ext cx="29" cy="22"/>
            </a:xfrm>
            <a:custGeom>
              <a:avLst/>
              <a:gdLst>
                <a:gd name="T0" fmla="*/ 1675178 w 128"/>
                <a:gd name="T1" fmla="*/ 0 h 93"/>
                <a:gd name="T2" fmla="*/ 0 w 128"/>
                <a:gd name="T3" fmla="*/ 1033110 h 93"/>
                <a:gd name="T4" fmla="*/ 471864 w 128"/>
                <a:gd name="T5" fmla="*/ 1081116 h 93"/>
                <a:gd name="T6" fmla="*/ 1179660 w 128"/>
                <a:gd name="T7" fmla="*/ 973048 h 93"/>
                <a:gd name="T8" fmla="*/ 1604368 w 128"/>
                <a:gd name="T9" fmla="*/ 684685 h 93"/>
                <a:gd name="T10" fmla="*/ 1863955 w 128"/>
                <a:gd name="T11" fmla="*/ 168130 h 93"/>
                <a:gd name="T12" fmla="*/ 1675178 w 128"/>
                <a:gd name="T13" fmla="*/ 0 h 93"/>
                <a:gd name="T14" fmla="*/ 0 60000 65536"/>
                <a:gd name="T15" fmla="*/ 0 60000 65536"/>
                <a:gd name="T16" fmla="*/ 0 60000 65536"/>
                <a:gd name="T17" fmla="*/ 0 60000 65536"/>
                <a:gd name="T18" fmla="*/ 0 60000 65536"/>
                <a:gd name="T19" fmla="*/ 0 60000 65536"/>
                <a:gd name="T20" fmla="*/ 0 60000 65536"/>
                <a:gd name="T21" fmla="*/ 0 w 128"/>
                <a:gd name="T22" fmla="*/ 0 h 93"/>
                <a:gd name="T23" fmla="*/ 128 w 12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93">
                  <a:moveTo>
                    <a:pt x="115" y="0"/>
                  </a:moveTo>
                  <a:lnTo>
                    <a:pt x="0" y="88"/>
                  </a:lnTo>
                  <a:lnTo>
                    <a:pt x="33" y="93"/>
                  </a:lnTo>
                  <a:lnTo>
                    <a:pt x="81" y="83"/>
                  </a:lnTo>
                  <a:lnTo>
                    <a:pt x="110" y="59"/>
                  </a:lnTo>
                  <a:lnTo>
                    <a:pt x="128" y="14"/>
                  </a:lnTo>
                  <a:lnTo>
                    <a:pt x="115"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5" name="Freeform 229"/>
            <p:cNvSpPr>
              <a:spLocks noChangeAspect="1"/>
            </p:cNvSpPr>
            <p:nvPr/>
          </p:nvSpPr>
          <p:spPr bwMode="auto">
            <a:xfrm rot="21249101">
              <a:off x="833" y="2160"/>
              <a:ext cx="29" cy="22"/>
            </a:xfrm>
            <a:custGeom>
              <a:avLst/>
              <a:gdLst>
                <a:gd name="T0" fmla="*/ 1675178 w 128"/>
                <a:gd name="T1" fmla="*/ 0 h 93"/>
                <a:gd name="T2" fmla="*/ 0 w 128"/>
                <a:gd name="T3" fmla="*/ 1033110 h 93"/>
                <a:gd name="T4" fmla="*/ 471864 w 128"/>
                <a:gd name="T5" fmla="*/ 1081116 h 93"/>
                <a:gd name="T6" fmla="*/ 1179660 w 128"/>
                <a:gd name="T7" fmla="*/ 973048 h 93"/>
                <a:gd name="T8" fmla="*/ 1604368 w 128"/>
                <a:gd name="T9" fmla="*/ 684685 h 93"/>
                <a:gd name="T10" fmla="*/ 1863955 w 128"/>
                <a:gd name="T11" fmla="*/ 168130 h 93"/>
                <a:gd name="T12" fmla="*/ 1675178 w 128"/>
                <a:gd name="T13" fmla="*/ 0 h 93"/>
                <a:gd name="T14" fmla="*/ 0 60000 65536"/>
                <a:gd name="T15" fmla="*/ 0 60000 65536"/>
                <a:gd name="T16" fmla="*/ 0 60000 65536"/>
                <a:gd name="T17" fmla="*/ 0 60000 65536"/>
                <a:gd name="T18" fmla="*/ 0 60000 65536"/>
                <a:gd name="T19" fmla="*/ 0 60000 65536"/>
                <a:gd name="T20" fmla="*/ 0 60000 65536"/>
                <a:gd name="T21" fmla="*/ 0 w 128"/>
                <a:gd name="T22" fmla="*/ 0 h 93"/>
                <a:gd name="T23" fmla="*/ 128 w 12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93">
                  <a:moveTo>
                    <a:pt x="115" y="0"/>
                  </a:moveTo>
                  <a:lnTo>
                    <a:pt x="0" y="88"/>
                  </a:lnTo>
                  <a:lnTo>
                    <a:pt x="33" y="93"/>
                  </a:lnTo>
                  <a:lnTo>
                    <a:pt x="81" y="83"/>
                  </a:lnTo>
                  <a:lnTo>
                    <a:pt x="110" y="59"/>
                  </a:lnTo>
                  <a:lnTo>
                    <a:pt x="128" y="14"/>
                  </a:lnTo>
                  <a:lnTo>
                    <a:pt x="115"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6" name="Freeform 230"/>
            <p:cNvSpPr>
              <a:spLocks noChangeAspect="1"/>
            </p:cNvSpPr>
            <p:nvPr/>
          </p:nvSpPr>
          <p:spPr bwMode="auto">
            <a:xfrm rot="21249101">
              <a:off x="836" y="2043"/>
              <a:ext cx="15" cy="24"/>
            </a:xfrm>
            <a:custGeom>
              <a:avLst/>
              <a:gdLst>
                <a:gd name="T0" fmla="*/ 477548 w 62"/>
                <a:gd name="T1" fmla="*/ 40310 h 96"/>
                <a:gd name="T2" fmla="*/ 477548 w 62"/>
                <a:gd name="T3" fmla="*/ 0 h 96"/>
                <a:gd name="T4" fmla="*/ 0 w 62"/>
                <a:gd name="T5" fmla="*/ 1207563 h 96"/>
                <a:gd name="T6" fmla="*/ 100520 w 62"/>
                <a:gd name="T7" fmla="*/ 1811402 h 96"/>
                <a:gd name="T8" fmla="*/ 502757 w 62"/>
                <a:gd name="T9" fmla="*/ 1811402 h 96"/>
                <a:gd name="T10" fmla="*/ 1055774 w 62"/>
                <a:gd name="T11" fmla="*/ 952613 h 96"/>
                <a:gd name="T12" fmla="*/ 1206553 w 62"/>
                <a:gd name="T13" fmla="*/ 268386 h 96"/>
                <a:gd name="T14" fmla="*/ 477548 w 62"/>
                <a:gd name="T15" fmla="*/ 40310 h 9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6"/>
                <a:gd name="T26" fmla="*/ 62 w 6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6">
                  <a:moveTo>
                    <a:pt x="25" y="2"/>
                  </a:moveTo>
                  <a:lnTo>
                    <a:pt x="24" y="0"/>
                  </a:lnTo>
                  <a:lnTo>
                    <a:pt x="0" y="64"/>
                  </a:lnTo>
                  <a:lnTo>
                    <a:pt x="5" y="96"/>
                  </a:lnTo>
                  <a:lnTo>
                    <a:pt x="26" y="96"/>
                  </a:lnTo>
                  <a:lnTo>
                    <a:pt x="54" y="50"/>
                  </a:lnTo>
                  <a:lnTo>
                    <a:pt x="62" y="14"/>
                  </a:lnTo>
                  <a:lnTo>
                    <a:pt x="25"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7" name="Freeform 231"/>
            <p:cNvSpPr>
              <a:spLocks noChangeAspect="1"/>
            </p:cNvSpPr>
            <p:nvPr/>
          </p:nvSpPr>
          <p:spPr bwMode="auto">
            <a:xfrm rot="21249101">
              <a:off x="836" y="2043"/>
              <a:ext cx="15" cy="24"/>
            </a:xfrm>
            <a:custGeom>
              <a:avLst/>
              <a:gdLst>
                <a:gd name="T0" fmla="*/ 477548 w 62"/>
                <a:gd name="T1" fmla="*/ 40310 h 96"/>
                <a:gd name="T2" fmla="*/ 477548 w 62"/>
                <a:gd name="T3" fmla="*/ 0 h 96"/>
                <a:gd name="T4" fmla="*/ 0 w 62"/>
                <a:gd name="T5" fmla="*/ 1207563 h 96"/>
                <a:gd name="T6" fmla="*/ 100520 w 62"/>
                <a:gd name="T7" fmla="*/ 1811402 h 96"/>
                <a:gd name="T8" fmla="*/ 502757 w 62"/>
                <a:gd name="T9" fmla="*/ 1811402 h 96"/>
                <a:gd name="T10" fmla="*/ 1055774 w 62"/>
                <a:gd name="T11" fmla="*/ 952613 h 96"/>
                <a:gd name="T12" fmla="*/ 1206553 w 62"/>
                <a:gd name="T13" fmla="*/ 268386 h 96"/>
                <a:gd name="T14" fmla="*/ 477548 w 62"/>
                <a:gd name="T15" fmla="*/ 40310 h 9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6"/>
                <a:gd name="T26" fmla="*/ 62 w 6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6">
                  <a:moveTo>
                    <a:pt x="25" y="2"/>
                  </a:moveTo>
                  <a:lnTo>
                    <a:pt x="24" y="0"/>
                  </a:lnTo>
                  <a:lnTo>
                    <a:pt x="0" y="64"/>
                  </a:lnTo>
                  <a:lnTo>
                    <a:pt x="5" y="96"/>
                  </a:lnTo>
                  <a:lnTo>
                    <a:pt x="26" y="96"/>
                  </a:lnTo>
                  <a:lnTo>
                    <a:pt x="54" y="50"/>
                  </a:lnTo>
                  <a:lnTo>
                    <a:pt x="62" y="14"/>
                  </a:lnTo>
                  <a:lnTo>
                    <a:pt x="25" y="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8" name="Freeform 232"/>
            <p:cNvSpPr>
              <a:spLocks noChangeAspect="1"/>
            </p:cNvSpPr>
            <p:nvPr/>
          </p:nvSpPr>
          <p:spPr bwMode="auto">
            <a:xfrm rot="21249101">
              <a:off x="783" y="2019"/>
              <a:ext cx="22" cy="20"/>
            </a:xfrm>
            <a:custGeom>
              <a:avLst/>
              <a:gdLst>
                <a:gd name="T0" fmla="*/ 1999821 w 86"/>
                <a:gd name="T1" fmla="*/ 44329 h 88"/>
                <a:gd name="T2" fmla="*/ 1999821 w 86"/>
                <a:gd name="T3" fmla="*/ 0 h 88"/>
                <a:gd name="T4" fmla="*/ 1546526 w 86"/>
                <a:gd name="T5" fmla="*/ 44329 h 88"/>
                <a:gd name="T6" fmla="*/ 746565 w 86"/>
                <a:gd name="T7" fmla="*/ 44329 h 88"/>
                <a:gd name="T8" fmla="*/ 26616 w 86"/>
                <a:gd name="T9" fmla="*/ 332628 h 88"/>
                <a:gd name="T10" fmla="*/ 0 w 86"/>
                <a:gd name="T11" fmla="*/ 410231 h 88"/>
                <a:gd name="T12" fmla="*/ 799961 w 86"/>
                <a:gd name="T13" fmla="*/ 243970 h 88"/>
                <a:gd name="T14" fmla="*/ 799961 w 86"/>
                <a:gd name="T15" fmla="*/ 731803 h 88"/>
                <a:gd name="T16" fmla="*/ 1706551 w 86"/>
                <a:gd name="T17" fmla="*/ 687369 h 88"/>
                <a:gd name="T18" fmla="*/ 1999821 w 86"/>
                <a:gd name="T19" fmla="*/ 443505 h 88"/>
                <a:gd name="T20" fmla="*/ 1999821 w 86"/>
                <a:gd name="T21" fmla="*/ 443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8"/>
                <a:gd name="T35" fmla="*/ 86 w 8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8">
                  <a:moveTo>
                    <a:pt x="86" y="5"/>
                  </a:moveTo>
                  <a:lnTo>
                    <a:pt x="86" y="0"/>
                  </a:lnTo>
                  <a:lnTo>
                    <a:pt x="66" y="6"/>
                  </a:lnTo>
                  <a:lnTo>
                    <a:pt x="32" y="6"/>
                  </a:lnTo>
                  <a:lnTo>
                    <a:pt x="1" y="40"/>
                  </a:lnTo>
                  <a:lnTo>
                    <a:pt x="0" y="50"/>
                  </a:lnTo>
                  <a:lnTo>
                    <a:pt x="34" y="30"/>
                  </a:lnTo>
                  <a:lnTo>
                    <a:pt x="34" y="88"/>
                  </a:lnTo>
                  <a:lnTo>
                    <a:pt x="73" y="83"/>
                  </a:lnTo>
                  <a:lnTo>
                    <a:pt x="86" y="54"/>
                  </a:lnTo>
                  <a:lnTo>
                    <a:pt x="8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89" name="Freeform 233"/>
            <p:cNvSpPr>
              <a:spLocks noChangeAspect="1"/>
            </p:cNvSpPr>
            <p:nvPr/>
          </p:nvSpPr>
          <p:spPr bwMode="auto">
            <a:xfrm rot="21249101">
              <a:off x="783" y="2019"/>
              <a:ext cx="22" cy="20"/>
            </a:xfrm>
            <a:custGeom>
              <a:avLst/>
              <a:gdLst>
                <a:gd name="T0" fmla="*/ 1999821 w 86"/>
                <a:gd name="T1" fmla="*/ 44329 h 88"/>
                <a:gd name="T2" fmla="*/ 1999821 w 86"/>
                <a:gd name="T3" fmla="*/ 0 h 88"/>
                <a:gd name="T4" fmla="*/ 1546526 w 86"/>
                <a:gd name="T5" fmla="*/ 44329 h 88"/>
                <a:gd name="T6" fmla="*/ 746565 w 86"/>
                <a:gd name="T7" fmla="*/ 44329 h 88"/>
                <a:gd name="T8" fmla="*/ 26616 w 86"/>
                <a:gd name="T9" fmla="*/ 332628 h 88"/>
                <a:gd name="T10" fmla="*/ 0 w 86"/>
                <a:gd name="T11" fmla="*/ 410231 h 88"/>
                <a:gd name="T12" fmla="*/ 799961 w 86"/>
                <a:gd name="T13" fmla="*/ 243970 h 88"/>
                <a:gd name="T14" fmla="*/ 799961 w 86"/>
                <a:gd name="T15" fmla="*/ 731803 h 88"/>
                <a:gd name="T16" fmla="*/ 1706551 w 86"/>
                <a:gd name="T17" fmla="*/ 687369 h 88"/>
                <a:gd name="T18" fmla="*/ 1999821 w 86"/>
                <a:gd name="T19" fmla="*/ 443505 h 88"/>
                <a:gd name="T20" fmla="*/ 1999821 w 86"/>
                <a:gd name="T21" fmla="*/ 443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8"/>
                <a:gd name="T35" fmla="*/ 86 w 8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8">
                  <a:moveTo>
                    <a:pt x="86" y="5"/>
                  </a:moveTo>
                  <a:lnTo>
                    <a:pt x="86" y="0"/>
                  </a:lnTo>
                  <a:lnTo>
                    <a:pt x="66" y="6"/>
                  </a:lnTo>
                  <a:lnTo>
                    <a:pt x="32" y="6"/>
                  </a:lnTo>
                  <a:lnTo>
                    <a:pt x="1" y="40"/>
                  </a:lnTo>
                  <a:lnTo>
                    <a:pt x="0" y="50"/>
                  </a:lnTo>
                  <a:lnTo>
                    <a:pt x="34" y="30"/>
                  </a:lnTo>
                  <a:lnTo>
                    <a:pt x="34" y="88"/>
                  </a:lnTo>
                  <a:lnTo>
                    <a:pt x="73" y="83"/>
                  </a:lnTo>
                  <a:lnTo>
                    <a:pt x="86" y="54"/>
                  </a:lnTo>
                  <a:lnTo>
                    <a:pt x="86" y="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0" name="Freeform 234"/>
            <p:cNvSpPr>
              <a:spLocks noChangeAspect="1"/>
            </p:cNvSpPr>
            <p:nvPr/>
          </p:nvSpPr>
          <p:spPr bwMode="auto">
            <a:xfrm rot="21249101">
              <a:off x="805" y="2009"/>
              <a:ext cx="24" cy="19"/>
            </a:xfrm>
            <a:custGeom>
              <a:avLst/>
              <a:gdLst>
                <a:gd name="T0" fmla="*/ 2295671 w 94"/>
                <a:gd name="T1" fmla="*/ 0 h 79"/>
                <a:gd name="T2" fmla="*/ 1458357 w 94"/>
                <a:gd name="T3" fmla="*/ 100291 h 79"/>
                <a:gd name="T4" fmla="*/ 1080374 w 94"/>
                <a:gd name="T5" fmla="*/ 211773 h 79"/>
                <a:gd name="T6" fmla="*/ 864266 w 94"/>
                <a:gd name="T7" fmla="*/ 367805 h 79"/>
                <a:gd name="T8" fmla="*/ 216108 w 94"/>
                <a:gd name="T9" fmla="*/ 501561 h 79"/>
                <a:gd name="T10" fmla="*/ 0 w 94"/>
                <a:gd name="T11" fmla="*/ 668678 h 79"/>
                <a:gd name="T12" fmla="*/ 513071 w 94"/>
                <a:gd name="T13" fmla="*/ 679868 h 79"/>
                <a:gd name="T14" fmla="*/ 2295671 w 94"/>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79"/>
                <a:gd name="T26" fmla="*/ 94 w 9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79">
                  <a:moveTo>
                    <a:pt x="94" y="0"/>
                  </a:moveTo>
                  <a:lnTo>
                    <a:pt x="60" y="11"/>
                  </a:lnTo>
                  <a:lnTo>
                    <a:pt x="44" y="25"/>
                  </a:lnTo>
                  <a:lnTo>
                    <a:pt x="35" y="42"/>
                  </a:lnTo>
                  <a:lnTo>
                    <a:pt x="9" y="58"/>
                  </a:lnTo>
                  <a:lnTo>
                    <a:pt x="0" y="77"/>
                  </a:lnTo>
                  <a:lnTo>
                    <a:pt x="21" y="79"/>
                  </a:lnTo>
                  <a:lnTo>
                    <a:pt x="9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1" name="Freeform 235"/>
            <p:cNvSpPr>
              <a:spLocks noChangeAspect="1"/>
            </p:cNvSpPr>
            <p:nvPr/>
          </p:nvSpPr>
          <p:spPr bwMode="auto">
            <a:xfrm rot="21249101">
              <a:off x="805" y="2009"/>
              <a:ext cx="24" cy="19"/>
            </a:xfrm>
            <a:custGeom>
              <a:avLst/>
              <a:gdLst>
                <a:gd name="T0" fmla="*/ 2295671 w 94"/>
                <a:gd name="T1" fmla="*/ 0 h 79"/>
                <a:gd name="T2" fmla="*/ 1458357 w 94"/>
                <a:gd name="T3" fmla="*/ 100291 h 79"/>
                <a:gd name="T4" fmla="*/ 1080374 w 94"/>
                <a:gd name="T5" fmla="*/ 211773 h 79"/>
                <a:gd name="T6" fmla="*/ 864266 w 94"/>
                <a:gd name="T7" fmla="*/ 367805 h 79"/>
                <a:gd name="T8" fmla="*/ 216108 w 94"/>
                <a:gd name="T9" fmla="*/ 501561 h 79"/>
                <a:gd name="T10" fmla="*/ 0 w 94"/>
                <a:gd name="T11" fmla="*/ 668678 h 79"/>
                <a:gd name="T12" fmla="*/ 513071 w 94"/>
                <a:gd name="T13" fmla="*/ 679868 h 79"/>
                <a:gd name="T14" fmla="*/ 2295671 w 94"/>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79"/>
                <a:gd name="T26" fmla="*/ 94 w 9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79">
                  <a:moveTo>
                    <a:pt x="94" y="0"/>
                  </a:moveTo>
                  <a:lnTo>
                    <a:pt x="60" y="11"/>
                  </a:lnTo>
                  <a:lnTo>
                    <a:pt x="44" y="25"/>
                  </a:lnTo>
                  <a:lnTo>
                    <a:pt x="35" y="42"/>
                  </a:lnTo>
                  <a:lnTo>
                    <a:pt x="9" y="58"/>
                  </a:lnTo>
                  <a:lnTo>
                    <a:pt x="0" y="77"/>
                  </a:lnTo>
                  <a:lnTo>
                    <a:pt x="21" y="79"/>
                  </a:lnTo>
                  <a:lnTo>
                    <a:pt x="94"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2" name="Freeform 236"/>
            <p:cNvSpPr>
              <a:spLocks noChangeAspect="1"/>
            </p:cNvSpPr>
            <p:nvPr/>
          </p:nvSpPr>
          <p:spPr bwMode="auto">
            <a:xfrm rot="21249101">
              <a:off x="803" y="1961"/>
              <a:ext cx="33" cy="30"/>
            </a:xfrm>
            <a:custGeom>
              <a:avLst/>
              <a:gdLst>
                <a:gd name="T0" fmla="*/ 106631 w 129"/>
                <a:gd name="T1" fmla="*/ 1095342 h 126"/>
                <a:gd name="T2" fmla="*/ 53397 w 129"/>
                <a:gd name="T3" fmla="*/ 961417 h 126"/>
                <a:gd name="T4" fmla="*/ 0 w 129"/>
                <a:gd name="T5" fmla="*/ 1119612 h 126"/>
                <a:gd name="T6" fmla="*/ 320057 w 129"/>
                <a:gd name="T7" fmla="*/ 1326568 h 126"/>
                <a:gd name="T8" fmla="*/ 1093257 w 129"/>
                <a:gd name="T9" fmla="*/ 1484763 h 126"/>
                <a:gd name="T10" fmla="*/ 1999868 w 129"/>
                <a:gd name="T11" fmla="*/ 1326568 h 126"/>
                <a:gd name="T12" fmla="*/ 2719834 w 129"/>
                <a:gd name="T13" fmla="*/ 1387352 h 126"/>
                <a:gd name="T14" fmla="*/ 2826466 w 129"/>
                <a:gd name="T15" fmla="*/ 1119612 h 126"/>
                <a:gd name="T16" fmla="*/ 2053266 w 129"/>
                <a:gd name="T17" fmla="*/ 219090 h 126"/>
                <a:gd name="T18" fmla="*/ 2079883 w 129"/>
                <a:gd name="T19" fmla="*/ 36515 h 126"/>
                <a:gd name="T20" fmla="*/ 1546563 w 129"/>
                <a:gd name="T21" fmla="*/ 0 h 126"/>
                <a:gd name="T22" fmla="*/ 1146654 w 129"/>
                <a:gd name="T23" fmla="*/ 109545 h 126"/>
                <a:gd name="T24" fmla="*/ 1066640 w 129"/>
                <a:gd name="T25" fmla="*/ 340771 h 126"/>
                <a:gd name="T26" fmla="*/ 1519946 w 129"/>
                <a:gd name="T27" fmla="*/ 669296 h 126"/>
                <a:gd name="T28" fmla="*/ 1199888 w 129"/>
                <a:gd name="T29" fmla="*/ 973552 h 126"/>
                <a:gd name="T30" fmla="*/ 1306520 w 129"/>
                <a:gd name="T31" fmla="*/ 1070962 h 126"/>
                <a:gd name="T32" fmla="*/ 1066640 w 129"/>
                <a:gd name="T33" fmla="*/ 1168262 h 126"/>
                <a:gd name="T34" fmla="*/ 639951 w 129"/>
                <a:gd name="T35" fmla="*/ 1192642 h 126"/>
                <a:gd name="T36" fmla="*/ 106631 w 129"/>
                <a:gd name="T37" fmla="*/ 109534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26"/>
                <a:gd name="T59" fmla="*/ 129 w 12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26">
                  <a:moveTo>
                    <a:pt x="5" y="93"/>
                  </a:moveTo>
                  <a:lnTo>
                    <a:pt x="3" y="81"/>
                  </a:lnTo>
                  <a:lnTo>
                    <a:pt x="0" y="95"/>
                  </a:lnTo>
                  <a:lnTo>
                    <a:pt x="15" y="112"/>
                  </a:lnTo>
                  <a:lnTo>
                    <a:pt x="50" y="126"/>
                  </a:lnTo>
                  <a:lnTo>
                    <a:pt x="91" y="112"/>
                  </a:lnTo>
                  <a:lnTo>
                    <a:pt x="124" y="117"/>
                  </a:lnTo>
                  <a:lnTo>
                    <a:pt x="129" y="95"/>
                  </a:lnTo>
                  <a:lnTo>
                    <a:pt x="93" y="19"/>
                  </a:lnTo>
                  <a:lnTo>
                    <a:pt x="95" y="3"/>
                  </a:lnTo>
                  <a:lnTo>
                    <a:pt x="70" y="0"/>
                  </a:lnTo>
                  <a:lnTo>
                    <a:pt x="52" y="9"/>
                  </a:lnTo>
                  <a:lnTo>
                    <a:pt x="48" y="29"/>
                  </a:lnTo>
                  <a:lnTo>
                    <a:pt x="69" y="57"/>
                  </a:lnTo>
                  <a:lnTo>
                    <a:pt x="54" y="82"/>
                  </a:lnTo>
                  <a:lnTo>
                    <a:pt x="59" y="90"/>
                  </a:lnTo>
                  <a:lnTo>
                    <a:pt x="49" y="99"/>
                  </a:lnTo>
                  <a:lnTo>
                    <a:pt x="29" y="101"/>
                  </a:lnTo>
                  <a:lnTo>
                    <a:pt x="5" y="9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3" name="Freeform 237"/>
            <p:cNvSpPr>
              <a:spLocks noChangeAspect="1"/>
            </p:cNvSpPr>
            <p:nvPr/>
          </p:nvSpPr>
          <p:spPr bwMode="auto">
            <a:xfrm rot="21249101">
              <a:off x="803" y="1961"/>
              <a:ext cx="33" cy="30"/>
            </a:xfrm>
            <a:custGeom>
              <a:avLst/>
              <a:gdLst>
                <a:gd name="T0" fmla="*/ 106631 w 129"/>
                <a:gd name="T1" fmla="*/ 1095342 h 126"/>
                <a:gd name="T2" fmla="*/ 53397 w 129"/>
                <a:gd name="T3" fmla="*/ 961417 h 126"/>
                <a:gd name="T4" fmla="*/ 0 w 129"/>
                <a:gd name="T5" fmla="*/ 1119612 h 126"/>
                <a:gd name="T6" fmla="*/ 320057 w 129"/>
                <a:gd name="T7" fmla="*/ 1326568 h 126"/>
                <a:gd name="T8" fmla="*/ 1093257 w 129"/>
                <a:gd name="T9" fmla="*/ 1484763 h 126"/>
                <a:gd name="T10" fmla="*/ 1999868 w 129"/>
                <a:gd name="T11" fmla="*/ 1326568 h 126"/>
                <a:gd name="T12" fmla="*/ 2719834 w 129"/>
                <a:gd name="T13" fmla="*/ 1387352 h 126"/>
                <a:gd name="T14" fmla="*/ 2826466 w 129"/>
                <a:gd name="T15" fmla="*/ 1119612 h 126"/>
                <a:gd name="T16" fmla="*/ 2053266 w 129"/>
                <a:gd name="T17" fmla="*/ 219090 h 126"/>
                <a:gd name="T18" fmla="*/ 2079883 w 129"/>
                <a:gd name="T19" fmla="*/ 36515 h 126"/>
                <a:gd name="T20" fmla="*/ 1546563 w 129"/>
                <a:gd name="T21" fmla="*/ 0 h 126"/>
                <a:gd name="T22" fmla="*/ 1146654 w 129"/>
                <a:gd name="T23" fmla="*/ 109545 h 126"/>
                <a:gd name="T24" fmla="*/ 1066640 w 129"/>
                <a:gd name="T25" fmla="*/ 340771 h 126"/>
                <a:gd name="T26" fmla="*/ 1519946 w 129"/>
                <a:gd name="T27" fmla="*/ 669296 h 126"/>
                <a:gd name="T28" fmla="*/ 1199888 w 129"/>
                <a:gd name="T29" fmla="*/ 973552 h 126"/>
                <a:gd name="T30" fmla="*/ 1306520 w 129"/>
                <a:gd name="T31" fmla="*/ 1070962 h 126"/>
                <a:gd name="T32" fmla="*/ 1066640 w 129"/>
                <a:gd name="T33" fmla="*/ 1168262 h 126"/>
                <a:gd name="T34" fmla="*/ 639951 w 129"/>
                <a:gd name="T35" fmla="*/ 1192642 h 126"/>
                <a:gd name="T36" fmla="*/ 106631 w 129"/>
                <a:gd name="T37" fmla="*/ 109534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26"/>
                <a:gd name="T59" fmla="*/ 129 w 12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26">
                  <a:moveTo>
                    <a:pt x="5" y="93"/>
                  </a:moveTo>
                  <a:lnTo>
                    <a:pt x="3" y="81"/>
                  </a:lnTo>
                  <a:lnTo>
                    <a:pt x="0" y="95"/>
                  </a:lnTo>
                  <a:lnTo>
                    <a:pt x="15" y="112"/>
                  </a:lnTo>
                  <a:lnTo>
                    <a:pt x="50" y="126"/>
                  </a:lnTo>
                  <a:lnTo>
                    <a:pt x="91" y="112"/>
                  </a:lnTo>
                  <a:lnTo>
                    <a:pt x="124" y="117"/>
                  </a:lnTo>
                  <a:lnTo>
                    <a:pt x="129" y="95"/>
                  </a:lnTo>
                  <a:lnTo>
                    <a:pt x="93" y="19"/>
                  </a:lnTo>
                  <a:lnTo>
                    <a:pt x="95" y="3"/>
                  </a:lnTo>
                  <a:lnTo>
                    <a:pt x="70" y="0"/>
                  </a:lnTo>
                  <a:lnTo>
                    <a:pt x="52" y="9"/>
                  </a:lnTo>
                  <a:lnTo>
                    <a:pt x="48" y="29"/>
                  </a:lnTo>
                  <a:lnTo>
                    <a:pt x="69" y="57"/>
                  </a:lnTo>
                  <a:lnTo>
                    <a:pt x="54" y="82"/>
                  </a:lnTo>
                  <a:lnTo>
                    <a:pt x="59" y="90"/>
                  </a:lnTo>
                  <a:lnTo>
                    <a:pt x="49" y="99"/>
                  </a:lnTo>
                  <a:lnTo>
                    <a:pt x="29" y="101"/>
                  </a:lnTo>
                  <a:lnTo>
                    <a:pt x="5" y="93"/>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4" name="Freeform 238"/>
            <p:cNvSpPr>
              <a:spLocks noChangeAspect="1"/>
            </p:cNvSpPr>
            <p:nvPr/>
          </p:nvSpPr>
          <p:spPr bwMode="auto">
            <a:xfrm rot="21249101">
              <a:off x="816" y="1872"/>
              <a:ext cx="40" cy="54"/>
            </a:xfrm>
            <a:custGeom>
              <a:avLst/>
              <a:gdLst>
                <a:gd name="T0" fmla="*/ 2281299 w 157"/>
                <a:gd name="T1" fmla="*/ 31248 h 245"/>
                <a:gd name="T2" fmla="*/ 2177611 w 157"/>
                <a:gd name="T3" fmla="*/ 0 h 245"/>
                <a:gd name="T4" fmla="*/ 1373867 w 157"/>
                <a:gd name="T5" fmla="*/ 427570 h 245"/>
                <a:gd name="T6" fmla="*/ 1062803 w 157"/>
                <a:gd name="T7" fmla="*/ 198110 h 245"/>
                <a:gd name="T8" fmla="*/ 414752 w 157"/>
                <a:gd name="T9" fmla="*/ 312891 h 245"/>
                <a:gd name="T10" fmla="*/ 0 w 157"/>
                <a:gd name="T11" fmla="*/ 490168 h 245"/>
                <a:gd name="T12" fmla="*/ 181454 w 157"/>
                <a:gd name="T13" fmla="*/ 594431 h 245"/>
                <a:gd name="T14" fmla="*/ 725817 w 157"/>
                <a:gd name="T15" fmla="*/ 656927 h 245"/>
                <a:gd name="T16" fmla="*/ 699895 w 157"/>
                <a:gd name="T17" fmla="*/ 938570 h 245"/>
                <a:gd name="T18" fmla="*/ 907271 w 157"/>
                <a:gd name="T19" fmla="*/ 1105431 h 245"/>
                <a:gd name="T20" fmla="*/ 751739 w 157"/>
                <a:gd name="T21" fmla="*/ 1220110 h 245"/>
                <a:gd name="T22" fmla="*/ 2229455 w 157"/>
                <a:gd name="T23" fmla="*/ 1334789 h 245"/>
                <a:gd name="T24" fmla="*/ 1995996 w 157"/>
                <a:gd name="T25" fmla="*/ 1574665 h 245"/>
                <a:gd name="T26" fmla="*/ 2488675 w 157"/>
                <a:gd name="T27" fmla="*/ 1574665 h 245"/>
                <a:gd name="T28" fmla="*/ 3292258 w 157"/>
                <a:gd name="T29" fmla="*/ 1303541 h 245"/>
                <a:gd name="T30" fmla="*/ 2410909 w 157"/>
                <a:gd name="T31" fmla="*/ 1157512 h 245"/>
                <a:gd name="T32" fmla="*/ 2255377 w 157"/>
                <a:gd name="T33" fmla="*/ 1042833 h 245"/>
                <a:gd name="T34" fmla="*/ 2540519 w 157"/>
                <a:gd name="T35" fmla="*/ 823789 h 245"/>
                <a:gd name="T36" fmla="*/ 2281299 w 157"/>
                <a:gd name="T37" fmla="*/ 552665 h 245"/>
                <a:gd name="T38" fmla="*/ 2540519 w 157"/>
                <a:gd name="T39" fmla="*/ 250292 h 245"/>
                <a:gd name="T40" fmla="*/ 2281299 w 157"/>
                <a:gd name="T41" fmla="*/ 31248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245"/>
                <a:gd name="T65" fmla="*/ 157 w 157"/>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245">
                  <a:moveTo>
                    <a:pt x="109" y="5"/>
                  </a:moveTo>
                  <a:lnTo>
                    <a:pt x="104" y="0"/>
                  </a:lnTo>
                  <a:lnTo>
                    <a:pt x="66" y="67"/>
                  </a:lnTo>
                  <a:lnTo>
                    <a:pt x="51" y="31"/>
                  </a:lnTo>
                  <a:lnTo>
                    <a:pt x="20" y="49"/>
                  </a:lnTo>
                  <a:lnTo>
                    <a:pt x="0" y="77"/>
                  </a:lnTo>
                  <a:lnTo>
                    <a:pt x="9" y="92"/>
                  </a:lnTo>
                  <a:lnTo>
                    <a:pt x="34" y="102"/>
                  </a:lnTo>
                  <a:lnTo>
                    <a:pt x="33" y="147"/>
                  </a:lnTo>
                  <a:lnTo>
                    <a:pt x="43" y="172"/>
                  </a:lnTo>
                  <a:lnTo>
                    <a:pt x="36" y="191"/>
                  </a:lnTo>
                  <a:lnTo>
                    <a:pt x="106" y="209"/>
                  </a:lnTo>
                  <a:lnTo>
                    <a:pt x="95" y="245"/>
                  </a:lnTo>
                  <a:lnTo>
                    <a:pt x="118" y="245"/>
                  </a:lnTo>
                  <a:lnTo>
                    <a:pt x="157" y="203"/>
                  </a:lnTo>
                  <a:lnTo>
                    <a:pt x="115" y="180"/>
                  </a:lnTo>
                  <a:lnTo>
                    <a:pt x="108" y="163"/>
                  </a:lnTo>
                  <a:lnTo>
                    <a:pt x="121" y="128"/>
                  </a:lnTo>
                  <a:lnTo>
                    <a:pt x="109" y="86"/>
                  </a:lnTo>
                  <a:lnTo>
                    <a:pt x="121" y="39"/>
                  </a:lnTo>
                  <a:lnTo>
                    <a:pt x="109"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5" name="Freeform 239"/>
            <p:cNvSpPr>
              <a:spLocks noChangeAspect="1"/>
            </p:cNvSpPr>
            <p:nvPr/>
          </p:nvSpPr>
          <p:spPr bwMode="auto">
            <a:xfrm rot="21249101">
              <a:off x="816" y="1872"/>
              <a:ext cx="40" cy="54"/>
            </a:xfrm>
            <a:custGeom>
              <a:avLst/>
              <a:gdLst>
                <a:gd name="T0" fmla="*/ 2281299 w 157"/>
                <a:gd name="T1" fmla="*/ 31248 h 245"/>
                <a:gd name="T2" fmla="*/ 2177611 w 157"/>
                <a:gd name="T3" fmla="*/ 0 h 245"/>
                <a:gd name="T4" fmla="*/ 1373867 w 157"/>
                <a:gd name="T5" fmla="*/ 427570 h 245"/>
                <a:gd name="T6" fmla="*/ 1062803 w 157"/>
                <a:gd name="T7" fmla="*/ 198110 h 245"/>
                <a:gd name="T8" fmla="*/ 414752 w 157"/>
                <a:gd name="T9" fmla="*/ 312891 h 245"/>
                <a:gd name="T10" fmla="*/ 0 w 157"/>
                <a:gd name="T11" fmla="*/ 490168 h 245"/>
                <a:gd name="T12" fmla="*/ 181454 w 157"/>
                <a:gd name="T13" fmla="*/ 594431 h 245"/>
                <a:gd name="T14" fmla="*/ 725817 w 157"/>
                <a:gd name="T15" fmla="*/ 656927 h 245"/>
                <a:gd name="T16" fmla="*/ 699895 w 157"/>
                <a:gd name="T17" fmla="*/ 938570 h 245"/>
                <a:gd name="T18" fmla="*/ 907271 w 157"/>
                <a:gd name="T19" fmla="*/ 1105431 h 245"/>
                <a:gd name="T20" fmla="*/ 751739 w 157"/>
                <a:gd name="T21" fmla="*/ 1220110 h 245"/>
                <a:gd name="T22" fmla="*/ 2229455 w 157"/>
                <a:gd name="T23" fmla="*/ 1334789 h 245"/>
                <a:gd name="T24" fmla="*/ 1995996 w 157"/>
                <a:gd name="T25" fmla="*/ 1574665 h 245"/>
                <a:gd name="T26" fmla="*/ 2488675 w 157"/>
                <a:gd name="T27" fmla="*/ 1574665 h 245"/>
                <a:gd name="T28" fmla="*/ 3292258 w 157"/>
                <a:gd name="T29" fmla="*/ 1303541 h 245"/>
                <a:gd name="T30" fmla="*/ 2410909 w 157"/>
                <a:gd name="T31" fmla="*/ 1157512 h 245"/>
                <a:gd name="T32" fmla="*/ 2255377 w 157"/>
                <a:gd name="T33" fmla="*/ 1042833 h 245"/>
                <a:gd name="T34" fmla="*/ 2540519 w 157"/>
                <a:gd name="T35" fmla="*/ 823789 h 245"/>
                <a:gd name="T36" fmla="*/ 2281299 w 157"/>
                <a:gd name="T37" fmla="*/ 552665 h 245"/>
                <a:gd name="T38" fmla="*/ 2540519 w 157"/>
                <a:gd name="T39" fmla="*/ 250292 h 245"/>
                <a:gd name="T40" fmla="*/ 2281299 w 157"/>
                <a:gd name="T41" fmla="*/ 31248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245"/>
                <a:gd name="T65" fmla="*/ 157 w 157"/>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245">
                  <a:moveTo>
                    <a:pt x="109" y="5"/>
                  </a:moveTo>
                  <a:lnTo>
                    <a:pt x="104" y="0"/>
                  </a:lnTo>
                  <a:lnTo>
                    <a:pt x="66" y="67"/>
                  </a:lnTo>
                  <a:lnTo>
                    <a:pt x="51" y="31"/>
                  </a:lnTo>
                  <a:lnTo>
                    <a:pt x="20" y="49"/>
                  </a:lnTo>
                  <a:lnTo>
                    <a:pt x="0" y="77"/>
                  </a:lnTo>
                  <a:lnTo>
                    <a:pt x="9" y="92"/>
                  </a:lnTo>
                  <a:lnTo>
                    <a:pt x="34" y="102"/>
                  </a:lnTo>
                  <a:lnTo>
                    <a:pt x="33" y="147"/>
                  </a:lnTo>
                  <a:lnTo>
                    <a:pt x="43" y="172"/>
                  </a:lnTo>
                  <a:lnTo>
                    <a:pt x="36" y="191"/>
                  </a:lnTo>
                  <a:lnTo>
                    <a:pt x="106" y="209"/>
                  </a:lnTo>
                  <a:lnTo>
                    <a:pt x="95" y="245"/>
                  </a:lnTo>
                  <a:lnTo>
                    <a:pt x="118" y="245"/>
                  </a:lnTo>
                  <a:lnTo>
                    <a:pt x="157" y="203"/>
                  </a:lnTo>
                  <a:lnTo>
                    <a:pt x="115" y="180"/>
                  </a:lnTo>
                  <a:lnTo>
                    <a:pt x="108" y="163"/>
                  </a:lnTo>
                  <a:lnTo>
                    <a:pt x="121" y="128"/>
                  </a:lnTo>
                  <a:lnTo>
                    <a:pt x="109" y="86"/>
                  </a:lnTo>
                  <a:lnTo>
                    <a:pt x="121" y="39"/>
                  </a:lnTo>
                  <a:lnTo>
                    <a:pt x="109" y="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6" name="Freeform 268"/>
            <p:cNvSpPr>
              <a:spLocks noChangeAspect="1"/>
            </p:cNvSpPr>
            <p:nvPr/>
          </p:nvSpPr>
          <p:spPr bwMode="auto">
            <a:xfrm rot="21249101">
              <a:off x="1569" y="1485"/>
              <a:ext cx="30" cy="15"/>
            </a:xfrm>
            <a:custGeom>
              <a:avLst/>
              <a:gdLst>
                <a:gd name="T0" fmla="*/ 0 w 123"/>
                <a:gd name="T1" fmla="*/ 272506 h 71"/>
                <a:gd name="T2" fmla="*/ 230018 w 123"/>
                <a:gd name="T3" fmla="*/ 272506 h 71"/>
                <a:gd name="T4" fmla="*/ 281008 w 123"/>
                <a:gd name="T5" fmla="*/ 207146 h 71"/>
                <a:gd name="T6" fmla="*/ 613167 w 123"/>
                <a:gd name="T7" fmla="*/ 250685 h 71"/>
                <a:gd name="T8" fmla="*/ 843185 w 123"/>
                <a:gd name="T9" fmla="*/ 174466 h 71"/>
                <a:gd name="T10" fmla="*/ 945327 w 123"/>
                <a:gd name="T11" fmla="*/ 76323 h 71"/>
                <a:gd name="T12" fmla="*/ 1660795 w 123"/>
                <a:gd name="T13" fmla="*/ 0 h 71"/>
                <a:gd name="T14" fmla="*/ 2146246 w 123"/>
                <a:gd name="T15" fmla="*/ 32680 h 71"/>
                <a:gd name="T16" fmla="*/ 2018529 w 123"/>
                <a:gd name="T17" fmla="*/ 130824 h 71"/>
                <a:gd name="T18" fmla="*/ 2197397 w 123"/>
                <a:gd name="T19" fmla="*/ 218005 h 71"/>
                <a:gd name="T20" fmla="*/ 2248387 w 123"/>
                <a:gd name="T21" fmla="*/ 381508 h 71"/>
                <a:gd name="T22" fmla="*/ 306584 w 123"/>
                <a:gd name="T23" fmla="*/ 566833 h 71"/>
                <a:gd name="T24" fmla="*/ 76726 w 123"/>
                <a:gd name="T25" fmla="*/ 414293 h 71"/>
                <a:gd name="T26" fmla="*/ 0 w 123"/>
                <a:gd name="T27" fmla="*/ 27250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71"/>
                <a:gd name="T44" fmla="*/ 123 w 12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71">
                  <a:moveTo>
                    <a:pt x="0" y="34"/>
                  </a:moveTo>
                  <a:lnTo>
                    <a:pt x="13" y="34"/>
                  </a:lnTo>
                  <a:lnTo>
                    <a:pt x="16" y="26"/>
                  </a:lnTo>
                  <a:lnTo>
                    <a:pt x="34" y="31"/>
                  </a:lnTo>
                  <a:lnTo>
                    <a:pt x="46" y="22"/>
                  </a:lnTo>
                  <a:lnTo>
                    <a:pt x="52" y="9"/>
                  </a:lnTo>
                  <a:lnTo>
                    <a:pt x="91" y="0"/>
                  </a:lnTo>
                  <a:lnTo>
                    <a:pt x="117" y="4"/>
                  </a:lnTo>
                  <a:lnTo>
                    <a:pt x="110" y="16"/>
                  </a:lnTo>
                  <a:lnTo>
                    <a:pt x="120" y="27"/>
                  </a:lnTo>
                  <a:lnTo>
                    <a:pt x="123" y="48"/>
                  </a:lnTo>
                  <a:lnTo>
                    <a:pt x="17" y="71"/>
                  </a:lnTo>
                  <a:lnTo>
                    <a:pt x="4" y="51"/>
                  </a:lnTo>
                  <a:lnTo>
                    <a:pt x="0" y="3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7" name="Freeform 269"/>
            <p:cNvSpPr>
              <a:spLocks noChangeAspect="1"/>
            </p:cNvSpPr>
            <p:nvPr/>
          </p:nvSpPr>
          <p:spPr bwMode="auto">
            <a:xfrm rot="21249101">
              <a:off x="1569" y="1485"/>
              <a:ext cx="30" cy="15"/>
            </a:xfrm>
            <a:custGeom>
              <a:avLst/>
              <a:gdLst>
                <a:gd name="T0" fmla="*/ 0 w 123"/>
                <a:gd name="T1" fmla="*/ 272506 h 71"/>
                <a:gd name="T2" fmla="*/ 230018 w 123"/>
                <a:gd name="T3" fmla="*/ 272506 h 71"/>
                <a:gd name="T4" fmla="*/ 281008 w 123"/>
                <a:gd name="T5" fmla="*/ 207146 h 71"/>
                <a:gd name="T6" fmla="*/ 613167 w 123"/>
                <a:gd name="T7" fmla="*/ 250685 h 71"/>
                <a:gd name="T8" fmla="*/ 843185 w 123"/>
                <a:gd name="T9" fmla="*/ 174466 h 71"/>
                <a:gd name="T10" fmla="*/ 945327 w 123"/>
                <a:gd name="T11" fmla="*/ 76323 h 71"/>
                <a:gd name="T12" fmla="*/ 1660795 w 123"/>
                <a:gd name="T13" fmla="*/ 0 h 71"/>
                <a:gd name="T14" fmla="*/ 2146246 w 123"/>
                <a:gd name="T15" fmla="*/ 32680 h 71"/>
                <a:gd name="T16" fmla="*/ 2018529 w 123"/>
                <a:gd name="T17" fmla="*/ 130824 h 71"/>
                <a:gd name="T18" fmla="*/ 2197397 w 123"/>
                <a:gd name="T19" fmla="*/ 218005 h 71"/>
                <a:gd name="T20" fmla="*/ 2248387 w 123"/>
                <a:gd name="T21" fmla="*/ 381508 h 71"/>
                <a:gd name="T22" fmla="*/ 306584 w 123"/>
                <a:gd name="T23" fmla="*/ 566833 h 71"/>
                <a:gd name="T24" fmla="*/ 76726 w 123"/>
                <a:gd name="T25" fmla="*/ 414293 h 71"/>
                <a:gd name="T26" fmla="*/ 0 w 123"/>
                <a:gd name="T27" fmla="*/ 27250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71"/>
                <a:gd name="T44" fmla="*/ 123 w 12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71">
                  <a:moveTo>
                    <a:pt x="0" y="34"/>
                  </a:moveTo>
                  <a:lnTo>
                    <a:pt x="13" y="34"/>
                  </a:lnTo>
                  <a:lnTo>
                    <a:pt x="16" y="26"/>
                  </a:lnTo>
                  <a:lnTo>
                    <a:pt x="34" y="31"/>
                  </a:lnTo>
                  <a:lnTo>
                    <a:pt x="46" y="22"/>
                  </a:lnTo>
                  <a:lnTo>
                    <a:pt x="52" y="9"/>
                  </a:lnTo>
                  <a:lnTo>
                    <a:pt x="91" y="0"/>
                  </a:lnTo>
                  <a:lnTo>
                    <a:pt x="117" y="4"/>
                  </a:lnTo>
                  <a:lnTo>
                    <a:pt x="110" y="16"/>
                  </a:lnTo>
                  <a:lnTo>
                    <a:pt x="120" y="27"/>
                  </a:lnTo>
                  <a:lnTo>
                    <a:pt x="123" y="48"/>
                  </a:lnTo>
                  <a:lnTo>
                    <a:pt x="17" y="71"/>
                  </a:lnTo>
                  <a:lnTo>
                    <a:pt x="4" y="51"/>
                  </a:lnTo>
                  <a:lnTo>
                    <a:pt x="0" y="3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8" name="Freeform 270"/>
            <p:cNvSpPr>
              <a:spLocks noChangeAspect="1"/>
            </p:cNvSpPr>
            <p:nvPr/>
          </p:nvSpPr>
          <p:spPr bwMode="auto">
            <a:xfrm rot="21249101">
              <a:off x="1390" y="1680"/>
              <a:ext cx="14" cy="13"/>
            </a:xfrm>
            <a:custGeom>
              <a:avLst/>
              <a:gdLst>
                <a:gd name="T0" fmla="*/ 2699690 w 45"/>
                <a:gd name="T1" fmla="*/ 44060 h 53"/>
                <a:gd name="T2" fmla="*/ 2980182 w 45"/>
                <a:gd name="T3" fmla="*/ 0 h 53"/>
                <a:gd name="T4" fmla="*/ 595999 w 45"/>
                <a:gd name="T5" fmla="*/ 176032 h 53"/>
                <a:gd name="T6" fmla="*/ 0 w 45"/>
                <a:gd name="T7" fmla="*/ 308108 h 53"/>
                <a:gd name="T8" fmla="*/ 0 w 45"/>
                <a:gd name="T9" fmla="*/ 352168 h 53"/>
                <a:gd name="T10" fmla="*/ 1507692 w 45"/>
                <a:gd name="T11" fmla="*/ 319123 h 53"/>
                <a:gd name="T12" fmla="*/ 2699690 w 45"/>
                <a:gd name="T13" fmla="*/ 44060 h 53"/>
                <a:gd name="T14" fmla="*/ 0 60000 65536"/>
                <a:gd name="T15" fmla="*/ 0 60000 65536"/>
                <a:gd name="T16" fmla="*/ 0 60000 65536"/>
                <a:gd name="T17" fmla="*/ 0 60000 65536"/>
                <a:gd name="T18" fmla="*/ 0 60000 65536"/>
                <a:gd name="T19" fmla="*/ 0 60000 65536"/>
                <a:gd name="T20" fmla="*/ 0 60000 65536"/>
                <a:gd name="T21" fmla="*/ 0 w 45"/>
                <a:gd name="T22" fmla="*/ 0 h 53"/>
                <a:gd name="T23" fmla="*/ 45 w 4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3">
                  <a:moveTo>
                    <a:pt x="41" y="7"/>
                  </a:moveTo>
                  <a:lnTo>
                    <a:pt x="45" y="0"/>
                  </a:lnTo>
                  <a:lnTo>
                    <a:pt x="9" y="26"/>
                  </a:lnTo>
                  <a:lnTo>
                    <a:pt x="0" y="46"/>
                  </a:lnTo>
                  <a:lnTo>
                    <a:pt x="0" y="53"/>
                  </a:lnTo>
                  <a:lnTo>
                    <a:pt x="23" y="49"/>
                  </a:lnTo>
                  <a:lnTo>
                    <a:pt x="41"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199" name="Freeform 271"/>
            <p:cNvSpPr>
              <a:spLocks noChangeAspect="1"/>
            </p:cNvSpPr>
            <p:nvPr/>
          </p:nvSpPr>
          <p:spPr bwMode="auto">
            <a:xfrm rot="21249101">
              <a:off x="1390" y="1680"/>
              <a:ext cx="14" cy="13"/>
            </a:xfrm>
            <a:custGeom>
              <a:avLst/>
              <a:gdLst>
                <a:gd name="T0" fmla="*/ 2699690 w 45"/>
                <a:gd name="T1" fmla="*/ 44060 h 53"/>
                <a:gd name="T2" fmla="*/ 2980182 w 45"/>
                <a:gd name="T3" fmla="*/ 0 h 53"/>
                <a:gd name="T4" fmla="*/ 595999 w 45"/>
                <a:gd name="T5" fmla="*/ 176032 h 53"/>
                <a:gd name="T6" fmla="*/ 0 w 45"/>
                <a:gd name="T7" fmla="*/ 308108 h 53"/>
                <a:gd name="T8" fmla="*/ 0 w 45"/>
                <a:gd name="T9" fmla="*/ 352168 h 53"/>
                <a:gd name="T10" fmla="*/ 1507692 w 45"/>
                <a:gd name="T11" fmla="*/ 319123 h 53"/>
                <a:gd name="T12" fmla="*/ 2699690 w 45"/>
                <a:gd name="T13" fmla="*/ 44060 h 53"/>
                <a:gd name="T14" fmla="*/ 0 60000 65536"/>
                <a:gd name="T15" fmla="*/ 0 60000 65536"/>
                <a:gd name="T16" fmla="*/ 0 60000 65536"/>
                <a:gd name="T17" fmla="*/ 0 60000 65536"/>
                <a:gd name="T18" fmla="*/ 0 60000 65536"/>
                <a:gd name="T19" fmla="*/ 0 60000 65536"/>
                <a:gd name="T20" fmla="*/ 0 60000 65536"/>
                <a:gd name="T21" fmla="*/ 0 w 45"/>
                <a:gd name="T22" fmla="*/ 0 h 53"/>
                <a:gd name="T23" fmla="*/ 45 w 4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3">
                  <a:moveTo>
                    <a:pt x="41" y="7"/>
                  </a:moveTo>
                  <a:lnTo>
                    <a:pt x="45" y="0"/>
                  </a:lnTo>
                  <a:lnTo>
                    <a:pt x="9" y="26"/>
                  </a:lnTo>
                  <a:lnTo>
                    <a:pt x="0" y="46"/>
                  </a:lnTo>
                  <a:lnTo>
                    <a:pt x="0" y="53"/>
                  </a:lnTo>
                  <a:lnTo>
                    <a:pt x="23" y="49"/>
                  </a:lnTo>
                  <a:lnTo>
                    <a:pt x="41" y="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0" name="Freeform 272"/>
            <p:cNvSpPr>
              <a:spLocks noChangeAspect="1"/>
            </p:cNvSpPr>
            <p:nvPr/>
          </p:nvSpPr>
          <p:spPr bwMode="auto">
            <a:xfrm rot="21249101">
              <a:off x="1452" y="1582"/>
              <a:ext cx="7" cy="13"/>
            </a:xfrm>
            <a:custGeom>
              <a:avLst/>
              <a:gdLst>
                <a:gd name="T0" fmla="*/ 56307 w 41"/>
                <a:gd name="T1" fmla="*/ 229781 h 58"/>
                <a:gd name="T2" fmla="*/ 168921 w 41"/>
                <a:gd name="T3" fmla="*/ 91932 h 58"/>
                <a:gd name="T4" fmla="*/ 150152 w 41"/>
                <a:gd name="T5" fmla="*/ 36715 h 58"/>
                <a:gd name="T6" fmla="*/ 75076 w 41"/>
                <a:gd name="T7" fmla="*/ 0 h 58"/>
                <a:gd name="T8" fmla="*/ 37538 w 41"/>
                <a:gd name="T9" fmla="*/ 36715 h 58"/>
                <a:gd name="T10" fmla="*/ 0 w 41"/>
                <a:gd name="T11" fmla="*/ 220579 h 58"/>
                <a:gd name="T12" fmla="*/ 56307 w 41"/>
                <a:gd name="T13" fmla="*/ 229781 h 58"/>
                <a:gd name="T14" fmla="*/ 0 60000 65536"/>
                <a:gd name="T15" fmla="*/ 0 60000 65536"/>
                <a:gd name="T16" fmla="*/ 0 60000 65536"/>
                <a:gd name="T17" fmla="*/ 0 60000 65536"/>
                <a:gd name="T18" fmla="*/ 0 60000 65536"/>
                <a:gd name="T19" fmla="*/ 0 60000 65536"/>
                <a:gd name="T20" fmla="*/ 0 60000 65536"/>
                <a:gd name="T21" fmla="*/ 0 w 41"/>
                <a:gd name="T22" fmla="*/ 0 h 58"/>
                <a:gd name="T23" fmla="*/ 41 w 41"/>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8">
                  <a:moveTo>
                    <a:pt x="12" y="58"/>
                  </a:moveTo>
                  <a:lnTo>
                    <a:pt x="41" y="22"/>
                  </a:lnTo>
                  <a:lnTo>
                    <a:pt x="37" y="9"/>
                  </a:lnTo>
                  <a:lnTo>
                    <a:pt x="18" y="0"/>
                  </a:lnTo>
                  <a:lnTo>
                    <a:pt x="9" y="9"/>
                  </a:lnTo>
                  <a:lnTo>
                    <a:pt x="0" y="56"/>
                  </a:lnTo>
                  <a:lnTo>
                    <a:pt x="12" y="5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1" name="Freeform 273"/>
            <p:cNvSpPr>
              <a:spLocks noChangeAspect="1"/>
            </p:cNvSpPr>
            <p:nvPr/>
          </p:nvSpPr>
          <p:spPr bwMode="auto">
            <a:xfrm rot="21249101">
              <a:off x="1452" y="1582"/>
              <a:ext cx="7" cy="13"/>
            </a:xfrm>
            <a:custGeom>
              <a:avLst/>
              <a:gdLst>
                <a:gd name="T0" fmla="*/ 56307 w 41"/>
                <a:gd name="T1" fmla="*/ 229781 h 58"/>
                <a:gd name="T2" fmla="*/ 168921 w 41"/>
                <a:gd name="T3" fmla="*/ 91932 h 58"/>
                <a:gd name="T4" fmla="*/ 150152 w 41"/>
                <a:gd name="T5" fmla="*/ 36715 h 58"/>
                <a:gd name="T6" fmla="*/ 75076 w 41"/>
                <a:gd name="T7" fmla="*/ 0 h 58"/>
                <a:gd name="T8" fmla="*/ 37538 w 41"/>
                <a:gd name="T9" fmla="*/ 36715 h 58"/>
                <a:gd name="T10" fmla="*/ 0 w 41"/>
                <a:gd name="T11" fmla="*/ 220579 h 58"/>
                <a:gd name="T12" fmla="*/ 56307 w 41"/>
                <a:gd name="T13" fmla="*/ 229781 h 58"/>
                <a:gd name="T14" fmla="*/ 0 60000 65536"/>
                <a:gd name="T15" fmla="*/ 0 60000 65536"/>
                <a:gd name="T16" fmla="*/ 0 60000 65536"/>
                <a:gd name="T17" fmla="*/ 0 60000 65536"/>
                <a:gd name="T18" fmla="*/ 0 60000 65536"/>
                <a:gd name="T19" fmla="*/ 0 60000 65536"/>
                <a:gd name="T20" fmla="*/ 0 60000 65536"/>
                <a:gd name="T21" fmla="*/ 0 w 41"/>
                <a:gd name="T22" fmla="*/ 0 h 58"/>
                <a:gd name="T23" fmla="*/ 41 w 41"/>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8">
                  <a:moveTo>
                    <a:pt x="12" y="58"/>
                  </a:moveTo>
                  <a:lnTo>
                    <a:pt x="41" y="22"/>
                  </a:lnTo>
                  <a:lnTo>
                    <a:pt x="37" y="9"/>
                  </a:lnTo>
                  <a:lnTo>
                    <a:pt x="18" y="0"/>
                  </a:lnTo>
                  <a:lnTo>
                    <a:pt x="9" y="9"/>
                  </a:lnTo>
                  <a:lnTo>
                    <a:pt x="0" y="56"/>
                  </a:lnTo>
                  <a:lnTo>
                    <a:pt x="12" y="58"/>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2" name="Freeform 274"/>
            <p:cNvSpPr>
              <a:spLocks noChangeAspect="1"/>
            </p:cNvSpPr>
            <p:nvPr/>
          </p:nvSpPr>
          <p:spPr bwMode="auto">
            <a:xfrm rot="21249101">
              <a:off x="1408" y="1621"/>
              <a:ext cx="11" cy="9"/>
            </a:xfrm>
            <a:custGeom>
              <a:avLst/>
              <a:gdLst>
                <a:gd name="T0" fmla="*/ 0 w 32"/>
                <a:gd name="T1" fmla="*/ 522344 h 43"/>
                <a:gd name="T2" fmla="*/ 2504001 w 32"/>
                <a:gd name="T3" fmla="*/ 371502 h 43"/>
                <a:gd name="T4" fmla="*/ 7704450 w 32"/>
                <a:gd name="T5" fmla="*/ 301791 h 43"/>
                <a:gd name="T6" fmla="*/ 8811951 w 32"/>
                <a:gd name="T7" fmla="*/ 208916 h 43"/>
                <a:gd name="T8" fmla="*/ 3033723 w 32"/>
                <a:gd name="T9" fmla="*/ 0 h 43"/>
                <a:gd name="T10" fmla="*/ 0 w 32"/>
                <a:gd name="T11" fmla="*/ 522344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0" y="43"/>
                  </a:moveTo>
                  <a:lnTo>
                    <a:pt x="9" y="31"/>
                  </a:lnTo>
                  <a:lnTo>
                    <a:pt x="28" y="25"/>
                  </a:lnTo>
                  <a:lnTo>
                    <a:pt x="32" y="17"/>
                  </a:lnTo>
                  <a:lnTo>
                    <a:pt x="11" y="0"/>
                  </a:lnTo>
                  <a:lnTo>
                    <a:pt x="0" y="4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3" name="Freeform 275"/>
            <p:cNvSpPr>
              <a:spLocks noChangeAspect="1"/>
            </p:cNvSpPr>
            <p:nvPr/>
          </p:nvSpPr>
          <p:spPr bwMode="auto">
            <a:xfrm rot="21249101">
              <a:off x="1408" y="1621"/>
              <a:ext cx="11" cy="9"/>
            </a:xfrm>
            <a:custGeom>
              <a:avLst/>
              <a:gdLst>
                <a:gd name="T0" fmla="*/ 0 w 32"/>
                <a:gd name="T1" fmla="*/ 522344 h 43"/>
                <a:gd name="T2" fmla="*/ 2504001 w 32"/>
                <a:gd name="T3" fmla="*/ 371502 h 43"/>
                <a:gd name="T4" fmla="*/ 7704450 w 32"/>
                <a:gd name="T5" fmla="*/ 301791 h 43"/>
                <a:gd name="T6" fmla="*/ 8811951 w 32"/>
                <a:gd name="T7" fmla="*/ 208916 h 43"/>
                <a:gd name="T8" fmla="*/ 3033723 w 32"/>
                <a:gd name="T9" fmla="*/ 0 h 43"/>
                <a:gd name="T10" fmla="*/ 0 w 32"/>
                <a:gd name="T11" fmla="*/ 522344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0" y="43"/>
                  </a:moveTo>
                  <a:lnTo>
                    <a:pt x="9" y="31"/>
                  </a:lnTo>
                  <a:lnTo>
                    <a:pt x="28" y="25"/>
                  </a:lnTo>
                  <a:lnTo>
                    <a:pt x="32" y="17"/>
                  </a:lnTo>
                  <a:lnTo>
                    <a:pt x="11" y="0"/>
                  </a:lnTo>
                  <a:lnTo>
                    <a:pt x="0" y="43"/>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4" name="Freeform 276"/>
            <p:cNvSpPr>
              <a:spLocks noChangeAspect="1"/>
            </p:cNvSpPr>
            <p:nvPr/>
          </p:nvSpPr>
          <p:spPr bwMode="auto">
            <a:xfrm rot="21249101">
              <a:off x="1401" y="1779"/>
              <a:ext cx="11" cy="17"/>
            </a:xfrm>
            <a:custGeom>
              <a:avLst/>
              <a:gdLst>
                <a:gd name="T0" fmla="*/ 2485218 w 37"/>
                <a:gd name="T1" fmla="*/ 754556 h 78"/>
                <a:gd name="T2" fmla="*/ 3997985 w 37"/>
                <a:gd name="T3" fmla="*/ 240042 h 78"/>
                <a:gd name="T4" fmla="*/ 2809369 w 37"/>
                <a:gd name="T5" fmla="*/ 0 h 78"/>
                <a:gd name="T6" fmla="*/ 1512766 w 37"/>
                <a:gd name="T7" fmla="*/ 0 h 78"/>
                <a:gd name="T8" fmla="*/ 0 w 37"/>
                <a:gd name="T9" fmla="*/ 503073 h 78"/>
                <a:gd name="T10" fmla="*/ 2485218 w 37"/>
                <a:gd name="T11" fmla="*/ 754556 h 78"/>
                <a:gd name="T12" fmla="*/ 0 60000 65536"/>
                <a:gd name="T13" fmla="*/ 0 60000 65536"/>
                <a:gd name="T14" fmla="*/ 0 60000 65536"/>
                <a:gd name="T15" fmla="*/ 0 60000 65536"/>
                <a:gd name="T16" fmla="*/ 0 60000 65536"/>
                <a:gd name="T17" fmla="*/ 0 60000 65536"/>
                <a:gd name="T18" fmla="*/ 0 w 37"/>
                <a:gd name="T19" fmla="*/ 0 h 78"/>
                <a:gd name="T20" fmla="*/ 37 w 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7" h="78">
                  <a:moveTo>
                    <a:pt x="23" y="78"/>
                  </a:moveTo>
                  <a:lnTo>
                    <a:pt x="37" y="25"/>
                  </a:lnTo>
                  <a:lnTo>
                    <a:pt x="26" y="0"/>
                  </a:lnTo>
                  <a:lnTo>
                    <a:pt x="14" y="0"/>
                  </a:lnTo>
                  <a:lnTo>
                    <a:pt x="0" y="52"/>
                  </a:lnTo>
                  <a:lnTo>
                    <a:pt x="23" y="7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5" name="Freeform 277"/>
            <p:cNvSpPr>
              <a:spLocks noChangeAspect="1"/>
            </p:cNvSpPr>
            <p:nvPr/>
          </p:nvSpPr>
          <p:spPr bwMode="auto">
            <a:xfrm rot="21249101">
              <a:off x="1401" y="1779"/>
              <a:ext cx="11" cy="17"/>
            </a:xfrm>
            <a:custGeom>
              <a:avLst/>
              <a:gdLst>
                <a:gd name="T0" fmla="*/ 2485218 w 37"/>
                <a:gd name="T1" fmla="*/ 754556 h 78"/>
                <a:gd name="T2" fmla="*/ 3997985 w 37"/>
                <a:gd name="T3" fmla="*/ 240042 h 78"/>
                <a:gd name="T4" fmla="*/ 2809369 w 37"/>
                <a:gd name="T5" fmla="*/ 0 h 78"/>
                <a:gd name="T6" fmla="*/ 1512766 w 37"/>
                <a:gd name="T7" fmla="*/ 0 h 78"/>
                <a:gd name="T8" fmla="*/ 0 w 37"/>
                <a:gd name="T9" fmla="*/ 503073 h 78"/>
                <a:gd name="T10" fmla="*/ 2485218 w 37"/>
                <a:gd name="T11" fmla="*/ 754556 h 78"/>
                <a:gd name="T12" fmla="*/ 0 60000 65536"/>
                <a:gd name="T13" fmla="*/ 0 60000 65536"/>
                <a:gd name="T14" fmla="*/ 0 60000 65536"/>
                <a:gd name="T15" fmla="*/ 0 60000 65536"/>
                <a:gd name="T16" fmla="*/ 0 60000 65536"/>
                <a:gd name="T17" fmla="*/ 0 60000 65536"/>
                <a:gd name="T18" fmla="*/ 0 w 37"/>
                <a:gd name="T19" fmla="*/ 0 h 78"/>
                <a:gd name="T20" fmla="*/ 37 w 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7" h="78">
                  <a:moveTo>
                    <a:pt x="23" y="78"/>
                  </a:moveTo>
                  <a:lnTo>
                    <a:pt x="37" y="25"/>
                  </a:lnTo>
                  <a:lnTo>
                    <a:pt x="26" y="0"/>
                  </a:lnTo>
                  <a:lnTo>
                    <a:pt x="14" y="0"/>
                  </a:lnTo>
                  <a:lnTo>
                    <a:pt x="0" y="52"/>
                  </a:lnTo>
                  <a:lnTo>
                    <a:pt x="23" y="78"/>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6" name="Freeform 278"/>
            <p:cNvSpPr>
              <a:spLocks noChangeAspect="1"/>
            </p:cNvSpPr>
            <p:nvPr/>
          </p:nvSpPr>
          <p:spPr bwMode="auto">
            <a:xfrm rot="21249101">
              <a:off x="1390" y="1829"/>
              <a:ext cx="7" cy="15"/>
            </a:xfrm>
            <a:custGeom>
              <a:avLst/>
              <a:gdLst>
                <a:gd name="T0" fmla="*/ 126681 w 29"/>
                <a:gd name="T1" fmla="*/ 508820 h 72"/>
                <a:gd name="T2" fmla="*/ 189876 w 29"/>
                <a:gd name="T3" fmla="*/ 74233 h 72"/>
                <a:gd name="T4" fmla="*/ 168811 w 29"/>
                <a:gd name="T5" fmla="*/ 0 h 72"/>
                <a:gd name="T6" fmla="*/ 105470 w 29"/>
                <a:gd name="T7" fmla="*/ 53024 h 72"/>
                <a:gd name="T8" fmla="*/ 0 w 29"/>
                <a:gd name="T9" fmla="*/ 466401 h 72"/>
                <a:gd name="T10" fmla="*/ 126681 w 29"/>
                <a:gd name="T11" fmla="*/ 508820 h 72"/>
                <a:gd name="T12" fmla="*/ 0 60000 65536"/>
                <a:gd name="T13" fmla="*/ 0 60000 65536"/>
                <a:gd name="T14" fmla="*/ 0 60000 65536"/>
                <a:gd name="T15" fmla="*/ 0 60000 65536"/>
                <a:gd name="T16" fmla="*/ 0 60000 65536"/>
                <a:gd name="T17" fmla="*/ 0 60000 65536"/>
                <a:gd name="T18" fmla="*/ 0 w 29"/>
                <a:gd name="T19" fmla="*/ 0 h 72"/>
                <a:gd name="T20" fmla="*/ 29 w 2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9" h="72">
                  <a:moveTo>
                    <a:pt x="19" y="72"/>
                  </a:moveTo>
                  <a:lnTo>
                    <a:pt x="29" y="11"/>
                  </a:lnTo>
                  <a:lnTo>
                    <a:pt x="26" y="0"/>
                  </a:lnTo>
                  <a:lnTo>
                    <a:pt x="15" y="8"/>
                  </a:lnTo>
                  <a:lnTo>
                    <a:pt x="0" y="66"/>
                  </a:lnTo>
                  <a:lnTo>
                    <a:pt x="19" y="7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7" name="Freeform 279"/>
            <p:cNvSpPr>
              <a:spLocks noChangeAspect="1"/>
            </p:cNvSpPr>
            <p:nvPr/>
          </p:nvSpPr>
          <p:spPr bwMode="auto">
            <a:xfrm rot="21249101">
              <a:off x="1390" y="1829"/>
              <a:ext cx="7" cy="15"/>
            </a:xfrm>
            <a:custGeom>
              <a:avLst/>
              <a:gdLst>
                <a:gd name="T0" fmla="*/ 126681 w 29"/>
                <a:gd name="T1" fmla="*/ 508820 h 72"/>
                <a:gd name="T2" fmla="*/ 189876 w 29"/>
                <a:gd name="T3" fmla="*/ 74233 h 72"/>
                <a:gd name="T4" fmla="*/ 168811 w 29"/>
                <a:gd name="T5" fmla="*/ 0 h 72"/>
                <a:gd name="T6" fmla="*/ 105470 w 29"/>
                <a:gd name="T7" fmla="*/ 53024 h 72"/>
                <a:gd name="T8" fmla="*/ 0 w 29"/>
                <a:gd name="T9" fmla="*/ 466401 h 72"/>
                <a:gd name="T10" fmla="*/ 126681 w 29"/>
                <a:gd name="T11" fmla="*/ 508820 h 72"/>
                <a:gd name="T12" fmla="*/ 0 60000 65536"/>
                <a:gd name="T13" fmla="*/ 0 60000 65536"/>
                <a:gd name="T14" fmla="*/ 0 60000 65536"/>
                <a:gd name="T15" fmla="*/ 0 60000 65536"/>
                <a:gd name="T16" fmla="*/ 0 60000 65536"/>
                <a:gd name="T17" fmla="*/ 0 60000 65536"/>
                <a:gd name="T18" fmla="*/ 0 w 29"/>
                <a:gd name="T19" fmla="*/ 0 h 72"/>
                <a:gd name="T20" fmla="*/ 29 w 2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9" h="72">
                  <a:moveTo>
                    <a:pt x="19" y="72"/>
                  </a:moveTo>
                  <a:lnTo>
                    <a:pt x="29" y="11"/>
                  </a:lnTo>
                  <a:lnTo>
                    <a:pt x="26" y="0"/>
                  </a:lnTo>
                  <a:lnTo>
                    <a:pt x="15" y="8"/>
                  </a:lnTo>
                  <a:lnTo>
                    <a:pt x="0" y="66"/>
                  </a:lnTo>
                  <a:lnTo>
                    <a:pt x="19" y="7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8" name="Freeform 280"/>
            <p:cNvSpPr>
              <a:spLocks noChangeAspect="1"/>
            </p:cNvSpPr>
            <p:nvPr/>
          </p:nvSpPr>
          <p:spPr bwMode="auto">
            <a:xfrm rot="21249101">
              <a:off x="677" y="2050"/>
              <a:ext cx="124" cy="121"/>
            </a:xfrm>
            <a:custGeom>
              <a:avLst/>
              <a:gdLst>
                <a:gd name="T0" fmla="*/ 2978034 w 506"/>
                <a:gd name="T1" fmla="*/ 856099 h 543"/>
                <a:gd name="T2" fmla="*/ 2527650 w 506"/>
                <a:gd name="T3" fmla="*/ 1181195 h 543"/>
                <a:gd name="T4" fmla="*/ 1951976 w 506"/>
                <a:gd name="T5" fmla="*/ 1386996 h 543"/>
                <a:gd name="T6" fmla="*/ 1276323 w 506"/>
                <a:gd name="T7" fmla="*/ 1311213 h 543"/>
                <a:gd name="T8" fmla="*/ 950914 w 506"/>
                <a:gd name="T9" fmla="*/ 1657962 h 543"/>
                <a:gd name="T10" fmla="*/ 0 w 506"/>
                <a:gd name="T11" fmla="*/ 1766328 h 543"/>
                <a:gd name="T12" fmla="*/ 750797 w 506"/>
                <a:gd name="T13" fmla="*/ 2243095 h 543"/>
                <a:gd name="T14" fmla="*/ 750797 w 506"/>
                <a:gd name="T15" fmla="*/ 2817401 h 543"/>
                <a:gd name="T16" fmla="*/ 1301318 w 506"/>
                <a:gd name="T17" fmla="*/ 3110019 h 543"/>
                <a:gd name="T18" fmla="*/ 2402517 w 506"/>
                <a:gd name="T19" fmla="*/ 2925767 h 543"/>
                <a:gd name="T20" fmla="*/ 3078171 w 506"/>
                <a:gd name="T21" fmla="*/ 2676557 h 543"/>
                <a:gd name="T22" fmla="*/ 5205429 w 506"/>
                <a:gd name="T23" fmla="*/ 2795749 h 543"/>
                <a:gd name="T24" fmla="*/ 5705960 w 506"/>
                <a:gd name="T25" fmla="*/ 3337577 h 543"/>
                <a:gd name="T26" fmla="*/ 5680807 w 506"/>
                <a:gd name="T27" fmla="*/ 3554309 h 543"/>
                <a:gd name="T28" fmla="*/ 5305409 w 506"/>
                <a:gd name="T29" fmla="*/ 3976945 h 543"/>
                <a:gd name="T30" fmla="*/ 5330562 w 506"/>
                <a:gd name="T31" fmla="*/ 4139441 h 543"/>
                <a:gd name="T32" fmla="*/ 5505684 w 506"/>
                <a:gd name="T33" fmla="*/ 4161093 h 543"/>
                <a:gd name="T34" fmla="*/ 6531741 w 506"/>
                <a:gd name="T35" fmla="*/ 4063658 h 543"/>
                <a:gd name="T36" fmla="*/ 6957129 w 506"/>
                <a:gd name="T37" fmla="*/ 3792692 h 543"/>
                <a:gd name="T38" fmla="*/ 7858053 w 506"/>
                <a:gd name="T39" fmla="*/ 3846927 h 543"/>
                <a:gd name="T40" fmla="*/ 8358584 w 506"/>
                <a:gd name="T41" fmla="*/ 3705979 h 543"/>
                <a:gd name="T42" fmla="*/ 8358584 w 506"/>
                <a:gd name="T43" fmla="*/ 3099193 h 543"/>
                <a:gd name="T44" fmla="*/ 8583855 w 506"/>
                <a:gd name="T45" fmla="*/ 3521830 h 543"/>
                <a:gd name="T46" fmla="*/ 8984248 w 506"/>
                <a:gd name="T47" fmla="*/ 3218385 h 543"/>
                <a:gd name="T48" fmla="*/ 8909263 w 506"/>
                <a:gd name="T49" fmla="*/ 2860810 h 543"/>
                <a:gd name="T50" fmla="*/ 8683993 w 506"/>
                <a:gd name="T51" fmla="*/ 2719862 h 543"/>
                <a:gd name="T52" fmla="*/ 7732920 w 506"/>
                <a:gd name="T53" fmla="*/ 2644079 h 543"/>
                <a:gd name="T54" fmla="*/ 8333589 w 506"/>
                <a:gd name="T55" fmla="*/ 2416522 h 543"/>
                <a:gd name="T56" fmla="*/ 8733982 w 506"/>
                <a:gd name="T57" fmla="*/ 1917998 h 543"/>
                <a:gd name="T58" fmla="*/ 8308594 w 506"/>
                <a:gd name="T59" fmla="*/ 1116134 h 543"/>
                <a:gd name="T60" fmla="*/ 7382675 w 506"/>
                <a:gd name="T61" fmla="*/ 769385 h 543"/>
                <a:gd name="T62" fmla="*/ 5680807 w 506"/>
                <a:gd name="T63" fmla="*/ 736907 h 543"/>
                <a:gd name="T64" fmla="*/ 5105290 w 506"/>
                <a:gd name="T65" fmla="*/ 834446 h 543"/>
                <a:gd name="T66" fmla="*/ 4579764 w 506"/>
                <a:gd name="T67" fmla="*/ 834446 h 543"/>
                <a:gd name="T68" fmla="*/ 4529616 w 506"/>
                <a:gd name="T69" fmla="*/ 726081 h 543"/>
                <a:gd name="T70" fmla="*/ 5505684 w 506"/>
                <a:gd name="T71" fmla="*/ 476767 h 543"/>
                <a:gd name="T72" fmla="*/ 5455695 w 506"/>
                <a:gd name="T73" fmla="*/ 357575 h 543"/>
                <a:gd name="T74" fmla="*/ 5080295 w 506"/>
                <a:gd name="T75" fmla="*/ 119192 h 543"/>
                <a:gd name="T76" fmla="*/ 4554769 w 506"/>
                <a:gd name="T77" fmla="*/ 0 h 543"/>
                <a:gd name="T78" fmla="*/ 4379489 w 506"/>
                <a:gd name="T79" fmla="*/ 108366 h 543"/>
                <a:gd name="T80" fmla="*/ 4129223 w 506"/>
                <a:gd name="T81" fmla="*/ 140844 h 543"/>
                <a:gd name="T82" fmla="*/ 3853963 w 506"/>
                <a:gd name="T83" fmla="*/ 292618 h 543"/>
                <a:gd name="T84" fmla="*/ 3578702 w 506"/>
                <a:gd name="T85" fmla="*/ 693498 h 543"/>
                <a:gd name="T86" fmla="*/ 3303442 w 506"/>
                <a:gd name="T87" fmla="*/ 834446 h 543"/>
                <a:gd name="T88" fmla="*/ 2978034 w 506"/>
                <a:gd name="T89" fmla="*/ 856099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09" name="Freeform 281"/>
            <p:cNvSpPr>
              <a:spLocks noChangeAspect="1"/>
            </p:cNvSpPr>
            <p:nvPr/>
          </p:nvSpPr>
          <p:spPr bwMode="auto">
            <a:xfrm rot="21249101">
              <a:off x="677" y="2050"/>
              <a:ext cx="124" cy="121"/>
            </a:xfrm>
            <a:custGeom>
              <a:avLst/>
              <a:gdLst>
                <a:gd name="T0" fmla="*/ 2978034 w 506"/>
                <a:gd name="T1" fmla="*/ 856099 h 543"/>
                <a:gd name="T2" fmla="*/ 2527650 w 506"/>
                <a:gd name="T3" fmla="*/ 1181195 h 543"/>
                <a:gd name="T4" fmla="*/ 1951976 w 506"/>
                <a:gd name="T5" fmla="*/ 1386996 h 543"/>
                <a:gd name="T6" fmla="*/ 1276323 w 506"/>
                <a:gd name="T7" fmla="*/ 1311213 h 543"/>
                <a:gd name="T8" fmla="*/ 950914 w 506"/>
                <a:gd name="T9" fmla="*/ 1657962 h 543"/>
                <a:gd name="T10" fmla="*/ 0 w 506"/>
                <a:gd name="T11" fmla="*/ 1766328 h 543"/>
                <a:gd name="T12" fmla="*/ 750797 w 506"/>
                <a:gd name="T13" fmla="*/ 2243095 h 543"/>
                <a:gd name="T14" fmla="*/ 750797 w 506"/>
                <a:gd name="T15" fmla="*/ 2817401 h 543"/>
                <a:gd name="T16" fmla="*/ 1301318 w 506"/>
                <a:gd name="T17" fmla="*/ 3110019 h 543"/>
                <a:gd name="T18" fmla="*/ 2402517 w 506"/>
                <a:gd name="T19" fmla="*/ 2925767 h 543"/>
                <a:gd name="T20" fmla="*/ 3078171 w 506"/>
                <a:gd name="T21" fmla="*/ 2676557 h 543"/>
                <a:gd name="T22" fmla="*/ 5205429 w 506"/>
                <a:gd name="T23" fmla="*/ 2795749 h 543"/>
                <a:gd name="T24" fmla="*/ 5705960 w 506"/>
                <a:gd name="T25" fmla="*/ 3337577 h 543"/>
                <a:gd name="T26" fmla="*/ 5680807 w 506"/>
                <a:gd name="T27" fmla="*/ 3554309 h 543"/>
                <a:gd name="T28" fmla="*/ 5305409 w 506"/>
                <a:gd name="T29" fmla="*/ 3976945 h 543"/>
                <a:gd name="T30" fmla="*/ 5330562 w 506"/>
                <a:gd name="T31" fmla="*/ 4139441 h 543"/>
                <a:gd name="T32" fmla="*/ 5505684 w 506"/>
                <a:gd name="T33" fmla="*/ 4161093 h 543"/>
                <a:gd name="T34" fmla="*/ 6531741 w 506"/>
                <a:gd name="T35" fmla="*/ 4063658 h 543"/>
                <a:gd name="T36" fmla="*/ 6957129 w 506"/>
                <a:gd name="T37" fmla="*/ 3792692 h 543"/>
                <a:gd name="T38" fmla="*/ 7858053 w 506"/>
                <a:gd name="T39" fmla="*/ 3846927 h 543"/>
                <a:gd name="T40" fmla="*/ 8358584 w 506"/>
                <a:gd name="T41" fmla="*/ 3705979 h 543"/>
                <a:gd name="T42" fmla="*/ 8358584 w 506"/>
                <a:gd name="T43" fmla="*/ 3099193 h 543"/>
                <a:gd name="T44" fmla="*/ 8583855 w 506"/>
                <a:gd name="T45" fmla="*/ 3521830 h 543"/>
                <a:gd name="T46" fmla="*/ 8984248 w 506"/>
                <a:gd name="T47" fmla="*/ 3218385 h 543"/>
                <a:gd name="T48" fmla="*/ 8909263 w 506"/>
                <a:gd name="T49" fmla="*/ 2860810 h 543"/>
                <a:gd name="T50" fmla="*/ 8683993 w 506"/>
                <a:gd name="T51" fmla="*/ 2719862 h 543"/>
                <a:gd name="T52" fmla="*/ 7732920 w 506"/>
                <a:gd name="T53" fmla="*/ 2644079 h 543"/>
                <a:gd name="T54" fmla="*/ 8333589 w 506"/>
                <a:gd name="T55" fmla="*/ 2416522 h 543"/>
                <a:gd name="T56" fmla="*/ 8733982 w 506"/>
                <a:gd name="T57" fmla="*/ 1917998 h 543"/>
                <a:gd name="T58" fmla="*/ 8308594 w 506"/>
                <a:gd name="T59" fmla="*/ 1116134 h 543"/>
                <a:gd name="T60" fmla="*/ 7382675 w 506"/>
                <a:gd name="T61" fmla="*/ 769385 h 543"/>
                <a:gd name="T62" fmla="*/ 5680807 w 506"/>
                <a:gd name="T63" fmla="*/ 736907 h 543"/>
                <a:gd name="T64" fmla="*/ 5105290 w 506"/>
                <a:gd name="T65" fmla="*/ 834446 h 543"/>
                <a:gd name="T66" fmla="*/ 4579764 w 506"/>
                <a:gd name="T67" fmla="*/ 834446 h 543"/>
                <a:gd name="T68" fmla="*/ 4529616 w 506"/>
                <a:gd name="T69" fmla="*/ 726081 h 543"/>
                <a:gd name="T70" fmla="*/ 5505684 w 506"/>
                <a:gd name="T71" fmla="*/ 476767 h 543"/>
                <a:gd name="T72" fmla="*/ 5455695 w 506"/>
                <a:gd name="T73" fmla="*/ 357575 h 543"/>
                <a:gd name="T74" fmla="*/ 5080295 w 506"/>
                <a:gd name="T75" fmla="*/ 119192 h 543"/>
                <a:gd name="T76" fmla="*/ 4554769 w 506"/>
                <a:gd name="T77" fmla="*/ 0 h 543"/>
                <a:gd name="T78" fmla="*/ 4379489 w 506"/>
                <a:gd name="T79" fmla="*/ 108366 h 543"/>
                <a:gd name="T80" fmla="*/ 4129223 w 506"/>
                <a:gd name="T81" fmla="*/ 140844 h 543"/>
                <a:gd name="T82" fmla="*/ 3853963 w 506"/>
                <a:gd name="T83" fmla="*/ 292618 h 543"/>
                <a:gd name="T84" fmla="*/ 3578702 w 506"/>
                <a:gd name="T85" fmla="*/ 693498 h 543"/>
                <a:gd name="T86" fmla="*/ 3303442 w 506"/>
                <a:gd name="T87" fmla="*/ 834446 h 543"/>
                <a:gd name="T88" fmla="*/ 2978034 w 506"/>
                <a:gd name="T89" fmla="*/ 856099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0" name="Freeform 282"/>
            <p:cNvSpPr>
              <a:spLocks noChangeAspect="1"/>
            </p:cNvSpPr>
            <p:nvPr/>
          </p:nvSpPr>
          <p:spPr bwMode="auto">
            <a:xfrm rot="21249101">
              <a:off x="1348" y="870"/>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1" name="Freeform 284"/>
            <p:cNvSpPr>
              <a:spLocks noChangeAspect="1"/>
            </p:cNvSpPr>
            <p:nvPr/>
          </p:nvSpPr>
          <p:spPr bwMode="auto">
            <a:xfrm rot="21249101">
              <a:off x="1696" y="2511"/>
              <a:ext cx="392" cy="221"/>
            </a:xfrm>
            <a:custGeom>
              <a:avLst/>
              <a:gdLst>
                <a:gd name="T0" fmla="*/ 29312594 w 1599"/>
                <a:gd name="T1" fmla="*/ 4849344 h 983"/>
                <a:gd name="T2" fmla="*/ 27518530 w 1599"/>
                <a:gd name="T3" fmla="*/ 5300931 h 983"/>
                <a:gd name="T4" fmla="*/ 26659332 w 1599"/>
                <a:gd name="T5" fmla="*/ 5515992 h 983"/>
                <a:gd name="T6" fmla="*/ 26103436 w 1599"/>
                <a:gd name="T7" fmla="*/ 6193423 h 983"/>
                <a:gd name="T8" fmla="*/ 25370613 w 1599"/>
                <a:gd name="T9" fmla="*/ 6472981 h 983"/>
                <a:gd name="T10" fmla="*/ 23045769 w 1599"/>
                <a:gd name="T11" fmla="*/ 6806255 h 983"/>
                <a:gd name="T12" fmla="*/ 22060194 w 1599"/>
                <a:gd name="T13" fmla="*/ 6645009 h 983"/>
                <a:gd name="T14" fmla="*/ 21024228 w 1599"/>
                <a:gd name="T15" fmla="*/ 6870752 h 983"/>
                <a:gd name="T16" fmla="*/ 17486487 w 1599"/>
                <a:gd name="T17" fmla="*/ 6569728 h 983"/>
                <a:gd name="T18" fmla="*/ 15717539 w 1599"/>
                <a:gd name="T19" fmla="*/ 5978362 h 983"/>
                <a:gd name="T20" fmla="*/ 12179961 w 1599"/>
                <a:gd name="T21" fmla="*/ 6440733 h 983"/>
                <a:gd name="T22" fmla="*/ 10613215 w 1599"/>
                <a:gd name="T23" fmla="*/ 6784789 h 983"/>
                <a:gd name="T24" fmla="*/ 8667497 w 1599"/>
                <a:gd name="T25" fmla="*/ 6720291 h 983"/>
                <a:gd name="T26" fmla="*/ 8237818 w 1599"/>
                <a:gd name="T27" fmla="*/ 6612761 h 983"/>
                <a:gd name="T28" fmla="*/ 7681922 w 1599"/>
                <a:gd name="T29" fmla="*/ 6451413 h 983"/>
                <a:gd name="T30" fmla="*/ 7252402 w 1599"/>
                <a:gd name="T31" fmla="*/ 6343883 h 983"/>
                <a:gd name="T32" fmla="*/ 1465646 w 1599"/>
                <a:gd name="T33" fmla="*/ 3709543 h 983"/>
                <a:gd name="T34" fmla="*/ 606447 w 1599"/>
                <a:gd name="T35" fmla="*/ 2526811 h 983"/>
                <a:gd name="T36" fmla="*/ 75826 w 1599"/>
                <a:gd name="T37" fmla="*/ 1903196 h 983"/>
                <a:gd name="T38" fmla="*/ 1339270 w 1599"/>
                <a:gd name="T39" fmla="*/ 2268717 h 983"/>
                <a:gd name="T40" fmla="*/ 2021542 w 1599"/>
                <a:gd name="T41" fmla="*/ 1870947 h 983"/>
                <a:gd name="T42" fmla="*/ 6721623 w 1599"/>
                <a:gd name="T43" fmla="*/ 1021488 h 983"/>
                <a:gd name="T44" fmla="*/ 10183534 w 1599"/>
                <a:gd name="T45" fmla="*/ 0 h 983"/>
                <a:gd name="T46" fmla="*/ 11901934 w 1599"/>
                <a:gd name="T47" fmla="*/ 784962 h 983"/>
                <a:gd name="T48" fmla="*/ 12912625 w 1599"/>
                <a:gd name="T49" fmla="*/ 946206 h 983"/>
                <a:gd name="T50" fmla="*/ 14909049 w 1599"/>
                <a:gd name="T51" fmla="*/ 677432 h 983"/>
                <a:gd name="T52" fmla="*/ 17537037 w 1599"/>
                <a:gd name="T53" fmla="*/ 1150483 h 983"/>
                <a:gd name="T54" fmla="*/ 19078508 w 1599"/>
                <a:gd name="T55" fmla="*/ 1623637 h 983"/>
                <a:gd name="T56" fmla="*/ 19179450 w 1599"/>
                <a:gd name="T57" fmla="*/ 1774097 h 983"/>
                <a:gd name="T58" fmla="*/ 20215575 w 1599"/>
                <a:gd name="T59" fmla="*/ 2709623 h 983"/>
                <a:gd name="T60" fmla="*/ 21706500 w 1599"/>
                <a:gd name="T61" fmla="*/ 2580628 h 983"/>
                <a:gd name="T62" fmla="*/ 21630675 w 1599"/>
                <a:gd name="T63" fmla="*/ 2204219 h 983"/>
                <a:gd name="T64" fmla="*/ 25067310 w 1599"/>
                <a:gd name="T65" fmla="*/ 3107496 h 983"/>
                <a:gd name="T66" fmla="*/ 26153827 w 1599"/>
                <a:gd name="T67" fmla="*/ 3300988 h 983"/>
                <a:gd name="T68" fmla="*/ 28377570 w 1599"/>
                <a:gd name="T69" fmla="*/ 4365509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9"/>
                <a:gd name="T106" fmla="*/ 0 h 983"/>
                <a:gd name="T107" fmla="*/ 1599 w 1599"/>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9" h="983">
                  <a:moveTo>
                    <a:pt x="1599" y="625"/>
                  </a:moveTo>
                  <a:lnTo>
                    <a:pt x="1567" y="652"/>
                  </a:lnTo>
                  <a:lnTo>
                    <a:pt x="1519" y="648"/>
                  </a:lnTo>
                  <a:lnTo>
                    <a:pt x="1472" y="712"/>
                  </a:lnTo>
                  <a:lnTo>
                    <a:pt x="1435" y="721"/>
                  </a:lnTo>
                  <a:lnTo>
                    <a:pt x="1425" y="741"/>
                  </a:lnTo>
                  <a:lnTo>
                    <a:pt x="1421" y="795"/>
                  </a:lnTo>
                  <a:lnTo>
                    <a:pt x="1396" y="832"/>
                  </a:lnTo>
                  <a:lnTo>
                    <a:pt x="1358" y="838"/>
                  </a:lnTo>
                  <a:lnTo>
                    <a:pt x="1357" y="869"/>
                  </a:lnTo>
                  <a:lnTo>
                    <a:pt x="1299" y="911"/>
                  </a:lnTo>
                  <a:lnTo>
                    <a:pt x="1233" y="915"/>
                  </a:lnTo>
                  <a:lnTo>
                    <a:pt x="1210" y="896"/>
                  </a:lnTo>
                  <a:lnTo>
                    <a:pt x="1179" y="893"/>
                  </a:lnTo>
                  <a:lnTo>
                    <a:pt x="1122" y="983"/>
                  </a:lnTo>
                  <a:lnTo>
                    <a:pt x="1124" y="923"/>
                  </a:lnTo>
                  <a:lnTo>
                    <a:pt x="1092" y="877"/>
                  </a:lnTo>
                  <a:lnTo>
                    <a:pt x="935" y="882"/>
                  </a:lnTo>
                  <a:lnTo>
                    <a:pt x="878" y="824"/>
                  </a:lnTo>
                  <a:lnTo>
                    <a:pt x="841" y="803"/>
                  </a:lnTo>
                  <a:lnTo>
                    <a:pt x="696" y="786"/>
                  </a:lnTo>
                  <a:lnTo>
                    <a:pt x="651" y="865"/>
                  </a:lnTo>
                  <a:lnTo>
                    <a:pt x="606" y="898"/>
                  </a:lnTo>
                  <a:lnTo>
                    <a:pt x="568" y="912"/>
                  </a:lnTo>
                  <a:lnTo>
                    <a:pt x="468" y="905"/>
                  </a:lnTo>
                  <a:lnTo>
                    <a:pt x="463" y="902"/>
                  </a:lnTo>
                  <a:lnTo>
                    <a:pt x="455" y="896"/>
                  </a:lnTo>
                  <a:lnTo>
                    <a:pt x="441" y="888"/>
                  </a:lnTo>
                  <a:lnTo>
                    <a:pt x="426" y="877"/>
                  </a:lnTo>
                  <a:lnTo>
                    <a:pt x="411" y="867"/>
                  </a:lnTo>
                  <a:lnTo>
                    <a:pt x="397" y="859"/>
                  </a:lnTo>
                  <a:lnTo>
                    <a:pt x="388" y="852"/>
                  </a:lnTo>
                  <a:lnTo>
                    <a:pt x="385" y="850"/>
                  </a:ln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2" name="Freeform 285"/>
            <p:cNvSpPr>
              <a:spLocks noChangeAspect="1"/>
            </p:cNvSpPr>
            <p:nvPr/>
          </p:nvSpPr>
          <p:spPr bwMode="auto">
            <a:xfrm rot="21249101">
              <a:off x="1802" y="2708"/>
              <a:ext cx="17" cy="15"/>
            </a:xfrm>
            <a:custGeom>
              <a:avLst/>
              <a:gdLst>
                <a:gd name="T0" fmla="*/ 366423 w 83"/>
                <a:gd name="T1" fmla="*/ 1043346 h 55"/>
                <a:gd name="T2" fmla="*/ 348150 w 83"/>
                <a:gd name="T3" fmla="*/ 987675 h 55"/>
                <a:gd name="T4" fmla="*/ 311467 w 83"/>
                <a:gd name="T5" fmla="*/ 876453 h 55"/>
                <a:gd name="T6" fmla="*/ 256510 w 83"/>
                <a:gd name="T7" fmla="*/ 723360 h 55"/>
                <a:gd name="T8" fmla="*/ 183279 w 83"/>
                <a:gd name="T9" fmla="*/ 514714 h 55"/>
                <a:gd name="T10" fmla="*/ 109913 w 83"/>
                <a:gd name="T11" fmla="*/ 319986 h 55"/>
                <a:gd name="T12" fmla="*/ 54957 w 83"/>
                <a:gd name="T13" fmla="*/ 166893 h 55"/>
                <a:gd name="T14" fmla="*/ 18274 w 83"/>
                <a:gd name="T15" fmla="*/ 41753 h 55"/>
                <a:gd name="T16" fmla="*/ 0 w 83"/>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55"/>
                <a:gd name="T29" fmla="*/ 83 w 83"/>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55">
                  <a:moveTo>
                    <a:pt x="83" y="55"/>
                  </a:moveTo>
                  <a:lnTo>
                    <a:pt x="78" y="52"/>
                  </a:lnTo>
                  <a:lnTo>
                    <a:pt x="70" y="46"/>
                  </a:lnTo>
                  <a:lnTo>
                    <a:pt x="56" y="38"/>
                  </a:lnTo>
                  <a:lnTo>
                    <a:pt x="41" y="27"/>
                  </a:lnTo>
                  <a:lnTo>
                    <a:pt x="26" y="17"/>
                  </a:lnTo>
                  <a:lnTo>
                    <a:pt x="12" y="9"/>
                  </a:lnTo>
                  <a:lnTo>
                    <a:pt x="3" y="2"/>
                  </a:lnTo>
                  <a:lnTo>
                    <a:pt x="0"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3" name="Freeform 286"/>
            <p:cNvSpPr>
              <a:spLocks noChangeAspect="1"/>
            </p:cNvSpPr>
            <p:nvPr/>
          </p:nvSpPr>
          <p:spPr bwMode="auto">
            <a:xfrm rot="21249101">
              <a:off x="1696" y="2511"/>
              <a:ext cx="392" cy="190"/>
            </a:xfrm>
            <a:custGeom>
              <a:avLst/>
              <a:gdLst>
                <a:gd name="T0" fmla="*/ 7277678 w 1599"/>
                <a:gd name="T1" fmla="*/ 6231766 h 850"/>
                <a:gd name="T2" fmla="*/ 1465646 w 1599"/>
                <a:gd name="T3" fmla="*/ 3657533 h 850"/>
                <a:gd name="T4" fmla="*/ 1516196 w 1599"/>
                <a:gd name="T5" fmla="*/ 2702966 h 850"/>
                <a:gd name="T6" fmla="*/ 606447 w 1599"/>
                <a:gd name="T7" fmla="*/ 2488378 h 850"/>
                <a:gd name="T8" fmla="*/ 0 w 1599"/>
                <a:gd name="T9" fmla="*/ 2145160 h 850"/>
                <a:gd name="T10" fmla="*/ 75826 w 1599"/>
                <a:gd name="T11" fmla="*/ 1877028 h 850"/>
                <a:gd name="T12" fmla="*/ 227477 w 1599"/>
                <a:gd name="T13" fmla="*/ 1748296 h 850"/>
                <a:gd name="T14" fmla="*/ 1339270 w 1599"/>
                <a:gd name="T15" fmla="*/ 2231016 h 850"/>
                <a:gd name="T16" fmla="*/ 1541471 w 1599"/>
                <a:gd name="T17" fmla="*/ 2231016 h 850"/>
                <a:gd name="T18" fmla="*/ 2046817 w 1599"/>
                <a:gd name="T19" fmla="*/ 1844819 h 850"/>
                <a:gd name="T20" fmla="*/ 6165727 w 1599"/>
                <a:gd name="T21" fmla="*/ 1340764 h 850"/>
                <a:gd name="T22" fmla="*/ 6797448 w 1599"/>
                <a:gd name="T23" fmla="*/ 1008214 h 850"/>
                <a:gd name="T24" fmla="*/ 9905665 w 1599"/>
                <a:gd name="T25" fmla="*/ 675767 h 850"/>
                <a:gd name="T26" fmla="*/ 10284635 w 1599"/>
                <a:gd name="T27" fmla="*/ 0 h 850"/>
                <a:gd name="T28" fmla="*/ 11042735 w 1599"/>
                <a:gd name="T29" fmla="*/ 96523 h 850"/>
                <a:gd name="T30" fmla="*/ 12028310 w 1599"/>
                <a:gd name="T31" fmla="*/ 772291 h 850"/>
                <a:gd name="T32" fmla="*/ 12558930 w 1599"/>
                <a:gd name="T33" fmla="*/ 793729 h 850"/>
                <a:gd name="T34" fmla="*/ 13039001 w 1599"/>
                <a:gd name="T35" fmla="*/ 933129 h 850"/>
                <a:gd name="T36" fmla="*/ 14277328 w 1599"/>
                <a:gd name="T37" fmla="*/ 482617 h 850"/>
                <a:gd name="T38" fmla="*/ 15060542 w 1599"/>
                <a:gd name="T39" fmla="*/ 664997 h 850"/>
                <a:gd name="T40" fmla="*/ 15439670 w 1599"/>
                <a:gd name="T41" fmla="*/ 986776 h 850"/>
                <a:gd name="T42" fmla="*/ 17713964 w 1599"/>
                <a:gd name="T43" fmla="*/ 1136946 h 850"/>
                <a:gd name="T44" fmla="*/ 18396236 w 1599"/>
                <a:gd name="T45" fmla="*/ 1523040 h 850"/>
                <a:gd name="T46" fmla="*/ 19255275 w 1599"/>
                <a:gd name="T47" fmla="*/ 1598125 h 850"/>
                <a:gd name="T48" fmla="*/ 19381652 w 1599"/>
                <a:gd name="T49" fmla="*/ 1651772 h 850"/>
                <a:gd name="T50" fmla="*/ 19356376 w 1599"/>
                <a:gd name="T51" fmla="*/ 1748296 h 850"/>
                <a:gd name="T52" fmla="*/ 18926856 w 1599"/>
                <a:gd name="T53" fmla="*/ 2070075 h 850"/>
                <a:gd name="T54" fmla="*/ 20417777 w 1599"/>
                <a:gd name="T55" fmla="*/ 2670757 h 850"/>
                <a:gd name="T56" fmla="*/ 20973678 w 1599"/>
                <a:gd name="T57" fmla="*/ 2767280 h 850"/>
                <a:gd name="T58" fmla="*/ 21933977 w 1599"/>
                <a:gd name="T59" fmla="*/ 2542025 h 850"/>
                <a:gd name="T60" fmla="*/ 21706500 w 1599"/>
                <a:gd name="T61" fmla="*/ 2348978 h 850"/>
                <a:gd name="T62" fmla="*/ 21832876 w 1599"/>
                <a:gd name="T63" fmla="*/ 2166598 h 850"/>
                <a:gd name="T64" fmla="*/ 25320063 w 1599"/>
                <a:gd name="T65" fmla="*/ 2574234 h 850"/>
                <a:gd name="T66" fmla="*/ 25320063 w 1599"/>
                <a:gd name="T67" fmla="*/ 3067621 h 850"/>
                <a:gd name="T68" fmla="*/ 26027610 w 1599"/>
                <a:gd name="T69" fmla="*/ 3292877 h 850"/>
                <a:gd name="T70" fmla="*/ 26406579 w 1599"/>
                <a:gd name="T71" fmla="*/ 3249897 h 850"/>
                <a:gd name="T72" fmla="*/ 27139402 w 1599"/>
                <a:gd name="T73" fmla="*/ 3400069 h 850"/>
                <a:gd name="T74" fmla="*/ 28655597 w 1599"/>
                <a:gd name="T75" fmla="*/ 4301091 h 850"/>
                <a:gd name="T76" fmla="*/ 30197068 w 1599"/>
                <a:gd name="T77" fmla="*/ 4579994 h 8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9"/>
                <a:gd name="T118" fmla="*/ 0 h 850"/>
                <a:gd name="T119" fmla="*/ 1599 w 1599"/>
                <a:gd name="T120" fmla="*/ 850 h 8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9" h="850">
                  <a:moveTo>
                    <a:pt x="385" y="850"/>
                  </a:move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4" name="Freeform 287"/>
            <p:cNvSpPr>
              <a:spLocks noChangeAspect="1"/>
            </p:cNvSpPr>
            <p:nvPr/>
          </p:nvSpPr>
          <p:spPr bwMode="auto">
            <a:xfrm rot="21249101">
              <a:off x="1322" y="2794"/>
              <a:ext cx="277" cy="150"/>
            </a:xfrm>
            <a:custGeom>
              <a:avLst/>
              <a:gdLst>
                <a:gd name="T0" fmla="*/ 4367798 w 1128"/>
                <a:gd name="T1" fmla="*/ 4174873 h 667"/>
                <a:gd name="T2" fmla="*/ 4266288 w 1128"/>
                <a:gd name="T3" fmla="*/ 3815461 h 667"/>
                <a:gd name="T4" fmla="*/ 3656751 w 1128"/>
                <a:gd name="T5" fmla="*/ 3720365 h 667"/>
                <a:gd name="T6" fmla="*/ 3859930 w 1128"/>
                <a:gd name="T7" fmla="*/ 2832527 h 667"/>
                <a:gd name="T8" fmla="*/ 3631413 w 1128"/>
                <a:gd name="T9" fmla="*/ 2758609 h 667"/>
                <a:gd name="T10" fmla="*/ 2107807 w 1128"/>
                <a:gd name="T11" fmla="*/ 2652821 h 667"/>
                <a:gd name="T12" fmla="*/ 939565 w 1128"/>
                <a:gd name="T13" fmla="*/ 3117918 h 667"/>
                <a:gd name="T14" fmla="*/ 279352 w 1128"/>
                <a:gd name="T15" fmla="*/ 3213014 h 667"/>
                <a:gd name="T16" fmla="*/ 0 w 1128"/>
                <a:gd name="T17" fmla="*/ 3128507 h 667"/>
                <a:gd name="T18" fmla="*/ 965062 w 1128"/>
                <a:gd name="T19" fmla="*/ 2082142 h 667"/>
                <a:gd name="T20" fmla="*/ 1371262 w 1128"/>
                <a:gd name="T21" fmla="*/ 1987046 h 667"/>
                <a:gd name="T22" fmla="*/ 1777620 w 1128"/>
                <a:gd name="T23" fmla="*/ 1807340 h 667"/>
                <a:gd name="T24" fmla="*/ 2412496 w 1128"/>
                <a:gd name="T25" fmla="*/ 1701655 h 667"/>
                <a:gd name="T26" fmla="*/ 2641013 w 1128"/>
                <a:gd name="T27" fmla="*/ 1627634 h 667"/>
                <a:gd name="T28" fmla="*/ 2971200 w 1128"/>
                <a:gd name="T29" fmla="*/ 1342243 h 667"/>
                <a:gd name="T30" fmla="*/ 5942240 w 1128"/>
                <a:gd name="T31" fmla="*/ 454508 h 667"/>
                <a:gd name="T32" fmla="*/ 5713723 w 1128"/>
                <a:gd name="T33" fmla="*/ 264213 h 667"/>
                <a:gd name="T34" fmla="*/ 6170916 w 1128"/>
                <a:gd name="T35" fmla="*/ 84507 h 667"/>
                <a:gd name="T36" fmla="*/ 7643687 w 1128"/>
                <a:gd name="T37" fmla="*/ 211370 h 667"/>
                <a:gd name="T38" fmla="*/ 8227728 w 1128"/>
                <a:gd name="T39" fmla="*/ 147939 h 667"/>
                <a:gd name="T40" fmla="*/ 8938776 w 1128"/>
                <a:gd name="T41" fmla="*/ 0 h 667"/>
                <a:gd name="T42" fmla="*/ 9472142 w 1128"/>
                <a:gd name="T43" fmla="*/ 232549 h 667"/>
                <a:gd name="T44" fmla="*/ 14652659 w 1128"/>
                <a:gd name="T45" fmla="*/ 211370 h 667"/>
                <a:gd name="T46" fmla="*/ 17674532 w 1128"/>
                <a:gd name="T47" fmla="*/ 813817 h 667"/>
                <a:gd name="T48" fmla="*/ 18233236 w 1128"/>
                <a:gd name="T49" fmla="*/ 1078030 h 667"/>
                <a:gd name="T50" fmla="*/ 17623698 w 1128"/>
                <a:gd name="T51" fmla="*/ 1638223 h 667"/>
                <a:gd name="T52" fmla="*/ 18131566 w 1128"/>
                <a:gd name="T53" fmla="*/ 2060964 h 667"/>
                <a:gd name="T54" fmla="*/ 19452152 w 1128"/>
                <a:gd name="T55" fmla="*/ 2409787 h 667"/>
                <a:gd name="T56" fmla="*/ 20214035 w 1128"/>
                <a:gd name="T57" fmla="*/ 2483807 h 667"/>
                <a:gd name="T58" fmla="*/ 20925088 w 1128"/>
                <a:gd name="T59" fmla="*/ 2388608 h 667"/>
                <a:gd name="T60" fmla="*/ 21534466 w 1128"/>
                <a:gd name="T61" fmla="*/ 2589492 h 667"/>
                <a:gd name="T62" fmla="*/ 21153605 w 1128"/>
                <a:gd name="T63" fmla="*/ 2917137 h 667"/>
                <a:gd name="T64" fmla="*/ 21128107 w 1128"/>
                <a:gd name="T65" fmla="*/ 3128507 h 667"/>
                <a:gd name="T66" fmla="*/ 20747241 w 1128"/>
                <a:gd name="T67" fmla="*/ 3213014 h 667"/>
                <a:gd name="T68" fmla="*/ 19807676 w 1128"/>
                <a:gd name="T69" fmla="*/ 3181350 h 667"/>
                <a:gd name="T70" fmla="*/ 19553662 w 1128"/>
                <a:gd name="T71" fmla="*/ 3371543 h 667"/>
                <a:gd name="T72" fmla="*/ 19579159 w 1128"/>
                <a:gd name="T73" fmla="*/ 3604091 h 667"/>
                <a:gd name="T74" fmla="*/ 19807676 w 1128"/>
                <a:gd name="T75" fmla="*/ 3804872 h 667"/>
                <a:gd name="T76" fmla="*/ 19579159 w 1128"/>
                <a:gd name="T77" fmla="*/ 3942325 h 667"/>
                <a:gd name="T78" fmla="*/ 16836478 w 1128"/>
                <a:gd name="T79" fmla="*/ 3656934 h 667"/>
                <a:gd name="T80" fmla="*/ 16404781 w 1128"/>
                <a:gd name="T81" fmla="*/ 3456153 h 667"/>
                <a:gd name="T82" fmla="*/ 15820740 w 1128"/>
                <a:gd name="T83" fmla="*/ 3318699 h 667"/>
                <a:gd name="T84" fmla="*/ 15465217 w 1128"/>
                <a:gd name="T85" fmla="*/ 3635756 h 667"/>
                <a:gd name="T86" fmla="*/ 14322472 w 1128"/>
                <a:gd name="T87" fmla="*/ 4206538 h 667"/>
                <a:gd name="T88" fmla="*/ 14017783 w 1128"/>
                <a:gd name="T89" fmla="*/ 4502518 h 667"/>
                <a:gd name="T90" fmla="*/ 13789266 w 1128"/>
                <a:gd name="T91" fmla="*/ 4618689 h 667"/>
                <a:gd name="T92" fmla="*/ 13230563 w 1128"/>
                <a:gd name="T93" fmla="*/ 4460161 h 667"/>
                <a:gd name="T94" fmla="*/ 12824204 w 1128"/>
                <a:gd name="T95" fmla="*/ 4174873 h 667"/>
                <a:gd name="T96" fmla="*/ 11935315 w 1128"/>
                <a:gd name="T97" fmla="*/ 3857715 h 667"/>
                <a:gd name="T98" fmla="*/ 11656123 w 1128"/>
                <a:gd name="T99" fmla="*/ 3223603 h 667"/>
                <a:gd name="T100" fmla="*/ 10640226 w 1128"/>
                <a:gd name="T101" fmla="*/ 3350467 h 667"/>
                <a:gd name="T102" fmla="*/ 10030845 w 1128"/>
                <a:gd name="T103" fmla="*/ 3572427 h 667"/>
                <a:gd name="T104" fmla="*/ 9878500 w 1128"/>
                <a:gd name="T105" fmla="*/ 3857715 h 667"/>
                <a:gd name="T106" fmla="*/ 8430908 w 1128"/>
                <a:gd name="T107" fmla="*/ 4227716 h 667"/>
                <a:gd name="T108" fmla="*/ 4367798 w 1128"/>
                <a:gd name="T109" fmla="*/ 4174873 h 6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8"/>
                <a:gd name="T166" fmla="*/ 0 h 667"/>
                <a:gd name="T167" fmla="*/ 1128 w 1128"/>
                <a:gd name="T168" fmla="*/ 667 h 6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8" h="667">
                  <a:moveTo>
                    <a:pt x="229" y="602"/>
                  </a:moveTo>
                  <a:lnTo>
                    <a:pt x="223" y="550"/>
                  </a:lnTo>
                  <a:lnTo>
                    <a:pt x="191" y="536"/>
                  </a:lnTo>
                  <a:lnTo>
                    <a:pt x="202" y="408"/>
                  </a:lnTo>
                  <a:lnTo>
                    <a:pt x="190" y="398"/>
                  </a:lnTo>
                  <a:lnTo>
                    <a:pt x="111" y="383"/>
                  </a:lnTo>
                  <a:lnTo>
                    <a:pt x="49" y="450"/>
                  </a:lnTo>
                  <a:lnTo>
                    <a:pt x="14" y="464"/>
                  </a:lnTo>
                  <a:lnTo>
                    <a:pt x="0" y="451"/>
                  </a:lnTo>
                  <a:lnTo>
                    <a:pt x="51" y="300"/>
                  </a:lnTo>
                  <a:lnTo>
                    <a:pt x="72" y="286"/>
                  </a:lnTo>
                  <a:lnTo>
                    <a:pt x="93" y="260"/>
                  </a:lnTo>
                  <a:lnTo>
                    <a:pt x="127" y="246"/>
                  </a:lnTo>
                  <a:lnTo>
                    <a:pt x="138" y="235"/>
                  </a:lnTo>
                  <a:lnTo>
                    <a:pt x="156" y="193"/>
                  </a:lnTo>
                  <a:lnTo>
                    <a:pt x="312" y="65"/>
                  </a:lnTo>
                  <a:lnTo>
                    <a:pt x="300" y="38"/>
                  </a:lnTo>
                  <a:lnTo>
                    <a:pt x="323" y="12"/>
                  </a:lnTo>
                  <a:lnTo>
                    <a:pt x="400" y="31"/>
                  </a:lnTo>
                  <a:lnTo>
                    <a:pt x="431" y="22"/>
                  </a:lnTo>
                  <a:lnTo>
                    <a:pt x="468" y="0"/>
                  </a:lnTo>
                  <a:lnTo>
                    <a:pt x="496" y="33"/>
                  </a:lnTo>
                  <a:lnTo>
                    <a:pt x="768" y="31"/>
                  </a:lnTo>
                  <a:lnTo>
                    <a:pt x="926" y="117"/>
                  </a:lnTo>
                  <a:lnTo>
                    <a:pt x="955" y="156"/>
                  </a:lnTo>
                  <a:lnTo>
                    <a:pt x="923" y="237"/>
                  </a:lnTo>
                  <a:lnTo>
                    <a:pt x="950" y="297"/>
                  </a:lnTo>
                  <a:lnTo>
                    <a:pt x="1020" y="348"/>
                  </a:lnTo>
                  <a:lnTo>
                    <a:pt x="1060" y="359"/>
                  </a:lnTo>
                  <a:lnTo>
                    <a:pt x="1096" y="344"/>
                  </a:lnTo>
                  <a:lnTo>
                    <a:pt x="1128" y="374"/>
                  </a:lnTo>
                  <a:lnTo>
                    <a:pt x="1108" y="421"/>
                  </a:lnTo>
                  <a:lnTo>
                    <a:pt x="1107" y="451"/>
                  </a:lnTo>
                  <a:lnTo>
                    <a:pt x="1087" y="463"/>
                  </a:lnTo>
                  <a:lnTo>
                    <a:pt x="1038" y="459"/>
                  </a:lnTo>
                  <a:lnTo>
                    <a:pt x="1025" y="487"/>
                  </a:lnTo>
                  <a:lnTo>
                    <a:pt x="1026" y="520"/>
                  </a:lnTo>
                  <a:lnTo>
                    <a:pt x="1038" y="549"/>
                  </a:lnTo>
                  <a:lnTo>
                    <a:pt x="1026" y="568"/>
                  </a:lnTo>
                  <a:lnTo>
                    <a:pt x="883" y="527"/>
                  </a:lnTo>
                  <a:lnTo>
                    <a:pt x="860" y="498"/>
                  </a:lnTo>
                  <a:lnTo>
                    <a:pt x="829" y="478"/>
                  </a:lnTo>
                  <a:lnTo>
                    <a:pt x="811" y="525"/>
                  </a:lnTo>
                  <a:lnTo>
                    <a:pt x="751" y="607"/>
                  </a:lnTo>
                  <a:lnTo>
                    <a:pt x="735" y="649"/>
                  </a:lnTo>
                  <a:lnTo>
                    <a:pt x="722" y="667"/>
                  </a:lnTo>
                  <a:lnTo>
                    <a:pt x="693" y="643"/>
                  </a:lnTo>
                  <a:lnTo>
                    <a:pt x="672" y="602"/>
                  </a:lnTo>
                  <a:lnTo>
                    <a:pt x="625" y="557"/>
                  </a:lnTo>
                  <a:lnTo>
                    <a:pt x="611" y="465"/>
                  </a:lnTo>
                  <a:lnTo>
                    <a:pt x="557" y="484"/>
                  </a:lnTo>
                  <a:lnTo>
                    <a:pt x="525" y="516"/>
                  </a:lnTo>
                  <a:lnTo>
                    <a:pt x="518" y="557"/>
                  </a:lnTo>
                  <a:lnTo>
                    <a:pt x="442" y="610"/>
                  </a:lnTo>
                  <a:lnTo>
                    <a:pt x="229" y="60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5" name="Freeform 288"/>
            <p:cNvSpPr>
              <a:spLocks noChangeAspect="1"/>
            </p:cNvSpPr>
            <p:nvPr/>
          </p:nvSpPr>
          <p:spPr bwMode="auto">
            <a:xfrm rot="21249101">
              <a:off x="1322" y="2794"/>
              <a:ext cx="277" cy="150"/>
            </a:xfrm>
            <a:custGeom>
              <a:avLst/>
              <a:gdLst>
                <a:gd name="T0" fmla="*/ 4367798 w 1128"/>
                <a:gd name="T1" fmla="*/ 4174873 h 667"/>
                <a:gd name="T2" fmla="*/ 4266288 w 1128"/>
                <a:gd name="T3" fmla="*/ 3815461 h 667"/>
                <a:gd name="T4" fmla="*/ 3656751 w 1128"/>
                <a:gd name="T5" fmla="*/ 3720365 h 667"/>
                <a:gd name="T6" fmla="*/ 3859930 w 1128"/>
                <a:gd name="T7" fmla="*/ 2832527 h 667"/>
                <a:gd name="T8" fmla="*/ 3631413 w 1128"/>
                <a:gd name="T9" fmla="*/ 2758609 h 667"/>
                <a:gd name="T10" fmla="*/ 2107807 w 1128"/>
                <a:gd name="T11" fmla="*/ 2652821 h 667"/>
                <a:gd name="T12" fmla="*/ 939565 w 1128"/>
                <a:gd name="T13" fmla="*/ 3117918 h 667"/>
                <a:gd name="T14" fmla="*/ 279352 w 1128"/>
                <a:gd name="T15" fmla="*/ 3213014 h 667"/>
                <a:gd name="T16" fmla="*/ 0 w 1128"/>
                <a:gd name="T17" fmla="*/ 3128507 h 667"/>
                <a:gd name="T18" fmla="*/ 965062 w 1128"/>
                <a:gd name="T19" fmla="*/ 2082142 h 667"/>
                <a:gd name="T20" fmla="*/ 1371262 w 1128"/>
                <a:gd name="T21" fmla="*/ 1987046 h 667"/>
                <a:gd name="T22" fmla="*/ 1777620 w 1128"/>
                <a:gd name="T23" fmla="*/ 1807340 h 667"/>
                <a:gd name="T24" fmla="*/ 2412496 w 1128"/>
                <a:gd name="T25" fmla="*/ 1701655 h 667"/>
                <a:gd name="T26" fmla="*/ 2641013 w 1128"/>
                <a:gd name="T27" fmla="*/ 1627634 h 667"/>
                <a:gd name="T28" fmla="*/ 2971200 w 1128"/>
                <a:gd name="T29" fmla="*/ 1342243 h 667"/>
                <a:gd name="T30" fmla="*/ 5942240 w 1128"/>
                <a:gd name="T31" fmla="*/ 454508 h 667"/>
                <a:gd name="T32" fmla="*/ 5713723 w 1128"/>
                <a:gd name="T33" fmla="*/ 264213 h 667"/>
                <a:gd name="T34" fmla="*/ 6170916 w 1128"/>
                <a:gd name="T35" fmla="*/ 84507 h 667"/>
                <a:gd name="T36" fmla="*/ 7643687 w 1128"/>
                <a:gd name="T37" fmla="*/ 211370 h 667"/>
                <a:gd name="T38" fmla="*/ 8227728 w 1128"/>
                <a:gd name="T39" fmla="*/ 147939 h 667"/>
                <a:gd name="T40" fmla="*/ 8938776 w 1128"/>
                <a:gd name="T41" fmla="*/ 0 h 667"/>
                <a:gd name="T42" fmla="*/ 9472142 w 1128"/>
                <a:gd name="T43" fmla="*/ 232549 h 667"/>
                <a:gd name="T44" fmla="*/ 14652659 w 1128"/>
                <a:gd name="T45" fmla="*/ 211370 h 667"/>
                <a:gd name="T46" fmla="*/ 17674532 w 1128"/>
                <a:gd name="T47" fmla="*/ 813817 h 667"/>
                <a:gd name="T48" fmla="*/ 18233236 w 1128"/>
                <a:gd name="T49" fmla="*/ 1078030 h 667"/>
                <a:gd name="T50" fmla="*/ 17623698 w 1128"/>
                <a:gd name="T51" fmla="*/ 1638223 h 667"/>
                <a:gd name="T52" fmla="*/ 18131566 w 1128"/>
                <a:gd name="T53" fmla="*/ 2060964 h 667"/>
                <a:gd name="T54" fmla="*/ 19452152 w 1128"/>
                <a:gd name="T55" fmla="*/ 2409787 h 667"/>
                <a:gd name="T56" fmla="*/ 20214035 w 1128"/>
                <a:gd name="T57" fmla="*/ 2483807 h 667"/>
                <a:gd name="T58" fmla="*/ 20925088 w 1128"/>
                <a:gd name="T59" fmla="*/ 2388608 h 667"/>
                <a:gd name="T60" fmla="*/ 21534466 w 1128"/>
                <a:gd name="T61" fmla="*/ 2589492 h 667"/>
                <a:gd name="T62" fmla="*/ 21153605 w 1128"/>
                <a:gd name="T63" fmla="*/ 2917137 h 667"/>
                <a:gd name="T64" fmla="*/ 21128107 w 1128"/>
                <a:gd name="T65" fmla="*/ 3128507 h 667"/>
                <a:gd name="T66" fmla="*/ 20747241 w 1128"/>
                <a:gd name="T67" fmla="*/ 3213014 h 667"/>
                <a:gd name="T68" fmla="*/ 19807676 w 1128"/>
                <a:gd name="T69" fmla="*/ 3181350 h 667"/>
                <a:gd name="T70" fmla="*/ 19553662 w 1128"/>
                <a:gd name="T71" fmla="*/ 3371543 h 667"/>
                <a:gd name="T72" fmla="*/ 19579159 w 1128"/>
                <a:gd name="T73" fmla="*/ 3604091 h 667"/>
                <a:gd name="T74" fmla="*/ 19807676 w 1128"/>
                <a:gd name="T75" fmla="*/ 3804872 h 667"/>
                <a:gd name="T76" fmla="*/ 19579159 w 1128"/>
                <a:gd name="T77" fmla="*/ 3942325 h 667"/>
                <a:gd name="T78" fmla="*/ 16836478 w 1128"/>
                <a:gd name="T79" fmla="*/ 3656934 h 667"/>
                <a:gd name="T80" fmla="*/ 16404781 w 1128"/>
                <a:gd name="T81" fmla="*/ 3456153 h 667"/>
                <a:gd name="T82" fmla="*/ 15820740 w 1128"/>
                <a:gd name="T83" fmla="*/ 3318699 h 667"/>
                <a:gd name="T84" fmla="*/ 15465217 w 1128"/>
                <a:gd name="T85" fmla="*/ 3635756 h 667"/>
                <a:gd name="T86" fmla="*/ 14322472 w 1128"/>
                <a:gd name="T87" fmla="*/ 4206538 h 667"/>
                <a:gd name="T88" fmla="*/ 14017783 w 1128"/>
                <a:gd name="T89" fmla="*/ 4502518 h 667"/>
                <a:gd name="T90" fmla="*/ 13789266 w 1128"/>
                <a:gd name="T91" fmla="*/ 4618689 h 667"/>
                <a:gd name="T92" fmla="*/ 13230563 w 1128"/>
                <a:gd name="T93" fmla="*/ 4460161 h 667"/>
                <a:gd name="T94" fmla="*/ 12824204 w 1128"/>
                <a:gd name="T95" fmla="*/ 4174873 h 667"/>
                <a:gd name="T96" fmla="*/ 11935315 w 1128"/>
                <a:gd name="T97" fmla="*/ 3857715 h 667"/>
                <a:gd name="T98" fmla="*/ 11656123 w 1128"/>
                <a:gd name="T99" fmla="*/ 3223603 h 667"/>
                <a:gd name="T100" fmla="*/ 10640226 w 1128"/>
                <a:gd name="T101" fmla="*/ 3350467 h 667"/>
                <a:gd name="T102" fmla="*/ 10030845 w 1128"/>
                <a:gd name="T103" fmla="*/ 3572427 h 667"/>
                <a:gd name="T104" fmla="*/ 9878500 w 1128"/>
                <a:gd name="T105" fmla="*/ 3857715 h 667"/>
                <a:gd name="T106" fmla="*/ 8430908 w 1128"/>
                <a:gd name="T107" fmla="*/ 4227716 h 667"/>
                <a:gd name="T108" fmla="*/ 4367798 w 1128"/>
                <a:gd name="T109" fmla="*/ 4174873 h 6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8"/>
                <a:gd name="T166" fmla="*/ 0 h 667"/>
                <a:gd name="T167" fmla="*/ 1128 w 1128"/>
                <a:gd name="T168" fmla="*/ 667 h 6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8" h="667">
                  <a:moveTo>
                    <a:pt x="229" y="602"/>
                  </a:moveTo>
                  <a:lnTo>
                    <a:pt x="223" y="550"/>
                  </a:lnTo>
                  <a:lnTo>
                    <a:pt x="191" y="536"/>
                  </a:lnTo>
                  <a:lnTo>
                    <a:pt x="202" y="408"/>
                  </a:lnTo>
                  <a:lnTo>
                    <a:pt x="190" y="398"/>
                  </a:lnTo>
                  <a:lnTo>
                    <a:pt x="111" y="383"/>
                  </a:lnTo>
                  <a:lnTo>
                    <a:pt x="49" y="450"/>
                  </a:lnTo>
                  <a:lnTo>
                    <a:pt x="14" y="464"/>
                  </a:lnTo>
                  <a:lnTo>
                    <a:pt x="0" y="451"/>
                  </a:lnTo>
                  <a:lnTo>
                    <a:pt x="51" y="300"/>
                  </a:lnTo>
                  <a:lnTo>
                    <a:pt x="72" y="286"/>
                  </a:lnTo>
                  <a:lnTo>
                    <a:pt x="93" y="260"/>
                  </a:lnTo>
                  <a:lnTo>
                    <a:pt x="127" y="246"/>
                  </a:lnTo>
                  <a:lnTo>
                    <a:pt x="138" y="235"/>
                  </a:lnTo>
                  <a:lnTo>
                    <a:pt x="156" y="193"/>
                  </a:lnTo>
                  <a:lnTo>
                    <a:pt x="312" y="65"/>
                  </a:lnTo>
                  <a:lnTo>
                    <a:pt x="300" y="38"/>
                  </a:lnTo>
                  <a:lnTo>
                    <a:pt x="323" y="12"/>
                  </a:lnTo>
                  <a:lnTo>
                    <a:pt x="400" y="31"/>
                  </a:lnTo>
                  <a:lnTo>
                    <a:pt x="431" y="22"/>
                  </a:lnTo>
                  <a:lnTo>
                    <a:pt x="468" y="0"/>
                  </a:lnTo>
                  <a:lnTo>
                    <a:pt x="496" y="33"/>
                  </a:lnTo>
                  <a:lnTo>
                    <a:pt x="768" y="31"/>
                  </a:lnTo>
                  <a:lnTo>
                    <a:pt x="926" y="117"/>
                  </a:lnTo>
                  <a:lnTo>
                    <a:pt x="955" y="156"/>
                  </a:lnTo>
                  <a:lnTo>
                    <a:pt x="923" y="237"/>
                  </a:lnTo>
                  <a:lnTo>
                    <a:pt x="950" y="297"/>
                  </a:lnTo>
                  <a:lnTo>
                    <a:pt x="1020" y="348"/>
                  </a:lnTo>
                  <a:lnTo>
                    <a:pt x="1060" y="359"/>
                  </a:lnTo>
                  <a:lnTo>
                    <a:pt x="1096" y="344"/>
                  </a:lnTo>
                  <a:lnTo>
                    <a:pt x="1128" y="374"/>
                  </a:lnTo>
                  <a:lnTo>
                    <a:pt x="1108" y="421"/>
                  </a:lnTo>
                  <a:lnTo>
                    <a:pt x="1107" y="451"/>
                  </a:lnTo>
                  <a:lnTo>
                    <a:pt x="1087" y="463"/>
                  </a:lnTo>
                  <a:lnTo>
                    <a:pt x="1038" y="459"/>
                  </a:lnTo>
                  <a:lnTo>
                    <a:pt x="1025" y="487"/>
                  </a:lnTo>
                  <a:lnTo>
                    <a:pt x="1026" y="520"/>
                  </a:lnTo>
                  <a:lnTo>
                    <a:pt x="1038" y="549"/>
                  </a:lnTo>
                  <a:lnTo>
                    <a:pt x="1026" y="568"/>
                  </a:lnTo>
                  <a:lnTo>
                    <a:pt x="883" y="527"/>
                  </a:lnTo>
                  <a:lnTo>
                    <a:pt x="860" y="498"/>
                  </a:lnTo>
                  <a:lnTo>
                    <a:pt x="829" y="478"/>
                  </a:lnTo>
                  <a:lnTo>
                    <a:pt x="811" y="525"/>
                  </a:lnTo>
                  <a:lnTo>
                    <a:pt x="751" y="607"/>
                  </a:lnTo>
                  <a:lnTo>
                    <a:pt x="735" y="649"/>
                  </a:lnTo>
                  <a:lnTo>
                    <a:pt x="722" y="667"/>
                  </a:lnTo>
                  <a:lnTo>
                    <a:pt x="693" y="643"/>
                  </a:lnTo>
                  <a:lnTo>
                    <a:pt x="672" y="602"/>
                  </a:lnTo>
                  <a:lnTo>
                    <a:pt x="625" y="557"/>
                  </a:lnTo>
                  <a:lnTo>
                    <a:pt x="611" y="465"/>
                  </a:lnTo>
                  <a:lnTo>
                    <a:pt x="557" y="484"/>
                  </a:lnTo>
                  <a:lnTo>
                    <a:pt x="525" y="516"/>
                  </a:lnTo>
                  <a:lnTo>
                    <a:pt x="518" y="557"/>
                  </a:lnTo>
                  <a:lnTo>
                    <a:pt x="442" y="610"/>
                  </a:lnTo>
                  <a:lnTo>
                    <a:pt x="229" y="60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6" name="Freeform 289"/>
            <p:cNvSpPr>
              <a:spLocks noChangeAspect="1"/>
            </p:cNvSpPr>
            <p:nvPr/>
          </p:nvSpPr>
          <p:spPr bwMode="auto">
            <a:xfrm rot="21249101">
              <a:off x="1186" y="2468"/>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7" name="Freeform 291"/>
            <p:cNvSpPr>
              <a:spLocks noChangeAspect="1"/>
            </p:cNvSpPr>
            <p:nvPr/>
          </p:nvSpPr>
          <p:spPr bwMode="auto">
            <a:xfrm rot="21249101">
              <a:off x="308" y="2944"/>
              <a:ext cx="823" cy="666"/>
            </a:xfrm>
            <a:custGeom>
              <a:avLst/>
              <a:gdLst>
                <a:gd name="T0" fmla="*/ 454390 w 3350"/>
                <a:gd name="T1" fmla="*/ 17612576 h 2942"/>
                <a:gd name="T2" fmla="*/ 4089192 w 3350"/>
                <a:gd name="T3" fmla="*/ 16303396 h 2942"/>
                <a:gd name="T4" fmla="*/ 3660064 w 3350"/>
                <a:gd name="T5" fmla="*/ 15148293 h 2942"/>
                <a:gd name="T6" fmla="*/ 5780445 w 3350"/>
                <a:gd name="T7" fmla="*/ 13894178 h 2942"/>
                <a:gd name="T8" fmla="*/ 5427101 w 3350"/>
                <a:gd name="T9" fmla="*/ 12068015 h 2942"/>
                <a:gd name="T10" fmla="*/ 7446435 w 3350"/>
                <a:gd name="T11" fmla="*/ 11969003 h 2942"/>
                <a:gd name="T12" fmla="*/ 9011379 w 3350"/>
                <a:gd name="T13" fmla="*/ 11276025 h 2942"/>
                <a:gd name="T14" fmla="*/ 11384218 w 3350"/>
                <a:gd name="T15" fmla="*/ 8558758 h 2942"/>
                <a:gd name="T16" fmla="*/ 15094804 w 3350"/>
                <a:gd name="T17" fmla="*/ 7557627 h 2942"/>
                <a:gd name="T18" fmla="*/ 14716198 w 3350"/>
                <a:gd name="T19" fmla="*/ 6336549 h 2942"/>
                <a:gd name="T20" fmla="*/ 10626849 w 3350"/>
                <a:gd name="T21" fmla="*/ 5819464 h 2942"/>
                <a:gd name="T22" fmla="*/ 6992045 w 3350"/>
                <a:gd name="T23" fmla="*/ 4983422 h 2942"/>
                <a:gd name="T24" fmla="*/ 4568843 w 3350"/>
                <a:gd name="T25" fmla="*/ 4400364 h 2942"/>
                <a:gd name="T26" fmla="*/ 3432869 w 3350"/>
                <a:gd name="T27" fmla="*/ 4455429 h 2942"/>
                <a:gd name="T28" fmla="*/ 4366910 w 3350"/>
                <a:gd name="T29" fmla="*/ 3685361 h 2942"/>
                <a:gd name="T30" fmla="*/ 4493059 w 3350"/>
                <a:gd name="T31" fmla="*/ 3355285 h 2942"/>
                <a:gd name="T32" fmla="*/ 4366910 w 3350"/>
                <a:gd name="T33" fmla="*/ 2783240 h 2942"/>
                <a:gd name="T34" fmla="*/ 4922187 w 3350"/>
                <a:gd name="T35" fmla="*/ 2343246 h 2942"/>
                <a:gd name="T36" fmla="*/ 4896926 w 3350"/>
                <a:gd name="T37" fmla="*/ 1782109 h 2942"/>
                <a:gd name="T38" fmla="*/ 4821300 w 3350"/>
                <a:gd name="T39" fmla="*/ 616097 h 2942"/>
                <a:gd name="T40" fmla="*/ 7118194 w 3350"/>
                <a:gd name="T41" fmla="*/ 506072 h 2942"/>
                <a:gd name="T42" fmla="*/ 9667702 w 3350"/>
                <a:gd name="T43" fmla="*/ 572045 h 2942"/>
                <a:gd name="T44" fmla="*/ 10702633 w 3350"/>
                <a:gd name="T45" fmla="*/ 0 h 2942"/>
                <a:gd name="T46" fmla="*/ 14640414 w 3350"/>
                <a:gd name="T47" fmla="*/ 836042 h 2942"/>
                <a:gd name="T48" fmla="*/ 20673313 w 3350"/>
                <a:gd name="T49" fmla="*/ 1694110 h 2942"/>
                <a:gd name="T50" fmla="*/ 31047705 w 3350"/>
                <a:gd name="T51" fmla="*/ 3696374 h 2942"/>
                <a:gd name="T52" fmla="*/ 36096198 w 3350"/>
                <a:gd name="T53" fmla="*/ 4609401 h 2942"/>
                <a:gd name="T54" fmla="*/ 38746594 w 3350"/>
                <a:gd name="T55" fmla="*/ 5170433 h 2942"/>
                <a:gd name="T56" fmla="*/ 39655374 w 3350"/>
                <a:gd name="T57" fmla="*/ 5357444 h 2942"/>
                <a:gd name="T58" fmla="*/ 42684384 w 3350"/>
                <a:gd name="T59" fmla="*/ 6765635 h 2942"/>
                <a:gd name="T60" fmla="*/ 49020104 w 3350"/>
                <a:gd name="T61" fmla="*/ 8613718 h 2942"/>
                <a:gd name="T62" fmla="*/ 50686094 w 3350"/>
                <a:gd name="T63" fmla="*/ 8448733 h 2942"/>
                <a:gd name="T64" fmla="*/ 53235602 w 3350"/>
                <a:gd name="T65" fmla="*/ 9174750 h 2942"/>
                <a:gd name="T66" fmla="*/ 53841403 w 3350"/>
                <a:gd name="T67" fmla="*/ 9757808 h 2942"/>
                <a:gd name="T68" fmla="*/ 54851069 w 3350"/>
                <a:gd name="T69" fmla="*/ 9812873 h 2942"/>
                <a:gd name="T70" fmla="*/ 55557916 w 3350"/>
                <a:gd name="T71" fmla="*/ 10065857 h 2942"/>
                <a:gd name="T72" fmla="*/ 61767487 w 3350"/>
                <a:gd name="T73" fmla="*/ 10626889 h 2942"/>
                <a:gd name="T74" fmla="*/ 62373287 w 3350"/>
                <a:gd name="T75" fmla="*/ 11110935 h 2942"/>
                <a:gd name="T76" fmla="*/ 61464507 w 3350"/>
                <a:gd name="T77" fmla="*/ 11617007 h 2942"/>
                <a:gd name="T78" fmla="*/ 60606250 w 3350"/>
                <a:gd name="T79" fmla="*/ 12376063 h 2942"/>
                <a:gd name="T80" fmla="*/ 49398709 w 3350"/>
                <a:gd name="T81" fmla="*/ 13652204 h 2942"/>
                <a:gd name="T82" fmla="*/ 47859027 w 3350"/>
                <a:gd name="T83" fmla="*/ 14400250 h 2942"/>
                <a:gd name="T84" fmla="*/ 39932933 w 3350"/>
                <a:gd name="T85" fmla="*/ 17601563 h 2942"/>
                <a:gd name="T86" fmla="*/ 40084502 w 3350"/>
                <a:gd name="T87" fmla="*/ 17942545 h 2942"/>
                <a:gd name="T88" fmla="*/ 40437846 w 3350"/>
                <a:gd name="T89" fmla="*/ 18965702 h 2942"/>
                <a:gd name="T90" fmla="*/ 41548559 w 3350"/>
                <a:gd name="T91" fmla="*/ 19295672 h 2942"/>
                <a:gd name="T92" fmla="*/ 41119430 w 3350"/>
                <a:gd name="T93" fmla="*/ 19922782 h 2942"/>
                <a:gd name="T94" fmla="*/ 34985485 w 3350"/>
                <a:gd name="T95" fmla="*/ 22122963 h 2942"/>
                <a:gd name="T96" fmla="*/ 31905962 w 3350"/>
                <a:gd name="T97" fmla="*/ 22243896 h 2942"/>
                <a:gd name="T98" fmla="*/ 27791509 w 3350"/>
                <a:gd name="T99" fmla="*/ 23751100 h 2942"/>
                <a:gd name="T100" fmla="*/ 26327452 w 3350"/>
                <a:gd name="T101" fmla="*/ 23927097 h 2942"/>
                <a:gd name="T102" fmla="*/ 23601431 w 3350"/>
                <a:gd name="T103" fmla="*/ 23751100 h 2942"/>
                <a:gd name="T104" fmla="*/ 13176357 w 3350"/>
                <a:gd name="T105" fmla="*/ 22970018 h 2942"/>
                <a:gd name="T106" fmla="*/ 10702633 w 3350"/>
                <a:gd name="T107" fmla="*/ 22893032 h 2942"/>
                <a:gd name="T108" fmla="*/ 9188051 w 3350"/>
                <a:gd name="T109" fmla="*/ 23377078 h 2942"/>
                <a:gd name="T110" fmla="*/ 7698892 w 3350"/>
                <a:gd name="T111" fmla="*/ 23586010 h 2942"/>
                <a:gd name="T112" fmla="*/ 5250429 w 3350"/>
                <a:gd name="T113" fmla="*/ 22683995 h 2942"/>
                <a:gd name="T114" fmla="*/ 4871664 w 3350"/>
                <a:gd name="T115" fmla="*/ 21440893 h 2942"/>
                <a:gd name="T116" fmla="*/ 4644469 w 3350"/>
                <a:gd name="T117" fmla="*/ 20439762 h 2942"/>
                <a:gd name="T118" fmla="*/ 2095119 w 3350"/>
                <a:gd name="T119" fmla="*/ 19097648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8" name="Freeform 292"/>
            <p:cNvSpPr>
              <a:spLocks noChangeAspect="1"/>
            </p:cNvSpPr>
            <p:nvPr/>
          </p:nvSpPr>
          <p:spPr bwMode="auto">
            <a:xfrm rot="21249101">
              <a:off x="308" y="2944"/>
              <a:ext cx="823" cy="666"/>
            </a:xfrm>
            <a:custGeom>
              <a:avLst/>
              <a:gdLst>
                <a:gd name="T0" fmla="*/ 454390 w 3350"/>
                <a:gd name="T1" fmla="*/ 17612576 h 2942"/>
                <a:gd name="T2" fmla="*/ 4089192 w 3350"/>
                <a:gd name="T3" fmla="*/ 16303396 h 2942"/>
                <a:gd name="T4" fmla="*/ 3660064 w 3350"/>
                <a:gd name="T5" fmla="*/ 15148293 h 2942"/>
                <a:gd name="T6" fmla="*/ 5780445 w 3350"/>
                <a:gd name="T7" fmla="*/ 13894178 h 2942"/>
                <a:gd name="T8" fmla="*/ 5427101 w 3350"/>
                <a:gd name="T9" fmla="*/ 12068015 h 2942"/>
                <a:gd name="T10" fmla="*/ 7446435 w 3350"/>
                <a:gd name="T11" fmla="*/ 11969003 h 2942"/>
                <a:gd name="T12" fmla="*/ 9011379 w 3350"/>
                <a:gd name="T13" fmla="*/ 11276025 h 2942"/>
                <a:gd name="T14" fmla="*/ 11384218 w 3350"/>
                <a:gd name="T15" fmla="*/ 8558758 h 2942"/>
                <a:gd name="T16" fmla="*/ 15094804 w 3350"/>
                <a:gd name="T17" fmla="*/ 7557627 h 2942"/>
                <a:gd name="T18" fmla="*/ 14716198 w 3350"/>
                <a:gd name="T19" fmla="*/ 6336549 h 2942"/>
                <a:gd name="T20" fmla="*/ 10626849 w 3350"/>
                <a:gd name="T21" fmla="*/ 5819464 h 2942"/>
                <a:gd name="T22" fmla="*/ 6992045 w 3350"/>
                <a:gd name="T23" fmla="*/ 4983422 h 2942"/>
                <a:gd name="T24" fmla="*/ 4568843 w 3350"/>
                <a:gd name="T25" fmla="*/ 4400364 h 2942"/>
                <a:gd name="T26" fmla="*/ 3432869 w 3350"/>
                <a:gd name="T27" fmla="*/ 4455429 h 2942"/>
                <a:gd name="T28" fmla="*/ 4366910 w 3350"/>
                <a:gd name="T29" fmla="*/ 3685361 h 2942"/>
                <a:gd name="T30" fmla="*/ 4493059 w 3350"/>
                <a:gd name="T31" fmla="*/ 3355285 h 2942"/>
                <a:gd name="T32" fmla="*/ 4366910 w 3350"/>
                <a:gd name="T33" fmla="*/ 2783240 h 2942"/>
                <a:gd name="T34" fmla="*/ 4922187 w 3350"/>
                <a:gd name="T35" fmla="*/ 2343246 h 2942"/>
                <a:gd name="T36" fmla="*/ 4896926 w 3350"/>
                <a:gd name="T37" fmla="*/ 1782109 h 2942"/>
                <a:gd name="T38" fmla="*/ 4821300 w 3350"/>
                <a:gd name="T39" fmla="*/ 616097 h 2942"/>
                <a:gd name="T40" fmla="*/ 7118194 w 3350"/>
                <a:gd name="T41" fmla="*/ 506072 h 2942"/>
                <a:gd name="T42" fmla="*/ 9667702 w 3350"/>
                <a:gd name="T43" fmla="*/ 572045 h 2942"/>
                <a:gd name="T44" fmla="*/ 10702633 w 3350"/>
                <a:gd name="T45" fmla="*/ 0 h 2942"/>
                <a:gd name="T46" fmla="*/ 14640414 w 3350"/>
                <a:gd name="T47" fmla="*/ 836042 h 2942"/>
                <a:gd name="T48" fmla="*/ 20673313 w 3350"/>
                <a:gd name="T49" fmla="*/ 1694110 h 2942"/>
                <a:gd name="T50" fmla="*/ 31047705 w 3350"/>
                <a:gd name="T51" fmla="*/ 3696374 h 2942"/>
                <a:gd name="T52" fmla="*/ 36096198 w 3350"/>
                <a:gd name="T53" fmla="*/ 4609401 h 2942"/>
                <a:gd name="T54" fmla="*/ 38746594 w 3350"/>
                <a:gd name="T55" fmla="*/ 5170433 h 2942"/>
                <a:gd name="T56" fmla="*/ 39655374 w 3350"/>
                <a:gd name="T57" fmla="*/ 5357444 h 2942"/>
                <a:gd name="T58" fmla="*/ 42684384 w 3350"/>
                <a:gd name="T59" fmla="*/ 6765635 h 2942"/>
                <a:gd name="T60" fmla="*/ 49020104 w 3350"/>
                <a:gd name="T61" fmla="*/ 8613718 h 2942"/>
                <a:gd name="T62" fmla="*/ 50686094 w 3350"/>
                <a:gd name="T63" fmla="*/ 8448733 h 2942"/>
                <a:gd name="T64" fmla="*/ 53235602 w 3350"/>
                <a:gd name="T65" fmla="*/ 9174750 h 2942"/>
                <a:gd name="T66" fmla="*/ 53841403 w 3350"/>
                <a:gd name="T67" fmla="*/ 9757808 h 2942"/>
                <a:gd name="T68" fmla="*/ 54851069 w 3350"/>
                <a:gd name="T69" fmla="*/ 9812873 h 2942"/>
                <a:gd name="T70" fmla="*/ 55557916 w 3350"/>
                <a:gd name="T71" fmla="*/ 10065857 h 2942"/>
                <a:gd name="T72" fmla="*/ 61767487 w 3350"/>
                <a:gd name="T73" fmla="*/ 10626889 h 2942"/>
                <a:gd name="T74" fmla="*/ 62373287 w 3350"/>
                <a:gd name="T75" fmla="*/ 11110935 h 2942"/>
                <a:gd name="T76" fmla="*/ 61464507 w 3350"/>
                <a:gd name="T77" fmla="*/ 11617007 h 2942"/>
                <a:gd name="T78" fmla="*/ 60606250 w 3350"/>
                <a:gd name="T79" fmla="*/ 12376063 h 2942"/>
                <a:gd name="T80" fmla="*/ 49398709 w 3350"/>
                <a:gd name="T81" fmla="*/ 13652204 h 2942"/>
                <a:gd name="T82" fmla="*/ 47859027 w 3350"/>
                <a:gd name="T83" fmla="*/ 14400250 h 2942"/>
                <a:gd name="T84" fmla="*/ 39932933 w 3350"/>
                <a:gd name="T85" fmla="*/ 17601563 h 2942"/>
                <a:gd name="T86" fmla="*/ 40084502 w 3350"/>
                <a:gd name="T87" fmla="*/ 17942545 h 2942"/>
                <a:gd name="T88" fmla="*/ 40437846 w 3350"/>
                <a:gd name="T89" fmla="*/ 18965702 h 2942"/>
                <a:gd name="T90" fmla="*/ 41548559 w 3350"/>
                <a:gd name="T91" fmla="*/ 19295672 h 2942"/>
                <a:gd name="T92" fmla="*/ 41119430 w 3350"/>
                <a:gd name="T93" fmla="*/ 19922782 h 2942"/>
                <a:gd name="T94" fmla="*/ 34985485 w 3350"/>
                <a:gd name="T95" fmla="*/ 22122963 h 2942"/>
                <a:gd name="T96" fmla="*/ 31905962 w 3350"/>
                <a:gd name="T97" fmla="*/ 22243896 h 2942"/>
                <a:gd name="T98" fmla="*/ 27791509 w 3350"/>
                <a:gd name="T99" fmla="*/ 23751100 h 2942"/>
                <a:gd name="T100" fmla="*/ 26327452 w 3350"/>
                <a:gd name="T101" fmla="*/ 23927097 h 2942"/>
                <a:gd name="T102" fmla="*/ 23601431 w 3350"/>
                <a:gd name="T103" fmla="*/ 23751100 h 2942"/>
                <a:gd name="T104" fmla="*/ 13176357 w 3350"/>
                <a:gd name="T105" fmla="*/ 22970018 h 2942"/>
                <a:gd name="T106" fmla="*/ 10702633 w 3350"/>
                <a:gd name="T107" fmla="*/ 22893032 h 2942"/>
                <a:gd name="T108" fmla="*/ 9188051 w 3350"/>
                <a:gd name="T109" fmla="*/ 23377078 h 2942"/>
                <a:gd name="T110" fmla="*/ 7698892 w 3350"/>
                <a:gd name="T111" fmla="*/ 23586010 h 2942"/>
                <a:gd name="T112" fmla="*/ 5250429 w 3350"/>
                <a:gd name="T113" fmla="*/ 22683995 h 2942"/>
                <a:gd name="T114" fmla="*/ 4871664 w 3350"/>
                <a:gd name="T115" fmla="*/ 21440893 h 2942"/>
                <a:gd name="T116" fmla="*/ 4644469 w 3350"/>
                <a:gd name="T117" fmla="*/ 20439762 h 2942"/>
                <a:gd name="T118" fmla="*/ 2095119 w 3350"/>
                <a:gd name="T119" fmla="*/ 19097648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19" name="Freeform 293"/>
            <p:cNvSpPr>
              <a:spLocks noChangeAspect="1"/>
            </p:cNvSpPr>
            <p:nvPr/>
          </p:nvSpPr>
          <p:spPr bwMode="auto">
            <a:xfrm rot="21249101">
              <a:off x="2374" y="3011"/>
              <a:ext cx="403" cy="240"/>
            </a:xfrm>
            <a:custGeom>
              <a:avLst/>
              <a:gdLst>
                <a:gd name="T0" fmla="*/ 3301797 w 1639"/>
                <a:gd name="T1" fmla="*/ 8355346 h 1064"/>
                <a:gd name="T2" fmla="*/ 2514357 w 1639"/>
                <a:gd name="T3" fmla="*/ 6564175 h 1064"/>
                <a:gd name="T4" fmla="*/ 279373 w 1639"/>
                <a:gd name="T5" fmla="*/ 5843276 h 1064"/>
                <a:gd name="T6" fmla="*/ 228534 w 1639"/>
                <a:gd name="T7" fmla="*/ 4925797 h 1064"/>
                <a:gd name="T8" fmla="*/ 1295347 w 1639"/>
                <a:gd name="T9" fmla="*/ 3942895 h 1064"/>
                <a:gd name="T10" fmla="*/ 2311322 w 1639"/>
                <a:gd name="T11" fmla="*/ 3495076 h 1064"/>
                <a:gd name="T12" fmla="*/ 25340 w 1639"/>
                <a:gd name="T13" fmla="*/ 2326358 h 1064"/>
                <a:gd name="T14" fmla="*/ 0 w 1639"/>
                <a:gd name="T15" fmla="*/ 742741 h 1064"/>
                <a:gd name="T16" fmla="*/ 1473043 w 1639"/>
                <a:gd name="T17" fmla="*/ 425976 h 1064"/>
                <a:gd name="T18" fmla="*/ 2641374 w 1639"/>
                <a:gd name="T19" fmla="*/ 567899 h 1064"/>
                <a:gd name="T20" fmla="*/ 2082628 w 1639"/>
                <a:gd name="T21" fmla="*/ 1114060 h 1064"/>
                <a:gd name="T22" fmla="*/ 3123942 w 1639"/>
                <a:gd name="T23" fmla="*/ 1441694 h 1064"/>
                <a:gd name="T24" fmla="*/ 15289816 w 1639"/>
                <a:gd name="T25" fmla="*/ 1605563 h 1064"/>
                <a:gd name="T26" fmla="*/ 22528337 w 1639"/>
                <a:gd name="T27" fmla="*/ 43685 h 1064"/>
                <a:gd name="T28" fmla="*/ 24255413 w 1639"/>
                <a:gd name="T29" fmla="*/ 0 h 1064"/>
                <a:gd name="T30" fmla="*/ 24890337 w 1639"/>
                <a:gd name="T31" fmla="*/ 174738 h 1064"/>
                <a:gd name="T32" fmla="*/ 27608047 w 1639"/>
                <a:gd name="T33" fmla="*/ 349476 h 1064"/>
                <a:gd name="T34" fmla="*/ 29588998 w 1639"/>
                <a:gd name="T35" fmla="*/ 819137 h 1064"/>
                <a:gd name="T36" fmla="*/ 31189216 w 1639"/>
                <a:gd name="T37" fmla="*/ 677215 h 1064"/>
                <a:gd name="T38" fmla="*/ 31112879 w 1639"/>
                <a:gd name="T39" fmla="*/ 1266956 h 1064"/>
                <a:gd name="T40" fmla="*/ 30731988 w 1639"/>
                <a:gd name="T41" fmla="*/ 1725644 h 1064"/>
                <a:gd name="T42" fmla="*/ 29055751 w 1639"/>
                <a:gd name="T43" fmla="*/ 1987855 h 1064"/>
                <a:gd name="T44" fmla="*/ 28090615 w 1639"/>
                <a:gd name="T45" fmla="*/ 2577596 h 1064"/>
                <a:gd name="T46" fmla="*/ 28293810 w 1639"/>
                <a:gd name="T47" fmla="*/ 3702526 h 1064"/>
                <a:gd name="T48" fmla="*/ 27557209 w 1639"/>
                <a:gd name="T49" fmla="*/ 3855421 h 1064"/>
                <a:gd name="T50" fmla="*/ 27328675 w 1639"/>
                <a:gd name="T51" fmla="*/ 4073948 h 1064"/>
                <a:gd name="T52" fmla="*/ 26388879 w 1639"/>
                <a:gd name="T53" fmla="*/ 4477978 h 1064"/>
                <a:gd name="T54" fmla="*/ 26719090 w 1639"/>
                <a:gd name="T55" fmla="*/ 4630978 h 1064"/>
                <a:gd name="T56" fmla="*/ 27201658 w 1639"/>
                <a:gd name="T57" fmla="*/ 4674663 h 1064"/>
                <a:gd name="T58" fmla="*/ 29208107 w 1639"/>
                <a:gd name="T59" fmla="*/ 5810565 h 1064"/>
                <a:gd name="T60" fmla="*/ 29335124 w 1639"/>
                <a:gd name="T61" fmla="*/ 6061698 h 1064"/>
                <a:gd name="T62" fmla="*/ 28598523 w 1639"/>
                <a:gd name="T63" fmla="*/ 6039856 h 1064"/>
                <a:gd name="T64" fmla="*/ 26465057 w 1639"/>
                <a:gd name="T65" fmla="*/ 6258279 h 1064"/>
                <a:gd name="T66" fmla="*/ 24737981 w 1639"/>
                <a:gd name="T67" fmla="*/ 5952487 h 1064"/>
                <a:gd name="T68" fmla="*/ 21588541 w 1639"/>
                <a:gd name="T69" fmla="*/ 6454859 h 1064"/>
                <a:gd name="T70" fmla="*/ 20775757 w 1639"/>
                <a:gd name="T71" fmla="*/ 6749782 h 1064"/>
                <a:gd name="T72" fmla="*/ 19709104 w 1639"/>
                <a:gd name="T73" fmla="*/ 6815309 h 1064"/>
                <a:gd name="T74" fmla="*/ 19683764 w 1639"/>
                <a:gd name="T75" fmla="*/ 7601736 h 1064"/>
                <a:gd name="T76" fmla="*/ 18464595 w 1639"/>
                <a:gd name="T77" fmla="*/ 8115081 h 1064"/>
                <a:gd name="T78" fmla="*/ 16585163 w 1639"/>
                <a:gd name="T79" fmla="*/ 8344373 h 1064"/>
                <a:gd name="T80" fmla="*/ 13131011 w 1639"/>
                <a:gd name="T81" fmla="*/ 7940343 h 1064"/>
                <a:gd name="T82" fmla="*/ 12191215 w 1639"/>
                <a:gd name="T83" fmla="*/ 7634447 h 1064"/>
                <a:gd name="T84" fmla="*/ 3301797 w 1639"/>
                <a:gd name="T85" fmla="*/ 8355346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
                <a:gd name="T130" fmla="*/ 0 h 1064"/>
                <a:gd name="T131" fmla="*/ 1639 w 1639"/>
                <a:gd name="T132" fmla="*/ 1064 h 10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 h="1064">
                  <a:moveTo>
                    <a:pt x="173" y="1064"/>
                  </a:moveTo>
                  <a:lnTo>
                    <a:pt x="132" y="836"/>
                  </a:lnTo>
                  <a:lnTo>
                    <a:pt x="15" y="745"/>
                  </a:lnTo>
                  <a:lnTo>
                    <a:pt x="12" y="628"/>
                  </a:lnTo>
                  <a:lnTo>
                    <a:pt x="68" y="502"/>
                  </a:lnTo>
                  <a:lnTo>
                    <a:pt x="121" y="445"/>
                  </a:lnTo>
                  <a:lnTo>
                    <a:pt x="2" y="297"/>
                  </a:lnTo>
                  <a:lnTo>
                    <a:pt x="0" y="94"/>
                  </a:lnTo>
                  <a:lnTo>
                    <a:pt x="78" y="55"/>
                  </a:lnTo>
                  <a:lnTo>
                    <a:pt x="139" y="73"/>
                  </a:lnTo>
                  <a:lnTo>
                    <a:pt x="110" y="142"/>
                  </a:lnTo>
                  <a:lnTo>
                    <a:pt x="164" y="184"/>
                  </a:lnTo>
                  <a:lnTo>
                    <a:pt x="804" y="204"/>
                  </a:lnTo>
                  <a:lnTo>
                    <a:pt x="1184" y="5"/>
                  </a:lnTo>
                  <a:lnTo>
                    <a:pt x="1275" y="0"/>
                  </a:lnTo>
                  <a:lnTo>
                    <a:pt x="1308" y="22"/>
                  </a:lnTo>
                  <a:lnTo>
                    <a:pt x="1451" y="45"/>
                  </a:lnTo>
                  <a:lnTo>
                    <a:pt x="1555" y="104"/>
                  </a:lnTo>
                  <a:lnTo>
                    <a:pt x="1639" y="86"/>
                  </a:lnTo>
                  <a:lnTo>
                    <a:pt x="1635" y="162"/>
                  </a:lnTo>
                  <a:lnTo>
                    <a:pt x="1615" y="220"/>
                  </a:lnTo>
                  <a:lnTo>
                    <a:pt x="1527" y="253"/>
                  </a:lnTo>
                  <a:lnTo>
                    <a:pt x="1476" y="329"/>
                  </a:lnTo>
                  <a:lnTo>
                    <a:pt x="1487" y="472"/>
                  </a:lnTo>
                  <a:lnTo>
                    <a:pt x="1448" y="491"/>
                  </a:lnTo>
                  <a:lnTo>
                    <a:pt x="1436" y="519"/>
                  </a:lnTo>
                  <a:lnTo>
                    <a:pt x="1387" y="571"/>
                  </a:lnTo>
                  <a:lnTo>
                    <a:pt x="1404" y="590"/>
                  </a:lnTo>
                  <a:lnTo>
                    <a:pt x="1429" y="596"/>
                  </a:lnTo>
                  <a:lnTo>
                    <a:pt x="1535" y="741"/>
                  </a:lnTo>
                  <a:lnTo>
                    <a:pt x="1542" y="772"/>
                  </a:lnTo>
                  <a:lnTo>
                    <a:pt x="1502" y="770"/>
                  </a:lnTo>
                  <a:lnTo>
                    <a:pt x="1390" y="797"/>
                  </a:lnTo>
                  <a:lnTo>
                    <a:pt x="1300" y="758"/>
                  </a:lnTo>
                  <a:lnTo>
                    <a:pt x="1135" y="823"/>
                  </a:lnTo>
                  <a:lnTo>
                    <a:pt x="1092" y="860"/>
                  </a:lnTo>
                  <a:lnTo>
                    <a:pt x="1036" y="869"/>
                  </a:lnTo>
                  <a:lnTo>
                    <a:pt x="1034" y="969"/>
                  </a:lnTo>
                  <a:lnTo>
                    <a:pt x="970" y="1034"/>
                  </a:lnTo>
                  <a:lnTo>
                    <a:pt x="871" y="1063"/>
                  </a:lnTo>
                  <a:lnTo>
                    <a:pt x="690" y="1012"/>
                  </a:lnTo>
                  <a:lnTo>
                    <a:pt x="640" y="973"/>
                  </a:lnTo>
                  <a:lnTo>
                    <a:pt x="173" y="106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0" name="Freeform 294"/>
            <p:cNvSpPr>
              <a:spLocks noChangeAspect="1"/>
            </p:cNvSpPr>
            <p:nvPr/>
          </p:nvSpPr>
          <p:spPr bwMode="auto">
            <a:xfrm rot="21249101">
              <a:off x="2374" y="3011"/>
              <a:ext cx="403" cy="240"/>
            </a:xfrm>
            <a:custGeom>
              <a:avLst/>
              <a:gdLst>
                <a:gd name="T0" fmla="*/ 3301797 w 1639"/>
                <a:gd name="T1" fmla="*/ 8355346 h 1064"/>
                <a:gd name="T2" fmla="*/ 2514357 w 1639"/>
                <a:gd name="T3" fmla="*/ 6564175 h 1064"/>
                <a:gd name="T4" fmla="*/ 279373 w 1639"/>
                <a:gd name="T5" fmla="*/ 5843276 h 1064"/>
                <a:gd name="T6" fmla="*/ 228534 w 1639"/>
                <a:gd name="T7" fmla="*/ 4925797 h 1064"/>
                <a:gd name="T8" fmla="*/ 1295347 w 1639"/>
                <a:gd name="T9" fmla="*/ 3942895 h 1064"/>
                <a:gd name="T10" fmla="*/ 2311322 w 1639"/>
                <a:gd name="T11" fmla="*/ 3495076 h 1064"/>
                <a:gd name="T12" fmla="*/ 25340 w 1639"/>
                <a:gd name="T13" fmla="*/ 2326358 h 1064"/>
                <a:gd name="T14" fmla="*/ 0 w 1639"/>
                <a:gd name="T15" fmla="*/ 742741 h 1064"/>
                <a:gd name="T16" fmla="*/ 1473043 w 1639"/>
                <a:gd name="T17" fmla="*/ 425976 h 1064"/>
                <a:gd name="T18" fmla="*/ 2641374 w 1639"/>
                <a:gd name="T19" fmla="*/ 567899 h 1064"/>
                <a:gd name="T20" fmla="*/ 2082628 w 1639"/>
                <a:gd name="T21" fmla="*/ 1114060 h 1064"/>
                <a:gd name="T22" fmla="*/ 3123942 w 1639"/>
                <a:gd name="T23" fmla="*/ 1441694 h 1064"/>
                <a:gd name="T24" fmla="*/ 15289816 w 1639"/>
                <a:gd name="T25" fmla="*/ 1605563 h 1064"/>
                <a:gd name="T26" fmla="*/ 22528337 w 1639"/>
                <a:gd name="T27" fmla="*/ 43685 h 1064"/>
                <a:gd name="T28" fmla="*/ 24255413 w 1639"/>
                <a:gd name="T29" fmla="*/ 0 h 1064"/>
                <a:gd name="T30" fmla="*/ 24890337 w 1639"/>
                <a:gd name="T31" fmla="*/ 174738 h 1064"/>
                <a:gd name="T32" fmla="*/ 27608047 w 1639"/>
                <a:gd name="T33" fmla="*/ 349476 h 1064"/>
                <a:gd name="T34" fmla="*/ 29588998 w 1639"/>
                <a:gd name="T35" fmla="*/ 819137 h 1064"/>
                <a:gd name="T36" fmla="*/ 31189216 w 1639"/>
                <a:gd name="T37" fmla="*/ 677215 h 1064"/>
                <a:gd name="T38" fmla="*/ 31112879 w 1639"/>
                <a:gd name="T39" fmla="*/ 1266956 h 1064"/>
                <a:gd name="T40" fmla="*/ 30731988 w 1639"/>
                <a:gd name="T41" fmla="*/ 1725644 h 1064"/>
                <a:gd name="T42" fmla="*/ 29055751 w 1639"/>
                <a:gd name="T43" fmla="*/ 1987855 h 1064"/>
                <a:gd name="T44" fmla="*/ 28090615 w 1639"/>
                <a:gd name="T45" fmla="*/ 2577596 h 1064"/>
                <a:gd name="T46" fmla="*/ 28293810 w 1639"/>
                <a:gd name="T47" fmla="*/ 3702526 h 1064"/>
                <a:gd name="T48" fmla="*/ 27557209 w 1639"/>
                <a:gd name="T49" fmla="*/ 3855421 h 1064"/>
                <a:gd name="T50" fmla="*/ 27328675 w 1639"/>
                <a:gd name="T51" fmla="*/ 4073948 h 1064"/>
                <a:gd name="T52" fmla="*/ 26388879 w 1639"/>
                <a:gd name="T53" fmla="*/ 4477978 h 1064"/>
                <a:gd name="T54" fmla="*/ 26719090 w 1639"/>
                <a:gd name="T55" fmla="*/ 4630978 h 1064"/>
                <a:gd name="T56" fmla="*/ 27201658 w 1639"/>
                <a:gd name="T57" fmla="*/ 4674663 h 1064"/>
                <a:gd name="T58" fmla="*/ 29208107 w 1639"/>
                <a:gd name="T59" fmla="*/ 5810565 h 1064"/>
                <a:gd name="T60" fmla="*/ 29335124 w 1639"/>
                <a:gd name="T61" fmla="*/ 6061698 h 1064"/>
                <a:gd name="T62" fmla="*/ 28598523 w 1639"/>
                <a:gd name="T63" fmla="*/ 6039856 h 1064"/>
                <a:gd name="T64" fmla="*/ 26465057 w 1639"/>
                <a:gd name="T65" fmla="*/ 6258279 h 1064"/>
                <a:gd name="T66" fmla="*/ 24737981 w 1639"/>
                <a:gd name="T67" fmla="*/ 5952487 h 1064"/>
                <a:gd name="T68" fmla="*/ 21588541 w 1639"/>
                <a:gd name="T69" fmla="*/ 6454859 h 1064"/>
                <a:gd name="T70" fmla="*/ 20775757 w 1639"/>
                <a:gd name="T71" fmla="*/ 6749782 h 1064"/>
                <a:gd name="T72" fmla="*/ 19709104 w 1639"/>
                <a:gd name="T73" fmla="*/ 6815309 h 1064"/>
                <a:gd name="T74" fmla="*/ 19683764 w 1639"/>
                <a:gd name="T75" fmla="*/ 7601736 h 1064"/>
                <a:gd name="T76" fmla="*/ 18464595 w 1639"/>
                <a:gd name="T77" fmla="*/ 8115081 h 1064"/>
                <a:gd name="T78" fmla="*/ 16585163 w 1639"/>
                <a:gd name="T79" fmla="*/ 8344373 h 1064"/>
                <a:gd name="T80" fmla="*/ 13131011 w 1639"/>
                <a:gd name="T81" fmla="*/ 7940343 h 1064"/>
                <a:gd name="T82" fmla="*/ 12191215 w 1639"/>
                <a:gd name="T83" fmla="*/ 7634447 h 1064"/>
                <a:gd name="T84" fmla="*/ 3301797 w 1639"/>
                <a:gd name="T85" fmla="*/ 8355346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
                <a:gd name="T130" fmla="*/ 0 h 1064"/>
                <a:gd name="T131" fmla="*/ 1639 w 1639"/>
                <a:gd name="T132" fmla="*/ 1064 h 10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 h="1064">
                  <a:moveTo>
                    <a:pt x="173" y="1064"/>
                  </a:moveTo>
                  <a:lnTo>
                    <a:pt x="132" y="836"/>
                  </a:lnTo>
                  <a:lnTo>
                    <a:pt x="15" y="745"/>
                  </a:lnTo>
                  <a:lnTo>
                    <a:pt x="12" y="628"/>
                  </a:lnTo>
                  <a:lnTo>
                    <a:pt x="68" y="502"/>
                  </a:lnTo>
                  <a:lnTo>
                    <a:pt x="121" y="445"/>
                  </a:lnTo>
                  <a:lnTo>
                    <a:pt x="2" y="297"/>
                  </a:lnTo>
                  <a:lnTo>
                    <a:pt x="0" y="94"/>
                  </a:lnTo>
                  <a:lnTo>
                    <a:pt x="78" y="55"/>
                  </a:lnTo>
                  <a:lnTo>
                    <a:pt x="139" y="73"/>
                  </a:lnTo>
                  <a:lnTo>
                    <a:pt x="110" y="142"/>
                  </a:lnTo>
                  <a:lnTo>
                    <a:pt x="164" y="184"/>
                  </a:lnTo>
                  <a:lnTo>
                    <a:pt x="804" y="204"/>
                  </a:lnTo>
                  <a:lnTo>
                    <a:pt x="1184" y="5"/>
                  </a:lnTo>
                  <a:lnTo>
                    <a:pt x="1275" y="0"/>
                  </a:lnTo>
                  <a:lnTo>
                    <a:pt x="1308" y="22"/>
                  </a:lnTo>
                  <a:lnTo>
                    <a:pt x="1451" y="45"/>
                  </a:lnTo>
                  <a:lnTo>
                    <a:pt x="1555" y="104"/>
                  </a:lnTo>
                  <a:lnTo>
                    <a:pt x="1639" y="86"/>
                  </a:lnTo>
                  <a:lnTo>
                    <a:pt x="1635" y="162"/>
                  </a:lnTo>
                  <a:lnTo>
                    <a:pt x="1615" y="220"/>
                  </a:lnTo>
                  <a:lnTo>
                    <a:pt x="1527" y="253"/>
                  </a:lnTo>
                  <a:lnTo>
                    <a:pt x="1476" y="329"/>
                  </a:lnTo>
                  <a:lnTo>
                    <a:pt x="1487" y="472"/>
                  </a:lnTo>
                  <a:lnTo>
                    <a:pt x="1448" y="491"/>
                  </a:lnTo>
                  <a:lnTo>
                    <a:pt x="1436" y="519"/>
                  </a:lnTo>
                  <a:lnTo>
                    <a:pt x="1387" y="571"/>
                  </a:lnTo>
                  <a:lnTo>
                    <a:pt x="1404" y="590"/>
                  </a:lnTo>
                  <a:lnTo>
                    <a:pt x="1429" y="596"/>
                  </a:lnTo>
                  <a:lnTo>
                    <a:pt x="1535" y="741"/>
                  </a:lnTo>
                  <a:lnTo>
                    <a:pt x="1542" y="772"/>
                  </a:lnTo>
                  <a:lnTo>
                    <a:pt x="1502" y="770"/>
                  </a:lnTo>
                  <a:lnTo>
                    <a:pt x="1390" y="797"/>
                  </a:lnTo>
                  <a:lnTo>
                    <a:pt x="1300" y="758"/>
                  </a:lnTo>
                  <a:lnTo>
                    <a:pt x="1135" y="823"/>
                  </a:lnTo>
                  <a:lnTo>
                    <a:pt x="1092" y="860"/>
                  </a:lnTo>
                  <a:lnTo>
                    <a:pt x="1036" y="869"/>
                  </a:lnTo>
                  <a:lnTo>
                    <a:pt x="1034" y="969"/>
                  </a:lnTo>
                  <a:lnTo>
                    <a:pt x="970" y="1034"/>
                  </a:lnTo>
                  <a:lnTo>
                    <a:pt x="871" y="1063"/>
                  </a:lnTo>
                  <a:lnTo>
                    <a:pt x="690" y="1012"/>
                  </a:lnTo>
                  <a:lnTo>
                    <a:pt x="640" y="973"/>
                  </a:lnTo>
                  <a:lnTo>
                    <a:pt x="173" y="106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1" name="Freeform 295"/>
            <p:cNvSpPr>
              <a:spLocks noChangeAspect="1"/>
            </p:cNvSpPr>
            <p:nvPr/>
          </p:nvSpPr>
          <p:spPr bwMode="auto">
            <a:xfrm rot="21249101">
              <a:off x="1850" y="2998"/>
              <a:ext cx="16" cy="22"/>
            </a:xfrm>
            <a:custGeom>
              <a:avLst/>
              <a:gdLst>
                <a:gd name="T0" fmla="*/ 314131 w 75"/>
                <a:gd name="T1" fmla="*/ 0 h 93"/>
                <a:gd name="T2" fmla="*/ 426331 w 75"/>
                <a:gd name="T3" fmla="*/ 528502 h 93"/>
                <a:gd name="T4" fmla="*/ 807871 w 75"/>
                <a:gd name="T5" fmla="*/ 852924 h 93"/>
                <a:gd name="T6" fmla="*/ 852662 w 75"/>
                <a:gd name="T7" fmla="*/ 1081116 h 93"/>
                <a:gd name="T8" fmla="*/ 471271 w 75"/>
                <a:gd name="T9" fmla="*/ 852924 h 93"/>
                <a:gd name="T10" fmla="*/ 157140 w 75"/>
                <a:gd name="T11" fmla="*/ 804809 h 93"/>
                <a:gd name="T12" fmla="*/ 0 w 75"/>
                <a:gd name="T13" fmla="*/ 660682 h 93"/>
                <a:gd name="T14" fmla="*/ 157140 w 75"/>
                <a:gd name="T15" fmla="*/ 144127 h 93"/>
                <a:gd name="T16" fmla="*/ 314131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27" y="0"/>
                  </a:moveTo>
                  <a:lnTo>
                    <a:pt x="38" y="45"/>
                  </a:lnTo>
                  <a:lnTo>
                    <a:pt x="71" y="73"/>
                  </a:lnTo>
                  <a:lnTo>
                    <a:pt x="75" y="93"/>
                  </a:lnTo>
                  <a:lnTo>
                    <a:pt x="42" y="73"/>
                  </a:lnTo>
                  <a:lnTo>
                    <a:pt x="13" y="69"/>
                  </a:lnTo>
                  <a:lnTo>
                    <a:pt x="0" y="57"/>
                  </a:lnTo>
                  <a:lnTo>
                    <a:pt x="15" y="12"/>
                  </a:lnTo>
                  <a:lnTo>
                    <a:pt x="27"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2" name="Freeform 296"/>
            <p:cNvSpPr>
              <a:spLocks noChangeAspect="1"/>
            </p:cNvSpPr>
            <p:nvPr/>
          </p:nvSpPr>
          <p:spPr bwMode="auto">
            <a:xfrm rot="21249101">
              <a:off x="1850" y="2998"/>
              <a:ext cx="16" cy="22"/>
            </a:xfrm>
            <a:custGeom>
              <a:avLst/>
              <a:gdLst>
                <a:gd name="T0" fmla="*/ 314131 w 75"/>
                <a:gd name="T1" fmla="*/ 0 h 93"/>
                <a:gd name="T2" fmla="*/ 426331 w 75"/>
                <a:gd name="T3" fmla="*/ 528502 h 93"/>
                <a:gd name="T4" fmla="*/ 807871 w 75"/>
                <a:gd name="T5" fmla="*/ 852924 h 93"/>
                <a:gd name="T6" fmla="*/ 852662 w 75"/>
                <a:gd name="T7" fmla="*/ 1081116 h 93"/>
                <a:gd name="T8" fmla="*/ 471271 w 75"/>
                <a:gd name="T9" fmla="*/ 852924 h 93"/>
                <a:gd name="T10" fmla="*/ 157140 w 75"/>
                <a:gd name="T11" fmla="*/ 804809 h 93"/>
                <a:gd name="T12" fmla="*/ 0 w 75"/>
                <a:gd name="T13" fmla="*/ 660682 h 93"/>
                <a:gd name="T14" fmla="*/ 157140 w 75"/>
                <a:gd name="T15" fmla="*/ 144127 h 93"/>
                <a:gd name="T16" fmla="*/ 314131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27" y="0"/>
                  </a:moveTo>
                  <a:lnTo>
                    <a:pt x="38" y="45"/>
                  </a:lnTo>
                  <a:lnTo>
                    <a:pt x="71" y="73"/>
                  </a:lnTo>
                  <a:lnTo>
                    <a:pt x="75" y="93"/>
                  </a:lnTo>
                  <a:lnTo>
                    <a:pt x="42" y="73"/>
                  </a:lnTo>
                  <a:lnTo>
                    <a:pt x="13" y="69"/>
                  </a:lnTo>
                  <a:lnTo>
                    <a:pt x="0" y="57"/>
                  </a:lnTo>
                  <a:lnTo>
                    <a:pt x="15" y="12"/>
                  </a:lnTo>
                  <a:lnTo>
                    <a:pt x="27"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3" name="Freeform 297"/>
            <p:cNvSpPr>
              <a:spLocks noChangeAspect="1"/>
            </p:cNvSpPr>
            <p:nvPr/>
          </p:nvSpPr>
          <p:spPr bwMode="auto">
            <a:xfrm rot="21249101">
              <a:off x="1839" y="3002"/>
              <a:ext cx="11" cy="43"/>
            </a:xfrm>
            <a:custGeom>
              <a:avLst/>
              <a:gdLst>
                <a:gd name="T0" fmla="*/ 431502 w 40"/>
                <a:gd name="T1" fmla="*/ 117545 h 188"/>
                <a:gd name="T2" fmla="*/ 400605 w 40"/>
                <a:gd name="T3" fmla="*/ 47061 h 188"/>
                <a:gd name="T4" fmla="*/ 708871 w 40"/>
                <a:gd name="T5" fmla="*/ 0 h 188"/>
                <a:gd name="T6" fmla="*/ 955343 w 40"/>
                <a:gd name="T7" fmla="*/ 199848 h 188"/>
                <a:gd name="T8" fmla="*/ 1479184 w 40"/>
                <a:gd name="T9" fmla="*/ 1987201 h 188"/>
                <a:gd name="T10" fmla="*/ 0 w 40"/>
                <a:gd name="T11" fmla="*/ 1152351 h 188"/>
                <a:gd name="T12" fmla="*/ 30897 w 40"/>
                <a:gd name="T13" fmla="*/ 1081759 h 188"/>
                <a:gd name="T14" fmla="*/ 801210 w 40"/>
                <a:gd name="T15" fmla="*/ 846561 h 188"/>
                <a:gd name="T16" fmla="*/ 893725 w 40"/>
                <a:gd name="T17" fmla="*/ 599652 h 188"/>
                <a:gd name="T18" fmla="*/ 431502 w 40"/>
                <a:gd name="T19" fmla="*/ 117545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8"/>
                <a:gd name="T32" fmla="*/ 40 w 4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8">
                  <a:moveTo>
                    <a:pt x="12" y="11"/>
                  </a:moveTo>
                  <a:lnTo>
                    <a:pt x="11" y="4"/>
                  </a:lnTo>
                  <a:lnTo>
                    <a:pt x="19" y="0"/>
                  </a:lnTo>
                  <a:lnTo>
                    <a:pt x="26" y="19"/>
                  </a:lnTo>
                  <a:lnTo>
                    <a:pt x="40" y="188"/>
                  </a:lnTo>
                  <a:lnTo>
                    <a:pt x="0" y="109"/>
                  </a:lnTo>
                  <a:lnTo>
                    <a:pt x="1" y="102"/>
                  </a:lnTo>
                  <a:lnTo>
                    <a:pt x="22" y="80"/>
                  </a:lnTo>
                  <a:lnTo>
                    <a:pt x="24" y="57"/>
                  </a:lnTo>
                  <a:lnTo>
                    <a:pt x="12" y="1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4" name="Freeform 298"/>
            <p:cNvSpPr>
              <a:spLocks noChangeAspect="1"/>
            </p:cNvSpPr>
            <p:nvPr/>
          </p:nvSpPr>
          <p:spPr bwMode="auto">
            <a:xfrm rot="21249101">
              <a:off x="1839" y="3002"/>
              <a:ext cx="11" cy="43"/>
            </a:xfrm>
            <a:custGeom>
              <a:avLst/>
              <a:gdLst>
                <a:gd name="T0" fmla="*/ 431502 w 40"/>
                <a:gd name="T1" fmla="*/ 117545 h 188"/>
                <a:gd name="T2" fmla="*/ 400605 w 40"/>
                <a:gd name="T3" fmla="*/ 47061 h 188"/>
                <a:gd name="T4" fmla="*/ 708871 w 40"/>
                <a:gd name="T5" fmla="*/ 0 h 188"/>
                <a:gd name="T6" fmla="*/ 955343 w 40"/>
                <a:gd name="T7" fmla="*/ 199848 h 188"/>
                <a:gd name="T8" fmla="*/ 1479184 w 40"/>
                <a:gd name="T9" fmla="*/ 1987201 h 188"/>
                <a:gd name="T10" fmla="*/ 0 w 40"/>
                <a:gd name="T11" fmla="*/ 1152351 h 188"/>
                <a:gd name="T12" fmla="*/ 30897 w 40"/>
                <a:gd name="T13" fmla="*/ 1081759 h 188"/>
                <a:gd name="T14" fmla="*/ 801210 w 40"/>
                <a:gd name="T15" fmla="*/ 846561 h 188"/>
                <a:gd name="T16" fmla="*/ 893725 w 40"/>
                <a:gd name="T17" fmla="*/ 599652 h 188"/>
                <a:gd name="T18" fmla="*/ 431502 w 40"/>
                <a:gd name="T19" fmla="*/ 117545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8"/>
                <a:gd name="T32" fmla="*/ 40 w 4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8">
                  <a:moveTo>
                    <a:pt x="12" y="11"/>
                  </a:moveTo>
                  <a:lnTo>
                    <a:pt x="11" y="4"/>
                  </a:lnTo>
                  <a:lnTo>
                    <a:pt x="19" y="0"/>
                  </a:lnTo>
                  <a:lnTo>
                    <a:pt x="26" y="19"/>
                  </a:lnTo>
                  <a:lnTo>
                    <a:pt x="40" y="188"/>
                  </a:lnTo>
                  <a:lnTo>
                    <a:pt x="0" y="109"/>
                  </a:lnTo>
                  <a:lnTo>
                    <a:pt x="1" y="102"/>
                  </a:lnTo>
                  <a:lnTo>
                    <a:pt x="22" y="80"/>
                  </a:lnTo>
                  <a:lnTo>
                    <a:pt x="24" y="57"/>
                  </a:lnTo>
                  <a:lnTo>
                    <a:pt x="12" y="1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5" name="Freeform 299"/>
            <p:cNvSpPr>
              <a:spLocks noChangeAspect="1"/>
            </p:cNvSpPr>
            <p:nvPr/>
          </p:nvSpPr>
          <p:spPr bwMode="auto">
            <a:xfrm rot="21249101">
              <a:off x="1982" y="3141"/>
              <a:ext cx="25" cy="11"/>
            </a:xfrm>
            <a:custGeom>
              <a:avLst/>
              <a:gdLst>
                <a:gd name="T0" fmla="*/ 0 w 115"/>
                <a:gd name="T1" fmla="*/ 167912 h 45"/>
                <a:gd name="T2" fmla="*/ 107413 w 115"/>
                <a:gd name="T3" fmla="*/ 0 h 45"/>
                <a:gd name="T4" fmla="*/ 1073692 w 115"/>
                <a:gd name="T5" fmla="*/ 900720 h 45"/>
                <a:gd name="T6" fmla="*/ 1138169 w 115"/>
                <a:gd name="T7" fmla="*/ 1144989 h 45"/>
                <a:gd name="T8" fmla="*/ 1073692 w 115"/>
                <a:gd name="T9" fmla="*/ 1297580 h 45"/>
                <a:gd name="T10" fmla="*/ 85872 w 115"/>
                <a:gd name="T11" fmla="*/ 1175508 h 45"/>
                <a:gd name="T12" fmla="*/ 0 w 115"/>
                <a:gd name="T13" fmla="*/ 167912 h 45"/>
                <a:gd name="T14" fmla="*/ 0 60000 65536"/>
                <a:gd name="T15" fmla="*/ 0 60000 65536"/>
                <a:gd name="T16" fmla="*/ 0 60000 65536"/>
                <a:gd name="T17" fmla="*/ 0 60000 65536"/>
                <a:gd name="T18" fmla="*/ 0 60000 65536"/>
                <a:gd name="T19" fmla="*/ 0 60000 65536"/>
                <a:gd name="T20" fmla="*/ 0 60000 65536"/>
                <a:gd name="T21" fmla="*/ 0 w 115"/>
                <a:gd name="T22" fmla="*/ 0 h 45"/>
                <a:gd name="T23" fmla="*/ 115 w 11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5">
                  <a:moveTo>
                    <a:pt x="0" y="6"/>
                  </a:moveTo>
                  <a:lnTo>
                    <a:pt x="11" y="0"/>
                  </a:lnTo>
                  <a:lnTo>
                    <a:pt x="109" y="31"/>
                  </a:lnTo>
                  <a:lnTo>
                    <a:pt x="115" y="40"/>
                  </a:lnTo>
                  <a:lnTo>
                    <a:pt x="108" y="45"/>
                  </a:lnTo>
                  <a:lnTo>
                    <a:pt x="9" y="41"/>
                  </a:lnTo>
                  <a:lnTo>
                    <a:pt x="0"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6" name="Freeform 300"/>
            <p:cNvSpPr>
              <a:spLocks noChangeAspect="1"/>
            </p:cNvSpPr>
            <p:nvPr/>
          </p:nvSpPr>
          <p:spPr bwMode="auto">
            <a:xfrm rot="21249101">
              <a:off x="1982" y="3141"/>
              <a:ext cx="25" cy="11"/>
            </a:xfrm>
            <a:custGeom>
              <a:avLst/>
              <a:gdLst>
                <a:gd name="T0" fmla="*/ 0 w 115"/>
                <a:gd name="T1" fmla="*/ 167912 h 45"/>
                <a:gd name="T2" fmla="*/ 107413 w 115"/>
                <a:gd name="T3" fmla="*/ 0 h 45"/>
                <a:gd name="T4" fmla="*/ 1073692 w 115"/>
                <a:gd name="T5" fmla="*/ 900720 h 45"/>
                <a:gd name="T6" fmla="*/ 1138169 w 115"/>
                <a:gd name="T7" fmla="*/ 1144989 h 45"/>
                <a:gd name="T8" fmla="*/ 1073692 w 115"/>
                <a:gd name="T9" fmla="*/ 1297580 h 45"/>
                <a:gd name="T10" fmla="*/ 85872 w 115"/>
                <a:gd name="T11" fmla="*/ 1175508 h 45"/>
                <a:gd name="T12" fmla="*/ 0 w 115"/>
                <a:gd name="T13" fmla="*/ 167912 h 45"/>
                <a:gd name="T14" fmla="*/ 0 60000 65536"/>
                <a:gd name="T15" fmla="*/ 0 60000 65536"/>
                <a:gd name="T16" fmla="*/ 0 60000 65536"/>
                <a:gd name="T17" fmla="*/ 0 60000 65536"/>
                <a:gd name="T18" fmla="*/ 0 60000 65536"/>
                <a:gd name="T19" fmla="*/ 0 60000 65536"/>
                <a:gd name="T20" fmla="*/ 0 60000 65536"/>
                <a:gd name="T21" fmla="*/ 0 w 115"/>
                <a:gd name="T22" fmla="*/ 0 h 45"/>
                <a:gd name="T23" fmla="*/ 115 w 11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5">
                  <a:moveTo>
                    <a:pt x="0" y="6"/>
                  </a:moveTo>
                  <a:lnTo>
                    <a:pt x="11" y="0"/>
                  </a:lnTo>
                  <a:lnTo>
                    <a:pt x="109" y="31"/>
                  </a:lnTo>
                  <a:lnTo>
                    <a:pt x="115" y="40"/>
                  </a:lnTo>
                  <a:lnTo>
                    <a:pt x="108" y="45"/>
                  </a:lnTo>
                  <a:lnTo>
                    <a:pt x="9" y="41"/>
                  </a:lnTo>
                  <a:lnTo>
                    <a:pt x="0" y="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7" name="Freeform 301"/>
            <p:cNvSpPr>
              <a:spLocks noChangeAspect="1"/>
            </p:cNvSpPr>
            <p:nvPr/>
          </p:nvSpPr>
          <p:spPr bwMode="auto">
            <a:xfrm rot="21249101">
              <a:off x="2002" y="3173"/>
              <a:ext cx="27" cy="7"/>
            </a:xfrm>
            <a:custGeom>
              <a:avLst/>
              <a:gdLst>
                <a:gd name="T0" fmla="*/ 0 w 120"/>
                <a:gd name="T1" fmla="*/ 53026 h 27"/>
                <a:gd name="T2" fmla="*/ 115773 w 120"/>
                <a:gd name="T3" fmla="*/ 0 h 27"/>
                <a:gd name="T4" fmla="*/ 1319301 w 120"/>
                <a:gd name="T5" fmla="*/ 21210 h 27"/>
                <a:gd name="T6" fmla="*/ 1550695 w 120"/>
                <a:gd name="T7" fmla="*/ 53026 h 27"/>
                <a:gd name="T8" fmla="*/ 1643192 w 120"/>
                <a:gd name="T9" fmla="*/ 148370 h 27"/>
                <a:gd name="T10" fmla="*/ 23124 w 120"/>
                <a:gd name="T11" fmla="*/ 148370 h 27"/>
                <a:gd name="T12" fmla="*/ 0 w 120"/>
                <a:gd name="T13" fmla="*/ 53026 h 27"/>
                <a:gd name="T14" fmla="*/ 0 60000 65536"/>
                <a:gd name="T15" fmla="*/ 0 60000 65536"/>
                <a:gd name="T16" fmla="*/ 0 60000 65536"/>
                <a:gd name="T17" fmla="*/ 0 60000 65536"/>
                <a:gd name="T18" fmla="*/ 0 60000 65536"/>
                <a:gd name="T19" fmla="*/ 0 60000 65536"/>
                <a:gd name="T20" fmla="*/ 0 60000 65536"/>
                <a:gd name="T21" fmla="*/ 0 w 120"/>
                <a:gd name="T22" fmla="*/ 0 h 27"/>
                <a:gd name="T23" fmla="*/ 120 w 1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7">
                  <a:moveTo>
                    <a:pt x="0" y="10"/>
                  </a:moveTo>
                  <a:lnTo>
                    <a:pt x="9" y="0"/>
                  </a:lnTo>
                  <a:lnTo>
                    <a:pt x="97" y="3"/>
                  </a:lnTo>
                  <a:lnTo>
                    <a:pt x="114" y="9"/>
                  </a:lnTo>
                  <a:lnTo>
                    <a:pt x="120" y="27"/>
                  </a:lnTo>
                  <a:lnTo>
                    <a:pt x="2" y="26"/>
                  </a:lnTo>
                  <a:lnTo>
                    <a:pt x="0"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8" name="Freeform 302"/>
            <p:cNvSpPr>
              <a:spLocks noChangeAspect="1"/>
            </p:cNvSpPr>
            <p:nvPr/>
          </p:nvSpPr>
          <p:spPr bwMode="auto">
            <a:xfrm rot="21249101">
              <a:off x="2002" y="3173"/>
              <a:ext cx="27" cy="7"/>
            </a:xfrm>
            <a:custGeom>
              <a:avLst/>
              <a:gdLst>
                <a:gd name="T0" fmla="*/ 0 w 120"/>
                <a:gd name="T1" fmla="*/ 53026 h 27"/>
                <a:gd name="T2" fmla="*/ 115773 w 120"/>
                <a:gd name="T3" fmla="*/ 0 h 27"/>
                <a:gd name="T4" fmla="*/ 1319301 w 120"/>
                <a:gd name="T5" fmla="*/ 21210 h 27"/>
                <a:gd name="T6" fmla="*/ 1550695 w 120"/>
                <a:gd name="T7" fmla="*/ 53026 h 27"/>
                <a:gd name="T8" fmla="*/ 1643192 w 120"/>
                <a:gd name="T9" fmla="*/ 148370 h 27"/>
                <a:gd name="T10" fmla="*/ 23124 w 120"/>
                <a:gd name="T11" fmla="*/ 148370 h 27"/>
                <a:gd name="T12" fmla="*/ 0 w 120"/>
                <a:gd name="T13" fmla="*/ 53026 h 27"/>
                <a:gd name="T14" fmla="*/ 0 60000 65536"/>
                <a:gd name="T15" fmla="*/ 0 60000 65536"/>
                <a:gd name="T16" fmla="*/ 0 60000 65536"/>
                <a:gd name="T17" fmla="*/ 0 60000 65536"/>
                <a:gd name="T18" fmla="*/ 0 60000 65536"/>
                <a:gd name="T19" fmla="*/ 0 60000 65536"/>
                <a:gd name="T20" fmla="*/ 0 60000 65536"/>
                <a:gd name="T21" fmla="*/ 0 w 120"/>
                <a:gd name="T22" fmla="*/ 0 h 27"/>
                <a:gd name="T23" fmla="*/ 120 w 1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7">
                  <a:moveTo>
                    <a:pt x="0" y="10"/>
                  </a:moveTo>
                  <a:lnTo>
                    <a:pt x="9" y="0"/>
                  </a:lnTo>
                  <a:lnTo>
                    <a:pt x="97" y="3"/>
                  </a:lnTo>
                  <a:lnTo>
                    <a:pt x="114" y="9"/>
                  </a:lnTo>
                  <a:lnTo>
                    <a:pt x="120" y="27"/>
                  </a:lnTo>
                  <a:lnTo>
                    <a:pt x="2" y="26"/>
                  </a:lnTo>
                  <a:lnTo>
                    <a:pt x="0" y="1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29" name="Freeform 303"/>
            <p:cNvSpPr>
              <a:spLocks noChangeAspect="1"/>
            </p:cNvSpPr>
            <p:nvPr/>
          </p:nvSpPr>
          <p:spPr bwMode="auto">
            <a:xfrm rot="21249101">
              <a:off x="2029" y="3162"/>
              <a:ext cx="92" cy="48"/>
            </a:xfrm>
            <a:custGeom>
              <a:avLst/>
              <a:gdLst>
                <a:gd name="T0" fmla="*/ 7824351 w 364"/>
                <a:gd name="T1" fmla="*/ 1711464 h 213"/>
                <a:gd name="T2" fmla="*/ 4673675 w 364"/>
                <a:gd name="T3" fmla="*/ 806660 h 213"/>
                <a:gd name="T4" fmla="*/ 2993175 w 364"/>
                <a:gd name="T5" fmla="*/ 686799 h 213"/>
                <a:gd name="T6" fmla="*/ 1339086 w 364"/>
                <a:gd name="T7" fmla="*/ 305186 h 213"/>
                <a:gd name="T8" fmla="*/ 0 w 364"/>
                <a:gd name="T9" fmla="*/ 163504 h 213"/>
                <a:gd name="T10" fmla="*/ 420166 w 364"/>
                <a:gd name="T11" fmla="*/ 0 h 213"/>
                <a:gd name="T12" fmla="*/ 1549088 w 364"/>
                <a:gd name="T13" fmla="*/ 109002 h 213"/>
                <a:gd name="T14" fmla="*/ 2100505 w 364"/>
                <a:gd name="T15" fmla="*/ 370650 h 213"/>
                <a:gd name="T16" fmla="*/ 2651921 w 364"/>
                <a:gd name="T17" fmla="*/ 403330 h 213"/>
                <a:gd name="T18" fmla="*/ 3439591 w 364"/>
                <a:gd name="T19" fmla="*/ 239826 h 213"/>
                <a:gd name="T20" fmla="*/ 4174759 w 364"/>
                <a:gd name="T21" fmla="*/ 283469 h 213"/>
                <a:gd name="T22" fmla="*/ 4227259 w 364"/>
                <a:gd name="T23" fmla="*/ 479652 h 213"/>
                <a:gd name="T24" fmla="*/ 4988678 w 364"/>
                <a:gd name="T25" fmla="*/ 730337 h 213"/>
                <a:gd name="T26" fmla="*/ 5671347 w 364"/>
                <a:gd name="T27" fmla="*/ 773980 h 213"/>
                <a:gd name="T28" fmla="*/ 6590429 w 364"/>
                <a:gd name="T29" fmla="*/ 1133667 h 213"/>
                <a:gd name="T30" fmla="*/ 7430598 w 364"/>
                <a:gd name="T31" fmla="*/ 1199131 h 213"/>
                <a:gd name="T32" fmla="*/ 7404348 w 364"/>
                <a:gd name="T33" fmla="*/ 1395315 h 213"/>
                <a:gd name="T34" fmla="*/ 7877014 w 364"/>
                <a:gd name="T35" fmla="*/ 1406277 h 213"/>
                <a:gd name="T36" fmla="*/ 7824351 w 364"/>
                <a:gd name="T37" fmla="*/ 1711464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4"/>
                <a:gd name="T58" fmla="*/ 0 h 213"/>
                <a:gd name="T59" fmla="*/ 364 w 36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4" h="213">
                  <a:moveTo>
                    <a:pt x="362" y="213"/>
                  </a:moveTo>
                  <a:lnTo>
                    <a:pt x="216" y="100"/>
                  </a:lnTo>
                  <a:lnTo>
                    <a:pt x="138" y="85"/>
                  </a:lnTo>
                  <a:lnTo>
                    <a:pt x="62" y="38"/>
                  </a:lnTo>
                  <a:lnTo>
                    <a:pt x="0" y="21"/>
                  </a:lnTo>
                  <a:lnTo>
                    <a:pt x="19" y="0"/>
                  </a:lnTo>
                  <a:lnTo>
                    <a:pt x="72" y="13"/>
                  </a:lnTo>
                  <a:lnTo>
                    <a:pt x="97" y="46"/>
                  </a:lnTo>
                  <a:lnTo>
                    <a:pt x="123" y="50"/>
                  </a:lnTo>
                  <a:lnTo>
                    <a:pt x="159" y="30"/>
                  </a:lnTo>
                  <a:lnTo>
                    <a:pt x="193" y="35"/>
                  </a:lnTo>
                  <a:lnTo>
                    <a:pt x="195" y="60"/>
                  </a:lnTo>
                  <a:lnTo>
                    <a:pt x="231" y="91"/>
                  </a:lnTo>
                  <a:lnTo>
                    <a:pt x="263" y="97"/>
                  </a:lnTo>
                  <a:lnTo>
                    <a:pt x="305" y="142"/>
                  </a:lnTo>
                  <a:lnTo>
                    <a:pt x="344" y="149"/>
                  </a:lnTo>
                  <a:lnTo>
                    <a:pt x="342" y="174"/>
                  </a:lnTo>
                  <a:lnTo>
                    <a:pt x="364" y="176"/>
                  </a:lnTo>
                  <a:lnTo>
                    <a:pt x="362" y="21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0" name="Freeform 304"/>
            <p:cNvSpPr>
              <a:spLocks noChangeAspect="1"/>
            </p:cNvSpPr>
            <p:nvPr/>
          </p:nvSpPr>
          <p:spPr bwMode="auto">
            <a:xfrm rot="21249101">
              <a:off x="2029" y="3162"/>
              <a:ext cx="92" cy="48"/>
            </a:xfrm>
            <a:custGeom>
              <a:avLst/>
              <a:gdLst>
                <a:gd name="T0" fmla="*/ 7824351 w 364"/>
                <a:gd name="T1" fmla="*/ 1711464 h 213"/>
                <a:gd name="T2" fmla="*/ 4673675 w 364"/>
                <a:gd name="T3" fmla="*/ 806660 h 213"/>
                <a:gd name="T4" fmla="*/ 2993175 w 364"/>
                <a:gd name="T5" fmla="*/ 686799 h 213"/>
                <a:gd name="T6" fmla="*/ 1339086 w 364"/>
                <a:gd name="T7" fmla="*/ 305186 h 213"/>
                <a:gd name="T8" fmla="*/ 0 w 364"/>
                <a:gd name="T9" fmla="*/ 163504 h 213"/>
                <a:gd name="T10" fmla="*/ 420166 w 364"/>
                <a:gd name="T11" fmla="*/ 0 h 213"/>
                <a:gd name="T12" fmla="*/ 1549088 w 364"/>
                <a:gd name="T13" fmla="*/ 109002 h 213"/>
                <a:gd name="T14" fmla="*/ 2100505 w 364"/>
                <a:gd name="T15" fmla="*/ 370650 h 213"/>
                <a:gd name="T16" fmla="*/ 2651921 w 364"/>
                <a:gd name="T17" fmla="*/ 403330 h 213"/>
                <a:gd name="T18" fmla="*/ 3439591 w 364"/>
                <a:gd name="T19" fmla="*/ 239826 h 213"/>
                <a:gd name="T20" fmla="*/ 4174759 w 364"/>
                <a:gd name="T21" fmla="*/ 283469 h 213"/>
                <a:gd name="T22" fmla="*/ 4227259 w 364"/>
                <a:gd name="T23" fmla="*/ 479652 h 213"/>
                <a:gd name="T24" fmla="*/ 4988678 w 364"/>
                <a:gd name="T25" fmla="*/ 730337 h 213"/>
                <a:gd name="T26" fmla="*/ 5671347 w 364"/>
                <a:gd name="T27" fmla="*/ 773980 h 213"/>
                <a:gd name="T28" fmla="*/ 6590429 w 364"/>
                <a:gd name="T29" fmla="*/ 1133667 h 213"/>
                <a:gd name="T30" fmla="*/ 7430598 w 364"/>
                <a:gd name="T31" fmla="*/ 1199131 h 213"/>
                <a:gd name="T32" fmla="*/ 7404348 w 364"/>
                <a:gd name="T33" fmla="*/ 1395315 h 213"/>
                <a:gd name="T34" fmla="*/ 7877014 w 364"/>
                <a:gd name="T35" fmla="*/ 1406277 h 213"/>
                <a:gd name="T36" fmla="*/ 7824351 w 364"/>
                <a:gd name="T37" fmla="*/ 1711464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4"/>
                <a:gd name="T58" fmla="*/ 0 h 213"/>
                <a:gd name="T59" fmla="*/ 364 w 36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4" h="213">
                  <a:moveTo>
                    <a:pt x="362" y="213"/>
                  </a:moveTo>
                  <a:lnTo>
                    <a:pt x="216" y="100"/>
                  </a:lnTo>
                  <a:lnTo>
                    <a:pt x="138" y="85"/>
                  </a:lnTo>
                  <a:lnTo>
                    <a:pt x="62" y="38"/>
                  </a:lnTo>
                  <a:lnTo>
                    <a:pt x="0" y="21"/>
                  </a:lnTo>
                  <a:lnTo>
                    <a:pt x="19" y="0"/>
                  </a:lnTo>
                  <a:lnTo>
                    <a:pt x="72" y="13"/>
                  </a:lnTo>
                  <a:lnTo>
                    <a:pt x="97" y="46"/>
                  </a:lnTo>
                  <a:lnTo>
                    <a:pt x="123" y="50"/>
                  </a:lnTo>
                  <a:lnTo>
                    <a:pt x="159" y="30"/>
                  </a:lnTo>
                  <a:lnTo>
                    <a:pt x="193" y="35"/>
                  </a:lnTo>
                  <a:lnTo>
                    <a:pt x="195" y="60"/>
                  </a:lnTo>
                  <a:lnTo>
                    <a:pt x="231" y="91"/>
                  </a:lnTo>
                  <a:lnTo>
                    <a:pt x="263" y="97"/>
                  </a:lnTo>
                  <a:lnTo>
                    <a:pt x="305" y="142"/>
                  </a:lnTo>
                  <a:lnTo>
                    <a:pt x="344" y="149"/>
                  </a:lnTo>
                  <a:lnTo>
                    <a:pt x="342" y="174"/>
                  </a:lnTo>
                  <a:lnTo>
                    <a:pt x="364" y="176"/>
                  </a:lnTo>
                  <a:lnTo>
                    <a:pt x="362" y="213"/>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1" name="Freeform 305"/>
            <p:cNvSpPr>
              <a:spLocks noChangeAspect="1"/>
            </p:cNvSpPr>
            <p:nvPr/>
          </p:nvSpPr>
          <p:spPr bwMode="auto">
            <a:xfrm rot="21249101">
              <a:off x="1797" y="2881"/>
              <a:ext cx="368" cy="294"/>
            </a:xfrm>
            <a:custGeom>
              <a:avLst/>
              <a:gdLst>
                <a:gd name="T0" fmla="*/ 20559807 w 1497"/>
                <a:gd name="T1" fmla="*/ 2324631 h 1310"/>
                <a:gd name="T2" fmla="*/ 17468322 w 1497"/>
                <a:gd name="T3" fmla="*/ 1286679 h 1310"/>
                <a:gd name="T4" fmla="*/ 14577863 w 1497"/>
                <a:gd name="T5" fmla="*/ 270354 h 1310"/>
                <a:gd name="T6" fmla="*/ 13497111 w 1497"/>
                <a:gd name="T7" fmla="*/ 21628 h 1310"/>
                <a:gd name="T8" fmla="*/ 12843619 w 1497"/>
                <a:gd name="T9" fmla="*/ 291983 h 1310"/>
                <a:gd name="T10" fmla="*/ 12642435 w 1497"/>
                <a:gd name="T11" fmla="*/ 497348 h 1310"/>
                <a:gd name="T12" fmla="*/ 11712611 w 1497"/>
                <a:gd name="T13" fmla="*/ 735260 h 1310"/>
                <a:gd name="T14" fmla="*/ 9726924 w 1497"/>
                <a:gd name="T15" fmla="*/ 1254236 h 1310"/>
                <a:gd name="T16" fmla="*/ 9752131 w 1497"/>
                <a:gd name="T17" fmla="*/ 2151709 h 1310"/>
                <a:gd name="T18" fmla="*/ 8344634 w 1497"/>
                <a:gd name="T19" fmla="*/ 2627428 h 1310"/>
                <a:gd name="T20" fmla="*/ 7565421 w 1497"/>
                <a:gd name="T21" fmla="*/ 3341059 h 1310"/>
                <a:gd name="T22" fmla="*/ 6534926 w 1497"/>
                <a:gd name="T23" fmla="*/ 3103148 h 1310"/>
                <a:gd name="T24" fmla="*/ 6107667 w 1497"/>
                <a:gd name="T25" fmla="*/ 3135590 h 1310"/>
                <a:gd name="T26" fmla="*/ 4624704 w 1497"/>
                <a:gd name="T27" fmla="*/ 2443587 h 1310"/>
                <a:gd name="T28" fmla="*/ 2060991 w 1497"/>
                <a:gd name="T29" fmla="*/ 2746384 h 1310"/>
                <a:gd name="T30" fmla="*/ 0 w 1497"/>
                <a:gd name="T31" fmla="*/ 2670685 h 1310"/>
                <a:gd name="T32" fmla="*/ 1508011 w 1497"/>
                <a:gd name="T33" fmla="*/ 4552039 h 1310"/>
                <a:gd name="T34" fmla="*/ 4725217 w 1497"/>
                <a:gd name="T35" fmla="*/ 3405840 h 1310"/>
                <a:gd name="T36" fmla="*/ 5981947 w 1497"/>
                <a:gd name="T37" fmla="*/ 3989806 h 1310"/>
                <a:gd name="T38" fmla="*/ 6660646 w 1497"/>
                <a:gd name="T39" fmla="*/ 5481850 h 1310"/>
                <a:gd name="T40" fmla="*/ 7188418 w 1497"/>
                <a:gd name="T41" fmla="*/ 6325251 h 1310"/>
                <a:gd name="T42" fmla="*/ 10430675 w 1497"/>
                <a:gd name="T43" fmla="*/ 7806482 h 1310"/>
                <a:gd name="T44" fmla="*/ 18121814 w 1497"/>
                <a:gd name="T45" fmla="*/ 9958190 h 1310"/>
                <a:gd name="T46" fmla="*/ 16764573 w 1497"/>
                <a:gd name="T47" fmla="*/ 8487671 h 1310"/>
                <a:gd name="T48" fmla="*/ 14301373 w 1497"/>
                <a:gd name="T49" fmla="*/ 7482161 h 1310"/>
                <a:gd name="T50" fmla="*/ 12843619 w 1497"/>
                <a:gd name="T51" fmla="*/ 6736086 h 1310"/>
                <a:gd name="T52" fmla="*/ 11888429 w 1497"/>
                <a:gd name="T53" fmla="*/ 5968384 h 1310"/>
                <a:gd name="T54" fmla="*/ 11787916 w 1497"/>
                <a:gd name="T55" fmla="*/ 5481850 h 1310"/>
                <a:gd name="T56" fmla="*/ 10656909 w 1497"/>
                <a:gd name="T57" fmla="*/ 4789847 h 1310"/>
                <a:gd name="T58" fmla="*/ 10380416 w 1497"/>
                <a:gd name="T59" fmla="*/ 4379013 h 1310"/>
                <a:gd name="T60" fmla="*/ 10908191 w 1497"/>
                <a:gd name="T61" fmla="*/ 3362688 h 1310"/>
                <a:gd name="T62" fmla="*/ 12793362 w 1497"/>
                <a:gd name="T63" fmla="*/ 4076216 h 1310"/>
                <a:gd name="T64" fmla="*/ 15457588 w 1497"/>
                <a:gd name="T65" fmla="*/ 3589682 h 1310"/>
                <a:gd name="T66" fmla="*/ 16965599 w 1497"/>
                <a:gd name="T67" fmla="*/ 3751895 h 1310"/>
                <a:gd name="T68" fmla="*/ 17795068 w 1497"/>
                <a:gd name="T69" fmla="*/ 3816780 h 1310"/>
                <a:gd name="T70" fmla="*/ 19403591 w 1497"/>
                <a:gd name="T71" fmla="*/ 3849222 h 1310"/>
                <a:gd name="T72" fmla="*/ 20861350 w 1497"/>
                <a:gd name="T73" fmla="*/ 3849222 h 1310"/>
                <a:gd name="T74" fmla="*/ 21716027 w 1497"/>
                <a:gd name="T75" fmla="*/ 4065402 h 1310"/>
                <a:gd name="T76" fmla="*/ 23198830 w 1497"/>
                <a:gd name="T77" fmla="*/ 4173543 h 1310"/>
                <a:gd name="T78" fmla="*/ 24003250 w 1497"/>
                <a:gd name="T79" fmla="*/ 4054588 h 1310"/>
                <a:gd name="T80" fmla="*/ 24480766 w 1497"/>
                <a:gd name="T81" fmla="*/ 4562853 h 1310"/>
                <a:gd name="T82" fmla="*/ 26164753 w 1497"/>
                <a:gd name="T83" fmla="*/ 4541225 h 1310"/>
                <a:gd name="T84" fmla="*/ 25988776 w 1497"/>
                <a:gd name="T85" fmla="*/ 3978992 h 1310"/>
                <a:gd name="T86" fmla="*/ 26466292 w 1497"/>
                <a:gd name="T87" fmla="*/ 3697824 h 1310"/>
                <a:gd name="T88" fmla="*/ 27396274 w 1497"/>
                <a:gd name="T89" fmla="*/ 3611311 h 1310"/>
                <a:gd name="T90" fmla="*/ 26516548 w 1497"/>
                <a:gd name="T91" fmla="*/ 3513983 h 1310"/>
                <a:gd name="T92" fmla="*/ 25435797 w 1497"/>
                <a:gd name="T93" fmla="*/ 3362688 h 1310"/>
                <a:gd name="T94" fmla="*/ 25310077 w 1497"/>
                <a:gd name="T95" fmla="*/ 3059891 h 1310"/>
                <a:gd name="T96" fmla="*/ 25712287 w 1497"/>
                <a:gd name="T97" fmla="*/ 2919307 h 1310"/>
                <a:gd name="T98" fmla="*/ 25310077 w 1497"/>
                <a:gd name="T99" fmla="*/ 2778723 h 1310"/>
                <a:gd name="T100" fmla="*/ 24807512 w 1497"/>
                <a:gd name="T101" fmla="*/ 2703127 h 1310"/>
                <a:gd name="T102" fmla="*/ 24832561 w 1497"/>
                <a:gd name="T103" fmla="*/ 2367888 h 1310"/>
                <a:gd name="T104" fmla="*/ 24279582 w 1497"/>
                <a:gd name="T105" fmla="*/ 191379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2" name="Freeform 306"/>
            <p:cNvSpPr>
              <a:spLocks noChangeAspect="1"/>
            </p:cNvSpPr>
            <p:nvPr/>
          </p:nvSpPr>
          <p:spPr bwMode="auto">
            <a:xfrm rot="21249101">
              <a:off x="1797" y="2881"/>
              <a:ext cx="368" cy="294"/>
            </a:xfrm>
            <a:custGeom>
              <a:avLst/>
              <a:gdLst>
                <a:gd name="T0" fmla="*/ 20559807 w 1497"/>
                <a:gd name="T1" fmla="*/ 2324631 h 1310"/>
                <a:gd name="T2" fmla="*/ 17468322 w 1497"/>
                <a:gd name="T3" fmla="*/ 1286679 h 1310"/>
                <a:gd name="T4" fmla="*/ 14577863 w 1497"/>
                <a:gd name="T5" fmla="*/ 270354 h 1310"/>
                <a:gd name="T6" fmla="*/ 13497111 w 1497"/>
                <a:gd name="T7" fmla="*/ 21628 h 1310"/>
                <a:gd name="T8" fmla="*/ 12843619 w 1497"/>
                <a:gd name="T9" fmla="*/ 291983 h 1310"/>
                <a:gd name="T10" fmla="*/ 12642435 w 1497"/>
                <a:gd name="T11" fmla="*/ 497348 h 1310"/>
                <a:gd name="T12" fmla="*/ 11712611 w 1497"/>
                <a:gd name="T13" fmla="*/ 735260 h 1310"/>
                <a:gd name="T14" fmla="*/ 9726924 w 1497"/>
                <a:gd name="T15" fmla="*/ 1254236 h 1310"/>
                <a:gd name="T16" fmla="*/ 9752131 w 1497"/>
                <a:gd name="T17" fmla="*/ 2151709 h 1310"/>
                <a:gd name="T18" fmla="*/ 8344634 w 1497"/>
                <a:gd name="T19" fmla="*/ 2627428 h 1310"/>
                <a:gd name="T20" fmla="*/ 7565421 w 1497"/>
                <a:gd name="T21" fmla="*/ 3341059 h 1310"/>
                <a:gd name="T22" fmla="*/ 6534926 w 1497"/>
                <a:gd name="T23" fmla="*/ 3103148 h 1310"/>
                <a:gd name="T24" fmla="*/ 6107667 w 1497"/>
                <a:gd name="T25" fmla="*/ 3135590 h 1310"/>
                <a:gd name="T26" fmla="*/ 4624704 w 1497"/>
                <a:gd name="T27" fmla="*/ 2443587 h 1310"/>
                <a:gd name="T28" fmla="*/ 2060991 w 1497"/>
                <a:gd name="T29" fmla="*/ 2746384 h 1310"/>
                <a:gd name="T30" fmla="*/ 0 w 1497"/>
                <a:gd name="T31" fmla="*/ 2670685 h 1310"/>
                <a:gd name="T32" fmla="*/ 1508011 w 1497"/>
                <a:gd name="T33" fmla="*/ 4552039 h 1310"/>
                <a:gd name="T34" fmla="*/ 4725217 w 1497"/>
                <a:gd name="T35" fmla="*/ 3405840 h 1310"/>
                <a:gd name="T36" fmla="*/ 5981947 w 1497"/>
                <a:gd name="T37" fmla="*/ 3989806 h 1310"/>
                <a:gd name="T38" fmla="*/ 6660646 w 1497"/>
                <a:gd name="T39" fmla="*/ 5481850 h 1310"/>
                <a:gd name="T40" fmla="*/ 7188418 w 1497"/>
                <a:gd name="T41" fmla="*/ 6325251 h 1310"/>
                <a:gd name="T42" fmla="*/ 10430675 w 1497"/>
                <a:gd name="T43" fmla="*/ 7806482 h 1310"/>
                <a:gd name="T44" fmla="*/ 18121814 w 1497"/>
                <a:gd name="T45" fmla="*/ 9958190 h 1310"/>
                <a:gd name="T46" fmla="*/ 16764573 w 1497"/>
                <a:gd name="T47" fmla="*/ 8487671 h 1310"/>
                <a:gd name="T48" fmla="*/ 14301373 w 1497"/>
                <a:gd name="T49" fmla="*/ 7482161 h 1310"/>
                <a:gd name="T50" fmla="*/ 12843619 w 1497"/>
                <a:gd name="T51" fmla="*/ 6736086 h 1310"/>
                <a:gd name="T52" fmla="*/ 11888429 w 1497"/>
                <a:gd name="T53" fmla="*/ 5968384 h 1310"/>
                <a:gd name="T54" fmla="*/ 11787916 w 1497"/>
                <a:gd name="T55" fmla="*/ 5481850 h 1310"/>
                <a:gd name="T56" fmla="*/ 10656909 w 1497"/>
                <a:gd name="T57" fmla="*/ 4789847 h 1310"/>
                <a:gd name="T58" fmla="*/ 10380416 w 1497"/>
                <a:gd name="T59" fmla="*/ 4379013 h 1310"/>
                <a:gd name="T60" fmla="*/ 10908191 w 1497"/>
                <a:gd name="T61" fmla="*/ 3362688 h 1310"/>
                <a:gd name="T62" fmla="*/ 12793362 w 1497"/>
                <a:gd name="T63" fmla="*/ 4076216 h 1310"/>
                <a:gd name="T64" fmla="*/ 15457588 w 1497"/>
                <a:gd name="T65" fmla="*/ 3589682 h 1310"/>
                <a:gd name="T66" fmla="*/ 16965599 w 1497"/>
                <a:gd name="T67" fmla="*/ 3751895 h 1310"/>
                <a:gd name="T68" fmla="*/ 17795068 w 1497"/>
                <a:gd name="T69" fmla="*/ 3816780 h 1310"/>
                <a:gd name="T70" fmla="*/ 19403591 w 1497"/>
                <a:gd name="T71" fmla="*/ 3849222 h 1310"/>
                <a:gd name="T72" fmla="*/ 20861350 w 1497"/>
                <a:gd name="T73" fmla="*/ 3849222 h 1310"/>
                <a:gd name="T74" fmla="*/ 21716027 w 1497"/>
                <a:gd name="T75" fmla="*/ 4065402 h 1310"/>
                <a:gd name="T76" fmla="*/ 23198830 w 1497"/>
                <a:gd name="T77" fmla="*/ 4173543 h 1310"/>
                <a:gd name="T78" fmla="*/ 24003250 w 1497"/>
                <a:gd name="T79" fmla="*/ 4054588 h 1310"/>
                <a:gd name="T80" fmla="*/ 24480766 w 1497"/>
                <a:gd name="T81" fmla="*/ 4562853 h 1310"/>
                <a:gd name="T82" fmla="*/ 26164753 w 1497"/>
                <a:gd name="T83" fmla="*/ 4541225 h 1310"/>
                <a:gd name="T84" fmla="*/ 25988776 w 1497"/>
                <a:gd name="T85" fmla="*/ 3978992 h 1310"/>
                <a:gd name="T86" fmla="*/ 26466292 w 1497"/>
                <a:gd name="T87" fmla="*/ 3697824 h 1310"/>
                <a:gd name="T88" fmla="*/ 27396274 w 1497"/>
                <a:gd name="T89" fmla="*/ 3611311 h 1310"/>
                <a:gd name="T90" fmla="*/ 26516548 w 1497"/>
                <a:gd name="T91" fmla="*/ 3513983 h 1310"/>
                <a:gd name="T92" fmla="*/ 25435797 w 1497"/>
                <a:gd name="T93" fmla="*/ 3362688 h 1310"/>
                <a:gd name="T94" fmla="*/ 25310077 w 1497"/>
                <a:gd name="T95" fmla="*/ 3059891 h 1310"/>
                <a:gd name="T96" fmla="*/ 25712287 w 1497"/>
                <a:gd name="T97" fmla="*/ 2919307 h 1310"/>
                <a:gd name="T98" fmla="*/ 25310077 w 1497"/>
                <a:gd name="T99" fmla="*/ 2778723 h 1310"/>
                <a:gd name="T100" fmla="*/ 24807512 w 1497"/>
                <a:gd name="T101" fmla="*/ 2703127 h 1310"/>
                <a:gd name="T102" fmla="*/ 24832561 w 1497"/>
                <a:gd name="T103" fmla="*/ 2367888 h 1310"/>
                <a:gd name="T104" fmla="*/ 24279582 w 1497"/>
                <a:gd name="T105" fmla="*/ 191379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3" name="Freeform 307"/>
            <p:cNvSpPr>
              <a:spLocks noChangeAspect="1"/>
            </p:cNvSpPr>
            <p:nvPr/>
          </p:nvSpPr>
          <p:spPr bwMode="auto">
            <a:xfrm rot="21249101">
              <a:off x="2187" y="3184"/>
              <a:ext cx="121" cy="242"/>
            </a:xfrm>
            <a:custGeom>
              <a:avLst/>
              <a:gdLst>
                <a:gd name="T0" fmla="*/ 4971298 w 490"/>
                <a:gd name="T1" fmla="*/ 8365806 h 1075"/>
                <a:gd name="T2" fmla="*/ 4044125 w 490"/>
                <a:gd name="T3" fmla="*/ 8202574 h 1075"/>
                <a:gd name="T4" fmla="*/ 3838051 w 490"/>
                <a:gd name="T5" fmla="*/ 7778276 h 1075"/>
                <a:gd name="T6" fmla="*/ 3168310 w 490"/>
                <a:gd name="T7" fmla="*/ 7386729 h 1075"/>
                <a:gd name="T8" fmla="*/ 1365161 w 490"/>
                <a:gd name="T9" fmla="*/ 7125558 h 1075"/>
                <a:gd name="T10" fmla="*/ 0 w 490"/>
                <a:gd name="T11" fmla="*/ 6179126 h 1075"/>
                <a:gd name="T12" fmla="*/ 746939 w 490"/>
                <a:gd name="T13" fmla="*/ 6244419 h 1075"/>
                <a:gd name="T14" fmla="*/ 746939 w 490"/>
                <a:gd name="T15" fmla="*/ 5896261 h 1075"/>
                <a:gd name="T16" fmla="*/ 386309 w 490"/>
                <a:gd name="T17" fmla="*/ 5363281 h 1075"/>
                <a:gd name="T18" fmla="*/ 772778 w 490"/>
                <a:gd name="T19" fmla="*/ 4862843 h 1075"/>
                <a:gd name="T20" fmla="*/ 978852 w 490"/>
                <a:gd name="T21" fmla="*/ 4775752 h 1075"/>
                <a:gd name="T22" fmla="*/ 901494 w 490"/>
                <a:gd name="T23" fmla="*/ 4395052 h 1075"/>
                <a:gd name="T24" fmla="*/ 1107568 w 490"/>
                <a:gd name="T25" fmla="*/ 4057741 h 1075"/>
                <a:gd name="T26" fmla="*/ 669741 w 490"/>
                <a:gd name="T27" fmla="*/ 3644395 h 1075"/>
                <a:gd name="T28" fmla="*/ 1571235 w 490"/>
                <a:gd name="T29" fmla="*/ 2447745 h 1075"/>
                <a:gd name="T30" fmla="*/ 1133408 w 490"/>
                <a:gd name="T31" fmla="*/ 2241020 h 1075"/>
                <a:gd name="T32" fmla="*/ 257593 w 490"/>
                <a:gd name="T33" fmla="*/ 2175727 h 1075"/>
                <a:gd name="T34" fmla="*/ 824297 w 490"/>
                <a:gd name="T35" fmla="*/ 1566502 h 1075"/>
                <a:gd name="T36" fmla="*/ 669741 w 490"/>
                <a:gd name="T37" fmla="*/ 1153156 h 1075"/>
                <a:gd name="T38" fmla="*/ 1107568 w 490"/>
                <a:gd name="T39" fmla="*/ 598377 h 1075"/>
                <a:gd name="T40" fmla="*/ 1828828 w 490"/>
                <a:gd name="T41" fmla="*/ 369853 h 1075"/>
                <a:gd name="T42" fmla="*/ 2472729 w 490"/>
                <a:gd name="T43" fmla="*/ 0 h 1075"/>
                <a:gd name="T44" fmla="*/ 3193989 w 490"/>
                <a:gd name="T45" fmla="*/ 293713 h 1075"/>
                <a:gd name="T46" fmla="*/ 4636508 w 490"/>
                <a:gd name="T47" fmla="*/ 348158 h 1075"/>
                <a:gd name="T48" fmla="*/ 5228890 w 490"/>
                <a:gd name="T49" fmla="*/ 783303 h 1075"/>
                <a:gd name="T50" fmla="*/ 6233583 w 490"/>
                <a:gd name="T51" fmla="*/ 946431 h 1075"/>
                <a:gd name="T52" fmla="*/ 7418349 w 490"/>
                <a:gd name="T53" fmla="*/ 1533856 h 1075"/>
                <a:gd name="T54" fmla="*/ 7032040 w 490"/>
                <a:gd name="T55" fmla="*/ 3589950 h 1075"/>
                <a:gd name="T56" fmla="*/ 7882015 w 490"/>
                <a:gd name="T57" fmla="*/ 4362406 h 1075"/>
                <a:gd name="T58" fmla="*/ 9710843 w 490"/>
                <a:gd name="T59" fmla="*/ 5025971 h 1075"/>
                <a:gd name="T60" fmla="*/ 9916917 w 490"/>
                <a:gd name="T61" fmla="*/ 5972401 h 1075"/>
                <a:gd name="T62" fmla="*/ 8628954 w 490"/>
                <a:gd name="T63" fmla="*/ 6440193 h 1075"/>
                <a:gd name="T64" fmla="*/ 7727460 w 490"/>
                <a:gd name="T65" fmla="*/ 7125558 h 1075"/>
                <a:gd name="T66" fmla="*/ 6722929 w 490"/>
                <a:gd name="T67" fmla="*/ 7408424 h 1075"/>
                <a:gd name="T68" fmla="*/ 6413818 w 490"/>
                <a:gd name="T69" fmla="*/ 7876215 h 1075"/>
                <a:gd name="T70" fmla="*/ 5975991 w 490"/>
                <a:gd name="T71" fmla="*/ 8126434 h 1075"/>
                <a:gd name="T72" fmla="*/ 5100174 w 490"/>
                <a:gd name="T73" fmla="*/ 8398452 h 1075"/>
                <a:gd name="T74" fmla="*/ 4971298 w 490"/>
                <a:gd name="T75" fmla="*/ 8365806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0"/>
                <a:gd name="T115" fmla="*/ 0 h 1075"/>
                <a:gd name="T116" fmla="*/ 490 w 490"/>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0" h="1075">
                  <a:moveTo>
                    <a:pt x="246" y="1071"/>
                  </a:moveTo>
                  <a:lnTo>
                    <a:pt x="199" y="1050"/>
                  </a:lnTo>
                  <a:lnTo>
                    <a:pt x="190" y="995"/>
                  </a:lnTo>
                  <a:lnTo>
                    <a:pt x="156" y="946"/>
                  </a:lnTo>
                  <a:lnTo>
                    <a:pt x="67" y="912"/>
                  </a:lnTo>
                  <a:lnTo>
                    <a:pt x="0" y="791"/>
                  </a:lnTo>
                  <a:lnTo>
                    <a:pt x="37" y="799"/>
                  </a:lnTo>
                  <a:lnTo>
                    <a:pt x="37" y="755"/>
                  </a:lnTo>
                  <a:lnTo>
                    <a:pt x="19" y="686"/>
                  </a:lnTo>
                  <a:lnTo>
                    <a:pt x="38" y="622"/>
                  </a:lnTo>
                  <a:lnTo>
                    <a:pt x="48" y="611"/>
                  </a:lnTo>
                  <a:lnTo>
                    <a:pt x="44" y="562"/>
                  </a:lnTo>
                  <a:lnTo>
                    <a:pt x="54" y="520"/>
                  </a:lnTo>
                  <a:lnTo>
                    <a:pt x="33" y="467"/>
                  </a:lnTo>
                  <a:lnTo>
                    <a:pt x="78" y="313"/>
                  </a:lnTo>
                  <a:lnTo>
                    <a:pt x="56" y="287"/>
                  </a:lnTo>
                  <a:lnTo>
                    <a:pt x="13" y="278"/>
                  </a:lnTo>
                  <a:lnTo>
                    <a:pt x="41" y="201"/>
                  </a:lnTo>
                  <a:lnTo>
                    <a:pt x="33" y="147"/>
                  </a:lnTo>
                  <a:lnTo>
                    <a:pt x="54" y="76"/>
                  </a:lnTo>
                  <a:lnTo>
                    <a:pt x="90" y="47"/>
                  </a:lnTo>
                  <a:lnTo>
                    <a:pt x="122" y="0"/>
                  </a:lnTo>
                  <a:lnTo>
                    <a:pt x="158" y="37"/>
                  </a:lnTo>
                  <a:lnTo>
                    <a:pt x="229" y="44"/>
                  </a:lnTo>
                  <a:lnTo>
                    <a:pt x="258" y="100"/>
                  </a:lnTo>
                  <a:lnTo>
                    <a:pt x="308" y="121"/>
                  </a:lnTo>
                  <a:lnTo>
                    <a:pt x="366" y="197"/>
                  </a:lnTo>
                  <a:lnTo>
                    <a:pt x="347" y="460"/>
                  </a:lnTo>
                  <a:lnTo>
                    <a:pt x="389" y="559"/>
                  </a:lnTo>
                  <a:lnTo>
                    <a:pt x="479" y="643"/>
                  </a:lnTo>
                  <a:lnTo>
                    <a:pt x="490" y="764"/>
                  </a:lnTo>
                  <a:lnTo>
                    <a:pt x="426" y="824"/>
                  </a:lnTo>
                  <a:lnTo>
                    <a:pt x="381" y="912"/>
                  </a:lnTo>
                  <a:lnTo>
                    <a:pt x="332" y="948"/>
                  </a:lnTo>
                  <a:lnTo>
                    <a:pt x="316" y="1008"/>
                  </a:lnTo>
                  <a:lnTo>
                    <a:pt x="295" y="1041"/>
                  </a:lnTo>
                  <a:lnTo>
                    <a:pt x="252" y="1075"/>
                  </a:lnTo>
                  <a:lnTo>
                    <a:pt x="246" y="107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4" name="Freeform 308"/>
            <p:cNvSpPr>
              <a:spLocks noChangeAspect="1"/>
            </p:cNvSpPr>
            <p:nvPr/>
          </p:nvSpPr>
          <p:spPr bwMode="auto">
            <a:xfrm rot="21249101">
              <a:off x="2187" y="3184"/>
              <a:ext cx="121" cy="242"/>
            </a:xfrm>
            <a:custGeom>
              <a:avLst/>
              <a:gdLst>
                <a:gd name="T0" fmla="*/ 4971298 w 490"/>
                <a:gd name="T1" fmla="*/ 8365806 h 1075"/>
                <a:gd name="T2" fmla="*/ 4044125 w 490"/>
                <a:gd name="T3" fmla="*/ 8202574 h 1075"/>
                <a:gd name="T4" fmla="*/ 3838051 w 490"/>
                <a:gd name="T5" fmla="*/ 7778276 h 1075"/>
                <a:gd name="T6" fmla="*/ 3168310 w 490"/>
                <a:gd name="T7" fmla="*/ 7386729 h 1075"/>
                <a:gd name="T8" fmla="*/ 1365161 w 490"/>
                <a:gd name="T9" fmla="*/ 7125558 h 1075"/>
                <a:gd name="T10" fmla="*/ 0 w 490"/>
                <a:gd name="T11" fmla="*/ 6179126 h 1075"/>
                <a:gd name="T12" fmla="*/ 746939 w 490"/>
                <a:gd name="T13" fmla="*/ 6244419 h 1075"/>
                <a:gd name="T14" fmla="*/ 746939 w 490"/>
                <a:gd name="T15" fmla="*/ 5896261 h 1075"/>
                <a:gd name="T16" fmla="*/ 386309 w 490"/>
                <a:gd name="T17" fmla="*/ 5363281 h 1075"/>
                <a:gd name="T18" fmla="*/ 772778 w 490"/>
                <a:gd name="T19" fmla="*/ 4862843 h 1075"/>
                <a:gd name="T20" fmla="*/ 978852 w 490"/>
                <a:gd name="T21" fmla="*/ 4775752 h 1075"/>
                <a:gd name="T22" fmla="*/ 901494 w 490"/>
                <a:gd name="T23" fmla="*/ 4395052 h 1075"/>
                <a:gd name="T24" fmla="*/ 1107568 w 490"/>
                <a:gd name="T25" fmla="*/ 4057741 h 1075"/>
                <a:gd name="T26" fmla="*/ 669741 w 490"/>
                <a:gd name="T27" fmla="*/ 3644395 h 1075"/>
                <a:gd name="T28" fmla="*/ 1571235 w 490"/>
                <a:gd name="T29" fmla="*/ 2447745 h 1075"/>
                <a:gd name="T30" fmla="*/ 1133408 w 490"/>
                <a:gd name="T31" fmla="*/ 2241020 h 1075"/>
                <a:gd name="T32" fmla="*/ 257593 w 490"/>
                <a:gd name="T33" fmla="*/ 2175727 h 1075"/>
                <a:gd name="T34" fmla="*/ 824297 w 490"/>
                <a:gd name="T35" fmla="*/ 1566502 h 1075"/>
                <a:gd name="T36" fmla="*/ 669741 w 490"/>
                <a:gd name="T37" fmla="*/ 1153156 h 1075"/>
                <a:gd name="T38" fmla="*/ 1107568 w 490"/>
                <a:gd name="T39" fmla="*/ 598377 h 1075"/>
                <a:gd name="T40" fmla="*/ 1828828 w 490"/>
                <a:gd name="T41" fmla="*/ 369853 h 1075"/>
                <a:gd name="T42" fmla="*/ 2472729 w 490"/>
                <a:gd name="T43" fmla="*/ 0 h 1075"/>
                <a:gd name="T44" fmla="*/ 3193989 w 490"/>
                <a:gd name="T45" fmla="*/ 293713 h 1075"/>
                <a:gd name="T46" fmla="*/ 4636508 w 490"/>
                <a:gd name="T47" fmla="*/ 348158 h 1075"/>
                <a:gd name="T48" fmla="*/ 5228890 w 490"/>
                <a:gd name="T49" fmla="*/ 783303 h 1075"/>
                <a:gd name="T50" fmla="*/ 6233583 w 490"/>
                <a:gd name="T51" fmla="*/ 946431 h 1075"/>
                <a:gd name="T52" fmla="*/ 7418349 w 490"/>
                <a:gd name="T53" fmla="*/ 1533856 h 1075"/>
                <a:gd name="T54" fmla="*/ 7032040 w 490"/>
                <a:gd name="T55" fmla="*/ 3589950 h 1075"/>
                <a:gd name="T56" fmla="*/ 7882015 w 490"/>
                <a:gd name="T57" fmla="*/ 4362406 h 1075"/>
                <a:gd name="T58" fmla="*/ 9710843 w 490"/>
                <a:gd name="T59" fmla="*/ 5025971 h 1075"/>
                <a:gd name="T60" fmla="*/ 9916917 w 490"/>
                <a:gd name="T61" fmla="*/ 5972401 h 1075"/>
                <a:gd name="T62" fmla="*/ 8628954 w 490"/>
                <a:gd name="T63" fmla="*/ 6440193 h 1075"/>
                <a:gd name="T64" fmla="*/ 7727460 w 490"/>
                <a:gd name="T65" fmla="*/ 7125558 h 1075"/>
                <a:gd name="T66" fmla="*/ 6722929 w 490"/>
                <a:gd name="T67" fmla="*/ 7408424 h 1075"/>
                <a:gd name="T68" fmla="*/ 6413818 w 490"/>
                <a:gd name="T69" fmla="*/ 7876215 h 1075"/>
                <a:gd name="T70" fmla="*/ 5975991 w 490"/>
                <a:gd name="T71" fmla="*/ 8126434 h 1075"/>
                <a:gd name="T72" fmla="*/ 5100174 w 490"/>
                <a:gd name="T73" fmla="*/ 8398452 h 1075"/>
                <a:gd name="T74" fmla="*/ 4971298 w 490"/>
                <a:gd name="T75" fmla="*/ 8365806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0"/>
                <a:gd name="T115" fmla="*/ 0 h 1075"/>
                <a:gd name="T116" fmla="*/ 490 w 490"/>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0" h="1075">
                  <a:moveTo>
                    <a:pt x="246" y="1071"/>
                  </a:moveTo>
                  <a:lnTo>
                    <a:pt x="199" y="1050"/>
                  </a:lnTo>
                  <a:lnTo>
                    <a:pt x="190" y="995"/>
                  </a:lnTo>
                  <a:lnTo>
                    <a:pt x="156" y="946"/>
                  </a:lnTo>
                  <a:lnTo>
                    <a:pt x="67" y="912"/>
                  </a:lnTo>
                  <a:lnTo>
                    <a:pt x="0" y="791"/>
                  </a:lnTo>
                  <a:lnTo>
                    <a:pt x="37" y="799"/>
                  </a:lnTo>
                  <a:lnTo>
                    <a:pt x="37" y="755"/>
                  </a:lnTo>
                  <a:lnTo>
                    <a:pt x="19" y="686"/>
                  </a:lnTo>
                  <a:lnTo>
                    <a:pt x="38" y="622"/>
                  </a:lnTo>
                  <a:lnTo>
                    <a:pt x="48" y="611"/>
                  </a:lnTo>
                  <a:lnTo>
                    <a:pt x="44" y="562"/>
                  </a:lnTo>
                  <a:lnTo>
                    <a:pt x="54" y="520"/>
                  </a:lnTo>
                  <a:lnTo>
                    <a:pt x="33" y="467"/>
                  </a:lnTo>
                  <a:lnTo>
                    <a:pt x="78" y="313"/>
                  </a:lnTo>
                  <a:lnTo>
                    <a:pt x="56" y="287"/>
                  </a:lnTo>
                  <a:lnTo>
                    <a:pt x="13" y="278"/>
                  </a:lnTo>
                  <a:lnTo>
                    <a:pt x="41" y="201"/>
                  </a:lnTo>
                  <a:lnTo>
                    <a:pt x="33" y="147"/>
                  </a:lnTo>
                  <a:lnTo>
                    <a:pt x="54" y="76"/>
                  </a:lnTo>
                  <a:lnTo>
                    <a:pt x="90" y="47"/>
                  </a:lnTo>
                  <a:lnTo>
                    <a:pt x="122" y="0"/>
                  </a:lnTo>
                  <a:lnTo>
                    <a:pt x="158" y="37"/>
                  </a:lnTo>
                  <a:lnTo>
                    <a:pt x="229" y="44"/>
                  </a:lnTo>
                  <a:lnTo>
                    <a:pt x="258" y="100"/>
                  </a:lnTo>
                  <a:lnTo>
                    <a:pt x="308" y="121"/>
                  </a:lnTo>
                  <a:lnTo>
                    <a:pt x="366" y="197"/>
                  </a:lnTo>
                  <a:lnTo>
                    <a:pt x="347" y="460"/>
                  </a:lnTo>
                  <a:lnTo>
                    <a:pt x="389" y="559"/>
                  </a:lnTo>
                  <a:lnTo>
                    <a:pt x="479" y="643"/>
                  </a:lnTo>
                  <a:lnTo>
                    <a:pt x="490" y="764"/>
                  </a:lnTo>
                  <a:lnTo>
                    <a:pt x="426" y="824"/>
                  </a:lnTo>
                  <a:lnTo>
                    <a:pt x="381" y="912"/>
                  </a:lnTo>
                  <a:lnTo>
                    <a:pt x="332" y="948"/>
                  </a:lnTo>
                  <a:lnTo>
                    <a:pt x="316" y="1008"/>
                  </a:lnTo>
                  <a:lnTo>
                    <a:pt x="295" y="1041"/>
                  </a:lnTo>
                  <a:lnTo>
                    <a:pt x="252" y="1075"/>
                  </a:lnTo>
                  <a:lnTo>
                    <a:pt x="246" y="107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5" name="Freeform 309"/>
            <p:cNvSpPr>
              <a:spLocks noChangeAspect="1"/>
            </p:cNvSpPr>
            <p:nvPr/>
          </p:nvSpPr>
          <p:spPr bwMode="auto">
            <a:xfrm rot="21249101">
              <a:off x="2154" y="2030"/>
              <a:ext cx="295" cy="215"/>
            </a:xfrm>
            <a:custGeom>
              <a:avLst/>
              <a:gdLst>
                <a:gd name="T0" fmla="*/ 380542 w 1199"/>
                <a:gd name="T1" fmla="*/ 2598948 h 936"/>
                <a:gd name="T2" fmla="*/ 862711 w 1199"/>
                <a:gd name="T3" fmla="*/ 3568071 h 936"/>
                <a:gd name="T4" fmla="*/ 1192600 w 1199"/>
                <a:gd name="T5" fmla="*/ 3810273 h 936"/>
                <a:gd name="T6" fmla="*/ 2308900 w 1199"/>
                <a:gd name="T7" fmla="*/ 3887404 h 936"/>
                <a:gd name="T8" fmla="*/ 3323892 w 1199"/>
                <a:gd name="T9" fmla="*/ 4096655 h 936"/>
                <a:gd name="T10" fmla="*/ 6216428 w 1199"/>
                <a:gd name="T11" fmla="*/ 4184700 h 936"/>
                <a:gd name="T12" fmla="*/ 7561149 w 1199"/>
                <a:gd name="T13" fmla="*/ 4988646 h 936"/>
                <a:gd name="T14" fmla="*/ 7434355 w 1199"/>
                <a:gd name="T15" fmla="*/ 6310157 h 936"/>
                <a:gd name="T16" fmla="*/ 10276077 w 1199"/>
                <a:gd name="T17" fmla="*/ 7257244 h 936"/>
                <a:gd name="T18" fmla="*/ 11494005 w 1199"/>
                <a:gd name="T19" fmla="*/ 7565558 h 936"/>
                <a:gd name="T20" fmla="*/ 13828391 w 1199"/>
                <a:gd name="T21" fmla="*/ 7488427 h 936"/>
                <a:gd name="T22" fmla="*/ 14767083 w 1199"/>
                <a:gd name="T23" fmla="*/ 7191132 h 936"/>
                <a:gd name="T24" fmla="*/ 15908869 w 1199"/>
                <a:gd name="T25" fmla="*/ 7246225 h 936"/>
                <a:gd name="T26" fmla="*/ 16137290 w 1199"/>
                <a:gd name="T27" fmla="*/ 6673565 h 936"/>
                <a:gd name="T28" fmla="*/ 17050655 w 1199"/>
                <a:gd name="T29" fmla="*/ 6464314 h 936"/>
                <a:gd name="T30" fmla="*/ 18141787 w 1199"/>
                <a:gd name="T31" fmla="*/ 6376165 h 936"/>
                <a:gd name="T32" fmla="*/ 19055152 w 1199"/>
                <a:gd name="T33" fmla="*/ 6684584 h 936"/>
                <a:gd name="T34" fmla="*/ 19435853 w 1199"/>
                <a:gd name="T35" fmla="*/ 6321176 h 936"/>
                <a:gd name="T36" fmla="*/ 18750750 w 1199"/>
                <a:gd name="T37" fmla="*/ 5913694 h 936"/>
                <a:gd name="T38" fmla="*/ 19359713 w 1199"/>
                <a:gd name="T39" fmla="*/ 5230953 h 936"/>
                <a:gd name="T40" fmla="*/ 19943190 w 1199"/>
                <a:gd name="T41" fmla="*/ 4063599 h 936"/>
                <a:gd name="T42" fmla="*/ 21364215 w 1199"/>
                <a:gd name="T43" fmla="*/ 3678154 h 936"/>
                <a:gd name="T44" fmla="*/ 22835730 w 1199"/>
                <a:gd name="T45" fmla="*/ 3072438 h 936"/>
                <a:gd name="T46" fmla="*/ 21668617 w 1199"/>
                <a:gd name="T47" fmla="*/ 3006431 h 936"/>
                <a:gd name="T48" fmla="*/ 22074646 w 1199"/>
                <a:gd name="T49" fmla="*/ 2400716 h 936"/>
                <a:gd name="T50" fmla="*/ 22379048 w 1199"/>
                <a:gd name="T51" fmla="*/ 2136372 h 936"/>
                <a:gd name="T52" fmla="*/ 21313402 w 1199"/>
                <a:gd name="T53" fmla="*/ 1927227 h 936"/>
                <a:gd name="T54" fmla="*/ 17913366 w 1199"/>
                <a:gd name="T55" fmla="*/ 814965 h 936"/>
                <a:gd name="T56" fmla="*/ 16238757 w 1199"/>
                <a:gd name="T57" fmla="*/ 803947 h 936"/>
                <a:gd name="T58" fmla="*/ 14995504 w 1199"/>
                <a:gd name="T59" fmla="*/ 0 h 936"/>
                <a:gd name="T60" fmla="*/ 13726923 w 1199"/>
                <a:gd name="T61" fmla="*/ 462471 h 936"/>
                <a:gd name="T62" fmla="*/ 10453687 w 1199"/>
                <a:gd name="T63" fmla="*/ 297296 h 936"/>
                <a:gd name="T64" fmla="*/ 8246252 w 1199"/>
                <a:gd name="T65" fmla="*/ 352389 h 936"/>
                <a:gd name="T66" fmla="*/ 7205934 w 1199"/>
                <a:gd name="T67" fmla="*/ 407483 h 936"/>
                <a:gd name="T68" fmla="*/ 6114961 w 1199"/>
                <a:gd name="T69" fmla="*/ 308314 h 936"/>
                <a:gd name="T70" fmla="*/ 1801563 w 1199"/>
                <a:gd name="T71" fmla="*/ 836898 h 936"/>
                <a:gd name="T72" fmla="*/ 710431 w 1199"/>
                <a:gd name="T73" fmla="*/ 1387519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6" name="Freeform 310"/>
            <p:cNvSpPr>
              <a:spLocks noChangeAspect="1"/>
            </p:cNvSpPr>
            <p:nvPr/>
          </p:nvSpPr>
          <p:spPr bwMode="auto">
            <a:xfrm rot="21249101">
              <a:off x="2154" y="2030"/>
              <a:ext cx="295" cy="215"/>
            </a:xfrm>
            <a:custGeom>
              <a:avLst/>
              <a:gdLst>
                <a:gd name="T0" fmla="*/ 380542 w 1199"/>
                <a:gd name="T1" fmla="*/ 2598948 h 936"/>
                <a:gd name="T2" fmla="*/ 862711 w 1199"/>
                <a:gd name="T3" fmla="*/ 3568071 h 936"/>
                <a:gd name="T4" fmla="*/ 1192600 w 1199"/>
                <a:gd name="T5" fmla="*/ 3810273 h 936"/>
                <a:gd name="T6" fmla="*/ 2308900 w 1199"/>
                <a:gd name="T7" fmla="*/ 3887404 h 936"/>
                <a:gd name="T8" fmla="*/ 3323892 w 1199"/>
                <a:gd name="T9" fmla="*/ 4096655 h 936"/>
                <a:gd name="T10" fmla="*/ 6216428 w 1199"/>
                <a:gd name="T11" fmla="*/ 4184700 h 936"/>
                <a:gd name="T12" fmla="*/ 7561149 w 1199"/>
                <a:gd name="T13" fmla="*/ 4988646 h 936"/>
                <a:gd name="T14" fmla="*/ 7434355 w 1199"/>
                <a:gd name="T15" fmla="*/ 6310157 h 936"/>
                <a:gd name="T16" fmla="*/ 10276077 w 1199"/>
                <a:gd name="T17" fmla="*/ 7257244 h 936"/>
                <a:gd name="T18" fmla="*/ 11494005 w 1199"/>
                <a:gd name="T19" fmla="*/ 7565558 h 936"/>
                <a:gd name="T20" fmla="*/ 13828391 w 1199"/>
                <a:gd name="T21" fmla="*/ 7488427 h 936"/>
                <a:gd name="T22" fmla="*/ 14767083 w 1199"/>
                <a:gd name="T23" fmla="*/ 7191132 h 936"/>
                <a:gd name="T24" fmla="*/ 15908869 w 1199"/>
                <a:gd name="T25" fmla="*/ 7246225 h 936"/>
                <a:gd name="T26" fmla="*/ 16137290 w 1199"/>
                <a:gd name="T27" fmla="*/ 6673565 h 936"/>
                <a:gd name="T28" fmla="*/ 17050655 w 1199"/>
                <a:gd name="T29" fmla="*/ 6464314 h 936"/>
                <a:gd name="T30" fmla="*/ 18141787 w 1199"/>
                <a:gd name="T31" fmla="*/ 6376165 h 936"/>
                <a:gd name="T32" fmla="*/ 19055152 w 1199"/>
                <a:gd name="T33" fmla="*/ 6684584 h 936"/>
                <a:gd name="T34" fmla="*/ 19435853 w 1199"/>
                <a:gd name="T35" fmla="*/ 6321176 h 936"/>
                <a:gd name="T36" fmla="*/ 18750750 w 1199"/>
                <a:gd name="T37" fmla="*/ 5913694 h 936"/>
                <a:gd name="T38" fmla="*/ 19359713 w 1199"/>
                <a:gd name="T39" fmla="*/ 5230953 h 936"/>
                <a:gd name="T40" fmla="*/ 19943190 w 1199"/>
                <a:gd name="T41" fmla="*/ 4063599 h 936"/>
                <a:gd name="T42" fmla="*/ 21364215 w 1199"/>
                <a:gd name="T43" fmla="*/ 3678154 h 936"/>
                <a:gd name="T44" fmla="*/ 22835730 w 1199"/>
                <a:gd name="T45" fmla="*/ 3072438 h 936"/>
                <a:gd name="T46" fmla="*/ 21668617 w 1199"/>
                <a:gd name="T47" fmla="*/ 3006431 h 936"/>
                <a:gd name="T48" fmla="*/ 22074646 w 1199"/>
                <a:gd name="T49" fmla="*/ 2400716 h 936"/>
                <a:gd name="T50" fmla="*/ 22379048 w 1199"/>
                <a:gd name="T51" fmla="*/ 2136372 h 936"/>
                <a:gd name="T52" fmla="*/ 21313402 w 1199"/>
                <a:gd name="T53" fmla="*/ 1927227 h 936"/>
                <a:gd name="T54" fmla="*/ 17913366 w 1199"/>
                <a:gd name="T55" fmla="*/ 814965 h 936"/>
                <a:gd name="T56" fmla="*/ 16238757 w 1199"/>
                <a:gd name="T57" fmla="*/ 803947 h 936"/>
                <a:gd name="T58" fmla="*/ 14995504 w 1199"/>
                <a:gd name="T59" fmla="*/ 0 h 936"/>
                <a:gd name="T60" fmla="*/ 13726923 w 1199"/>
                <a:gd name="T61" fmla="*/ 462471 h 936"/>
                <a:gd name="T62" fmla="*/ 10453687 w 1199"/>
                <a:gd name="T63" fmla="*/ 297296 h 936"/>
                <a:gd name="T64" fmla="*/ 8246252 w 1199"/>
                <a:gd name="T65" fmla="*/ 352389 h 936"/>
                <a:gd name="T66" fmla="*/ 7205934 w 1199"/>
                <a:gd name="T67" fmla="*/ 407483 h 936"/>
                <a:gd name="T68" fmla="*/ 6114961 w 1199"/>
                <a:gd name="T69" fmla="*/ 308314 h 936"/>
                <a:gd name="T70" fmla="*/ 1801563 w 1199"/>
                <a:gd name="T71" fmla="*/ 836898 h 936"/>
                <a:gd name="T72" fmla="*/ 710431 w 1199"/>
                <a:gd name="T73" fmla="*/ 1387519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7" name="Freeform 311"/>
            <p:cNvSpPr>
              <a:spLocks noChangeAspect="1"/>
            </p:cNvSpPr>
            <p:nvPr/>
          </p:nvSpPr>
          <p:spPr bwMode="auto">
            <a:xfrm rot="21249101">
              <a:off x="1908" y="2000"/>
              <a:ext cx="37" cy="89"/>
            </a:xfrm>
            <a:custGeom>
              <a:avLst/>
              <a:gdLst>
                <a:gd name="T0" fmla="*/ 0 w 156"/>
                <a:gd name="T1" fmla="*/ 3621006 h 392"/>
                <a:gd name="T2" fmla="*/ 421621 w 156"/>
                <a:gd name="T3" fmla="*/ 3315496 h 392"/>
                <a:gd name="T4" fmla="*/ 1897065 w 156"/>
                <a:gd name="T5" fmla="*/ 294233 h 392"/>
                <a:gd name="T6" fmla="*/ 2060969 w 156"/>
                <a:gd name="T7" fmla="*/ 135841 h 392"/>
                <a:gd name="T8" fmla="*/ 2107799 w 156"/>
                <a:gd name="T9" fmla="*/ 0 h 392"/>
                <a:gd name="T10" fmla="*/ 1850235 w 156"/>
                <a:gd name="T11" fmla="*/ 147117 h 392"/>
                <a:gd name="T12" fmla="*/ 0 w 156"/>
                <a:gd name="T13" fmla="*/ 3621006 h 392"/>
                <a:gd name="T14" fmla="*/ 0 60000 65536"/>
                <a:gd name="T15" fmla="*/ 0 60000 65536"/>
                <a:gd name="T16" fmla="*/ 0 60000 65536"/>
                <a:gd name="T17" fmla="*/ 0 60000 65536"/>
                <a:gd name="T18" fmla="*/ 0 60000 65536"/>
                <a:gd name="T19" fmla="*/ 0 60000 65536"/>
                <a:gd name="T20" fmla="*/ 0 60000 65536"/>
                <a:gd name="T21" fmla="*/ 0 w 156"/>
                <a:gd name="T22" fmla="*/ 0 h 392"/>
                <a:gd name="T23" fmla="*/ 156 w 156"/>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92">
                  <a:moveTo>
                    <a:pt x="0" y="392"/>
                  </a:moveTo>
                  <a:lnTo>
                    <a:pt x="31" y="359"/>
                  </a:lnTo>
                  <a:lnTo>
                    <a:pt x="141" y="32"/>
                  </a:lnTo>
                  <a:lnTo>
                    <a:pt x="153" y="15"/>
                  </a:lnTo>
                  <a:lnTo>
                    <a:pt x="156" y="0"/>
                  </a:lnTo>
                  <a:lnTo>
                    <a:pt x="138" y="16"/>
                  </a:lnTo>
                  <a:lnTo>
                    <a:pt x="0" y="39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8" name="Freeform 312"/>
            <p:cNvSpPr>
              <a:spLocks noChangeAspect="1"/>
            </p:cNvSpPr>
            <p:nvPr/>
          </p:nvSpPr>
          <p:spPr bwMode="auto">
            <a:xfrm rot="21249101">
              <a:off x="1908" y="2000"/>
              <a:ext cx="37" cy="89"/>
            </a:xfrm>
            <a:custGeom>
              <a:avLst/>
              <a:gdLst>
                <a:gd name="T0" fmla="*/ 0 w 156"/>
                <a:gd name="T1" fmla="*/ 3621006 h 392"/>
                <a:gd name="T2" fmla="*/ 421621 w 156"/>
                <a:gd name="T3" fmla="*/ 3315496 h 392"/>
                <a:gd name="T4" fmla="*/ 1897065 w 156"/>
                <a:gd name="T5" fmla="*/ 294233 h 392"/>
                <a:gd name="T6" fmla="*/ 2060969 w 156"/>
                <a:gd name="T7" fmla="*/ 135841 h 392"/>
                <a:gd name="T8" fmla="*/ 2107799 w 156"/>
                <a:gd name="T9" fmla="*/ 0 h 392"/>
                <a:gd name="T10" fmla="*/ 1850235 w 156"/>
                <a:gd name="T11" fmla="*/ 147117 h 392"/>
                <a:gd name="T12" fmla="*/ 0 w 156"/>
                <a:gd name="T13" fmla="*/ 3621006 h 392"/>
                <a:gd name="T14" fmla="*/ 0 60000 65536"/>
                <a:gd name="T15" fmla="*/ 0 60000 65536"/>
                <a:gd name="T16" fmla="*/ 0 60000 65536"/>
                <a:gd name="T17" fmla="*/ 0 60000 65536"/>
                <a:gd name="T18" fmla="*/ 0 60000 65536"/>
                <a:gd name="T19" fmla="*/ 0 60000 65536"/>
                <a:gd name="T20" fmla="*/ 0 60000 65536"/>
                <a:gd name="T21" fmla="*/ 0 w 156"/>
                <a:gd name="T22" fmla="*/ 0 h 392"/>
                <a:gd name="T23" fmla="*/ 156 w 156"/>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92">
                  <a:moveTo>
                    <a:pt x="0" y="392"/>
                  </a:moveTo>
                  <a:lnTo>
                    <a:pt x="31" y="359"/>
                  </a:lnTo>
                  <a:lnTo>
                    <a:pt x="141" y="32"/>
                  </a:lnTo>
                  <a:lnTo>
                    <a:pt x="153" y="15"/>
                  </a:lnTo>
                  <a:lnTo>
                    <a:pt x="156" y="0"/>
                  </a:lnTo>
                  <a:lnTo>
                    <a:pt x="138" y="16"/>
                  </a:lnTo>
                  <a:lnTo>
                    <a:pt x="0" y="39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39" name="Freeform 313"/>
            <p:cNvSpPr>
              <a:spLocks noChangeAspect="1"/>
            </p:cNvSpPr>
            <p:nvPr/>
          </p:nvSpPr>
          <p:spPr bwMode="auto">
            <a:xfrm rot="21249101">
              <a:off x="1991" y="1948"/>
              <a:ext cx="44" cy="80"/>
            </a:xfrm>
            <a:custGeom>
              <a:avLst/>
              <a:gdLst>
                <a:gd name="T0" fmla="*/ 24931 w 178"/>
                <a:gd name="T1" fmla="*/ 2385174 h 351"/>
                <a:gd name="T2" fmla="*/ 423199 w 178"/>
                <a:gd name="T3" fmla="*/ 2289730 h 351"/>
                <a:gd name="T4" fmla="*/ 971053 w 178"/>
                <a:gd name="T5" fmla="*/ 1918765 h 351"/>
                <a:gd name="T6" fmla="*/ 1942106 w 178"/>
                <a:gd name="T7" fmla="*/ 1568906 h 351"/>
                <a:gd name="T8" fmla="*/ 1967037 w 178"/>
                <a:gd name="T9" fmla="*/ 1462857 h 351"/>
                <a:gd name="T10" fmla="*/ 2639232 w 178"/>
                <a:gd name="T11" fmla="*/ 1250862 h 351"/>
                <a:gd name="T12" fmla="*/ 2464871 w 178"/>
                <a:gd name="T13" fmla="*/ 540644 h 351"/>
                <a:gd name="T14" fmla="*/ 2639232 w 178"/>
                <a:gd name="T15" fmla="*/ 434595 h 351"/>
                <a:gd name="T16" fmla="*/ 2987794 w 178"/>
                <a:gd name="T17" fmla="*/ 349858 h 351"/>
                <a:gd name="T18" fmla="*/ 3062430 w 178"/>
                <a:gd name="T19" fmla="*/ 53024 h 351"/>
                <a:gd name="T20" fmla="*/ 2713867 w 178"/>
                <a:gd name="T21" fmla="*/ 0 h 351"/>
                <a:gd name="T22" fmla="*/ 2340373 w 178"/>
                <a:gd name="T23" fmla="*/ 137761 h 351"/>
                <a:gd name="T24" fmla="*/ 1842539 w 178"/>
                <a:gd name="T25" fmla="*/ 42420 h 351"/>
                <a:gd name="T26" fmla="*/ 273927 w 178"/>
                <a:gd name="T27" fmla="*/ 879897 h 351"/>
                <a:gd name="T28" fmla="*/ 0 w 178"/>
                <a:gd name="T29" fmla="*/ 1717375 h 351"/>
                <a:gd name="T30" fmla="*/ 174360 w 178"/>
                <a:gd name="T31" fmla="*/ 1844531 h 351"/>
                <a:gd name="T32" fmla="*/ 124498 w 178"/>
                <a:gd name="T33" fmla="*/ 2035316 h 351"/>
                <a:gd name="T34" fmla="*/ 448130 w 178"/>
                <a:gd name="T35" fmla="*/ 2024711 h 351"/>
                <a:gd name="T36" fmla="*/ 373494 w 178"/>
                <a:gd name="T37" fmla="*/ 2173179 h 351"/>
                <a:gd name="T38" fmla="*/ 24931 w 178"/>
                <a:gd name="T39" fmla="*/ 2385174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351"/>
                <a:gd name="T62" fmla="*/ 178 w 178"/>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351">
                  <a:moveTo>
                    <a:pt x="1" y="351"/>
                  </a:moveTo>
                  <a:lnTo>
                    <a:pt x="25" y="337"/>
                  </a:lnTo>
                  <a:lnTo>
                    <a:pt x="57" y="282"/>
                  </a:lnTo>
                  <a:lnTo>
                    <a:pt x="113" y="231"/>
                  </a:lnTo>
                  <a:lnTo>
                    <a:pt x="114" y="216"/>
                  </a:lnTo>
                  <a:lnTo>
                    <a:pt x="153" y="185"/>
                  </a:lnTo>
                  <a:lnTo>
                    <a:pt x="143" y="79"/>
                  </a:lnTo>
                  <a:lnTo>
                    <a:pt x="153" y="64"/>
                  </a:lnTo>
                  <a:lnTo>
                    <a:pt x="174" y="51"/>
                  </a:lnTo>
                  <a:lnTo>
                    <a:pt x="178" y="8"/>
                  </a:lnTo>
                  <a:lnTo>
                    <a:pt x="158" y="0"/>
                  </a:lnTo>
                  <a:lnTo>
                    <a:pt x="136" y="21"/>
                  </a:lnTo>
                  <a:lnTo>
                    <a:pt x="108" y="7"/>
                  </a:lnTo>
                  <a:lnTo>
                    <a:pt x="16" y="130"/>
                  </a:lnTo>
                  <a:lnTo>
                    <a:pt x="0" y="253"/>
                  </a:lnTo>
                  <a:lnTo>
                    <a:pt x="10" y="271"/>
                  </a:lnTo>
                  <a:lnTo>
                    <a:pt x="7" y="300"/>
                  </a:lnTo>
                  <a:lnTo>
                    <a:pt x="26" y="298"/>
                  </a:lnTo>
                  <a:lnTo>
                    <a:pt x="22" y="320"/>
                  </a:lnTo>
                  <a:lnTo>
                    <a:pt x="1" y="35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0" name="Freeform 314"/>
            <p:cNvSpPr>
              <a:spLocks noChangeAspect="1"/>
            </p:cNvSpPr>
            <p:nvPr/>
          </p:nvSpPr>
          <p:spPr bwMode="auto">
            <a:xfrm rot="21249101">
              <a:off x="1991" y="1948"/>
              <a:ext cx="44" cy="80"/>
            </a:xfrm>
            <a:custGeom>
              <a:avLst/>
              <a:gdLst>
                <a:gd name="T0" fmla="*/ 24931 w 178"/>
                <a:gd name="T1" fmla="*/ 2385174 h 351"/>
                <a:gd name="T2" fmla="*/ 423199 w 178"/>
                <a:gd name="T3" fmla="*/ 2289730 h 351"/>
                <a:gd name="T4" fmla="*/ 971053 w 178"/>
                <a:gd name="T5" fmla="*/ 1918765 h 351"/>
                <a:gd name="T6" fmla="*/ 1942106 w 178"/>
                <a:gd name="T7" fmla="*/ 1568906 h 351"/>
                <a:gd name="T8" fmla="*/ 1967037 w 178"/>
                <a:gd name="T9" fmla="*/ 1462857 h 351"/>
                <a:gd name="T10" fmla="*/ 2639232 w 178"/>
                <a:gd name="T11" fmla="*/ 1250862 h 351"/>
                <a:gd name="T12" fmla="*/ 2464871 w 178"/>
                <a:gd name="T13" fmla="*/ 540644 h 351"/>
                <a:gd name="T14" fmla="*/ 2639232 w 178"/>
                <a:gd name="T15" fmla="*/ 434595 h 351"/>
                <a:gd name="T16" fmla="*/ 2987794 w 178"/>
                <a:gd name="T17" fmla="*/ 349858 h 351"/>
                <a:gd name="T18" fmla="*/ 3062430 w 178"/>
                <a:gd name="T19" fmla="*/ 53024 h 351"/>
                <a:gd name="T20" fmla="*/ 2713867 w 178"/>
                <a:gd name="T21" fmla="*/ 0 h 351"/>
                <a:gd name="T22" fmla="*/ 2340373 w 178"/>
                <a:gd name="T23" fmla="*/ 137761 h 351"/>
                <a:gd name="T24" fmla="*/ 1842539 w 178"/>
                <a:gd name="T25" fmla="*/ 42420 h 351"/>
                <a:gd name="T26" fmla="*/ 273927 w 178"/>
                <a:gd name="T27" fmla="*/ 879897 h 351"/>
                <a:gd name="T28" fmla="*/ 0 w 178"/>
                <a:gd name="T29" fmla="*/ 1717375 h 351"/>
                <a:gd name="T30" fmla="*/ 174360 w 178"/>
                <a:gd name="T31" fmla="*/ 1844531 h 351"/>
                <a:gd name="T32" fmla="*/ 124498 w 178"/>
                <a:gd name="T33" fmla="*/ 2035316 h 351"/>
                <a:gd name="T34" fmla="*/ 448130 w 178"/>
                <a:gd name="T35" fmla="*/ 2024711 h 351"/>
                <a:gd name="T36" fmla="*/ 373494 w 178"/>
                <a:gd name="T37" fmla="*/ 2173179 h 351"/>
                <a:gd name="T38" fmla="*/ 24931 w 178"/>
                <a:gd name="T39" fmla="*/ 2385174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351"/>
                <a:gd name="T62" fmla="*/ 178 w 178"/>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351">
                  <a:moveTo>
                    <a:pt x="1" y="351"/>
                  </a:moveTo>
                  <a:lnTo>
                    <a:pt x="25" y="337"/>
                  </a:lnTo>
                  <a:lnTo>
                    <a:pt x="57" y="282"/>
                  </a:lnTo>
                  <a:lnTo>
                    <a:pt x="113" y="231"/>
                  </a:lnTo>
                  <a:lnTo>
                    <a:pt x="114" y="216"/>
                  </a:lnTo>
                  <a:lnTo>
                    <a:pt x="153" y="185"/>
                  </a:lnTo>
                  <a:lnTo>
                    <a:pt x="143" y="79"/>
                  </a:lnTo>
                  <a:lnTo>
                    <a:pt x="153" y="64"/>
                  </a:lnTo>
                  <a:lnTo>
                    <a:pt x="174" y="51"/>
                  </a:lnTo>
                  <a:lnTo>
                    <a:pt x="178" y="8"/>
                  </a:lnTo>
                  <a:lnTo>
                    <a:pt x="158" y="0"/>
                  </a:lnTo>
                  <a:lnTo>
                    <a:pt x="136" y="21"/>
                  </a:lnTo>
                  <a:lnTo>
                    <a:pt x="108" y="7"/>
                  </a:lnTo>
                  <a:lnTo>
                    <a:pt x="16" y="130"/>
                  </a:lnTo>
                  <a:lnTo>
                    <a:pt x="0" y="253"/>
                  </a:lnTo>
                  <a:lnTo>
                    <a:pt x="10" y="271"/>
                  </a:lnTo>
                  <a:lnTo>
                    <a:pt x="7" y="300"/>
                  </a:lnTo>
                  <a:lnTo>
                    <a:pt x="26" y="298"/>
                  </a:lnTo>
                  <a:lnTo>
                    <a:pt x="22" y="320"/>
                  </a:lnTo>
                  <a:lnTo>
                    <a:pt x="1" y="35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1" name="Freeform 315"/>
            <p:cNvSpPr>
              <a:spLocks noChangeAspect="1"/>
            </p:cNvSpPr>
            <p:nvPr/>
          </p:nvSpPr>
          <p:spPr bwMode="auto">
            <a:xfrm rot="21249101">
              <a:off x="1307" y="2327"/>
              <a:ext cx="22" cy="24"/>
            </a:xfrm>
            <a:custGeom>
              <a:avLst/>
              <a:gdLst>
                <a:gd name="T0" fmla="*/ 1589280 w 87"/>
                <a:gd name="T1" fmla="*/ 448543 h 101"/>
                <a:gd name="T2" fmla="*/ 1823814 w 87"/>
                <a:gd name="T3" fmla="*/ 0 h 101"/>
                <a:gd name="T4" fmla="*/ 1823814 w 87"/>
                <a:gd name="T5" fmla="*/ 60554 h 101"/>
                <a:gd name="T6" fmla="*/ 0 w 87"/>
                <a:gd name="T7" fmla="*/ 1212190 h 101"/>
                <a:gd name="T8" fmla="*/ 729590 w 87"/>
                <a:gd name="T9" fmla="*/ 1042528 h 101"/>
                <a:gd name="T10" fmla="*/ 1198497 w 87"/>
                <a:gd name="T11" fmla="*/ 618206 h 101"/>
                <a:gd name="T12" fmla="*/ 1589280 w 87"/>
                <a:gd name="T13" fmla="*/ 448543 h 101"/>
                <a:gd name="T14" fmla="*/ 0 60000 65536"/>
                <a:gd name="T15" fmla="*/ 0 60000 65536"/>
                <a:gd name="T16" fmla="*/ 0 60000 65536"/>
                <a:gd name="T17" fmla="*/ 0 60000 65536"/>
                <a:gd name="T18" fmla="*/ 0 60000 65536"/>
                <a:gd name="T19" fmla="*/ 0 60000 65536"/>
                <a:gd name="T20" fmla="*/ 0 60000 65536"/>
                <a:gd name="T21" fmla="*/ 0 w 87"/>
                <a:gd name="T22" fmla="*/ 0 h 101"/>
                <a:gd name="T23" fmla="*/ 87 w 8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01">
                  <a:moveTo>
                    <a:pt x="75" y="37"/>
                  </a:moveTo>
                  <a:lnTo>
                    <a:pt x="87" y="0"/>
                  </a:lnTo>
                  <a:lnTo>
                    <a:pt x="86" y="5"/>
                  </a:lnTo>
                  <a:lnTo>
                    <a:pt x="0" y="101"/>
                  </a:lnTo>
                  <a:lnTo>
                    <a:pt x="35" y="87"/>
                  </a:lnTo>
                  <a:lnTo>
                    <a:pt x="57" y="52"/>
                  </a:lnTo>
                  <a:lnTo>
                    <a:pt x="75"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2" name="Freeform 316"/>
            <p:cNvSpPr>
              <a:spLocks noChangeAspect="1"/>
            </p:cNvSpPr>
            <p:nvPr/>
          </p:nvSpPr>
          <p:spPr bwMode="auto">
            <a:xfrm rot="21249101">
              <a:off x="1307" y="2327"/>
              <a:ext cx="22" cy="24"/>
            </a:xfrm>
            <a:custGeom>
              <a:avLst/>
              <a:gdLst>
                <a:gd name="T0" fmla="*/ 1589280 w 87"/>
                <a:gd name="T1" fmla="*/ 448543 h 101"/>
                <a:gd name="T2" fmla="*/ 1823814 w 87"/>
                <a:gd name="T3" fmla="*/ 0 h 101"/>
                <a:gd name="T4" fmla="*/ 1823814 w 87"/>
                <a:gd name="T5" fmla="*/ 60554 h 101"/>
                <a:gd name="T6" fmla="*/ 0 w 87"/>
                <a:gd name="T7" fmla="*/ 1212190 h 101"/>
                <a:gd name="T8" fmla="*/ 729590 w 87"/>
                <a:gd name="T9" fmla="*/ 1042528 h 101"/>
                <a:gd name="T10" fmla="*/ 1198497 w 87"/>
                <a:gd name="T11" fmla="*/ 618206 h 101"/>
                <a:gd name="T12" fmla="*/ 1589280 w 87"/>
                <a:gd name="T13" fmla="*/ 448543 h 101"/>
                <a:gd name="T14" fmla="*/ 0 60000 65536"/>
                <a:gd name="T15" fmla="*/ 0 60000 65536"/>
                <a:gd name="T16" fmla="*/ 0 60000 65536"/>
                <a:gd name="T17" fmla="*/ 0 60000 65536"/>
                <a:gd name="T18" fmla="*/ 0 60000 65536"/>
                <a:gd name="T19" fmla="*/ 0 60000 65536"/>
                <a:gd name="T20" fmla="*/ 0 60000 65536"/>
                <a:gd name="T21" fmla="*/ 0 w 87"/>
                <a:gd name="T22" fmla="*/ 0 h 101"/>
                <a:gd name="T23" fmla="*/ 87 w 8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01">
                  <a:moveTo>
                    <a:pt x="75" y="37"/>
                  </a:moveTo>
                  <a:lnTo>
                    <a:pt x="87" y="0"/>
                  </a:lnTo>
                  <a:lnTo>
                    <a:pt x="86" y="5"/>
                  </a:lnTo>
                  <a:lnTo>
                    <a:pt x="0" y="101"/>
                  </a:lnTo>
                  <a:lnTo>
                    <a:pt x="35" y="87"/>
                  </a:lnTo>
                  <a:lnTo>
                    <a:pt x="57" y="52"/>
                  </a:lnTo>
                  <a:lnTo>
                    <a:pt x="75" y="3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3" name="Freeform 317"/>
            <p:cNvSpPr>
              <a:spLocks noChangeAspect="1"/>
            </p:cNvSpPr>
            <p:nvPr/>
          </p:nvSpPr>
          <p:spPr bwMode="auto">
            <a:xfrm rot="21249101">
              <a:off x="1258" y="2437"/>
              <a:ext cx="14" cy="15"/>
            </a:xfrm>
            <a:custGeom>
              <a:avLst/>
              <a:gdLst>
                <a:gd name="T0" fmla="*/ 181774 w 61"/>
                <a:gd name="T1" fmla="*/ 175149 h 58"/>
                <a:gd name="T2" fmla="*/ 0 w 61"/>
                <a:gd name="T3" fmla="*/ 0 h 58"/>
                <a:gd name="T4" fmla="*/ 649263 w 61"/>
                <a:gd name="T5" fmla="*/ 25053 h 58"/>
                <a:gd name="T6" fmla="*/ 1324472 w 61"/>
                <a:gd name="T7" fmla="*/ 700484 h 58"/>
                <a:gd name="T8" fmla="*/ 1376361 w 61"/>
                <a:gd name="T9" fmla="*/ 888160 h 58"/>
                <a:gd name="T10" fmla="*/ 181774 w 61"/>
                <a:gd name="T11" fmla="*/ 175149 h 58"/>
                <a:gd name="T12" fmla="*/ 0 60000 65536"/>
                <a:gd name="T13" fmla="*/ 0 60000 65536"/>
                <a:gd name="T14" fmla="*/ 0 60000 65536"/>
                <a:gd name="T15" fmla="*/ 0 60000 65536"/>
                <a:gd name="T16" fmla="*/ 0 60000 65536"/>
                <a:gd name="T17" fmla="*/ 0 60000 65536"/>
                <a:gd name="T18" fmla="*/ 0 w 61"/>
                <a:gd name="T19" fmla="*/ 0 h 58"/>
                <a:gd name="T20" fmla="*/ 61 w 6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1" h="58">
                  <a:moveTo>
                    <a:pt x="8" y="11"/>
                  </a:moveTo>
                  <a:lnTo>
                    <a:pt x="0" y="0"/>
                  </a:lnTo>
                  <a:lnTo>
                    <a:pt x="29" y="2"/>
                  </a:lnTo>
                  <a:lnTo>
                    <a:pt x="59" y="46"/>
                  </a:lnTo>
                  <a:lnTo>
                    <a:pt x="61" y="58"/>
                  </a:lnTo>
                  <a:lnTo>
                    <a:pt x="8" y="1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4" name="Freeform 318"/>
            <p:cNvSpPr>
              <a:spLocks noChangeAspect="1"/>
            </p:cNvSpPr>
            <p:nvPr/>
          </p:nvSpPr>
          <p:spPr bwMode="auto">
            <a:xfrm rot="21249101">
              <a:off x="1258" y="2437"/>
              <a:ext cx="14" cy="15"/>
            </a:xfrm>
            <a:custGeom>
              <a:avLst/>
              <a:gdLst>
                <a:gd name="T0" fmla="*/ 181774 w 61"/>
                <a:gd name="T1" fmla="*/ 175149 h 58"/>
                <a:gd name="T2" fmla="*/ 0 w 61"/>
                <a:gd name="T3" fmla="*/ 0 h 58"/>
                <a:gd name="T4" fmla="*/ 649263 w 61"/>
                <a:gd name="T5" fmla="*/ 25053 h 58"/>
                <a:gd name="T6" fmla="*/ 1324472 w 61"/>
                <a:gd name="T7" fmla="*/ 700484 h 58"/>
                <a:gd name="T8" fmla="*/ 1376361 w 61"/>
                <a:gd name="T9" fmla="*/ 888160 h 58"/>
                <a:gd name="T10" fmla="*/ 181774 w 61"/>
                <a:gd name="T11" fmla="*/ 175149 h 58"/>
                <a:gd name="T12" fmla="*/ 0 60000 65536"/>
                <a:gd name="T13" fmla="*/ 0 60000 65536"/>
                <a:gd name="T14" fmla="*/ 0 60000 65536"/>
                <a:gd name="T15" fmla="*/ 0 60000 65536"/>
                <a:gd name="T16" fmla="*/ 0 60000 65536"/>
                <a:gd name="T17" fmla="*/ 0 60000 65536"/>
                <a:gd name="T18" fmla="*/ 0 w 61"/>
                <a:gd name="T19" fmla="*/ 0 h 58"/>
                <a:gd name="T20" fmla="*/ 61 w 6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1" h="58">
                  <a:moveTo>
                    <a:pt x="8" y="11"/>
                  </a:moveTo>
                  <a:lnTo>
                    <a:pt x="0" y="0"/>
                  </a:lnTo>
                  <a:lnTo>
                    <a:pt x="29" y="2"/>
                  </a:lnTo>
                  <a:lnTo>
                    <a:pt x="59" y="46"/>
                  </a:lnTo>
                  <a:lnTo>
                    <a:pt x="61" y="58"/>
                  </a:lnTo>
                  <a:lnTo>
                    <a:pt x="8" y="1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5" name="Freeform 319"/>
            <p:cNvSpPr>
              <a:spLocks noChangeAspect="1"/>
            </p:cNvSpPr>
            <p:nvPr/>
          </p:nvSpPr>
          <p:spPr bwMode="auto">
            <a:xfrm rot="21249101">
              <a:off x="1249" y="2444"/>
              <a:ext cx="11" cy="8"/>
            </a:xfrm>
            <a:custGeom>
              <a:avLst/>
              <a:gdLst>
                <a:gd name="T0" fmla="*/ 0 w 57"/>
                <a:gd name="T1" fmla="*/ 18060 h 39"/>
                <a:gd name="T2" fmla="*/ 60734 w 57"/>
                <a:gd name="T3" fmla="*/ 0 h 39"/>
                <a:gd name="T4" fmla="*/ 121468 w 57"/>
                <a:gd name="T5" fmla="*/ 63209 h 39"/>
                <a:gd name="T6" fmla="*/ 121468 w 57"/>
                <a:gd name="T7" fmla="*/ 108454 h 39"/>
                <a:gd name="T8" fmla="*/ 0 w 57"/>
                <a:gd name="T9" fmla="*/ 18060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0" y="6"/>
                  </a:moveTo>
                  <a:lnTo>
                    <a:pt x="25" y="0"/>
                  </a:lnTo>
                  <a:lnTo>
                    <a:pt x="57" y="25"/>
                  </a:lnTo>
                  <a:lnTo>
                    <a:pt x="57" y="39"/>
                  </a:lnTo>
                  <a:lnTo>
                    <a:pt x="0"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6" name="Freeform 320"/>
            <p:cNvSpPr>
              <a:spLocks noChangeAspect="1"/>
            </p:cNvSpPr>
            <p:nvPr/>
          </p:nvSpPr>
          <p:spPr bwMode="auto">
            <a:xfrm rot="21249101">
              <a:off x="1249" y="2444"/>
              <a:ext cx="11" cy="8"/>
            </a:xfrm>
            <a:custGeom>
              <a:avLst/>
              <a:gdLst>
                <a:gd name="T0" fmla="*/ 0 w 57"/>
                <a:gd name="T1" fmla="*/ 18060 h 39"/>
                <a:gd name="T2" fmla="*/ 60734 w 57"/>
                <a:gd name="T3" fmla="*/ 0 h 39"/>
                <a:gd name="T4" fmla="*/ 121468 w 57"/>
                <a:gd name="T5" fmla="*/ 63209 h 39"/>
                <a:gd name="T6" fmla="*/ 121468 w 57"/>
                <a:gd name="T7" fmla="*/ 108454 h 39"/>
                <a:gd name="T8" fmla="*/ 0 w 57"/>
                <a:gd name="T9" fmla="*/ 18060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0" y="6"/>
                  </a:moveTo>
                  <a:lnTo>
                    <a:pt x="25" y="0"/>
                  </a:lnTo>
                  <a:lnTo>
                    <a:pt x="57" y="25"/>
                  </a:lnTo>
                  <a:lnTo>
                    <a:pt x="57" y="39"/>
                  </a:lnTo>
                  <a:lnTo>
                    <a:pt x="0" y="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7" name="Freeform 321"/>
            <p:cNvSpPr>
              <a:spLocks noChangeAspect="1"/>
            </p:cNvSpPr>
            <p:nvPr/>
          </p:nvSpPr>
          <p:spPr bwMode="auto">
            <a:xfrm rot="21249101">
              <a:off x="1232" y="2459"/>
              <a:ext cx="9" cy="6"/>
            </a:xfrm>
            <a:custGeom>
              <a:avLst/>
              <a:gdLst>
                <a:gd name="T0" fmla="*/ 876439 w 30"/>
                <a:gd name="T1" fmla="*/ 0 h 39"/>
                <a:gd name="T2" fmla="*/ 0 w 30"/>
                <a:gd name="T3" fmla="*/ 153603 h 39"/>
                <a:gd name="T4" fmla="*/ 806227 w 30"/>
                <a:gd name="T5" fmla="*/ 162633 h 39"/>
                <a:gd name="T6" fmla="*/ 1787891 w 30"/>
                <a:gd name="T7" fmla="*/ 126513 h 39"/>
                <a:gd name="T8" fmla="*/ 1998154 w 30"/>
                <a:gd name="T9" fmla="*/ 63209 h 39"/>
                <a:gd name="T10" fmla="*/ 876439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13" y="0"/>
                  </a:moveTo>
                  <a:lnTo>
                    <a:pt x="0" y="36"/>
                  </a:lnTo>
                  <a:lnTo>
                    <a:pt x="12" y="39"/>
                  </a:lnTo>
                  <a:lnTo>
                    <a:pt x="27" y="29"/>
                  </a:lnTo>
                  <a:lnTo>
                    <a:pt x="30" y="14"/>
                  </a:lnTo>
                  <a:lnTo>
                    <a:pt x="13"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8" name="Freeform 322"/>
            <p:cNvSpPr>
              <a:spLocks noChangeAspect="1"/>
            </p:cNvSpPr>
            <p:nvPr/>
          </p:nvSpPr>
          <p:spPr bwMode="auto">
            <a:xfrm rot="21249101">
              <a:off x="1232" y="2459"/>
              <a:ext cx="9" cy="6"/>
            </a:xfrm>
            <a:custGeom>
              <a:avLst/>
              <a:gdLst>
                <a:gd name="T0" fmla="*/ 876439 w 30"/>
                <a:gd name="T1" fmla="*/ 0 h 39"/>
                <a:gd name="T2" fmla="*/ 0 w 30"/>
                <a:gd name="T3" fmla="*/ 153603 h 39"/>
                <a:gd name="T4" fmla="*/ 806227 w 30"/>
                <a:gd name="T5" fmla="*/ 162633 h 39"/>
                <a:gd name="T6" fmla="*/ 1787891 w 30"/>
                <a:gd name="T7" fmla="*/ 126513 h 39"/>
                <a:gd name="T8" fmla="*/ 1998154 w 30"/>
                <a:gd name="T9" fmla="*/ 63209 h 39"/>
                <a:gd name="T10" fmla="*/ 876439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13" y="0"/>
                  </a:moveTo>
                  <a:lnTo>
                    <a:pt x="0" y="36"/>
                  </a:lnTo>
                  <a:lnTo>
                    <a:pt x="12" y="39"/>
                  </a:lnTo>
                  <a:lnTo>
                    <a:pt x="27" y="29"/>
                  </a:lnTo>
                  <a:lnTo>
                    <a:pt x="30" y="14"/>
                  </a:lnTo>
                  <a:lnTo>
                    <a:pt x="13"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49" name="Freeform 323"/>
            <p:cNvSpPr>
              <a:spLocks noChangeAspect="1"/>
            </p:cNvSpPr>
            <p:nvPr/>
          </p:nvSpPr>
          <p:spPr bwMode="auto">
            <a:xfrm rot="21249101">
              <a:off x="1474" y="3180"/>
              <a:ext cx="62" cy="134"/>
            </a:xfrm>
            <a:custGeom>
              <a:avLst/>
              <a:gdLst>
                <a:gd name="T0" fmla="*/ 4463620 w 255"/>
                <a:gd name="T1" fmla="*/ 0 h 588"/>
                <a:gd name="T2" fmla="*/ 4922614 w 255"/>
                <a:gd name="T3" fmla="*/ 133778 h 588"/>
                <a:gd name="T4" fmla="*/ 4820562 w 255"/>
                <a:gd name="T5" fmla="*/ 2530703 h 588"/>
                <a:gd name="T6" fmla="*/ 2270059 w 255"/>
                <a:gd name="T7" fmla="*/ 5028040 h 588"/>
                <a:gd name="T8" fmla="*/ 1938510 w 255"/>
                <a:gd name="T9" fmla="*/ 4671262 h 588"/>
                <a:gd name="T10" fmla="*/ 1428410 w 255"/>
                <a:gd name="T11" fmla="*/ 4593234 h 588"/>
                <a:gd name="T12" fmla="*/ 816257 w 255"/>
                <a:gd name="T13" fmla="*/ 4403706 h 588"/>
                <a:gd name="T14" fmla="*/ 612153 w 255"/>
                <a:gd name="T15" fmla="*/ 4147236 h 588"/>
                <a:gd name="T16" fmla="*/ 790704 w 255"/>
                <a:gd name="T17" fmla="*/ 3790458 h 588"/>
                <a:gd name="T18" fmla="*/ 204104 w 255"/>
                <a:gd name="T19" fmla="*/ 3645593 h 588"/>
                <a:gd name="T20" fmla="*/ 280603 w 255"/>
                <a:gd name="T21" fmla="*/ 2497232 h 588"/>
                <a:gd name="T22" fmla="*/ 0 w 255"/>
                <a:gd name="T23" fmla="*/ 2252059 h 588"/>
                <a:gd name="T24" fmla="*/ 204104 w 255"/>
                <a:gd name="T25" fmla="*/ 1594254 h 588"/>
                <a:gd name="T26" fmla="*/ 816257 w 255"/>
                <a:gd name="T27" fmla="*/ 1081419 h 588"/>
                <a:gd name="T28" fmla="*/ 1224305 w 255"/>
                <a:gd name="T29" fmla="*/ 1148256 h 588"/>
                <a:gd name="T30" fmla="*/ 1836458 w 255"/>
                <a:gd name="T31" fmla="*/ 1081419 h 588"/>
                <a:gd name="T32" fmla="*/ 2958712 w 255"/>
                <a:gd name="T33" fmla="*/ 802670 h 588"/>
                <a:gd name="T34" fmla="*/ 3851467 w 255"/>
                <a:gd name="T35" fmla="*/ 746920 h 588"/>
                <a:gd name="T36" fmla="*/ 4131911 w 255"/>
                <a:gd name="T37" fmla="*/ 568585 h 588"/>
                <a:gd name="T38" fmla="*/ 4463620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0" name="Freeform 324"/>
            <p:cNvSpPr>
              <a:spLocks noChangeAspect="1"/>
            </p:cNvSpPr>
            <p:nvPr/>
          </p:nvSpPr>
          <p:spPr bwMode="auto">
            <a:xfrm rot="21249101">
              <a:off x="1474" y="3180"/>
              <a:ext cx="62" cy="134"/>
            </a:xfrm>
            <a:custGeom>
              <a:avLst/>
              <a:gdLst>
                <a:gd name="T0" fmla="*/ 4463620 w 255"/>
                <a:gd name="T1" fmla="*/ 0 h 588"/>
                <a:gd name="T2" fmla="*/ 4922614 w 255"/>
                <a:gd name="T3" fmla="*/ 133778 h 588"/>
                <a:gd name="T4" fmla="*/ 4820562 w 255"/>
                <a:gd name="T5" fmla="*/ 2530703 h 588"/>
                <a:gd name="T6" fmla="*/ 2270059 w 255"/>
                <a:gd name="T7" fmla="*/ 5028040 h 588"/>
                <a:gd name="T8" fmla="*/ 1938510 w 255"/>
                <a:gd name="T9" fmla="*/ 4671262 h 588"/>
                <a:gd name="T10" fmla="*/ 1428410 w 255"/>
                <a:gd name="T11" fmla="*/ 4593234 h 588"/>
                <a:gd name="T12" fmla="*/ 816257 w 255"/>
                <a:gd name="T13" fmla="*/ 4403706 h 588"/>
                <a:gd name="T14" fmla="*/ 612153 w 255"/>
                <a:gd name="T15" fmla="*/ 4147236 h 588"/>
                <a:gd name="T16" fmla="*/ 790704 w 255"/>
                <a:gd name="T17" fmla="*/ 3790458 h 588"/>
                <a:gd name="T18" fmla="*/ 204104 w 255"/>
                <a:gd name="T19" fmla="*/ 3645593 h 588"/>
                <a:gd name="T20" fmla="*/ 280603 w 255"/>
                <a:gd name="T21" fmla="*/ 2497232 h 588"/>
                <a:gd name="T22" fmla="*/ 0 w 255"/>
                <a:gd name="T23" fmla="*/ 2252059 h 588"/>
                <a:gd name="T24" fmla="*/ 204104 w 255"/>
                <a:gd name="T25" fmla="*/ 1594254 h 588"/>
                <a:gd name="T26" fmla="*/ 816257 w 255"/>
                <a:gd name="T27" fmla="*/ 1081419 h 588"/>
                <a:gd name="T28" fmla="*/ 1224305 w 255"/>
                <a:gd name="T29" fmla="*/ 1148256 h 588"/>
                <a:gd name="T30" fmla="*/ 1836458 w 255"/>
                <a:gd name="T31" fmla="*/ 1081419 h 588"/>
                <a:gd name="T32" fmla="*/ 2958712 w 255"/>
                <a:gd name="T33" fmla="*/ 802670 h 588"/>
                <a:gd name="T34" fmla="*/ 3851467 w 255"/>
                <a:gd name="T35" fmla="*/ 746920 h 588"/>
                <a:gd name="T36" fmla="*/ 4131911 w 255"/>
                <a:gd name="T37" fmla="*/ 568585 h 588"/>
                <a:gd name="T38" fmla="*/ 4463620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1" name="Freeform 325"/>
            <p:cNvSpPr>
              <a:spLocks noChangeAspect="1"/>
            </p:cNvSpPr>
            <p:nvPr/>
          </p:nvSpPr>
          <p:spPr bwMode="auto">
            <a:xfrm rot="21249101">
              <a:off x="483" y="2058"/>
              <a:ext cx="284" cy="264"/>
            </a:xfrm>
            <a:custGeom>
              <a:avLst/>
              <a:gdLst>
                <a:gd name="T0" fmla="*/ 22880976 w 1148"/>
                <a:gd name="T1" fmla="*/ 3654215 h 1164"/>
                <a:gd name="T2" fmla="*/ 19953365 w 1148"/>
                <a:gd name="T3" fmla="*/ 2751611 h 1164"/>
                <a:gd name="T4" fmla="*/ 17334080 w 1148"/>
                <a:gd name="T5" fmla="*/ 2903869 h 1164"/>
                <a:gd name="T6" fmla="*/ 17590800 w 1148"/>
                <a:gd name="T7" fmla="*/ 1729286 h 1164"/>
                <a:gd name="T8" fmla="*/ 19362684 w 1148"/>
                <a:gd name="T9" fmla="*/ 1239867 h 1164"/>
                <a:gd name="T10" fmla="*/ 20004805 w 1148"/>
                <a:gd name="T11" fmla="*/ 86975 h 1164"/>
                <a:gd name="T12" fmla="*/ 17257000 w 1148"/>
                <a:gd name="T13" fmla="*/ 217543 h 1164"/>
                <a:gd name="T14" fmla="*/ 16409598 w 1148"/>
                <a:gd name="T15" fmla="*/ 587240 h 1164"/>
                <a:gd name="T16" fmla="*/ 14483554 w 1148"/>
                <a:gd name="T17" fmla="*/ 891862 h 1164"/>
                <a:gd name="T18" fmla="*/ 15408036 w 1148"/>
                <a:gd name="T19" fmla="*/ 1294201 h 1164"/>
                <a:gd name="T20" fmla="*/ 16409598 w 1148"/>
                <a:gd name="T21" fmla="*/ 1533435 h 1164"/>
                <a:gd name="T22" fmla="*/ 14201033 w 1148"/>
                <a:gd name="T23" fmla="*/ 2001162 h 1164"/>
                <a:gd name="T24" fmla="*/ 11401948 w 1148"/>
                <a:gd name="T25" fmla="*/ 1620515 h 1164"/>
                <a:gd name="T26" fmla="*/ 8191979 w 1148"/>
                <a:gd name="T27" fmla="*/ 2088137 h 1164"/>
                <a:gd name="T28" fmla="*/ 7395857 w 1148"/>
                <a:gd name="T29" fmla="*/ 2196909 h 1164"/>
                <a:gd name="T30" fmla="*/ 7344577 w 1148"/>
                <a:gd name="T31" fmla="*/ 2805944 h 1164"/>
                <a:gd name="T32" fmla="*/ 5803614 w 1148"/>
                <a:gd name="T33" fmla="*/ 3241029 h 1164"/>
                <a:gd name="T34" fmla="*/ 6188855 w 1148"/>
                <a:gd name="T35" fmla="*/ 3773936 h 1164"/>
                <a:gd name="T36" fmla="*/ 9398821 w 1148"/>
                <a:gd name="T37" fmla="*/ 4556922 h 1164"/>
                <a:gd name="T38" fmla="*/ 7935098 w 1148"/>
                <a:gd name="T39" fmla="*/ 4807106 h 1164"/>
                <a:gd name="T40" fmla="*/ 5957774 w 1148"/>
                <a:gd name="T41" fmla="*/ 5546605 h 1164"/>
                <a:gd name="T42" fmla="*/ 8551420 w 1148"/>
                <a:gd name="T43" fmla="*/ 5774993 h 1164"/>
                <a:gd name="T44" fmla="*/ 8833940 w 1148"/>
                <a:gd name="T45" fmla="*/ 6318849 h 1164"/>
                <a:gd name="T46" fmla="*/ 3261408 w 1148"/>
                <a:gd name="T47" fmla="*/ 6547237 h 1164"/>
                <a:gd name="T48" fmla="*/ 2002965 w 1148"/>
                <a:gd name="T49" fmla="*/ 6481954 h 1164"/>
                <a:gd name="T50" fmla="*/ 462161 w 1148"/>
                <a:gd name="T51" fmla="*/ 6666854 h 1164"/>
                <a:gd name="T52" fmla="*/ 1232643 w 1148"/>
                <a:gd name="T53" fmla="*/ 7069299 h 1164"/>
                <a:gd name="T54" fmla="*/ 513601 w 1148"/>
                <a:gd name="T55" fmla="*/ 7482484 h 1164"/>
                <a:gd name="T56" fmla="*/ 2619286 w 1148"/>
                <a:gd name="T57" fmla="*/ 7787002 h 1164"/>
                <a:gd name="T58" fmla="*/ 256720 w 1148"/>
                <a:gd name="T59" fmla="*/ 8156803 h 1164"/>
                <a:gd name="T60" fmla="*/ 2824727 w 1148"/>
                <a:gd name="T61" fmla="*/ 8374345 h 1164"/>
                <a:gd name="T62" fmla="*/ 1412444 w 1148"/>
                <a:gd name="T63" fmla="*/ 8483117 h 1164"/>
                <a:gd name="T64" fmla="*/ 2157125 w 1148"/>
                <a:gd name="T65" fmla="*/ 8700659 h 1164"/>
                <a:gd name="T66" fmla="*/ 3312688 w 1148"/>
                <a:gd name="T67" fmla="*/ 8972535 h 1164"/>
                <a:gd name="T68" fmla="*/ 6959337 w 1148"/>
                <a:gd name="T69" fmla="*/ 9059510 h 1164"/>
                <a:gd name="T70" fmla="*/ 8397419 w 1148"/>
                <a:gd name="T71" fmla="*/ 8635376 h 1164"/>
                <a:gd name="T72" fmla="*/ 9784062 w 1148"/>
                <a:gd name="T73" fmla="*/ 8896406 h 1164"/>
                <a:gd name="T74" fmla="*/ 11324868 w 1148"/>
                <a:gd name="T75" fmla="*/ 8798480 h 1164"/>
                <a:gd name="T76" fmla="*/ 15972917 w 1148"/>
                <a:gd name="T77" fmla="*/ 8809326 h 1164"/>
                <a:gd name="T78" fmla="*/ 17385360 w 1148"/>
                <a:gd name="T79" fmla="*/ 8907251 h 1164"/>
                <a:gd name="T80" fmla="*/ 20877847 w 1148"/>
                <a:gd name="T81" fmla="*/ 6014331 h 1164"/>
                <a:gd name="T82" fmla="*/ 21725254 w 1148"/>
                <a:gd name="T83" fmla="*/ 4480792 h 1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8"/>
                <a:gd name="T127" fmla="*/ 0 h 1164"/>
                <a:gd name="T128" fmla="*/ 1148 w 1148"/>
                <a:gd name="T129" fmla="*/ 1164 h 1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8" h="1164">
                  <a:moveTo>
                    <a:pt x="1127" y="545"/>
                  </a:moveTo>
                  <a:lnTo>
                    <a:pt x="1125" y="524"/>
                  </a:lnTo>
                  <a:lnTo>
                    <a:pt x="1146" y="469"/>
                  </a:lnTo>
                  <a:lnTo>
                    <a:pt x="1148" y="441"/>
                  </a:lnTo>
                  <a:lnTo>
                    <a:pt x="1118" y="370"/>
                  </a:lnTo>
                  <a:lnTo>
                    <a:pt x="999" y="353"/>
                  </a:lnTo>
                  <a:lnTo>
                    <a:pt x="962" y="387"/>
                  </a:lnTo>
                  <a:lnTo>
                    <a:pt x="901" y="411"/>
                  </a:lnTo>
                  <a:lnTo>
                    <a:pt x="868" y="373"/>
                  </a:lnTo>
                  <a:lnTo>
                    <a:pt x="868" y="298"/>
                  </a:lnTo>
                  <a:lnTo>
                    <a:pt x="826" y="235"/>
                  </a:lnTo>
                  <a:lnTo>
                    <a:pt x="880" y="222"/>
                  </a:lnTo>
                  <a:lnTo>
                    <a:pt x="898" y="176"/>
                  </a:lnTo>
                  <a:lnTo>
                    <a:pt x="936" y="186"/>
                  </a:lnTo>
                  <a:lnTo>
                    <a:pt x="969" y="159"/>
                  </a:lnTo>
                  <a:lnTo>
                    <a:pt x="1027" y="26"/>
                  </a:lnTo>
                  <a:lnTo>
                    <a:pt x="1026" y="15"/>
                  </a:lnTo>
                  <a:lnTo>
                    <a:pt x="1002" y="11"/>
                  </a:lnTo>
                  <a:lnTo>
                    <a:pt x="961" y="17"/>
                  </a:lnTo>
                  <a:lnTo>
                    <a:pt x="952" y="0"/>
                  </a:lnTo>
                  <a:lnTo>
                    <a:pt x="864" y="28"/>
                  </a:lnTo>
                  <a:lnTo>
                    <a:pt x="845" y="27"/>
                  </a:lnTo>
                  <a:lnTo>
                    <a:pt x="819" y="58"/>
                  </a:lnTo>
                  <a:lnTo>
                    <a:pt x="821" y="76"/>
                  </a:lnTo>
                  <a:lnTo>
                    <a:pt x="813" y="85"/>
                  </a:lnTo>
                  <a:lnTo>
                    <a:pt x="778" y="103"/>
                  </a:lnTo>
                  <a:lnTo>
                    <a:pt x="725" y="114"/>
                  </a:lnTo>
                  <a:lnTo>
                    <a:pt x="724" y="140"/>
                  </a:lnTo>
                  <a:lnTo>
                    <a:pt x="755" y="152"/>
                  </a:lnTo>
                  <a:lnTo>
                    <a:pt x="771" y="166"/>
                  </a:lnTo>
                  <a:lnTo>
                    <a:pt x="793" y="168"/>
                  </a:lnTo>
                  <a:lnTo>
                    <a:pt x="826" y="181"/>
                  </a:lnTo>
                  <a:lnTo>
                    <a:pt x="821" y="197"/>
                  </a:lnTo>
                  <a:lnTo>
                    <a:pt x="796" y="224"/>
                  </a:lnTo>
                  <a:lnTo>
                    <a:pt x="715" y="241"/>
                  </a:lnTo>
                  <a:lnTo>
                    <a:pt x="711" y="257"/>
                  </a:lnTo>
                  <a:lnTo>
                    <a:pt x="698" y="277"/>
                  </a:lnTo>
                  <a:lnTo>
                    <a:pt x="575" y="236"/>
                  </a:lnTo>
                  <a:lnTo>
                    <a:pt x="571" y="208"/>
                  </a:lnTo>
                  <a:lnTo>
                    <a:pt x="487" y="161"/>
                  </a:lnTo>
                  <a:lnTo>
                    <a:pt x="422" y="206"/>
                  </a:lnTo>
                  <a:lnTo>
                    <a:pt x="410" y="268"/>
                  </a:lnTo>
                  <a:lnTo>
                    <a:pt x="392" y="250"/>
                  </a:lnTo>
                  <a:lnTo>
                    <a:pt x="357" y="242"/>
                  </a:lnTo>
                  <a:lnTo>
                    <a:pt x="370" y="282"/>
                  </a:lnTo>
                  <a:lnTo>
                    <a:pt x="442" y="324"/>
                  </a:lnTo>
                  <a:lnTo>
                    <a:pt x="438" y="349"/>
                  </a:lnTo>
                  <a:lnTo>
                    <a:pt x="367" y="360"/>
                  </a:lnTo>
                  <a:lnTo>
                    <a:pt x="341" y="382"/>
                  </a:lnTo>
                  <a:lnTo>
                    <a:pt x="304" y="391"/>
                  </a:lnTo>
                  <a:lnTo>
                    <a:pt x="290" y="416"/>
                  </a:lnTo>
                  <a:lnTo>
                    <a:pt x="304" y="452"/>
                  </a:lnTo>
                  <a:lnTo>
                    <a:pt x="320" y="463"/>
                  </a:lnTo>
                  <a:lnTo>
                    <a:pt x="310" y="485"/>
                  </a:lnTo>
                  <a:lnTo>
                    <a:pt x="358" y="500"/>
                  </a:lnTo>
                  <a:lnTo>
                    <a:pt x="354" y="528"/>
                  </a:lnTo>
                  <a:lnTo>
                    <a:pt x="471" y="585"/>
                  </a:lnTo>
                  <a:lnTo>
                    <a:pt x="473" y="609"/>
                  </a:lnTo>
                  <a:lnTo>
                    <a:pt x="453" y="617"/>
                  </a:lnTo>
                  <a:lnTo>
                    <a:pt x="397" y="617"/>
                  </a:lnTo>
                  <a:lnTo>
                    <a:pt x="358" y="635"/>
                  </a:lnTo>
                  <a:lnTo>
                    <a:pt x="328" y="686"/>
                  </a:lnTo>
                  <a:lnTo>
                    <a:pt x="298" y="713"/>
                  </a:lnTo>
                  <a:lnTo>
                    <a:pt x="215" y="745"/>
                  </a:lnTo>
                  <a:lnTo>
                    <a:pt x="344" y="779"/>
                  </a:lnTo>
                  <a:lnTo>
                    <a:pt x="428" y="742"/>
                  </a:lnTo>
                  <a:lnTo>
                    <a:pt x="412" y="786"/>
                  </a:lnTo>
                  <a:lnTo>
                    <a:pt x="442" y="803"/>
                  </a:lnTo>
                  <a:lnTo>
                    <a:pt x="442" y="811"/>
                  </a:lnTo>
                  <a:lnTo>
                    <a:pt x="244" y="771"/>
                  </a:lnTo>
                  <a:lnTo>
                    <a:pt x="177" y="817"/>
                  </a:lnTo>
                  <a:lnTo>
                    <a:pt x="163" y="841"/>
                  </a:lnTo>
                  <a:lnTo>
                    <a:pt x="147" y="849"/>
                  </a:lnTo>
                  <a:lnTo>
                    <a:pt x="127" y="834"/>
                  </a:lnTo>
                  <a:lnTo>
                    <a:pt x="100" y="833"/>
                  </a:lnTo>
                  <a:lnTo>
                    <a:pt x="78" y="818"/>
                  </a:lnTo>
                  <a:lnTo>
                    <a:pt x="46" y="828"/>
                  </a:lnTo>
                  <a:lnTo>
                    <a:pt x="23" y="857"/>
                  </a:lnTo>
                  <a:lnTo>
                    <a:pt x="121" y="886"/>
                  </a:lnTo>
                  <a:lnTo>
                    <a:pt x="120" y="907"/>
                  </a:lnTo>
                  <a:lnTo>
                    <a:pt x="62" y="908"/>
                  </a:lnTo>
                  <a:lnTo>
                    <a:pt x="15" y="933"/>
                  </a:lnTo>
                  <a:lnTo>
                    <a:pt x="0" y="953"/>
                  </a:lnTo>
                  <a:lnTo>
                    <a:pt x="26" y="961"/>
                  </a:lnTo>
                  <a:lnTo>
                    <a:pt x="28" y="988"/>
                  </a:lnTo>
                  <a:lnTo>
                    <a:pt x="35" y="991"/>
                  </a:lnTo>
                  <a:lnTo>
                    <a:pt x="131" y="1000"/>
                  </a:lnTo>
                  <a:lnTo>
                    <a:pt x="124" y="1023"/>
                  </a:lnTo>
                  <a:lnTo>
                    <a:pt x="83" y="1024"/>
                  </a:lnTo>
                  <a:lnTo>
                    <a:pt x="13" y="1047"/>
                  </a:lnTo>
                  <a:lnTo>
                    <a:pt x="29" y="1054"/>
                  </a:lnTo>
                  <a:lnTo>
                    <a:pt x="140" y="1060"/>
                  </a:lnTo>
                  <a:lnTo>
                    <a:pt x="142" y="1075"/>
                  </a:lnTo>
                  <a:lnTo>
                    <a:pt x="124" y="1095"/>
                  </a:lnTo>
                  <a:lnTo>
                    <a:pt x="99" y="1086"/>
                  </a:lnTo>
                  <a:lnTo>
                    <a:pt x="71" y="1090"/>
                  </a:lnTo>
                  <a:lnTo>
                    <a:pt x="74" y="1103"/>
                  </a:lnTo>
                  <a:lnTo>
                    <a:pt x="66" y="1119"/>
                  </a:lnTo>
                  <a:lnTo>
                    <a:pt x="108" y="1118"/>
                  </a:lnTo>
                  <a:lnTo>
                    <a:pt x="140" y="1127"/>
                  </a:lnTo>
                  <a:lnTo>
                    <a:pt x="149" y="1141"/>
                  </a:lnTo>
                  <a:lnTo>
                    <a:pt x="166" y="1152"/>
                  </a:lnTo>
                  <a:lnTo>
                    <a:pt x="203" y="1145"/>
                  </a:lnTo>
                  <a:lnTo>
                    <a:pt x="224" y="1156"/>
                  </a:lnTo>
                  <a:lnTo>
                    <a:pt x="348" y="1164"/>
                  </a:lnTo>
                  <a:lnTo>
                    <a:pt x="385" y="1151"/>
                  </a:lnTo>
                  <a:lnTo>
                    <a:pt x="409" y="1099"/>
                  </a:lnTo>
                  <a:lnTo>
                    <a:pt x="421" y="1109"/>
                  </a:lnTo>
                  <a:lnTo>
                    <a:pt x="419" y="1133"/>
                  </a:lnTo>
                  <a:lnTo>
                    <a:pt x="432" y="1147"/>
                  </a:lnTo>
                  <a:lnTo>
                    <a:pt x="490" y="1142"/>
                  </a:lnTo>
                  <a:lnTo>
                    <a:pt x="514" y="1122"/>
                  </a:lnTo>
                  <a:lnTo>
                    <a:pt x="547" y="1140"/>
                  </a:lnTo>
                  <a:lnTo>
                    <a:pt x="567" y="1130"/>
                  </a:lnTo>
                  <a:lnTo>
                    <a:pt x="587" y="1105"/>
                  </a:lnTo>
                  <a:lnTo>
                    <a:pt x="601" y="1096"/>
                  </a:lnTo>
                  <a:lnTo>
                    <a:pt x="799" y="1132"/>
                  </a:lnTo>
                  <a:lnTo>
                    <a:pt x="822" y="1154"/>
                  </a:lnTo>
                  <a:lnTo>
                    <a:pt x="849" y="1164"/>
                  </a:lnTo>
                  <a:lnTo>
                    <a:pt x="870" y="1144"/>
                  </a:lnTo>
                  <a:lnTo>
                    <a:pt x="870" y="1101"/>
                  </a:lnTo>
                  <a:lnTo>
                    <a:pt x="1013" y="927"/>
                  </a:lnTo>
                  <a:lnTo>
                    <a:pt x="1045" y="773"/>
                  </a:lnTo>
                  <a:lnTo>
                    <a:pt x="1061" y="772"/>
                  </a:lnTo>
                  <a:lnTo>
                    <a:pt x="1091" y="716"/>
                  </a:lnTo>
                  <a:lnTo>
                    <a:pt x="1088" y="576"/>
                  </a:lnTo>
                  <a:lnTo>
                    <a:pt x="1101" y="547"/>
                  </a:lnTo>
                  <a:lnTo>
                    <a:pt x="1127" y="54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2" name="Freeform 326"/>
            <p:cNvSpPr>
              <a:spLocks noChangeAspect="1"/>
            </p:cNvSpPr>
            <p:nvPr/>
          </p:nvSpPr>
          <p:spPr bwMode="auto">
            <a:xfrm rot="21249101">
              <a:off x="483" y="2058"/>
              <a:ext cx="284" cy="264"/>
            </a:xfrm>
            <a:custGeom>
              <a:avLst/>
              <a:gdLst>
                <a:gd name="T0" fmla="*/ 22880976 w 1148"/>
                <a:gd name="T1" fmla="*/ 3654215 h 1164"/>
                <a:gd name="T2" fmla="*/ 19953365 w 1148"/>
                <a:gd name="T3" fmla="*/ 2751611 h 1164"/>
                <a:gd name="T4" fmla="*/ 17334080 w 1148"/>
                <a:gd name="T5" fmla="*/ 2903869 h 1164"/>
                <a:gd name="T6" fmla="*/ 17590800 w 1148"/>
                <a:gd name="T7" fmla="*/ 1729286 h 1164"/>
                <a:gd name="T8" fmla="*/ 19362684 w 1148"/>
                <a:gd name="T9" fmla="*/ 1239867 h 1164"/>
                <a:gd name="T10" fmla="*/ 20004805 w 1148"/>
                <a:gd name="T11" fmla="*/ 86975 h 1164"/>
                <a:gd name="T12" fmla="*/ 17257000 w 1148"/>
                <a:gd name="T13" fmla="*/ 217543 h 1164"/>
                <a:gd name="T14" fmla="*/ 16409598 w 1148"/>
                <a:gd name="T15" fmla="*/ 587240 h 1164"/>
                <a:gd name="T16" fmla="*/ 14483554 w 1148"/>
                <a:gd name="T17" fmla="*/ 891862 h 1164"/>
                <a:gd name="T18" fmla="*/ 15408036 w 1148"/>
                <a:gd name="T19" fmla="*/ 1294201 h 1164"/>
                <a:gd name="T20" fmla="*/ 16409598 w 1148"/>
                <a:gd name="T21" fmla="*/ 1533435 h 1164"/>
                <a:gd name="T22" fmla="*/ 14201033 w 1148"/>
                <a:gd name="T23" fmla="*/ 2001162 h 1164"/>
                <a:gd name="T24" fmla="*/ 11401948 w 1148"/>
                <a:gd name="T25" fmla="*/ 1620515 h 1164"/>
                <a:gd name="T26" fmla="*/ 8191979 w 1148"/>
                <a:gd name="T27" fmla="*/ 2088137 h 1164"/>
                <a:gd name="T28" fmla="*/ 7395857 w 1148"/>
                <a:gd name="T29" fmla="*/ 2196909 h 1164"/>
                <a:gd name="T30" fmla="*/ 7344577 w 1148"/>
                <a:gd name="T31" fmla="*/ 2805944 h 1164"/>
                <a:gd name="T32" fmla="*/ 5803614 w 1148"/>
                <a:gd name="T33" fmla="*/ 3241029 h 1164"/>
                <a:gd name="T34" fmla="*/ 6188855 w 1148"/>
                <a:gd name="T35" fmla="*/ 3773936 h 1164"/>
                <a:gd name="T36" fmla="*/ 9398821 w 1148"/>
                <a:gd name="T37" fmla="*/ 4556922 h 1164"/>
                <a:gd name="T38" fmla="*/ 7935098 w 1148"/>
                <a:gd name="T39" fmla="*/ 4807106 h 1164"/>
                <a:gd name="T40" fmla="*/ 5957774 w 1148"/>
                <a:gd name="T41" fmla="*/ 5546605 h 1164"/>
                <a:gd name="T42" fmla="*/ 8551420 w 1148"/>
                <a:gd name="T43" fmla="*/ 5774993 h 1164"/>
                <a:gd name="T44" fmla="*/ 8833940 w 1148"/>
                <a:gd name="T45" fmla="*/ 6318849 h 1164"/>
                <a:gd name="T46" fmla="*/ 3261408 w 1148"/>
                <a:gd name="T47" fmla="*/ 6547237 h 1164"/>
                <a:gd name="T48" fmla="*/ 2002965 w 1148"/>
                <a:gd name="T49" fmla="*/ 6481954 h 1164"/>
                <a:gd name="T50" fmla="*/ 462161 w 1148"/>
                <a:gd name="T51" fmla="*/ 6666854 h 1164"/>
                <a:gd name="T52" fmla="*/ 1232643 w 1148"/>
                <a:gd name="T53" fmla="*/ 7069299 h 1164"/>
                <a:gd name="T54" fmla="*/ 513601 w 1148"/>
                <a:gd name="T55" fmla="*/ 7482484 h 1164"/>
                <a:gd name="T56" fmla="*/ 2619286 w 1148"/>
                <a:gd name="T57" fmla="*/ 7787002 h 1164"/>
                <a:gd name="T58" fmla="*/ 256720 w 1148"/>
                <a:gd name="T59" fmla="*/ 8156803 h 1164"/>
                <a:gd name="T60" fmla="*/ 2824727 w 1148"/>
                <a:gd name="T61" fmla="*/ 8374345 h 1164"/>
                <a:gd name="T62" fmla="*/ 1412444 w 1148"/>
                <a:gd name="T63" fmla="*/ 8483117 h 1164"/>
                <a:gd name="T64" fmla="*/ 2157125 w 1148"/>
                <a:gd name="T65" fmla="*/ 8700659 h 1164"/>
                <a:gd name="T66" fmla="*/ 3312688 w 1148"/>
                <a:gd name="T67" fmla="*/ 8972535 h 1164"/>
                <a:gd name="T68" fmla="*/ 6959337 w 1148"/>
                <a:gd name="T69" fmla="*/ 9059510 h 1164"/>
                <a:gd name="T70" fmla="*/ 8397419 w 1148"/>
                <a:gd name="T71" fmla="*/ 8635376 h 1164"/>
                <a:gd name="T72" fmla="*/ 9784062 w 1148"/>
                <a:gd name="T73" fmla="*/ 8896406 h 1164"/>
                <a:gd name="T74" fmla="*/ 11324868 w 1148"/>
                <a:gd name="T75" fmla="*/ 8798480 h 1164"/>
                <a:gd name="T76" fmla="*/ 15972917 w 1148"/>
                <a:gd name="T77" fmla="*/ 8809326 h 1164"/>
                <a:gd name="T78" fmla="*/ 17385360 w 1148"/>
                <a:gd name="T79" fmla="*/ 8907251 h 1164"/>
                <a:gd name="T80" fmla="*/ 20877847 w 1148"/>
                <a:gd name="T81" fmla="*/ 6014331 h 1164"/>
                <a:gd name="T82" fmla="*/ 21725254 w 1148"/>
                <a:gd name="T83" fmla="*/ 4480792 h 1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8"/>
                <a:gd name="T127" fmla="*/ 0 h 1164"/>
                <a:gd name="T128" fmla="*/ 1148 w 1148"/>
                <a:gd name="T129" fmla="*/ 1164 h 1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8" h="1164">
                  <a:moveTo>
                    <a:pt x="1127" y="545"/>
                  </a:moveTo>
                  <a:lnTo>
                    <a:pt x="1125" y="524"/>
                  </a:lnTo>
                  <a:lnTo>
                    <a:pt x="1146" y="469"/>
                  </a:lnTo>
                  <a:lnTo>
                    <a:pt x="1148" y="441"/>
                  </a:lnTo>
                  <a:lnTo>
                    <a:pt x="1118" y="370"/>
                  </a:lnTo>
                  <a:lnTo>
                    <a:pt x="999" y="353"/>
                  </a:lnTo>
                  <a:lnTo>
                    <a:pt x="962" y="387"/>
                  </a:lnTo>
                  <a:lnTo>
                    <a:pt x="901" y="411"/>
                  </a:lnTo>
                  <a:lnTo>
                    <a:pt x="868" y="373"/>
                  </a:lnTo>
                  <a:lnTo>
                    <a:pt x="868" y="298"/>
                  </a:lnTo>
                  <a:lnTo>
                    <a:pt x="826" y="235"/>
                  </a:lnTo>
                  <a:lnTo>
                    <a:pt x="880" y="222"/>
                  </a:lnTo>
                  <a:lnTo>
                    <a:pt x="898" y="176"/>
                  </a:lnTo>
                  <a:lnTo>
                    <a:pt x="936" y="186"/>
                  </a:lnTo>
                  <a:lnTo>
                    <a:pt x="969" y="159"/>
                  </a:lnTo>
                  <a:lnTo>
                    <a:pt x="1027" y="26"/>
                  </a:lnTo>
                  <a:lnTo>
                    <a:pt x="1026" y="15"/>
                  </a:lnTo>
                  <a:lnTo>
                    <a:pt x="1002" y="11"/>
                  </a:lnTo>
                  <a:lnTo>
                    <a:pt x="961" y="17"/>
                  </a:lnTo>
                  <a:lnTo>
                    <a:pt x="952" y="0"/>
                  </a:lnTo>
                  <a:lnTo>
                    <a:pt x="864" y="28"/>
                  </a:lnTo>
                  <a:lnTo>
                    <a:pt x="845" y="27"/>
                  </a:lnTo>
                  <a:lnTo>
                    <a:pt x="819" y="58"/>
                  </a:lnTo>
                  <a:lnTo>
                    <a:pt x="821" y="76"/>
                  </a:lnTo>
                  <a:lnTo>
                    <a:pt x="813" y="85"/>
                  </a:lnTo>
                  <a:lnTo>
                    <a:pt x="778" y="103"/>
                  </a:lnTo>
                  <a:lnTo>
                    <a:pt x="725" y="114"/>
                  </a:lnTo>
                  <a:lnTo>
                    <a:pt x="724" y="140"/>
                  </a:lnTo>
                  <a:lnTo>
                    <a:pt x="755" y="152"/>
                  </a:lnTo>
                  <a:lnTo>
                    <a:pt x="771" y="166"/>
                  </a:lnTo>
                  <a:lnTo>
                    <a:pt x="793" y="168"/>
                  </a:lnTo>
                  <a:lnTo>
                    <a:pt x="826" y="181"/>
                  </a:lnTo>
                  <a:lnTo>
                    <a:pt x="821" y="197"/>
                  </a:lnTo>
                  <a:lnTo>
                    <a:pt x="796" y="224"/>
                  </a:lnTo>
                  <a:lnTo>
                    <a:pt x="715" y="241"/>
                  </a:lnTo>
                  <a:lnTo>
                    <a:pt x="711" y="257"/>
                  </a:lnTo>
                  <a:lnTo>
                    <a:pt x="698" y="277"/>
                  </a:lnTo>
                  <a:lnTo>
                    <a:pt x="575" y="236"/>
                  </a:lnTo>
                  <a:lnTo>
                    <a:pt x="571" y="208"/>
                  </a:lnTo>
                  <a:lnTo>
                    <a:pt x="487" y="161"/>
                  </a:lnTo>
                  <a:lnTo>
                    <a:pt x="422" y="206"/>
                  </a:lnTo>
                  <a:lnTo>
                    <a:pt x="410" y="268"/>
                  </a:lnTo>
                  <a:lnTo>
                    <a:pt x="392" y="250"/>
                  </a:lnTo>
                  <a:lnTo>
                    <a:pt x="357" y="242"/>
                  </a:lnTo>
                  <a:lnTo>
                    <a:pt x="370" y="282"/>
                  </a:lnTo>
                  <a:lnTo>
                    <a:pt x="442" y="324"/>
                  </a:lnTo>
                  <a:lnTo>
                    <a:pt x="438" y="349"/>
                  </a:lnTo>
                  <a:lnTo>
                    <a:pt x="367" y="360"/>
                  </a:lnTo>
                  <a:lnTo>
                    <a:pt x="341" y="382"/>
                  </a:lnTo>
                  <a:lnTo>
                    <a:pt x="304" y="391"/>
                  </a:lnTo>
                  <a:lnTo>
                    <a:pt x="290" y="416"/>
                  </a:lnTo>
                  <a:lnTo>
                    <a:pt x="304" y="452"/>
                  </a:lnTo>
                  <a:lnTo>
                    <a:pt x="320" y="463"/>
                  </a:lnTo>
                  <a:lnTo>
                    <a:pt x="310" y="485"/>
                  </a:lnTo>
                  <a:lnTo>
                    <a:pt x="358" y="500"/>
                  </a:lnTo>
                  <a:lnTo>
                    <a:pt x="354" y="528"/>
                  </a:lnTo>
                  <a:lnTo>
                    <a:pt x="471" y="585"/>
                  </a:lnTo>
                  <a:lnTo>
                    <a:pt x="473" y="609"/>
                  </a:lnTo>
                  <a:lnTo>
                    <a:pt x="453" y="617"/>
                  </a:lnTo>
                  <a:lnTo>
                    <a:pt x="397" y="617"/>
                  </a:lnTo>
                  <a:lnTo>
                    <a:pt x="358" y="635"/>
                  </a:lnTo>
                  <a:lnTo>
                    <a:pt x="328" y="686"/>
                  </a:lnTo>
                  <a:lnTo>
                    <a:pt x="298" y="713"/>
                  </a:lnTo>
                  <a:lnTo>
                    <a:pt x="215" y="745"/>
                  </a:lnTo>
                  <a:lnTo>
                    <a:pt x="344" y="779"/>
                  </a:lnTo>
                  <a:lnTo>
                    <a:pt x="428" y="742"/>
                  </a:lnTo>
                  <a:lnTo>
                    <a:pt x="412" y="786"/>
                  </a:lnTo>
                  <a:lnTo>
                    <a:pt x="442" y="803"/>
                  </a:lnTo>
                  <a:lnTo>
                    <a:pt x="442" y="811"/>
                  </a:lnTo>
                  <a:lnTo>
                    <a:pt x="244" y="771"/>
                  </a:lnTo>
                  <a:lnTo>
                    <a:pt x="177" y="817"/>
                  </a:lnTo>
                  <a:lnTo>
                    <a:pt x="163" y="841"/>
                  </a:lnTo>
                  <a:lnTo>
                    <a:pt x="147" y="849"/>
                  </a:lnTo>
                  <a:lnTo>
                    <a:pt x="127" y="834"/>
                  </a:lnTo>
                  <a:lnTo>
                    <a:pt x="100" y="833"/>
                  </a:lnTo>
                  <a:lnTo>
                    <a:pt x="78" y="818"/>
                  </a:lnTo>
                  <a:lnTo>
                    <a:pt x="46" y="828"/>
                  </a:lnTo>
                  <a:lnTo>
                    <a:pt x="23" y="857"/>
                  </a:lnTo>
                  <a:lnTo>
                    <a:pt x="121" y="886"/>
                  </a:lnTo>
                  <a:lnTo>
                    <a:pt x="120" y="907"/>
                  </a:lnTo>
                  <a:lnTo>
                    <a:pt x="62" y="908"/>
                  </a:lnTo>
                  <a:lnTo>
                    <a:pt x="15" y="933"/>
                  </a:lnTo>
                  <a:lnTo>
                    <a:pt x="0" y="953"/>
                  </a:lnTo>
                  <a:lnTo>
                    <a:pt x="26" y="961"/>
                  </a:lnTo>
                  <a:lnTo>
                    <a:pt x="28" y="988"/>
                  </a:lnTo>
                  <a:lnTo>
                    <a:pt x="35" y="991"/>
                  </a:lnTo>
                  <a:lnTo>
                    <a:pt x="131" y="1000"/>
                  </a:lnTo>
                  <a:lnTo>
                    <a:pt x="124" y="1023"/>
                  </a:lnTo>
                  <a:lnTo>
                    <a:pt x="83" y="1024"/>
                  </a:lnTo>
                  <a:lnTo>
                    <a:pt x="13" y="1047"/>
                  </a:lnTo>
                  <a:lnTo>
                    <a:pt x="29" y="1054"/>
                  </a:lnTo>
                  <a:lnTo>
                    <a:pt x="140" y="1060"/>
                  </a:lnTo>
                  <a:lnTo>
                    <a:pt x="142" y="1075"/>
                  </a:lnTo>
                  <a:lnTo>
                    <a:pt x="124" y="1095"/>
                  </a:lnTo>
                  <a:lnTo>
                    <a:pt x="99" y="1086"/>
                  </a:lnTo>
                  <a:lnTo>
                    <a:pt x="71" y="1090"/>
                  </a:lnTo>
                  <a:lnTo>
                    <a:pt x="74" y="1103"/>
                  </a:lnTo>
                  <a:lnTo>
                    <a:pt x="66" y="1119"/>
                  </a:lnTo>
                  <a:lnTo>
                    <a:pt x="108" y="1118"/>
                  </a:lnTo>
                  <a:lnTo>
                    <a:pt x="140" y="1127"/>
                  </a:lnTo>
                  <a:lnTo>
                    <a:pt x="149" y="1141"/>
                  </a:lnTo>
                  <a:lnTo>
                    <a:pt x="166" y="1152"/>
                  </a:lnTo>
                  <a:lnTo>
                    <a:pt x="203" y="1145"/>
                  </a:lnTo>
                  <a:lnTo>
                    <a:pt x="224" y="1156"/>
                  </a:lnTo>
                  <a:lnTo>
                    <a:pt x="348" y="1164"/>
                  </a:lnTo>
                  <a:lnTo>
                    <a:pt x="385" y="1151"/>
                  </a:lnTo>
                  <a:lnTo>
                    <a:pt x="409" y="1099"/>
                  </a:lnTo>
                  <a:lnTo>
                    <a:pt x="421" y="1109"/>
                  </a:lnTo>
                  <a:lnTo>
                    <a:pt x="419" y="1133"/>
                  </a:lnTo>
                  <a:lnTo>
                    <a:pt x="432" y="1147"/>
                  </a:lnTo>
                  <a:lnTo>
                    <a:pt x="490" y="1142"/>
                  </a:lnTo>
                  <a:lnTo>
                    <a:pt x="514" y="1122"/>
                  </a:lnTo>
                  <a:lnTo>
                    <a:pt x="547" y="1140"/>
                  </a:lnTo>
                  <a:lnTo>
                    <a:pt x="567" y="1130"/>
                  </a:lnTo>
                  <a:lnTo>
                    <a:pt x="587" y="1105"/>
                  </a:lnTo>
                  <a:lnTo>
                    <a:pt x="601" y="1096"/>
                  </a:lnTo>
                  <a:lnTo>
                    <a:pt x="799" y="1132"/>
                  </a:lnTo>
                  <a:lnTo>
                    <a:pt x="822" y="1154"/>
                  </a:lnTo>
                  <a:lnTo>
                    <a:pt x="849" y="1164"/>
                  </a:lnTo>
                  <a:lnTo>
                    <a:pt x="870" y="1144"/>
                  </a:lnTo>
                  <a:lnTo>
                    <a:pt x="870" y="1101"/>
                  </a:lnTo>
                  <a:lnTo>
                    <a:pt x="1013" y="927"/>
                  </a:lnTo>
                  <a:lnTo>
                    <a:pt x="1045" y="773"/>
                  </a:lnTo>
                  <a:lnTo>
                    <a:pt x="1061" y="772"/>
                  </a:lnTo>
                  <a:lnTo>
                    <a:pt x="1091" y="716"/>
                  </a:lnTo>
                  <a:lnTo>
                    <a:pt x="1088" y="576"/>
                  </a:lnTo>
                  <a:lnTo>
                    <a:pt x="1101" y="547"/>
                  </a:lnTo>
                  <a:lnTo>
                    <a:pt x="1127" y="54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3" name="Freeform 327"/>
            <p:cNvSpPr>
              <a:spLocks noChangeAspect="1"/>
            </p:cNvSpPr>
            <p:nvPr/>
          </p:nvSpPr>
          <p:spPr bwMode="auto">
            <a:xfrm rot="21249101">
              <a:off x="1632" y="1045"/>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4" name="Freeform 329"/>
            <p:cNvSpPr>
              <a:spLocks noChangeAspect="1"/>
            </p:cNvSpPr>
            <p:nvPr/>
          </p:nvSpPr>
          <p:spPr bwMode="auto">
            <a:xfrm rot="21249101">
              <a:off x="1540" y="2699"/>
              <a:ext cx="464" cy="204"/>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90726 w 1879"/>
                <a:gd name="T65" fmla="*/ 1042512 h 907"/>
                <a:gd name="T66" fmla="*/ 30917341 w 1879"/>
                <a:gd name="T67" fmla="*/ 738428 h 907"/>
                <a:gd name="T68" fmla="*/ 29168775 w 1879"/>
                <a:gd name="T69" fmla="*/ 130366 h 907"/>
                <a:gd name="T70" fmla="*/ 25544927 w 1879"/>
                <a:gd name="T71" fmla="*/ 608167 h 907"/>
                <a:gd name="T72" fmla="*/ 23999012 w 1879"/>
                <a:gd name="T73" fmla="*/ 966543 h 907"/>
                <a:gd name="T74" fmla="*/ 20527187 w 1879"/>
                <a:gd name="T75" fmla="*/ 488638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5" name="Freeform 330"/>
            <p:cNvSpPr>
              <a:spLocks noChangeAspect="1"/>
            </p:cNvSpPr>
            <p:nvPr/>
          </p:nvSpPr>
          <p:spPr bwMode="auto">
            <a:xfrm rot="21249101">
              <a:off x="1540" y="2699"/>
              <a:ext cx="464" cy="204"/>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65255 w 1879"/>
                <a:gd name="T65" fmla="*/ 1509474 h 907"/>
                <a:gd name="T66" fmla="*/ 33882453 w 1879"/>
                <a:gd name="T67" fmla="*/ 694973 h 907"/>
                <a:gd name="T68" fmla="*/ 29852983 w 1879"/>
                <a:gd name="T69" fmla="*/ 293246 h 907"/>
                <a:gd name="T70" fmla="*/ 26406474 w 1879"/>
                <a:gd name="T71" fmla="*/ 0 h 907"/>
                <a:gd name="T72" fmla="*/ 24734002 w 1879"/>
                <a:gd name="T73" fmla="*/ 857957 h 907"/>
                <a:gd name="T74" fmla="*/ 22098418 w 1879"/>
                <a:gd name="T75" fmla="*/ 912250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6" name="Freeform 331"/>
            <p:cNvSpPr>
              <a:spLocks noChangeAspect="1"/>
            </p:cNvSpPr>
            <p:nvPr/>
          </p:nvSpPr>
          <p:spPr bwMode="auto">
            <a:xfrm rot="21249101">
              <a:off x="1223" y="2325"/>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7" name="Freeform 333"/>
            <p:cNvSpPr>
              <a:spLocks noChangeAspect="1"/>
            </p:cNvSpPr>
            <p:nvPr/>
          </p:nvSpPr>
          <p:spPr bwMode="auto">
            <a:xfrm rot="21249101">
              <a:off x="739" y="2498"/>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8" name="Freeform 335"/>
            <p:cNvSpPr>
              <a:spLocks noChangeAspect="1"/>
            </p:cNvSpPr>
            <p:nvPr/>
          </p:nvSpPr>
          <p:spPr bwMode="auto">
            <a:xfrm rot="21249101">
              <a:off x="2645" y="3169"/>
              <a:ext cx="198" cy="162"/>
            </a:xfrm>
            <a:custGeom>
              <a:avLst/>
              <a:gdLst>
                <a:gd name="T0" fmla="*/ 8339185 w 816"/>
                <a:gd name="T1" fmla="*/ 108985 h 719"/>
                <a:gd name="T2" fmla="*/ 7676880 w 816"/>
                <a:gd name="T3" fmla="*/ 98129 h 719"/>
                <a:gd name="T4" fmla="*/ 5812905 w 816"/>
                <a:gd name="T5" fmla="*/ 305138 h 719"/>
                <a:gd name="T6" fmla="*/ 4316649 w 816"/>
                <a:gd name="T7" fmla="*/ 0 h 719"/>
                <a:gd name="T8" fmla="*/ 1569705 w 816"/>
                <a:gd name="T9" fmla="*/ 512148 h 719"/>
                <a:gd name="T10" fmla="*/ 858381 w 816"/>
                <a:gd name="T11" fmla="*/ 795573 h 719"/>
                <a:gd name="T12" fmla="*/ 1103633 w 816"/>
                <a:gd name="T13" fmla="*/ 1024401 h 719"/>
                <a:gd name="T14" fmla="*/ 1913151 w 816"/>
                <a:gd name="T15" fmla="*/ 1296864 h 719"/>
                <a:gd name="T16" fmla="*/ 1888564 w 816"/>
                <a:gd name="T17" fmla="*/ 1732702 h 719"/>
                <a:gd name="T18" fmla="*/ 1054614 w 816"/>
                <a:gd name="T19" fmla="*/ 2103294 h 719"/>
                <a:gd name="T20" fmla="*/ 809362 w 816"/>
                <a:gd name="T21" fmla="*/ 3291069 h 719"/>
                <a:gd name="T22" fmla="*/ 0 w 816"/>
                <a:gd name="T23" fmla="*/ 3890489 h 719"/>
                <a:gd name="T24" fmla="*/ 220664 w 816"/>
                <a:gd name="T25" fmla="*/ 4043111 h 719"/>
                <a:gd name="T26" fmla="*/ 858381 w 816"/>
                <a:gd name="T27" fmla="*/ 4173810 h 719"/>
                <a:gd name="T28" fmla="*/ 3605482 w 816"/>
                <a:gd name="T29" fmla="*/ 3912307 h 719"/>
                <a:gd name="T30" fmla="*/ 3041372 w 816"/>
                <a:gd name="T31" fmla="*/ 4206484 h 719"/>
                <a:gd name="T32" fmla="*/ 1005595 w 816"/>
                <a:gd name="T33" fmla="*/ 4784086 h 719"/>
                <a:gd name="T34" fmla="*/ 1030183 w 816"/>
                <a:gd name="T35" fmla="*/ 5612334 h 719"/>
                <a:gd name="T36" fmla="*/ 1667900 w 816"/>
                <a:gd name="T37" fmla="*/ 5448856 h 719"/>
                <a:gd name="T38" fmla="*/ 2158403 w 816"/>
                <a:gd name="T39" fmla="*/ 5002057 h 719"/>
                <a:gd name="T40" fmla="*/ 6990144 w 816"/>
                <a:gd name="T41" fmla="*/ 2811595 h 719"/>
                <a:gd name="T42" fmla="*/ 11331383 w 816"/>
                <a:gd name="T43" fmla="*/ 2506457 h 719"/>
                <a:gd name="T44" fmla="*/ 12018119 w 816"/>
                <a:gd name="T45" fmla="*/ 2615442 h 719"/>
                <a:gd name="T46" fmla="*/ 13170927 w 816"/>
                <a:gd name="T47" fmla="*/ 2386615 h 719"/>
                <a:gd name="T48" fmla="*/ 13587823 w 816"/>
                <a:gd name="T49" fmla="*/ 2026984 h 719"/>
                <a:gd name="T50" fmla="*/ 13465197 w 816"/>
                <a:gd name="T51" fmla="*/ 1689170 h 719"/>
                <a:gd name="T52" fmla="*/ 12655836 w 816"/>
                <a:gd name="T53" fmla="*/ 1710989 h 719"/>
                <a:gd name="T54" fmla="*/ 10006927 w 816"/>
                <a:gd name="T55" fmla="*/ 1351357 h 719"/>
                <a:gd name="T56" fmla="*/ 8633456 w 816"/>
                <a:gd name="T57" fmla="*/ 828248 h 719"/>
                <a:gd name="T58" fmla="*/ 8314597 w 816"/>
                <a:gd name="T59" fmla="*/ 424981 h 719"/>
                <a:gd name="T60" fmla="*/ 8339185 w 816"/>
                <a:gd name="T61" fmla="*/ 108985 h 7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6"/>
                <a:gd name="T94" fmla="*/ 0 h 719"/>
                <a:gd name="T95" fmla="*/ 816 w 816"/>
                <a:gd name="T96" fmla="*/ 719 h 7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6" h="719">
                  <a:moveTo>
                    <a:pt x="501" y="14"/>
                  </a:moveTo>
                  <a:lnTo>
                    <a:pt x="461" y="12"/>
                  </a:lnTo>
                  <a:lnTo>
                    <a:pt x="349" y="39"/>
                  </a:lnTo>
                  <a:lnTo>
                    <a:pt x="259" y="0"/>
                  </a:lnTo>
                  <a:lnTo>
                    <a:pt x="94" y="65"/>
                  </a:lnTo>
                  <a:lnTo>
                    <a:pt x="51" y="102"/>
                  </a:lnTo>
                  <a:lnTo>
                    <a:pt x="66" y="131"/>
                  </a:lnTo>
                  <a:lnTo>
                    <a:pt x="115" y="166"/>
                  </a:lnTo>
                  <a:lnTo>
                    <a:pt x="113" y="222"/>
                  </a:lnTo>
                  <a:lnTo>
                    <a:pt x="63" y="269"/>
                  </a:lnTo>
                  <a:lnTo>
                    <a:pt x="48" y="421"/>
                  </a:lnTo>
                  <a:lnTo>
                    <a:pt x="0" y="498"/>
                  </a:lnTo>
                  <a:lnTo>
                    <a:pt x="14" y="518"/>
                  </a:lnTo>
                  <a:lnTo>
                    <a:pt x="51" y="534"/>
                  </a:lnTo>
                  <a:lnTo>
                    <a:pt x="216" y="501"/>
                  </a:lnTo>
                  <a:lnTo>
                    <a:pt x="183" y="539"/>
                  </a:lnTo>
                  <a:lnTo>
                    <a:pt x="60" y="612"/>
                  </a:lnTo>
                  <a:lnTo>
                    <a:pt x="62" y="719"/>
                  </a:lnTo>
                  <a:lnTo>
                    <a:pt x="100" y="698"/>
                  </a:lnTo>
                  <a:lnTo>
                    <a:pt x="130" y="640"/>
                  </a:lnTo>
                  <a:lnTo>
                    <a:pt x="419" y="360"/>
                  </a:lnTo>
                  <a:lnTo>
                    <a:pt x="680" y="321"/>
                  </a:lnTo>
                  <a:lnTo>
                    <a:pt x="721" y="335"/>
                  </a:lnTo>
                  <a:lnTo>
                    <a:pt x="791" y="305"/>
                  </a:lnTo>
                  <a:lnTo>
                    <a:pt x="816" y="259"/>
                  </a:lnTo>
                  <a:lnTo>
                    <a:pt x="808" y="216"/>
                  </a:lnTo>
                  <a:lnTo>
                    <a:pt x="760" y="219"/>
                  </a:lnTo>
                  <a:lnTo>
                    <a:pt x="601" y="173"/>
                  </a:lnTo>
                  <a:lnTo>
                    <a:pt x="518" y="106"/>
                  </a:lnTo>
                  <a:lnTo>
                    <a:pt x="499" y="54"/>
                  </a:lnTo>
                  <a:lnTo>
                    <a:pt x="501"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59" name="Freeform 336"/>
            <p:cNvSpPr>
              <a:spLocks noChangeAspect="1"/>
            </p:cNvSpPr>
            <p:nvPr/>
          </p:nvSpPr>
          <p:spPr bwMode="auto">
            <a:xfrm rot="21249101">
              <a:off x="2645" y="3169"/>
              <a:ext cx="198" cy="162"/>
            </a:xfrm>
            <a:custGeom>
              <a:avLst/>
              <a:gdLst>
                <a:gd name="T0" fmla="*/ 8339185 w 816"/>
                <a:gd name="T1" fmla="*/ 108985 h 719"/>
                <a:gd name="T2" fmla="*/ 7676880 w 816"/>
                <a:gd name="T3" fmla="*/ 98129 h 719"/>
                <a:gd name="T4" fmla="*/ 5812905 w 816"/>
                <a:gd name="T5" fmla="*/ 305138 h 719"/>
                <a:gd name="T6" fmla="*/ 4316649 w 816"/>
                <a:gd name="T7" fmla="*/ 0 h 719"/>
                <a:gd name="T8" fmla="*/ 1569705 w 816"/>
                <a:gd name="T9" fmla="*/ 512148 h 719"/>
                <a:gd name="T10" fmla="*/ 858381 w 816"/>
                <a:gd name="T11" fmla="*/ 795573 h 719"/>
                <a:gd name="T12" fmla="*/ 1103633 w 816"/>
                <a:gd name="T13" fmla="*/ 1024401 h 719"/>
                <a:gd name="T14" fmla="*/ 1913151 w 816"/>
                <a:gd name="T15" fmla="*/ 1296864 h 719"/>
                <a:gd name="T16" fmla="*/ 1888564 w 816"/>
                <a:gd name="T17" fmla="*/ 1732702 h 719"/>
                <a:gd name="T18" fmla="*/ 1054614 w 816"/>
                <a:gd name="T19" fmla="*/ 2103294 h 719"/>
                <a:gd name="T20" fmla="*/ 809362 w 816"/>
                <a:gd name="T21" fmla="*/ 3291069 h 719"/>
                <a:gd name="T22" fmla="*/ 0 w 816"/>
                <a:gd name="T23" fmla="*/ 3890489 h 719"/>
                <a:gd name="T24" fmla="*/ 220664 w 816"/>
                <a:gd name="T25" fmla="*/ 4043111 h 719"/>
                <a:gd name="T26" fmla="*/ 858381 w 816"/>
                <a:gd name="T27" fmla="*/ 4173810 h 719"/>
                <a:gd name="T28" fmla="*/ 3605482 w 816"/>
                <a:gd name="T29" fmla="*/ 3912307 h 719"/>
                <a:gd name="T30" fmla="*/ 3041372 w 816"/>
                <a:gd name="T31" fmla="*/ 4206484 h 719"/>
                <a:gd name="T32" fmla="*/ 1005595 w 816"/>
                <a:gd name="T33" fmla="*/ 4784086 h 719"/>
                <a:gd name="T34" fmla="*/ 1030183 w 816"/>
                <a:gd name="T35" fmla="*/ 5612334 h 719"/>
                <a:gd name="T36" fmla="*/ 1667900 w 816"/>
                <a:gd name="T37" fmla="*/ 5448856 h 719"/>
                <a:gd name="T38" fmla="*/ 2158403 w 816"/>
                <a:gd name="T39" fmla="*/ 5002057 h 719"/>
                <a:gd name="T40" fmla="*/ 6990144 w 816"/>
                <a:gd name="T41" fmla="*/ 2811595 h 719"/>
                <a:gd name="T42" fmla="*/ 11331383 w 816"/>
                <a:gd name="T43" fmla="*/ 2506457 h 719"/>
                <a:gd name="T44" fmla="*/ 12018119 w 816"/>
                <a:gd name="T45" fmla="*/ 2615442 h 719"/>
                <a:gd name="T46" fmla="*/ 13170927 w 816"/>
                <a:gd name="T47" fmla="*/ 2386615 h 719"/>
                <a:gd name="T48" fmla="*/ 13587823 w 816"/>
                <a:gd name="T49" fmla="*/ 2026984 h 719"/>
                <a:gd name="T50" fmla="*/ 13465197 w 816"/>
                <a:gd name="T51" fmla="*/ 1689170 h 719"/>
                <a:gd name="T52" fmla="*/ 12655836 w 816"/>
                <a:gd name="T53" fmla="*/ 1710989 h 719"/>
                <a:gd name="T54" fmla="*/ 10006927 w 816"/>
                <a:gd name="T55" fmla="*/ 1351357 h 719"/>
                <a:gd name="T56" fmla="*/ 8633456 w 816"/>
                <a:gd name="T57" fmla="*/ 828248 h 719"/>
                <a:gd name="T58" fmla="*/ 8314597 w 816"/>
                <a:gd name="T59" fmla="*/ 424981 h 719"/>
                <a:gd name="T60" fmla="*/ 8339185 w 816"/>
                <a:gd name="T61" fmla="*/ 108985 h 7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6"/>
                <a:gd name="T94" fmla="*/ 0 h 719"/>
                <a:gd name="T95" fmla="*/ 816 w 816"/>
                <a:gd name="T96" fmla="*/ 719 h 7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6" h="719">
                  <a:moveTo>
                    <a:pt x="501" y="14"/>
                  </a:moveTo>
                  <a:lnTo>
                    <a:pt x="461" y="12"/>
                  </a:lnTo>
                  <a:lnTo>
                    <a:pt x="349" y="39"/>
                  </a:lnTo>
                  <a:lnTo>
                    <a:pt x="259" y="0"/>
                  </a:lnTo>
                  <a:lnTo>
                    <a:pt x="94" y="65"/>
                  </a:lnTo>
                  <a:lnTo>
                    <a:pt x="51" y="102"/>
                  </a:lnTo>
                  <a:lnTo>
                    <a:pt x="66" y="131"/>
                  </a:lnTo>
                  <a:lnTo>
                    <a:pt x="115" y="166"/>
                  </a:lnTo>
                  <a:lnTo>
                    <a:pt x="113" y="222"/>
                  </a:lnTo>
                  <a:lnTo>
                    <a:pt x="63" y="269"/>
                  </a:lnTo>
                  <a:lnTo>
                    <a:pt x="48" y="421"/>
                  </a:lnTo>
                  <a:lnTo>
                    <a:pt x="0" y="498"/>
                  </a:lnTo>
                  <a:lnTo>
                    <a:pt x="14" y="518"/>
                  </a:lnTo>
                  <a:lnTo>
                    <a:pt x="51" y="534"/>
                  </a:lnTo>
                  <a:lnTo>
                    <a:pt x="216" y="501"/>
                  </a:lnTo>
                  <a:lnTo>
                    <a:pt x="183" y="539"/>
                  </a:lnTo>
                  <a:lnTo>
                    <a:pt x="60" y="612"/>
                  </a:lnTo>
                  <a:lnTo>
                    <a:pt x="62" y="719"/>
                  </a:lnTo>
                  <a:lnTo>
                    <a:pt x="100" y="698"/>
                  </a:lnTo>
                  <a:lnTo>
                    <a:pt x="130" y="640"/>
                  </a:lnTo>
                  <a:lnTo>
                    <a:pt x="419" y="360"/>
                  </a:lnTo>
                  <a:lnTo>
                    <a:pt x="680" y="321"/>
                  </a:lnTo>
                  <a:lnTo>
                    <a:pt x="721" y="335"/>
                  </a:lnTo>
                  <a:lnTo>
                    <a:pt x="791" y="305"/>
                  </a:lnTo>
                  <a:lnTo>
                    <a:pt x="816" y="259"/>
                  </a:lnTo>
                  <a:lnTo>
                    <a:pt x="808" y="216"/>
                  </a:lnTo>
                  <a:lnTo>
                    <a:pt x="760" y="219"/>
                  </a:lnTo>
                  <a:lnTo>
                    <a:pt x="601" y="173"/>
                  </a:lnTo>
                  <a:lnTo>
                    <a:pt x="518" y="106"/>
                  </a:lnTo>
                  <a:lnTo>
                    <a:pt x="499" y="54"/>
                  </a:lnTo>
                  <a:lnTo>
                    <a:pt x="501" y="1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0" name="Freeform 337"/>
            <p:cNvSpPr>
              <a:spLocks noChangeAspect="1"/>
            </p:cNvSpPr>
            <p:nvPr/>
          </p:nvSpPr>
          <p:spPr bwMode="auto">
            <a:xfrm rot="21249101">
              <a:off x="1874" y="3753"/>
              <a:ext cx="14" cy="16"/>
            </a:xfrm>
            <a:custGeom>
              <a:avLst/>
              <a:gdLst>
                <a:gd name="T0" fmla="*/ 0 w 61"/>
                <a:gd name="T1" fmla="*/ 190122 h 68"/>
                <a:gd name="T2" fmla="*/ 25945 w 61"/>
                <a:gd name="T3" fmla="*/ 0 h 68"/>
                <a:gd name="T4" fmla="*/ 623319 w 61"/>
                <a:gd name="T5" fmla="*/ 273300 h 68"/>
                <a:gd name="T6" fmla="*/ 701153 w 61"/>
                <a:gd name="T7" fmla="*/ 511061 h 68"/>
                <a:gd name="T8" fmla="*/ 1038757 w 61"/>
                <a:gd name="T9" fmla="*/ 677417 h 68"/>
                <a:gd name="T10" fmla="*/ 908872 w 61"/>
                <a:gd name="T11" fmla="*/ 808126 h 68"/>
                <a:gd name="T12" fmla="*/ 337604 w 61"/>
                <a:gd name="T13" fmla="*/ 724948 h 68"/>
                <a:gd name="T14" fmla="*/ 0 w 61"/>
                <a:gd name="T15" fmla="*/ 344595 h 68"/>
                <a:gd name="T16" fmla="*/ 0 w 61"/>
                <a:gd name="T17" fmla="*/ 190122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8"/>
                <a:gd name="T29" fmla="*/ 61 w 6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8">
                  <a:moveTo>
                    <a:pt x="0" y="16"/>
                  </a:moveTo>
                  <a:lnTo>
                    <a:pt x="1" y="0"/>
                  </a:lnTo>
                  <a:lnTo>
                    <a:pt x="36" y="23"/>
                  </a:lnTo>
                  <a:lnTo>
                    <a:pt x="41" y="43"/>
                  </a:lnTo>
                  <a:lnTo>
                    <a:pt x="61" y="57"/>
                  </a:lnTo>
                  <a:lnTo>
                    <a:pt x="53" y="68"/>
                  </a:lnTo>
                  <a:lnTo>
                    <a:pt x="20" y="61"/>
                  </a:lnTo>
                  <a:lnTo>
                    <a:pt x="0" y="29"/>
                  </a:lnTo>
                  <a:lnTo>
                    <a:pt x="0" y="1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1" name="Freeform 338"/>
            <p:cNvSpPr>
              <a:spLocks noChangeAspect="1"/>
            </p:cNvSpPr>
            <p:nvPr/>
          </p:nvSpPr>
          <p:spPr bwMode="auto">
            <a:xfrm rot="21249101">
              <a:off x="2106" y="2890"/>
              <a:ext cx="286" cy="357"/>
            </a:xfrm>
            <a:custGeom>
              <a:avLst/>
              <a:gdLst>
                <a:gd name="T0" fmla="*/ 2272651 w 1173"/>
                <a:gd name="T1" fmla="*/ 1204942 h 1576"/>
                <a:gd name="T2" fmla="*/ 2372527 w 1173"/>
                <a:gd name="T3" fmla="*/ 1500604 h 1576"/>
                <a:gd name="T4" fmla="*/ 2447434 w 1173"/>
                <a:gd name="T5" fmla="*/ 1796372 h 1576"/>
                <a:gd name="T6" fmla="*/ 3021879 w 1173"/>
                <a:gd name="T7" fmla="*/ 1807361 h 1576"/>
                <a:gd name="T8" fmla="*/ 2722093 w 1173"/>
                <a:gd name="T9" fmla="*/ 1927824 h 1576"/>
                <a:gd name="T10" fmla="*/ 2622218 w 1173"/>
                <a:gd name="T11" fmla="*/ 2267338 h 1576"/>
                <a:gd name="T12" fmla="*/ 3446352 w 1173"/>
                <a:gd name="T13" fmla="*/ 2508369 h 1576"/>
                <a:gd name="T14" fmla="*/ 4470396 w 1173"/>
                <a:gd name="T15" fmla="*/ 2552221 h 1576"/>
                <a:gd name="T16" fmla="*/ 4395489 w 1173"/>
                <a:gd name="T17" fmla="*/ 2749294 h 1576"/>
                <a:gd name="T18" fmla="*/ 3471321 w 1173"/>
                <a:gd name="T19" fmla="*/ 2869862 h 1576"/>
                <a:gd name="T20" fmla="*/ 3571355 w 1173"/>
                <a:gd name="T21" fmla="*/ 3395565 h 1576"/>
                <a:gd name="T22" fmla="*/ 4645178 w 1173"/>
                <a:gd name="T23" fmla="*/ 3724196 h 1576"/>
                <a:gd name="T24" fmla="*/ 3696199 w 1173"/>
                <a:gd name="T25" fmla="*/ 4688107 h 1576"/>
                <a:gd name="T26" fmla="*/ 3621293 w 1173"/>
                <a:gd name="T27" fmla="*/ 4929137 h 1576"/>
                <a:gd name="T28" fmla="*/ 3771106 w 1173"/>
                <a:gd name="T29" fmla="*/ 5400104 h 1576"/>
                <a:gd name="T30" fmla="*/ 4470396 w 1173"/>
                <a:gd name="T31" fmla="*/ 5553430 h 1576"/>
                <a:gd name="T32" fmla="*/ 5094620 w 1173"/>
                <a:gd name="T33" fmla="*/ 5827323 h 1576"/>
                <a:gd name="T34" fmla="*/ 5519252 w 1173"/>
                <a:gd name="T35" fmla="*/ 6057364 h 1576"/>
                <a:gd name="T36" fmla="*/ 5394407 w 1173"/>
                <a:gd name="T37" fmla="*/ 6364016 h 1576"/>
                <a:gd name="T38" fmla="*/ 4095703 w 1173"/>
                <a:gd name="T39" fmla="*/ 6254437 h 1576"/>
                <a:gd name="T40" fmla="*/ 5294531 w 1173"/>
                <a:gd name="T41" fmla="*/ 7032162 h 1576"/>
                <a:gd name="T42" fmla="*/ 4894868 w 1173"/>
                <a:gd name="T43" fmla="*/ 7481254 h 1576"/>
                <a:gd name="T44" fmla="*/ 4270486 w 1173"/>
                <a:gd name="T45" fmla="*/ 7546980 h 1576"/>
                <a:gd name="T46" fmla="*/ 3346476 w 1173"/>
                <a:gd name="T47" fmla="*/ 7689422 h 1576"/>
                <a:gd name="T48" fmla="*/ 2747062 w 1173"/>
                <a:gd name="T49" fmla="*/ 7579843 h 1576"/>
                <a:gd name="T50" fmla="*/ 2897034 w 1173"/>
                <a:gd name="T51" fmla="*/ 7875610 h 1576"/>
                <a:gd name="T52" fmla="*/ 3146724 w 1173"/>
                <a:gd name="T53" fmla="*/ 8412303 h 1576"/>
                <a:gd name="T54" fmla="*/ 2647187 w 1173"/>
                <a:gd name="T55" fmla="*/ 8412303 h 1576"/>
                <a:gd name="T56" fmla="*/ 2022962 w 1173"/>
                <a:gd name="T57" fmla="*/ 8138514 h 1576"/>
                <a:gd name="T58" fmla="*/ 1023886 w 1173"/>
                <a:gd name="T59" fmla="*/ 8708070 h 1576"/>
                <a:gd name="T60" fmla="*/ 449600 w 1173"/>
                <a:gd name="T61" fmla="*/ 9069563 h 1576"/>
                <a:gd name="T62" fmla="*/ 24969 w 1173"/>
                <a:gd name="T63" fmla="*/ 9573392 h 1576"/>
                <a:gd name="T64" fmla="*/ 499538 w 1173"/>
                <a:gd name="T65" fmla="*/ 10175811 h 1576"/>
                <a:gd name="T66" fmla="*/ 3146724 w 1173"/>
                <a:gd name="T67" fmla="*/ 11928435 h 1576"/>
                <a:gd name="T68" fmla="*/ 4620210 w 1173"/>
                <a:gd name="T69" fmla="*/ 12005150 h 1576"/>
                <a:gd name="T70" fmla="*/ 5494283 w 1173"/>
                <a:gd name="T71" fmla="*/ 10767345 h 1576"/>
                <a:gd name="T72" fmla="*/ 7966685 w 1173"/>
                <a:gd name="T73" fmla="*/ 10745471 h 1576"/>
                <a:gd name="T74" fmla="*/ 10414121 w 1173"/>
                <a:gd name="T75" fmla="*/ 11972287 h 1576"/>
                <a:gd name="T76" fmla="*/ 11263224 w 1173"/>
                <a:gd name="T77" fmla="*/ 11939424 h 1576"/>
                <a:gd name="T78" fmla="*/ 13111403 w 1173"/>
                <a:gd name="T79" fmla="*/ 11402627 h 1576"/>
                <a:gd name="T80" fmla="*/ 13885599 w 1173"/>
                <a:gd name="T81" fmla="*/ 11501216 h 1576"/>
                <a:gd name="T82" fmla="*/ 16258125 w 1173"/>
                <a:gd name="T83" fmla="*/ 11249301 h 1576"/>
                <a:gd name="T84" fmla="*/ 19030155 w 1173"/>
                <a:gd name="T85" fmla="*/ 11380753 h 1576"/>
                <a:gd name="T86" fmla="*/ 20928118 w 1173"/>
                <a:gd name="T87" fmla="*/ 8981963 h 1576"/>
                <a:gd name="T88" fmla="*/ 20153917 w 1173"/>
                <a:gd name="T89" fmla="*/ 5849197 h 1576"/>
                <a:gd name="T90" fmla="*/ 19454786 w 1173"/>
                <a:gd name="T91" fmla="*/ 4742844 h 1576"/>
                <a:gd name="T92" fmla="*/ 15458960 w 1173"/>
                <a:gd name="T93" fmla="*/ 4337603 h 1576"/>
                <a:gd name="T94" fmla="*/ 13161340 w 1173"/>
                <a:gd name="T95" fmla="*/ 2782157 h 1576"/>
                <a:gd name="T96" fmla="*/ 10638842 w 1173"/>
                <a:gd name="T97" fmla="*/ 1084375 h 1576"/>
                <a:gd name="T98" fmla="*/ 7766934 w 1173"/>
                <a:gd name="T99" fmla="*/ 0 h 1576"/>
                <a:gd name="T100" fmla="*/ 4495365 w 1173"/>
                <a:gd name="T101" fmla="*/ 547682 h 1576"/>
                <a:gd name="T102" fmla="*/ 1623300 w 1173"/>
                <a:gd name="T103" fmla="*/ 8105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3"/>
                <a:gd name="T157" fmla="*/ 0 h 1576"/>
                <a:gd name="T158" fmla="*/ 1173 w 1173"/>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3" h="1576">
                  <a:moveTo>
                    <a:pt x="91" y="101"/>
                  </a:moveTo>
                  <a:lnTo>
                    <a:pt x="126" y="135"/>
                  </a:lnTo>
                  <a:lnTo>
                    <a:pt x="128" y="151"/>
                  </a:lnTo>
                  <a:lnTo>
                    <a:pt x="121" y="161"/>
                  </a:lnTo>
                  <a:lnTo>
                    <a:pt x="132" y="172"/>
                  </a:lnTo>
                  <a:lnTo>
                    <a:pt x="133" y="187"/>
                  </a:lnTo>
                  <a:lnTo>
                    <a:pt x="120" y="205"/>
                  </a:lnTo>
                  <a:lnTo>
                    <a:pt x="122" y="217"/>
                  </a:lnTo>
                  <a:lnTo>
                    <a:pt x="137" y="225"/>
                  </a:lnTo>
                  <a:lnTo>
                    <a:pt x="147" y="215"/>
                  </a:lnTo>
                  <a:lnTo>
                    <a:pt x="156" y="215"/>
                  </a:lnTo>
                  <a:lnTo>
                    <a:pt x="170" y="226"/>
                  </a:lnTo>
                  <a:lnTo>
                    <a:pt x="170" y="233"/>
                  </a:lnTo>
                  <a:lnTo>
                    <a:pt x="161" y="240"/>
                  </a:lnTo>
                  <a:lnTo>
                    <a:pt x="152" y="240"/>
                  </a:lnTo>
                  <a:lnTo>
                    <a:pt x="148" y="252"/>
                  </a:lnTo>
                  <a:lnTo>
                    <a:pt x="154" y="261"/>
                  </a:lnTo>
                  <a:lnTo>
                    <a:pt x="147" y="283"/>
                  </a:lnTo>
                  <a:lnTo>
                    <a:pt x="154" y="291"/>
                  </a:lnTo>
                  <a:lnTo>
                    <a:pt x="172" y="291"/>
                  </a:lnTo>
                  <a:lnTo>
                    <a:pt x="193" y="313"/>
                  </a:lnTo>
                  <a:lnTo>
                    <a:pt x="214" y="311"/>
                  </a:lnTo>
                  <a:lnTo>
                    <a:pt x="231" y="320"/>
                  </a:lnTo>
                  <a:lnTo>
                    <a:pt x="251" y="319"/>
                  </a:lnTo>
                  <a:lnTo>
                    <a:pt x="261" y="324"/>
                  </a:lnTo>
                  <a:lnTo>
                    <a:pt x="263" y="334"/>
                  </a:lnTo>
                  <a:lnTo>
                    <a:pt x="246" y="343"/>
                  </a:lnTo>
                  <a:lnTo>
                    <a:pt x="211" y="335"/>
                  </a:lnTo>
                  <a:lnTo>
                    <a:pt x="201" y="337"/>
                  </a:lnTo>
                  <a:lnTo>
                    <a:pt x="195" y="359"/>
                  </a:lnTo>
                  <a:lnTo>
                    <a:pt x="184" y="373"/>
                  </a:lnTo>
                  <a:lnTo>
                    <a:pt x="190" y="417"/>
                  </a:lnTo>
                  <a:lnTo>
                    <a:pt x="200" y="424"/>
                  </a:lnTo>
                  <a:lnTo>
                    <a:pt x="194" y="446"/>
                  </a:lnTo>
                  <a:lnTo>
                    <a:pt x="250" y="451"/>
                  </a:lnTo>
                  <a:lnTo>
                    <a:pt x="261" y="465"/>
                  </a:lnTo>
                  <a:lnTo>
                    <a:pt x="253" y="481"/>
                  </a:lnTo>
                  <a:lnTo>
                    <a:pt x="253" y="501"/>
                  </a:lnTo>
                  <a:lnTo>
                    <a:pt x="207" y="585"/>
                  </a:lnTo>
                  <a:lnTo>
                    <a:pt x="196" y="591"/>
                  </a:lnTo>
                  <a:lnTo>
                    <a:pt x="196" y="605"/>
                  </a:lnTo>
                  <a:lnTo>
                    <a:pt x="203" y="615"/>
                  </a:lnTo>
                  <a:lnTo>
                    <a:pt x="187" y="639"/>
                  </a:lnTo>
                  <a:lnTo>
                    <a:pt x="196" y="670"/>
                  </a:lnTo>
                  <a:lnTo>
                    <a:pt x="212" y="674"/>
                  </a:lnTo>
                  <a:lnTo>
                    <a:pt x="224" y="683"/>
                  </a:lnTo>
                  <a:lnTo>
                    <a:pt x="242" y="679"/>
                  </a:lnTo>
                  <a:lnTo>
                    <a:pt x="250" y="693"/>
                  </a:lnTo>
                  <a:lnTo>
                    <a:pt x="254" y="709"/>
                  </a:lnTo>
                  <a:lnTo>
                    <a:pt x="273" y="729"/>
                  </a:lnTo>
                  <a:lnTo>
                    <a:pt x="286" y="727"/>
                  </a:lnTo>
                  <a:lnTo>
                    <a:pt x="291" y="732"/>
                  </a:lnTo>
                  <a:lnTo>
                    <a:pt x="290" y="744"/>
                  </a:lnTo>
                  <a:lnTo>
                    <a:pt x="309" y="756"/>
                  </a:lnTo>
                  <a:lnTo>
                    <a:pt x="321" y="759"/>
                  </a:lnTo>
                  <a:lnTo>
                    <a:pt x="323" y="775"/>
                  </a:lnTo>
                  <a:lnTo>
                    <a:pt x="303" y="795"/>
                  </a:lnTo>
                  <a:lnTo>
                    <a:pt x="266" y="796"/>
                  </a:lnTo>
                  <a:lnTo>
                    <a:pt x="242" y="781"/>
                  </a:lnTo>
                  <a:lnTo>
                    <a:pt x="229" y="781"/>
                  </a:lnTo>
                  <a:lnTo>
                    <a:pt x="224" y="787"/>
                  </a:lnTo>
                  <a:lnTo>
                    <a:pt x="288" y="873"/>
                  </a:lnTo>
                  <a:lnTo>
                    <a:pt x="297" y="878"/>
                  </a:lnTo>
                  <a:lnTo>
                    <a:pt x="294" y="914"/>
                  </a:lnTo>
                  <a:lnTo>
                    <a:pt x="289" y="928"/>
                  </a:lnTo>
                  <a:lnTo>
                    <a:pt x="274" y="934"/>
                  </a:lnTo>
                  <a:lnTo>
                    <a:pt x="263" y="924"/>
                  </a:lnTo>
                  <a:lnTo>
                    <a:pt x="252" y="923"/>
                  </a:lnTo>
                  <a:lnTo>
                    <a:pt x="239" y="942"/>
                  </a:lnTo>
                  <a:lnTo>
                    <a:pt x="218" y="952"/>
                  </a:lnTo>
                  <a:lnTo>
                    <a:pt x="198" y="952"/>
                  </a:lnTo>
                  <a:lnTo>
                    <a:pt x="188" y="960"/>
                  </a:lnTo>
                  <a:lnTo>
                    <a:pt x="176" y="959"/>
                  </a:lnTo>
                  <a:lnTo>
                    <a:pt x="171" y="946"/>
                  </a:lnTo>
                  <a:lnTo>
                    <a:pt x="154" y="947"/>
                  </a:lnTo>
                  <a:lnTo>
                    <a:pt x="140" y="963"/>
                  </a:lnTo>
                  <a:lnTo>
                    <a:pt x="146" y="977"/>
                  </a:lnTo>
                  <a:lnTo>
                    <a:pt x="162" y="984"/>
                  </a:lnTo>
                  <a:lnTo>
                    <a:pt x="167" y="1009"/>
                  </a:lnTo>
                  <a:lnTo>
                    <a:pt x="176" y="1023"/>
                  </a:lnTo>
                  <a:lnTo>
                    <a:pt x="176" y="1050"/>
                  </a:lnTo>
                  <a:lnTo>
                    <a:pt x="170" y="1060"/>
                  </a:lnTo>
                  <a:lnTo>
                    <a:pt x="157" y="1058"/>
                  </a:lnTo>
                  <a:lnTo>
                    <a:pt x="149" y="1050"/>
                  </a:lnTo>
                  <a:lnTo>
                    <a:pt x="143" y="1024"/>
                  </a:lnTo>
                  <a:lnTo>
                    <a:pt x="135" y="1016"/>
                  </a:lnTo>
                  <a:lnTo>
                    <a:pt x="113" y="1016"/>
                  </a:lnTo>
                  <a:lnTo>
                    <a:pt x="72" y="1052"/>
                  </a:lnTo>
                  <a:lnTo>
                    <a:pt x="65" y="1077"/>
                  </a:lnTo>
                  <a:lnTo>
                    <a:pt x="57" y="1087"/>
                  </a:lnTo>
                  <a:lnTo>
                    <a:pt x="57" y="1124"/>
                  </a:lnTo>
                  <a:lnTo>
                    <a:pt x="46" y="1133"/>
                  </a:lnTo>
                  <a:lnTo>
                    <a:pt x="25" y="1133"/>
                  </a:lnTo>
                  <a:lnTo>
                    <a:pt x="11" y="1148"/>
                  </a:lnTo>
                  <a:lnTo>
                    <a:pt x="8" y="1192"/>
                  </a:lnTo>
                  <a:lnTo>
                    <a:pt x="2" y="1196"/>
                  </a:lnTo>
                  <a:lnTo>
                    <a:pt x="4" y="1211"/>
                  </a:lnTo>
                  <a:lnTo>
                    <a:pt x="29" y="1249"/>
                  </a:lnTo>
                  <a:lnTo>
                    <a:pt x="28" y="1271"/>
                  </a:lnTo>
                  <a:lnTo>
                    <a:pt x="2" y="1308"/>
                  </a:lnTo>
                  <a:lnTo>
                    <a:pt x="0" y="1345"/>
                  </a:lnTo>
                  <a:lnTo>
                    <a:pt x="176" y="1489"/>
                  </a:lnTo>
                  <a:lnTo>
                    <a:pt x="205" y="1555"/>
                  </a:lnTo>
                  <a:lnTo>
                    <a:pt x="231" y="1576"/>
                  </a:lnTo>
                  <a:lnTo>
                    <a:pt x="259" y="1499"/>
                  </a:lnTo>
                  <a:lnTo>
                    <a:pt x="251" y="1445"/>
                  </a:lnTo>
                  <a:lnTo>
                    <a:pt x="272" y="1374"/>
                  </a:lnTo>
                  <a:lnTo>
                    <a:pt x="308" y="1345"/>
                  </a:lnTo>
                  <a:lnTo>
                    <a:pt x="340" y="1298"/>
                  </a:lnTo>
                  <a:lnTo>
                    <a:pt x="376" y="1335"/>
                  </a:lnTo>
                  <a:lnTo>
                    <a:pt x="447" y="1342"/>
                  </a:lnTo>
                  <a:lnTo>
                    <a:pt x="476" y="1398"/>
                  </a:lnTo>
                  <a:lnTo>
                    <a:pt x="526" y="1419"/>
                  </a:lnTo>
                  <a:lnTo>
                    <a:pt x="584" y="1495"/>
                  </a:lnTo>
                  <a:lnTo>
                    <a:pt x="595" y="1504"/>
                  </a:lnTo>
                  <a:lnTo>
                    <a:pt x="614" y="1505"/>
                  </a:lnTo>
                  <a:lnTo>
                    <a:pt x="632" y="1491"/>
                  </a:lnTo>
                  <a:lnTo>
                    <a:pt x="636" y="1447"/>
                  </a:lnTo>
                  <a:lnTo>
                    <a:pt x="718" y="1421"/>
                  </a:lnTo>
                  <a:lnTo>
                    <a:pt x="735" y="1424"/>
                  </a:lnTo>
                  <a:lnTo>
                    <a:pt x="765" y="1458"/>
                  </a:lnTo>
                  <a:lnTo>
                    <a:pt x="778" y="1456"/>
                  </a:lnTo>
                  <a:lnTo>
                    <a:pt x="779" y="1436"/>
                  </a:lnTo>
                  <a:lnTo>
                    <a:pt x="816" y="1412"/>
                  </a:lnTo>
                  <a:lnTo>
                    <a:pt x="895" y="1426"/>
                  </a:lnTo>
                  <a:lnTo>
                    <a:pt x="912" y="1405"/>
                  </a:lnTo>
                  <a:lnTo>
                    <a:pt x="985" y="1417"/>
                  </a:lnTo>
                  <a:lnTo>
                    <a:pt x="1037" y="1408"/>
                  </a:lnTo>
                  <a:lnTo>
                    <a:pt x="1067" y="1421"/>
                  </a:lnTo>
                  <a:lnTo>
                    <a:pt x="1064" y="1304"/>
                  </a:lnTo>
                  <a:lnTo>
                    <a:pt x="1120" y="1178"/>
                  </a:lnTo>
                  <a:lnTo>
                    <a:pt x="1173" y="1121"/>
                  </a:lnTo>
                  <a:lnTo>
                    <a:pt x="1054" y="973"/>
                  </a:lnTo>
                  <a:lnTo>
                    <a:pt x="1052" y="770"/>
                  </a:lnTo>
                  <a:lnTo>
                    <a:pt x="1130" y="731"/>
                  </a:lnTo>
                  <a:lnTo>
                    <a:pt x="1085" y="721"/>
                  </a:lnTo>
                  <a:lnTo>
                    <a:pt x="1044" y="645"/>
                  </a:lnTo>
                  <a:lnTo>
                    <a:pt x="1091" y="593"/>
                  </a:lnTo>
                  <a:lnTo>
                    <a:pt x="1056" y="541"/>
                  </a:lnTo>
                  <a:lnTo>
                    <a:pt x="1003" y="586"/>
                  </a:lnTo>
                  <a:lnTo>
                    <a:pt x="867" y="541"/>
                  </a:lnTo>
                  <a:lnTo>
                    <a:pt x="795" y="486"/>
                  </a:lnTo>
                  <a:lnTo>
                    <a:pt x="776" y="371"/>
                  </a:lnTo>
                  <a:lnTo>
                    <a:pt x="738" y="347"/>
                  </a:lnTo>
                  <a:lnTo>
                    <a:pt x="687" y="336"/>
                  </a:lnTo>
                  <a:lnTo>
                    <a:pt x="645" y="274"/>
                  </a:lnTo>
                  <a:lnTo>
                    <a:pt x="596" y="136"/>
                  </a:lnTo>
                  <a:lnTo>
                    <a:pt x="548" y="79"/>
                  </a:lnTo>
                  <a:lnTo>
                    <a:pt x="458" y="33"/>
                  </a:lnTo>
                  <a:lnTo>
                    <a:pt x="436" y="0"/>
                  </a:lnTo>
                  <a:lnTo>
                    <a:pt x="381" y="19"/>
                  </a:lnTo>
                  <a:lnTo>
                    <a:pt x="325" y="22"/>
                  </a:lnTo>
                  <a:lnTo>
                    <a:pt x="252" y="69"/>
                  </a:lnTo>
                  <a:lnTo>
                    <a:pt x="186" y="71"/>
                  </a:lnTo>
                  <a:lnTo>
                    <a:pt x="155" y="95"/>
                  </a:lnTo>
                  <a:lnTo>
                    <a:pt x="91" y="10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2" name="Freeform 339"/>
            <p:cNvSpPr>
              <a:spLocks noChangeAspect="1"/>
            </p:cNvSpPr>
            <p:nvPr/>
          </p:nvSpPr>
          <p:spPr bwMode="auto">
            <a:xfrm rot="21249101">
              <a:off x="2106" y="2890"/>
              <a:ext cx="286" cy="357"/>
            </a:xfrm>
            <a:custGeom>
              <a:avLst/>
              <a:gdLst>
                <a:gd name="T0" fmla="*/ 2272651 w 1173"/>
                <a:gd name="T1" fmla="*/ 1204942 h 1576"/>
                <a:gd name="T2" fmla="*/ 2372527 w 1173"/>
                <a:gd name="T3" fmla="*/ 1500604 h 1576"/>
                <a:gd name="T4" fmla="*/ 2447434 w 1173"/>
                <a:gd name="T5" fmla="*/ 1796372 h 1576"/>
                <a:gd name="T6" fmla="*/ 3021879 w 1173"/>
                <a:gd name="T7" fmla="*/ 1807361 h 1576"/>
                <a:gd name="T8" fmla="*/ 2722093 w 1173"/>
                <a:gd name="T9" fmla="*/ 1927824 h 1576"/>
                <a:gd name="T10" fmla="*/ 2622218 w 1173"/>
                <a:gd name="T11" fmla="*/ 2267338 h 1576"/>
                <a:gd name="T12" fmla="*/ 3446352 w 1173"/>
                <a:gd name="T13" fmla="*/ 2508369 h 1576"/>
                <a:gd name="T14" fmla="*/ 4470396 w 1173"/>
                <a:gd name="T15" fmla="*/ 2552221 h 1576"/>
                <a:gd name="T16" fmla="*/ 4395489 w 1173"/>
                <a:gd name="T17" fmla="*/ 2749294 h 1576"/>
                <a:gd name="T18" fmla="*/ 3471321 w 1173"/>
                <a:gd name="T19" fmla="*/ 2869862 h 1576"/>
                <a:gd name="T20" fmla="*/ 3571355 w 1173"/>
                <a:gd name="T21" fmla="*/ 3395565 h 1576"/>
                <a:gd name="T22" fmla="*/ 4645178 w 1173"/>
                <a:gd name="T23" fmla="*/ 3724196 h 1576"/>
                <a:gd name="T24" fmla="*/ 3696199 w 1173"/>
                <a:gd name="T25" fmla="*/ 4688107 h 1576"/>
                <a:gd name="T26" fmla="*/ 3621293 w 1173"/>
                <a:gd name="T27" fmla="*/ 4929137 h 1576"/>
                <a:gd name="T28" fmla="*/ 3771106 w 1173"/>
                <a:gd name="T29" fmla="*/ 5400104 h 1576"/>
                <a:gd name="T30" fmla="*/ 4470396 w 1173"/>
                <a:gd name="T31" fmla="*/ 5553430 h 1576"/>
                <a:gd name="T32" fmla="*/ 5094620 w 1173"/>
                <a:gd name="T33" fmla="*/ 5827323 h 1576"/>
                <a:gd name="T34" fmla="*/ 5519252 w 1173"/>
                <a:gd name="T35" fmla="*/ 6057364 h 1576"/>
                <a:gd name="T36" fmla="*/ 5394407 w 1173"/>
                <a:gd name="T37" fmla="*/ 6364016 h 1576"/>
                <a:gd name="T38" fmla="*/ 4095703 w 1173"/>
                <a:gd name="T39" fmla="*/ 6254437 h 1576"/>
                <a:gd name="T40" fmla="*/ 5294531 w 1173"/>
                <a:gd name="T41" fmla="*/ 7032162 h 1576"/>
                <a:gd name="T42" fmla="*/ 4894868 w 1173"/>
                <a:gd name="T43" fmla="*/ 7481254 h 1576"/>
                <a:gd name="T44" fmla="*/ 4270486 w 1173"/>
                <a:gd name="T45" fmla="*/ 7546980 h 1576"/>
                <a:gd name="T46" fmla="*/ 3346476 w 1173"/>
                <a:gd name="T47" fmla="*/ 7689422 h 1576"/>
                <a:gd name="T48" fmla="*/ 2747062 w 1173"/>
                <a:gd name="T49" fmla="*/ 7579843 h 1576"/>
                <a:gd name="T50" fmla="*/ 2897034 w 1173"/>
                <a:gd name="T51" fmla="*/ 7875610 h 1576"/>
                <a:gd name="T52" fmla="*/ 3146724 w 1173"/>
                <a:gd name="T53" fmla="*/ 8412303 h 1576"/>
                <a:gd name="T54" fmla="*/ 2647187 w 1173"/>
                <a:gd name="T55" fmla="*/ 8412303 h 1576"/>
                <a:gd name="T56" fmla="*/ 2022962 w 1173"/>
                <a:gd name="T57" fmla="*/ 8138514 h 1576"/>
                <a:gd name="T58" fmla="*/ 1023886 w 1173"/>
                <a:gd name="T59" fmla="*/ 8708070 h 1576"/>
                <a:gd name="T60" fmla="*/ 449600 w 1173"/>
                <a:gd name="T61" fmla="*/ 9069563 h 1576"/>
                <a:gd name="T62" fmla="*/ 24969 w 1173"/>
                <a:gd name="T63" fmla="*/ 9573392 h 1576"/>
                <a:gd name="T64" fmla="*/ 499538 w 1173"/>
                <a:gd name="T65" fmla="*/ 10175811 h 1576"/>
                <a:gd name="T66" fmla="*/ 3146724 w 1173"/>
                <a:gd name="T67" fmla="*/ 11928435 h 1576"/>
                <a:gd name="T68" fmla="*/ 4620210 w 1173"/>
                <a:gd name="T69" fmla="*/ 12005150 h 1576"/>
                <a:gd name="T70" fmla="*/ 5494283 w 1173"/>
                <a:gd name="T71" fmla="*/ 10767345 h 1576"/>
                <a:gd name="T72" fmla="*/ 7966685 w 1173"/>
                <a:gd name="T73" fmla="*/ 10745471 h 1576"/>
                <a:gd name="T74" fmla="*/ 10414121 w 1173"/>
                <a:gd name="T75" fmla="*/ 11972287 h 1576"/>
                <a:gd name="T76" fmla="*/ 11263224 w 1173"/>
                <a:gd name="T77" fmla="*/ 11939424 h 1576"/>
                <a:gd name="T78" fmla="*/ 13111403 w 1173"/>
                <a:gd name="T79" fmla="*/ 11402627 h 1576"/>
                <a:gd name="T80" fmla="*/ 13885599 w 1173"/>
                <a:gd name="T81" fmla="*/ 11501216 h 1576"/>
                <a:gd name="T82" fmla="*/ 16258125 w 1173"/>
                <a:gd name="T83" fmla="*/ 11249301 h 1576"/>
                <a:gd name="T84" fmla="*/ 19030155 w 1173"/>
                <a:gd name="T85" fmla="*/ 11380753 h 1576"/>
                <a:gd name="T86" fmla="*/ 20928118 w 1173"/>
                <a:gd name="T87" fmla="*/ 8981963 h 1576"/>
                <a:gd name="T88" fmla="*/ 20153917 w 1173"/>
                <a:gd name="T89" fmla="*/ 5849197 h 1576"/>
                <a:gd name="T90" fmla="*/ 19454786 w 1173"/>
                <a:gd name="T91" fmla="*/ 4742844 h 1576"/>
                <a:gd name="T92" fmla="*/ 15458960 w 1173"/>
                <a:gd name="T93" fmla="*/ 4337603 h 1576"/>
                <a:gd name="T94" fmla="*/ 13161340 w 1173"/>
                <a:gd name="T95" fmla="*/ 2782157 h 1576"/>
                <a:gd name="T96" fmla="*/ 10638842 w 1173"/>
                <a:gd name="T97" fmla="*/ 1084375 h 1576"/>
                <a:gd name="T98" fmla="*/ 7766934 w 1173"/>
                <a:gd name="T99" fmla="*/ 0 h 1576"/>
                <a:gd name="T100" fmla="*/ 4495365 w 1173"/>
                <a:gd name="T101" fmla="*/ 547682 h 1576"/>
                <a:gd name="T102" fmla="*/ 1623300 w 1173"/>
                <a:gd name="T103" fmla="*/ 8105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3"/>
                <a:gd name="T157" fmla="*/ 0 h 1576"/>
                <a:gd name="T158" fmla="*/ 1173 w 1173"/>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3" h="1576">
                  <a:moveTo>
                    <a:pt x="91" y="101"/>
                  </a:moveTo>
                  <a:lnTo>
                    <a:pt x="126" y="135"/>
                  </a:lnTo>
                  <a:lnTo>
                    <a:pt x="128" y="151"/>
                  </a:lnTo>
                  <a:lnTo>
                    <a:pt x="121" y="161"/>
                  </a:lnTo>
                  <a:lnTo>
                    <a:pt x="132" y="172"/>
                  </a:lnTo>
                  <a:lnTo>
                    <a:pt x="133" y="187"/>
                  </a:lnTo>
                  <a:lnTo>
                    <a:pt x="120" y="205"/>
                  </a:lnTo>
                  <a:lnTo>
                    <a:pt x="122" y="217"/>
                  </a:lnTo>
                  <a:lnTo>
                    <a:pt x="137" y="225"/>
                  </a:lnTo>
                  <a:lnTo>
                    <a:pt x="147" y="215"/>
                  </a:lnTo>
                  <a:lnTo>
                    <a:pt x="156" y="215"/>
                  </a:lnTo>
                  <a:lnTo>
                    <a:pt x="170" y="226"/>
                  </a:lnTo>
                  <a:lnTo>
                    <a:pt x="170" y="233"/>
                  </a:lnTo>
                  <a:lnTo>
                    <a:pt x="161" y="240"/>
                  </a:lnTo>
                  <a:lnTo>
                    <a:pt x="152" y="240"/>
                  </a:lnTo>
                  <a:lnTo>
                    <a:pt x="148" y="252"/>
                  </a:lnTo>
                  <a:lnTo>
                    <a:pt x="154" y="261"/>
                  </a:lnTo>
                  <a:lnTo>
                    <a:pt x="147" y="283"/>
                  </a:lnTo>
                  <a:lnTo>
                    <a:pt x="154" y="291"/>
                  </a:lnTo>
                  <a:lnTo>
                    <a:pt x="172" y="291"/>
                  </a:lnTo>
                  <a:lnTo>
                    <a:pt x="193" y="313"/>
                  </a:lnTo>
                  <a:lnTo>
                    <a:pt x="214" y="311"/>
                  </a:lnTo>
                  <a:lnTo>
                    <a:pt x="231" y="320"/>
                  </a:lnTo>
                  <a:lnTo>
                    <a:pt x="251" y="319"/>
                  </a:lnTo>
                  <a:lnTo>
                    <a:pt x="261" y="324"/>
                  </a:lnTo>
                  <a:lnTo>
                    <a:pt x="263" y="334"/>
                  </a:lnTo>
                  <a:lnTo>
                    <a:pt x="246" y="343"/>
                  </a:lnTo>
                  <a:lnTo>
                    <a:pt x="211" y="335"/>
                  </a:lnTo>
                  <a:lnTo>
                    <a:pt x="201" y="337"/>
                  </a:lnTo>
                  <a:lnTo>
                    <a:pt x="195" y="359"/>
                  </a:lnTo>
                  <a:lnTo>
                    <a:pt x="184" y="373"/>
                  </a:lnTo>
                  <a:lnTo>
                    <a:pt x="190" y="417"/>
                  </a:lnTo>
                  <a:lnTo>
                    <a:pt x="200" y="424"/>
                  </a:lnTo>
                  <a:lnTo>
                    <a:pt x="194" y="446"/>
                  </a:lnTo>
                  <a:lnTo>
                    <a:pt x="250" y="451"/>
                  </a:lnTo>
                  <a:lnTo>
                    <a:pt x="261" y="465"/>
                  </a:lnTo>
                  <a:lnTo>
                    <a:pt x="253" y="481"/>
                  </a:lnTo>
                  <a:lnTo>
                    <a:pt x="253" y="501"/>
                  </a:lnTo>
                  <a:lnTo>
                    <a:pt x="207" y="585"/>
                  </a:lnTo>
                  <a:lnTo>
                    <a:pt x="196" y="591"/>
                  </a:lnTo>
                  <a:lnTo>
                    <a:pt x="196" y="605"/>
                  </a:lnTo>
                  <a:lnTo>
                    <a:pt x="203" y="615"/>
                  </a:lnTo>
                  <a:lnTo>
                    <a:pt x="187" y="639"/>
                  </a:lnTo>
                  <a:lnTo>
                    <a:pt x="196" y="670"/>
                  </a:lnTo>
                  <a:lnTo>
                    <a:pt x="212" y="674"/>
                  </a:lnTo>
                  <a:lnTo>
                    <a:pt x="224" y="683"/>
                  </a:lnTo>
                  <a:lnTo>
                    <a:pt x="242" y="679"/>
                  </a:lnTo>
                  <a:lnTo>
                    <a:pt x="250" y="693"/>
                  </a:lnTo>
                  <a:lnTo>
                    <a:pt x="254" y="709"/>
                  </a:lnTo>
                  <a:lnTo>
                    <a:pt x="273" y="729"/>
                  </a:lnTo>
                  <a:lnTo>
                    <a:pt x="286" y="727"/>
                  </a:lnTo>
                  <a:lnTo>
                    <a:pt x="291" y="732"/>
                  </a:lnTo>
                  <a:lnTo>
                    <a:pt x="290" y="744"/>
                  </a:lnTo>
                  <a:lnTo>
                    <a:pt x="309" y="756"/>
                  </a:lnTo>
                  <a:lnTo>
                    <a:pt x="321" y="759"/>
                  </a:lnTo>
                  <a:lnTo>
                    <a:pt x="323" y="775"/>
                  </a:lnTo>
                  <a:lnTo>
                    <a:pt x="303" y="795"/>
                  </a:lnTo>
                  <a:lnTo>
                    <a:pt x="266" y="796"/>
                  </a:lnTo>
                  <a:lnTo>
                    <a:pt x="242" y="781"/>
                  </a:lnTo>
                  <a:lnTo>
                    <a:pt x="229" y="781"/>
                  </a:lnTo>
                  <a:lnTo>
                    <a:pt x="224" y="787"/>
                  </a:lnTo>
                  <a:lnTo>
                    <a:pt x="288" y="873"/>
                  </a:lnTo>
                  <a:lnTo>
                    <a:pt x="297" y="878"/>
                  </a:lnTo>
                  <a:lnTo>
                    <a:pt x="294" y="914"/>
                  </a:lnTo>
                  <a:lnTo>
                    <a:pt x="289" y="928"/>
                  </a:lnTo>
                  <a:lnTo>
                    <a:pt x="274" y="934"/>
                  </a:lnTo>
                  <a:lnTo>
                    <a:pt x="263" y="924"/>
                  </a:lnTo>
                  <a:lnTo>
                    <a:pt x="252" y="923"/>
                  </a:lnTo>
                  <a:lnTo>
                    <a:pt x="239" y="942"/>
                  </a:lnTo>
                  <a:lnTo>
                    <a:pt x="218" y="952"/>
                  </a:lnTo>
                  <a:lnTo>
                    <a:pt x="198" y="952"/>
                  </a:lnTo>
                  <a:lnTo>
                    <a:pt x="188" y="960"/>
                  </a:lnTo>
                  <a:lnTo>
                    <a:pt x="176" y="959"/>
                  </a:lnTo>
                  <a:lnTo>
                    <a:pt x="171" y="946"/>
                  </a:lnTo>
                  <a:lnTo>
                    <a:pt x="154" y="947"/>
                  </a:lnTo>
                  <a:lnTo>
                    <a:pt x="140" y="963"/>
                  </a:lnTo>
                  <a:lnTo>
                    <a:pt x="146" y="977"/>
                  </a:lnTo>
                  <a:lnTo>
                    <a:pt x="162" y="984"/>
                  </a:lnTo>
                  <a:lnTo>
                    <a:pt x="167" y="1009"/>
                  </a:lnTo>
                  <a:lnTo>
                    <a:pt x="176" y="1023"/>
                  </a:lnTo>
                  <a:lnTo>
                    <a:pt x="176" y="1050"/>
                  </a:lnTo>
                  <a:lnTo>
                    <a:pt x="170" y="1060"/>
                  </a:lnTo>
                  <a:lnTo>
                    <a:pt x="157" y="1058"/>
                  </a:lnTo>
                  <a:lnTo>
                    <a:pt x="149" y="1050"/>
                  </a:lnTo>
                  <a:lnTo>
                    <a:pt x="143" y="1024"/>
                  </a:lnTo>
                  <a:lnTo>
                    <a:pt x="135" y="1016"/>
                  </a:lnTo>
                  <a:lnTo>
                    <a:pt x="113" y="1016"/>
                  </a:lnTo>
                  <a:lnTo>
                    <a:pt x="72" y="1052"/>
                  </a:lnTo>
                  <a:lnTo>
                    <a:pt x="65" y="1077"/>
                  </a:lnTo>
                  <a:lnTo>
                    <a:pt x="57" y="1087"/>
                  </a:lnTo>
                  <a:lnTo>
                    <a:pt x="57" y="1124"/>
                  </a:lnTo>
                  <a:lnTo>
                    <a:pt x="46" y="1133"/>
                  </a:lnTo>
                  <a:lnTo>
                    <a:pt x="25" y="1133"/>
                  </a:lnTo>
                  <a:lnTo>
                    <a:pt x="11" y="1148"/>
                  </a:lnTo>
                  <a:lnTo>
                    <a:pt x="8" y="1192"/>
                  </a:lnTo>
                  <a:lnTo>
                    <a:pt x="2" y="1196"/>
                  </a:lnTo>
                  <a:lnTo>
                    <a:pt x="4" y="1211"/>
                  </a:lnTo>
                  <a:lnTo>
                    <a:pt x="29" y="1249"/>
                  </a:lnTo>
                  <a:lnTo>
                    <a:pt x="28" y="1271"/>
                  </a:lnTo>
                  <a:lnTo>
                    <a:pt x="2" y="1308"/>
                  </a:lnTo>
                  <a:lnTo>
                    <a:pt x="0" y="1345"/>
                  </a:lnTo>
                  <a:lnTo>
                    <a:pt x="176" y="1489"/>
                  </a:lnTo>
                  <a:lnTo>
                    <a:pt x="205" y="1555"/>
                  </a:lnTo>
                  <a:lnTo>
                    <a:pt x="231" y="1576"/>
                  </a:lnTo>
                  <a:lnTo>
                    <a:pt x="259" y="1499"/>
                  </a:lnTo>
                  <a:lnTo>
                    <a:pt x="251" y="1445"/>
                  </a:lnTo>
                  <a:lnTo>
                    <a:pt x="272" y="1374"/>
                  </a:lnTo>
                  <a:lnTo>
                    <a:pt x="308" y="1345"/>
                  </a:lnTo>
                  <a:lnTo>
                    <a:pt x="340" y="1298"/>
                  </a:lnTo>
                  <a:lnTo>
                    <a:pt x="376" y="1335"/>
                  </a:lnTo>
                  <a:lnTo>
                    <a:pt x="447" y="1342"/>
                  </a:lnTo>
                  <a:lnTo>
                    <a:pt x="476" y="1398"/>
                  </a:lnTo>
                  <a:lnTo>
                    <a:pt x="526" y="1419"/>
                  </a:lnTo>
                  <a:lnTo>
                    <a:pt x="584" y="1495"/>
                  </a:lnTo>
                  <a:lnTo>
                    <a:pt x="595" y="1504"/>
                  </a:lnTo>
                  <a:lnTo>
                    <a:pt x="614" y="1505"/>
                  </a:lnTo>
                  <a:lnTo>
                    <a:pt x="632" y="1491"/>
                  </a:lnTo>
                  <a:lnTo>
                    <a:pt x="636" y="1447"/>
                  </a:lnTo>
                  <a:lnTo>
                    <a:pt x="718" y="1421"/>
                  </a:lnTo>
                  <a:lnTo>
                    <a:pt x="735" y="1424"/>
                  </a:lnTo>
                  <a:lnTo>
                    <a:pt x="765" y="1458"/>
                  </a:lnTo>
                  <a:lnTo>
                    <a:pt x="778" y="1456"/>
                  </a:lnTo>
                  <a:lnTo>
                    <a:pt x="779" y="1436"/>
                  </a:lnTo>
                  <a:lnTo>
                    <a:pt x="816" y="1412"/>
                  </a:lnTo>
                  <a:lnTo>
                    <a:pt x="895" y="1426"/>
                  </a:lnTo>
                  <a:lnTo>
                    <a:pt x="912" y="1405"/>
                  </a:lnTo>
                  <a:lnTo>
                    <a:pt x="985" y="1417"/>
                  </a:lnTo>
                  <a:lnTo>
                    <a:pt x="1037" y="1408"/>
                  </a:lnTo>
                  <a:lnTo>
                    <a:pt x="1067" y="1421"/>
                  </a:lnTo>
                  <a:lnTo>
                    <a:pt x="1064" y="1304"/>
                  </a:lnTo>
                  <a:lnTo>
                    <a:pt x="1120" y="1178"/>
                  </a:lnTo>
                  <a:lnTo>
                    <a:pt x="1173" y="1121"/>
                  </a:lnTo>
                  <a:lnTo>
                    <a:pt x="1054" y="973"/>
                  </a:lnTo>
                  <a:lnTo>
                    <a:pt x="1052" y="770"/>
                  </a:lnTo>
                  <a:lnTo>
                    <a:pt x="1130" y="731"/>
                  </a:lnTo>
                  <a:lnTo>
                    <a:pt x="1085" y="721"/>
                  </a:lnTo>
                  <a:lnTo>
                    <a:pt x="1044" y="645"/>
                  </a:lnTo>
                  <a:lnTo>
                    <a:pt x="1091" y="593"/>
                  </a:lnTo>
                  <a:lnTo>
                    <a:pt x="1056" y="541"/>
                  </a:lnTo>
                  <a:lnTo>
                    <a:pt x="1003" y="586"/>
                  </a:lnTo>
                  <a:lnTo>
                    <a:pt x="867" y="541"/>
                  </a:lnTo>
                  <a:lnTo>
                    <a:pt x="795" y="486"/>
                  </a:lnTo>
                  <a:lnTo>
                    <a:pt x="776" y="371"/>
                  </a:lnTo>
                  <a:lnTo>
                    <a:pt x="738" y="347"/>
                  </a:lnTo>
                  <a:lnTo>
                    <a:pt x="687" y="336"/>
                  </a:lnTo>
                  <a:lnTo>
                    <a:pt x="645" y="274"/>
                  </a:lnTo>
                  <a:lnTo>
                    <a:pt x="596" y="136"/>
                  </a:lnTo>
                  <a:lnTo>
                    <a:pt x="548" y="79"/>
                  </a:lnTo>
                  <a:lnTo>
                    <a:pt x="458" y="33"/>
                  </a:lnTo>
                  <a:lnTo>
                    <a:pt x="436" y="0"/>
                  </a:lnTo>
                  <a:lnTo>
                    <a:pt x="381" y="19"/>
                  </a:lnTo>
                  <a:lnTo>
                    <a:pt x="325" y="22"/>
                  </a:lnTo>
                  <a:lnTo>
                    <a:pt x="252" y="69"/>
                  </a:lnTo>
                  <a:lnTo>
                    <a:pt x="186" y="71"/>
                  </a:lnTo>
                  <a:lnTo>
                    <a:pt x="155" y="95"/>
                  </a:lnTo>
                  <a:lnTo>
                    <a:pt x="91" y="10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3" name="Freeform 340"/>
            <p:cNvSpPr>
              <a:spLocks noChangeAspect="1"/>
            </p:cNvSpPr>
            <p:nvPr/>
          </p:nvSpPr>
          <p:spPr bwMode="auto">
            <a:xfrm rot="21249101">
              <a:off x="204" y="3102"/>
              <a:ext cx="308" cy="402"/>
            </a:xfrm>
            <a:custGeom>
              <a:avLst/>
              <a:gdLst>
                <a:gd name="T0" fmla="*/ 23314078 w 1252"/>
                <a:gd name="T1" fmla="*/ 1896377 h 1779"/>
                <a:gd name="T2" fmla="*/ 20498068 w 1252"/>
                <a:gd name="T3" fmla="*/ 1315413 h 1779"/>
                <a:gd name="T4" fmla="*/ 19128132 w 1252"/>
                <a:gd name="T5" fmla="*/ 1381163 h 1779"/>
                <a:gd name="T6" fmla="*/ 15855642 w 1252"/>
                <a:gd name="T7" fmla="*/ 844067 h 1779"/>
                <a:gd name="T8" fmla="*/ 15373512 w 1252"/>
                <a:gd name="T9" fmla="*/ 569971 h 1779"/>
                <a:gd name="T10" fmla="*/ 15652724 w 1252"/>
                <a:gd name="T11" fmla="*/ 87736 h 1779"/>
                <a:gd name="T12" fmla="*/ 12887369 w 1252"/>
                <a:gd name="T13" fmla="*/ 0 h 1779"/>
                <a:gd name="T14" fmla="*/ 11771160 w 1252"/>
                <a:gd name="T15" fmla="*/ 252110 h 1779"/>
                <a:gd name="T16" fmla="*/ 10883354 w 1252"/>
                <a:gd name="T17" fmla="*/ 2510216 h 1779"/>
                <a:gd name="T18" fmla="*/ 5428935 w 1252"/>
                <a:gd name="T19" fmla="*/ 5974012 h 1779"/>
                <a:gd name="T20" fmla="*/ 2739872 w 1252"/>
                <a:gd name="T21" fmla="*/ 6839961 h 1779"/>
                <a:gd name="T22" fmla="*/ 2130958 w 1252"/>
                <a:gd name="T23" fmla="*/ 7563419 h 1779"/>
                <a:gd name="T24" fmla="*/ 1268477 w 1252"/>
                <a:gd name="T25" fmla="*/ 8056646 h 1779"/>
                <a:gd name="T26" fmla="*/ 1217668 w 1252"/>
                <a:gd name="T27" fmla="*/ 8188250 h 1779"/>
                <a:gd name="T28" fmla="*/ 1801256 w 1252"/>
                <a:gd name="T29" fmla="*/ 8538985 h 1779"/>
                <a:gd name="T30" fmla="*/ 2181767 w 1252"/>
                <a:gd name="T31" fmla="*/ 9306310 h 1779"/>
                <a:gd name="T32" fmla="*/ 4388860 w 1252"/>
                <a:gd name="T33" fmla="*/ 9415927 h 1779"/>
                <a:gd name="T34" fmla="*/ 4185942 w 1252"/>
                <a:gd name="T35" fmla="*/ 9569308 h 1779"/>
                <a:gd name="T36" fmla="*/ 3754621 w 1252"/>
                <a:gd name="T37" fmla="*/ 9700912 h 1779"/>
                <a:gd name="T38" fmla="*/ 1851906 w 1252"/>
                <a:gd name="T39" fmla="*/ 11969906 h 1779"/>
                <a:gd name="T40" fmla="*/ 431320 w 1252"/>
                <a:gd name="T41" fmla="*/ 12726237 h 1779"/>
                <a:gd name="T42" fmla="*/ 0 w 1252"/>
                <a:gd name="T43" fmla="*/ 13164708 h 1779"/>
                <a:gd name="T44" fmla="*/ 152268 w 1252"/>
                <a:gd name="T45" fmla="*/ 13362062 h 1779"/>
                <a:gd name="T46" fmla="*/ 1319127 w 1252"/>
                <a:gd name="T47" fmla="*/ 13405825 h 1779"/>
                <a:gd name="T48" fmla="*/ 3653162 w 1252"/>
                <a:gd name="T49" fmla="*/ 13800536 h 1779"/>
                <a:gd name="T50" fmla="*/ 4439509 w 1252"/>
                <a:gd name="T51" fmla="*/ 14052646 h 1779"/>
                <a:gd name="T52" fmla="*/ 5454260 w 1252"/>
                <a:gd name="T53" fmla="*/ 14217020 h 1779"/>
                <a:gd name="T54" fmla="*/ 8219615 w 1252"/>
                <a:gd name="T55" fmla="*/ 14151271 h 1779"/>
                <a:gd name="T56" fmla="*/ 8701585 w 1252"/>
                <a:gd name="T57" fmla="*/ 12956465 h 1779"/>
                <a:gd name="T58" fmla="*/ 12354749 w 1252"/>
                <a:gd name="T59" fmla="*/ 12156266 h 1779"/>
                <a:gd name="T60" fmla="*/ 12430723 w 1252"/>
                <a:gd name="T61" fmla="*/ 11663039 h 1779"/>
                <a:gd name="T62" fmla="*/ 11898104 w 1252"/>
                <a:gd name="T63" fmla="*/ 11125839 h 1779"/>
                <a:gd name="T64" fmla="*/ 11974078 w 1252"/>
                <a:gd name="T65" fmla="*/ 10544980 h 1779"/>
                <a:gd name="T66" fmla="*/ 12456208 w 1252"/>
                <a:gd name="T67" fmla="*/ 9996891 h 1779"/>
                <a:gd name="T68" fmla="*/ 14155845 w 1252"/>
                <a:gd name="T69" fmla="*/ 9306310 h 1779"/>
                <a:gd name="T70" fmla="*/ 13547091 w 1252"/>
                <a:gd name="T71" fmla="*/ 8177257 h 1779"/>
                <a:gd name="T72" fmla="*/ 13750009 w 1252"/>
                <a:gd name="T73" fmla="*/ 7519551 h 1779"/>
                <a:gd name="T74" fmla="*/ 14739433 w 1252"/>
                <a:gd name="T75" fmla="*/ 7388051 h 1779"/>
                <a:gd name="T76" fmla="*/ 15855642 w 1252"/>
                <a:gd name="T77" fmla="*/ 7420926 h 1779"/>
                <a:gd name="T78" fmla="*/ 17098634 w 1252"/>
                <a:gd name="T79" fmla="*/ 7103066 h 1779"/>
                <a:gd name="T80" fmla="*/ 17453820 w 1252"/>
                <a:gd name="T81" fmla="*/ 6730343 h 1779"/>
                <a:gd name="T82" fmla="*/ 17174768 w 1252"/>
                <a:gd name="T83" fmla="*/ 6248004 h 1779"/>
                <a:gd name="T84" fmla="*/ 19914639 w 1252"/>
                <a:gd name="T85" fmla="*/ 4066747 h 1779"/>
                <a:gd name="T86" fmla="*/ 22553056 w 1252"/>
                <a:gd name="T87" fmla="*/ 3529547 h 1779"/>
                <a:gd name="T88" fmla="*/ 23669264 w 1252"/>
                <a:gd name="T89" fmla="*/ 3102068 h 1779"/>
                <a:gd name="T90" fmla="*/ 23922991 w 1252"/>
                <a:gd name="T91" fmla="*/ 2773215 h 1779"/>
                <a:gd name="T92" fmla="*/ 23314078 w 1252"/>
                <a:gd name="T93" fmla="*/ 1896377 h 1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779"/>
                <a:gd name="T143" fmla="*/ 1252 w 1252"/>
                <a:gd name="T144" fmla="*/ 1779 h 1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4" name="Freeform 341"/>
            <p:cNvSpPr>
              <a:spLocks noChangeAspect="1"/>
            </p:cNvSpPr>
            <p:nvPr/>
          </p:nvSpPr>
          <p:spPr bwMode="auto">
            <a:xfrm rot="21249101">
              <a:off x="204" y="3102"/>
              <a:ext cx="308" cy="402"/>
            </a:xfrm>
            <a:custGeom>
              <a:avLst/>
              <a:gdLst>
                <a:gd name="T0" fmla="*/ 23314078 w 1252"/>
                <a:gd name="T1" fmla="*/ 1896377 h 1779"/>
                <a:gd name="T2" fmla="*/ 20498068 w 1252"/>
                <a:gd name="T3" fmla="*/ 1315413 h 1779"/>
                <a:gd name="T4" fmla="*/ 19128132 w 1252"/>
                <a:gd name="T5" fmla="*/ 1381163 h 1779"/>
                <a:gd name="T6" fmla="*/ 15855642 w 1252"/>
                <a:gd name="T7" fmla="*/ 844067 h 1779"/>
                <a:gd name="T8" fmla="*/ 15373512 w 1252"/>
                <a:gd name="T9" fmla="*/ 569971 h 1779"/>
                <a:gd name="T10" fmla="*/ 15652724 w 1252"/>
                <a:gd name="T11" fmla="*/ 87736 h 1779"/>
                <a:gd name="T12" fmla="*/ 12887369 w 1252"/>
                <a:gd name="T13" fmla="*/ 0 h 1779"/>
                <a:gd name="T14" fmla="*/ 11771160 w 1252"/>
                <a:gd name="T15" fmla="*/ 252110 h 1779"/>
                <a:gd name="T16" fmla="*/ 10883354 w 1252"/>
                <a:gd name="T17" fmla="*/ 2510216 h 1779"/>
                <a:gd name="T18" fmla="*/ 5428935 w 1252"/>
                <a:gd name="T19" fmla="*/ 5974012 h 1779"/>
                <a:gd name="T20" fmla="*/ 2739872 w 1252"/>
                <a:gd name="T21" fmla="*/ 6839961 h 1779"/>
                <a:gd name="T22" fmla="*/ 2130958 w 1252"/>
                <a:gd name="T23" fmla="*/ 7563419 h 1779"/>
                <a:gd name="T24" fmla="*/ 1268477 w 1252"/>
                <a:gd name="T25" fmla="*/ 8056646 h 1779"/>
                <a:gd name="T26" fmla="*/ 1217668 w 1252"/>
                <a:gd name="T27" fmla="*/ 8188250 h 1779"/>
                <a:gd name="T28" fmla="*/ 1801256 w 1252"/>
                <a:gd name="T29" fmla="*/ 8538985 h 1779"/>
                <a:gd name="T30" fmla="*/ 2181767 w 1252"/>
                <a:gd name="T31" fmla="*/ 9306310 h 1779"/>
                <a:gd name="T32" fmla="*/ 4388860 w 1252"/>
                <a:gd name="T33" fmla="*/ 9415927 h 1779"/>
                <a:gd name="T34" fmla="*/ 4185942 w 1252"/>
                <a:gd name="T35" fmla="*/ 9569308 h 1779"/>
                <a:gd name="T36" fmla="*/ 3754621 w 1252"/>
                <a:gd name="T37" fmla="*/ 9700912 h 1779"/>
                <a:gd name="T38" fmla="*/ 1851906 w 1252"/>
                <a:gd name="T39" fmla="*/ 11969906 h 1779"/>
                <a:gd name="T40" fmla="*/ 431320 w 1252"/>
                <a:gd name="T41" fmla="*/ 12726237 h 1779"/>
                <a:gd name="T42" fmla="*/ 0 w 1252"/>
                <a:gd name="T43" fmla="*/ 13164708 h 1779"/>
                <a:gd name="T44" fmla="*/ 152268 w 1252"/>
                <a:gd name="T45" fmla="*/ 13362062 h 1779"/>
                <a:gd name="T46" fmla="*/ 1319127 w 1252"/>
                <a:gd name="T47" fmla="*/ 13405825 h 1779"/>
                <a:gd name="T48" fmla="*/ 3653162 w 1252"/>
                <a:gd name="T49" fmla="*/ 13800536 h 1779"/>
                <a:gd name="T50" fmla="*/ 4439509 w 1252"/>
                <a:gd name="T51" fmla="*/ 14052646 h 1779"/>
                <a:gd name="T52" fmla="*/ 5454260 w 1252"/>
                <a:gd name="T53" fmla="*/ 14217020 h 1779"/>
                <a:gd name="T54" fmla="*/ 8219615 w 1252"/>
                <a:gd name="T55" fmla="*/ 14151271 h 1779"/>
                <a:gd name="T56" fmla="*/ 8701585 w 1252"/>
                <a:gd name="T57" fmla="*/ 12956465 h 1779"/>
                <a:gd name="T58" fmla="*/ 12354749 w 1252"/>
                <a:gd name="T59" fmla="*/ 12156266 h 1779"/>
                <a:gd name="T60" fmla="*/ 12430723 w 1252"/>
                <a:gd name="T61" fmla="*/ 11663039 h 1779"/>
                <a:gd name="T62" fmla="*/ 11898104 w 1252"/>
                <a:gd name="T63" fmla="*/ 11125839 h 1779"/>
                <a:gd name="T64" fmla="*/ 11974078 w 1252"/>
                <a:gd name="T65" fmla="*/ 10544980 h 1779"/>
                <a:gd name="T66" fmla="*/ 12456208 w 1252"/>
                <a:gd name="T67" fmla="*/ 9996891 h 1779"/>
                <a:gd name="T68" fmla="*/ 14155845 w 1252"/>
                <a:gd name="T69" fmla="*/ 9306310 h 1779"/>
                <a:gd name="T70" fmla="*/ 13547091 w 1252"/>
                <a:gd name="T71" fmla="*/ 8177257 h 1779"/>
                <a:gd name="T72" fmla="*/ 13750009 w 1252"/>
                <a:gd name="T73" fmla="*/ 7519551 h 1779"/>
                <a:gd name="T74" fmla="*/ 14739433 w 1252"/>
                <a:gd name="T75" fmla="*/ 7388051 h 1779"/>
                <a:gd name="T76" fmla="*/ 15855642 w 1252"/>
                <a:gd name="T77" fmla="*/ 7420926 h 1779"/>
                <a:gd name="T78" fmla="*/ 17098634 w 1252"/>
                <a:gd name="T79" fmla="*/ 7103066 h 1779"/>
                <a:gd name="T80" fmla="*/ 17453820 w 1252"/>
                <a:gd name="T81" fmla="*/ 6730343 h 1779"/>
                <a:gd name="T82" fmla="*/ 17174768 w 1252"/>
                <a:gd name="T83" fmla="*/ 6248004 h 1779"/>
                <a:gd name="T84" fmla="*/ 19914639 w 1252"/>
                <a:gd name="T85" fmla="*/ 4066747 h 1779"/>
                <a:gd name="T86" fmla="*/ 22553056 w 1252"/>
                <a:gd name="T87" fmla="*/ 3529547 h 1779"/>
                <a:gd name="T88" fmla="*/ 23669264 w 1252"/>
                <a:gd name="T89" fmla="*/ 3102068 h 1779"/>
                <a:gd name="T90" fmla="*/ 23922991 w 1252"/>
                <a:gd name="T91" fmla="*/ 2773215 h 1779"/>
                <a:gd name="T92" fmla="*/ 23314078 w 1252"/>
                <a:gd name="T93" fmla="*/ 1896377 h 1779"/>
                <a:gd name="T94" fmla="*/ 23314078 w 1252"/>
                <a:gd name="T95" fmla="*/ 1896377 h 1779"/>
                <a:gd name="T96" fmla="*/ 23314078 w 1252"/>
                <a:gd name="T97" fmla="*/ 1896377 h 17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2"/>
                <a:gd name="T148" fmla="*/ 0 h 1779"/>
                <a:gd name="T149" fmla="*/ 1252 w 1252"/>
                <a:gd name="T150" fmla="*/ 1779 h 17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5" name="Freeform 342"/>
            <p:cNvSpPr>
              <a:spLocks noChangeAspect="1"/>
            </p:cNvSpPr>
            <p:nvPr/>
          </p:nvSpPr>
          <p:spPr bwMode="auto">
            <a:xfrm rot="21249101">
              <a:off x="2046" y="1740"/>
              <a:ext cx="18" cy="35"/>
            </a:xfrm>
            <a:custGeom>
              <a:avLst/>
              <a:gdLst>
                <a:gd name="T0" fmla="*/ 928214 w 84"/>
                <a:gd name="T1" fmla="*/ 145266 h 149"/>
                <a:gd name="T2" fmla="*/ 611336 w 84"/>
                <a:gd name="T3" fmla="*/ 89443 h 149"/>
                <a:gd name="T4" fmla="*/ 475467 w 84"/>
                <a:gd name="T5" fmla="*/ 0 h 149"/>
                <a:gd name="T6" fmla="*/ 203729 w 84"/>
                <a:gd name="T7" fmla="*/ 145266 h 149"/>
                <a:gd name="T8" fmla="*/ 362168 w 84"/>
                <a:gd name="T9" fmla="*/ 279431 h 149"/>
                <a:gd name="T10" fmla="*/ 339598 w 84"/>
                <a:gd name="T11" fmla="*/ 469418 h 149"/>
                <a:gd name="T12" fmla="*/ 45290 w 84"/>
                <a:gd name="T13" fmla="*/ 424802 h 149"/>
                <a:gd name="T14" fmla="*/ 0 w 84"/>
                <a:gd name="T15" fmla="*/ 693026 h 149"/>
                <a:gd name="T16" fmla="*/ 45290 w 84"/>
                <a:gd name="T17" fmla="*/ 961250 h 149"/>
                <a:gd name="T18" fmla="*/ 656476 w 84"/>
                <a:gd name="T19" fmla="*/ 1084208 h 149"/>
                <a:gd name="T20" fmla="*/ 996074 w 84"/>
                <a:gd name="T21" fmla="*/ 1319023 h 149"/>
                <a:gd name="T22" fmla="*/ 1154663 w 84"/>
                <a:gd name="T23" fmla="*/ 1117723 h 149"/>
                <a:gd name="T24" fmla="*/ 860355 w 84"/>
                <a:gd name="T25" fmla="*/ 1005972 h 149"/>
                <a:gd name="T26" fmla="*/ 747055 w 84"/>
                <a:gd name="T27" fmla="*/ 748955 h 149"/>
                <a:gd name="T28" fmla="*/ 996074 w 84"/>
                <a:gd name="T29" fmla="*/ 693026 h 149"/>
                <a:gd name="T30" fmla="*/ 1131943 w 84"/>
                <a:gd name="T31" fmla="*/ 491832 h 149"/>
                <a:gd name="T32" fmla="*/ 1154663 w 84"/>
                <a:gd name="T33" fmla="*/ 357667 h 149"/>
                <a:gd name="T34" fmla="*/ 928214 w 84"/>
                <a:gd name="T35" fmla="*/ 145266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49"/>
                <a:gd name="T56" fmla="*/ 84 w 84"/>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49">
                  <a:moveTo>
                    <a:pt x="68" y="16"/>
                  </a:moveTo>
                  <a:lnTo>
                    <a:pt x="44" y="10"/>
                  </a:lnTo>
                  <a:lnTo>
                    <a:pt x="34" y="0"/>
                  </a:lnTo>
                  <a:lnTo>
                    <a:pt x="14" y="16"/>
                  </a:lnTo>
                  <a:lnTo>
                    <a:pt x="26" y="31"/>
                  </a:lnTo>
                  <a:lnTo>
                    <a:pt x="24" y="53"/>
                  </a:lnTo>
                  <a:lnTo>
                    <a:pt x="4" y="48"/>
                  </a:lnTo>
                  <a:lnTo>
                    <a:pt x="0" y="78"/>
                  </a:lnTo>
                  <a:lnTo>
                    <a:pt x="3" y="108"/>
                  </a:lnTo>
                  <a:lnTo>
                    <a:pt x="48" y="122"/>
                  </a:lnTo>
                  <a:lnTo>
                    <a:pt x="72" y="149"/>
                  </a:lnTo>
                  <a:lnTo>
                    <a:pt x="84" y="126"/>
                  </a:lnTo>
                  <a:lnTo>
                    <a:pt x="62" y="113"/>
                  </a:lnTo>
                  <a:lnTo>
                    <a:pt x="54" y="85"/>
                  </a:lnTo>
                  <a:lnTo>
                    <a:pt x="72" y="78"/>
                  </a:lnTo>
                  <a:lnTo>
                    <a:pt x="82" y="56"/>
                  </a:lnTo>
                  <a:lnTo>
                    <a:pt x="84" y="40"/>
                  </a:lnTo>
                  <a:lnTo>
                    <a:pt x="68" y="1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6" name="Freeform 343"/>
            <p:cNvSpPr>
              <a:spLocks noChangeAspect="1"/>
            </p:cNvSpPr>
            <p:nvPr/>
          </p:nvSpPr>
          <p:spPr bwMode="auto">
            <a:xfrm rot="21249101">
              <a:off x="2046" y="1740"/>
              <a:ext cx="18" cy="35"/>
            </a:xfrm>
            <a:custGeom>
              <a:avLst/>
              <a:gdLst>
                <a:gd name="T0" fmla="*/ 928214 w 84"/>
                <a:gd name="T1" fmla="*/ 145266 h 149"/>
                <a:gd name="T2" fmla="*/ 611336 w 84"/>
                <a:gd name="T3" fmla="*/ 89443 h 149"/>
                <a:gd name="T4" fmla="*/ 475467 w 84"/>
                <a:gd name="T5" fmla="*/ 0 h 149"/>
                <a:gd name="T6" fmla="*/ 203729 w 84"/>
                <a:gd name="T7" fmla="*/ 145266 h 149"/>
                <a:gd name="T8" fmla="*/ 362168 w 84"/>
                <a:gd name="T9" fmla="*/ 279431 h 149"/>
                <a:gd name="T10" fmla="*/ 339598 w 84"/>
                <a:gd name="T11" fmla="*/ 469418 h 149"/>
                <a:gd name="T12" fmla="*/ 45290 w 84"/>
                <a:gd name="T13" fmla="*/ 424802 h 149"/>
                <a:gd name="T14" fmla="*/ 0 w 84"/>
                <a:gd name="T15" fmla="*/ 693026 h 149"/>
                <a:gd name="T16" fmla="*/ 45290 w 84"/>
                <a:gd name="T17" fmla="*/ 961250 h 149"/>
                <a:gd name="T18" fmla="*/ 656476 w 84"/>
                <a:gd name="T19" fmla="*/ 1084208 h 149"/>
                <a:gd name="T20" fmla="*/ 996074 w 84"/>
                <a:gd name="T21" fmla="*/ 1319023 h 149"/>
                <a:gd name="T22" fmla="*/ 1154663 w 84"/>
                <a:gd name="T23" fmla="*/ 1117723 h 149"/>
                <a:gd name="T24" fmla="*/ 860355 w 84"/>
                <a:gd name="T25" fmla="*/ 1005972 h 149"/>
                <a:gd name="T26" fmla="*/ 747055 w 84"/>
                <a:gd name="T27" fmla="*/ 748955 h 149"/>
                <a:gd name="T28" fmla="*/ 996074 w 84"/>
                <a:gd name="T29" fmla="*/ 693026 h 149"/>
                <a:gd name="T30" fmla="*/ 1131943 w 84"/>
                <a:gd name="T31" fmla="*/ 491832 h 149"/>
                <a:gd name="T32" fmla="*/ 1154663 w 84"/>
                <a:gd name="T33" fmla="*/ 357667 h 149"/>
                <a:gd name="T34" fmla="*/ 928214 w 84"/>
                <a:gd name="T35" fmla="*/ 145266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49"/>
                <a:gd name="T56" fmla="*/ 84 w 84"/>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49">
                  <a:moveTo>
                    <a:pt x="68" y="16"/>
                  </a:moveTo>
                  <a:lnTo>
                    <a:pt x="44" y="10"/>
                  </a:lnTo>
                  <a:lnTo>
                    <a:pt x="34" y="0"/>
                  </a:lnTo>
                  <a:lnTo>
                    <a:pt x="14" y="16"/>
                  </a:lnTo>
                  <a:lnTo>
                    <a:pt x="26" y="31"/>
                  </a:lnTo>
                  <a:lnTo>
                    <a:pt x="24" y="53"/>
                  </a:lnTo>
                  <a:lnTo>
                    <a:pt x="4" y="48"/>
                  </a:lnTo>
                  <a:lnTo>
                    <a:pt x="0" y="78"/>
                  </a:lnTo>
                  <a:lnTo>
                    <a:pt x="3" y="108"/>
                  </a:lnTo>
                  <a:lnTo>
                    <a:pt x="48" y="122"/>
                  </a:lnTo>
                  <a:lnTo>
                    <a:pt x="72" y="149"/>
                  </a:lnTo>
                  <a:lnTo>
                    <a:pt x="84" y="126"/>
                  </a:lnTo>
                  <a:lnTo>
                    <a:pt x="62" y="113"/>
                  </a:lnTo>
                  <a:lnTo>
                    <a:pt x="54" y="85"/>
                  </a:lnTo>
                  <a:lnTo>
                    <a:pt x="72" y="78"/>
                  </a:lnTo>
                  <a:lnTo>
                    <a:pt x="82" y="56"/>
                  </a:lnTo>
                  <a:lnTo>
                    <a:pt x="84" y="40"/>
                  </a:lnTo>
                  <a:lnTo>
                    <a:pt x="68" y="1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7" name="Freeform 344"/>
            <p:cNvSpPr>
              <a:spLocks noChangeAspect="1"/>
            </p:cNvSpPr>
            <p:nvPr/>
          </p:nvSpPr>
          <p:spPr bwMode="auto">
            <a:xfrm rot="21249101">
              <a:off x="2132" y="1745"/>
              <a:ext cx="9" cy="10"/>
            </a:xfrm>
            <a:custGeom>
              <a:avLst/>
              <a:gdLst>
                <a:gd name="T0" fmla="*/ 1146363 w 34"/>
                <a:gd name="T1" fmla="*/ 191535 h 41"/>
                <a:gd name="T2" fmla="*/ 873443 w 34"/>
                <a:gd name="T3" fmla="*/ 0 h 41"/>
                <a:gd name="T4" fmla="*/ 190978 w 34"/>
                <a:gd name="T5" fmla="*/ 51076 h 41"/>
                <a:gd name="T6" fmla="*/ 0 w 34"/>
                <a:gd name="T7" fmla="*/ 344763 h 41"/>
                <a:gd name="T8" fmla="*/ 491322 w 34"/>
                <a:gd name="T9" fmla="*/ 523529 h 41"/>
                <a:gd name="T10" fmla="*/ 1118939 w 34"/>
                <a:gd name="T11" fmla="*/ 523529 h 41"/>
                <a:gd name="T12" fmla="*/ 1146363 w 34"/>
                <a:gd name="T13" fmla="*/ 191535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4" y="15"/>
                  </a:moveTo>
                  <a:lnTo>
                    <a:pt x="26" y="0"/>
                  </a:lnTo>
                  <a:lnTo>
                    <a:pt x="6" y="4"/>
                  </a:lnTo>
                  <a:lnTo>
                    <a:pt x="0" y="27"/>
                  </a:lnTo>
                  <a:lnTo>
                    <a:pt x="15" y="41"/>
                  </a:lnTo>
                  <a:lnTo>
                    <a:pt x="33" y="41"/>
                  </a:lnTo>
                  <a:lnTo>
                    <a:pt x="34"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8" name="Freeform 345"/>
            <p:cNvSpPr>
              <a:spLocks noChangeAspect="1"/>
            </p:cNvSpPr>
            <p:nvPr/>
          </p:nvSpPr>
          <p:spPr bwMode="auto">
            <a:xfrm rot="21249101">
              <a:off x="2132" y="1745"/>
              <a:ext cx="9" cy="10"/>
            </a:xfrm>
            <a:custGeom>
              <a:avLst/>
              <a:gdLst>
                <a:gd name="T0" fmla="*/ 1146363 w 34"/>
                <a:gd name="T1" fmla="*/ 191535 h 41"/>
                <a:gd name="T2" fmla="*/ 873443 w 34"/>
                <a:gd name="T3" fmla="*/ 0 h 41"/>
                <a:gd name="T4" fmla="*/ 190978 w 34"/>
                <a:gd name="T5" fmla="*/ 51076 h 41"/>
                <a:gd name="T6" fmla="*/ 0 w 34"/>
                <a:gd name="T7" fmla="*/ 344763 h 41"/>
                <a:gd name="T8" fmla="*/ 491322 w 34"/>
                <a:gd name="T9" fmla="*/ 523529 h 41"/>
                <a:gd name="T10" fmla="*/ 1118939 w 34"/>
                <a:gd name="T11" fmla="*/ 523529 h 41"/>
                <a:gd name="T12" fmla="*/ 1146363 w 34"/>
                <a:gd name="T13" fmla="*/ 191535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4" y="15"/>
                  </a:moveTo>
                  <a:lnTo>
                    <a:pt x="26" y="0"/>
                  </a:lnTo>
                  <a:lnTo>
                    <a:pt x="6" y="4"/>
                  </a:lnTo>
                  <a:lnTo>
                    <a:pt x="0" y="27"/>
                  </a:lnTo>
                  <a:lnTo>
                    <a:pt x="15" y="41"/>
                  </a:lnTo>
                  <a:lnTo>
                    <a:pt x="33" y="41"/>
                  </a:lnTo>
                  <a:lnTo>
                    <a:pt x="34" y="1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69" name="Freeform 346"/>
            <p:cNvSpPr>
              <a:spLocks noChangeAspect="1"/>
            </p:cNvSpPr>
            <p:nvPr/>
          </p:nvSpPr>
          <p:spPr bwMode="auto">
            <a:xfrm rot="21249101">
              <a:off x="2163" y="1738"/>
              <a:ext cx="18" cy="22"/>
            </a:xfrm>
            <a:custGeom>
              <a:avLst/>
              <a:gdLst>
                <a:gd name="T0" fmla="*/ 1100553 w 79"/>
                <a:gd name="T1" fmla="*/ 507213 h 92"/>
                <a:gd name="T2" fmla="*/ 1305337 w 79"/>
                <a:gd name="T3" fmla="*/ 436207 h 92"/>
                <a:gd name="T4" fmla="*/ 1561316 w 79"/>
                <a:gd name="T5" fmla="*/ 0 h 92"/>
                <a:gd name="T6" fmla="*/ 1356533 w 79"/>
                <a:gd name="T7" fmla="*/ 60833 h 92"/>
                <a:gd name="T8" fmla="*/ 435166 w 79"/>
                <a:gd name="T9" fmla="*/ 192773 h 92"/>
                <a:gd name="T10" fmla="*/ 409568 w 79"/>
                <a:gd name="T11" fmla="*/ 324612 h 92"/>
                <a:gd name="T12" fmla="*/ 153588 w 79"/>
                <a:gd name="T13" fmla="*/ 385445 h 92"/>
                <a:gd name="T14" fmla="*/ 0 w 79"/>
                <a:gd name="T15" fmla="*/ 476796 h 92"/>
                <a:gd name="T16" fmla="*/ 614351 w 79"/>
                <a:gd name="T17" fmla="*/ 446380 h 92"/>
                <a:gd name="T18" fmla="*/ 1100553 w 79"/>
                <a:gd name="T19" fmla="*/ 507213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2"/>
                <a:gd name="T32" fmla="*/ 79 w 7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2">
                  <a:moveTo>
                    <a:pt x="55" y="92"/>
                  </a:moveTo>
                  <a:lnTo>
                    <a:pt x="66" y="79"/>
                  </a:lnTo>
                  <a:lnTo>
                    <a:pt x="79" y="0"/>
                  </a:lnTo>
                  <a:lnTo>
                    <a:pt x="68" y="11"/>
                  </a:lnTo>
                  <a:lnTo>
                    <a:pt x="22" y="34"/>
                  </a:lnTo>
                  <a:lnTo>
                    <a:pt x="21" y="59"/>
                  </a:lnTo>
                  <a:lnTo>
                    <a:pt x="8" y="70"/>
                  </a:lnTo>
                  <a:lnTo>
                    <a:pt x="0" y="87"/>
                  </a:lnTo>
                  <a:lnTo>
                    <a:pt x="31" y="80"/>
                  </a:lnTo>
                  <a:lnTo>
                    <a:pt x="55" y="9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0" name="Freeform 347"/>
            <p:cNvSpPr>
              <a:spLocks noChangeAspect="1"/>
            </p:cNvSpPr>
            <p:nvPr/>
          </p:nvSpPr>
          <p:spPr bwMode="auto">
            <a:xfrm rot="21249101">
              <a:off x="2163" y="1738"/>
              <a:ext cx="18" cy="22"/>
            </a:xfrm>
            <a:custGeom>
              <a:avLst/>
              <a:gdLst>
                <a:gd name="T0" fmla="*/ 1100553 w 79"/>
                <a:gd name="T1" fmla="*/ 507213 h 92"/>
                <a:gd name="T2" fmla="*/ 1305337 w 79"/>
                <a:gd name="T3" fmla="*/ 436207 h 92"/>
                <a:gd name="T4" fmla="*/ 1561316 w 79"/>
                <a:gd name="T5" fmla="*/ 0 h 92"/>
                <a:gd name="T6" fmla="*/ 1356533 w 79"/>
                <a:gd name="T7" fmla="*/ 60833 h 92"/>
                <a:gd name="T8" fmla="*/ 435166 w 79"/>
                <a:gd name="T9" fmla="*/ 192773 h 92"/>
                <a:gd name="T10" fmla="*/ 409568 w 79"/>
                <a:gd name="T11" fmla="*/ 324612 h 92"/>
                <a:gd name="T12" fmla="*/ 153588 w 79"/>
                <a:gd name="T13" fmla="*/ 385445 h 92"/>
                <a:gd name="T14" fmla="*/ 0 w 79"/>
                <a:gd name="T15" fmla="*/ 476796 h 92"/>
                <a:gd name="T16" fmla="*/ 614351 w 79"/>
                <a:gd name="T17" fmla="*/ 446380 h 92"/>
                <a:gd name="T18" fmla="*/ 1100553 w 79"/>
                <a:gd name="T19" fmla="*/ 507213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2"/>
                <a:gd name="T32" fmla="*/ 79 w 7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2">
                  <a:moveTo>
                    <a:pt x="55" y="92"/>
                  </a:moveTo>
                  <a:lnTo>
                    <a:pt x="66" y="79"/>
                  </a:lnTo>
                  <a:lnTo>
                    <a:pt x="79" y="0"/>
                  </a:lnTo>
                  <a:lnTo>
                    <a:pt x="68" y="11"/>
                  </a:lnTo>
                  <a:lnTo>
                    <a:pt x="22" y="34"/>
                  </a:lnTo>
                  <a:lnTo>
                    <a:pt x="21" y="59"/>
                  </a:lnTo>
                  <a:lnTo>
                    <a:pt x="8" y="70"/>
                  </a:lnTo>
                  <a:lnTo>
                    <a:pt x="0" y="87"/>
                  </a:lnTo>
                  <a:lnTo>
                    <a:pt x="31" y="80"/>
                  </a:lnTo>
                  <a:lnTo>
                    <a:pt x="55" y="9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1" name="Freeform 348"/>
            <p:cNvSpPr>
              <a:spLocks noChangeAspect="1"/>
            </p:cNvSpPr>
            <p:nvPr/>
          </p:nvSpPr>
          <p:spPr bwMode="auto">
            <a:xfrm rot="21249101">
              <a:off x="1736" y="3567"/>
              <a:ext cx="224" cy="132"/>
            </a:xfrm>
            <a:custGeom>
              <a:avLst/>
              <a:gdLst>
                <a:gd name="T0" fmla="*/ 17205706 w 908"/>
                <a:gd name="T1" fmla="*/ 139186 h 591"/>
                <a:gd name="T2" fmla="*/ 16824975 w 908"/>
                <a:gd name="T3" fmla="*/ 171369 h 591"/>
                <a:gd name="T4" fmla="*/ 16875792 w 908"/>
                <a:gd name="T5" fmla="*/ 203449 h 591"/>
                <a:gd name="T6" fmla="*/ 16698170 w 908"/>
                <a:gd name="T7" fmla="*/ 599689 h 591"/>
                <a:gd name="T8" fmla="*/ 14033531 w 908"/>
                <a:gd name="T9" fmla="*/ 2334494 h 591"/>
                <a:gd name="T10" fmla="*/ 13957384 w 908"/>
                <a:gd name="T11" fmla="*/ 2527284 h 591"/>
                <a:gd name="T12" fmla="*/ 14338116 w 908"/>
                <a:gd name="T13" fmla="*/ 2698654 h 591"/>
                <a:gd name="T14" fmla="*/ 14769505 w 908"/>
                <a:gd name="T15" fmla="*/ 3351844 h 591"/>
                <a:gd name="T16" fmla="*/ 13932055 w 908"/>
                <a:gd name="T17" fmla="*/ 4230009 h 591"/>
                <a:gd name="T18" fmla="*/ 11242087 w 908"/>
                <a:gd name="T19" fmla="*/ 4047981 h 591"/>
                <a:gd name="T20" fmla="*/ 9440222 w 908"/>
                <a:gd name="T21" fmla="*/ 3266263 h 591"/>
                <a:gd name="T22" fmla="*/ 6369682 w 908"/>
                <a:gd name="T23" fmla="*/ 2805759 h 591"/>
                <a:gd name="T24" fmla="*/ 3476602 w 908"/>
                <a:gd name="T25" fmla="*/ 1906174 h 591"/>
                <a:gd name="T26" fmla="*/ 634499 w 908"/>
                <a:gd name="T27" fmla="*/ 1467091 h 591"/>
                <a:gd name="T28" fmla="*/ 152292 w 908"/>
                <a:gd name="T29" fmla="*/ 1177957 h 591"/>
                <a:gd name="T30" fmla="*/ 0 w 908"/>
                <a:gd name="T31" fmla="*/ 642532 h 591"/>
                <a:gd name="T32" fmla="*/ 228439 w 908"/>
                <a:gd name="T33" fmla="*/ 331976 h 591"/>
                <a:gd name="T34" fmla="*/ 710486 w 908"/>
                <a:gd name="T35" fmla="*/ 53501 h 591"/>
                <a:gd name="T36" fmla="*/ 1142034 w 908"/>
                <a:gd name="T37" fmla="*/ 10659 h 591"/>
                <a:gd name="T38" fmla="*/ 1979484 w 908"/>
                <a:gd name="T39" fmla="*/ 289134 h 591"/>
                <a:gd name="T40" fmla="*/ 2613824 w 908"/>
                <a:gd name="T41" fmla="*/ 278475 h 591"/>
                <a:gd name="T42" fmla="*/ 4288722 w 908"/>
                <a:gd name="T43" fmla="*/ 0 h 591"/>
                <a:gd name="T44" fmla="*/ 6268207 w 908"/>
                <a:gd name="T45" fmla="*/ 417661 h 591"/>
                <a:gd name="T46" fmla="*/ 6597961 w 908"/>
                <a:gd name="T47" fmla="*/ 706795 h 591"/>
                <a:gd name="T48" fmla="*/ 11115123 w 908"/>
                <a:gd name="T49" fmla="*/ 610452 h 591"/>
                <a:gd name="T50" fmla="*/ 12815350 w 908"/>
                <a:gd name="T51" fmla="*/ 374819 h 591"/>
                <a:gd name="T52" fmla="*/ 14642541 w 908"/>
                <a:gd name="T53" fmla="*/ 417661 h 591"/>
                <a:gd name="T54" fmla="*/ 15251552 w 908"/>
                <a:gd name="T55" fmla="*/ 235633 h 591"/>
                <a:gd name="T56" fmla="*/ 16393586 w 908"/>
                <a:gd name="T57" fmla="*/ 235633 h 591"/>
                <a:gd name="T58" fmla="*/ 17205706 w 908"/>
                <a:gd name="T59" fmla="*/ 139186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2" name="Freeform 349"/>
            <p:cNvSpPr>
              <a:spLocks noChangeAspect="1"/>
            </p:cNvSpPr>
            <p:nvPr/>
          </p:nvSpPr>
          <p:spPr bwMode="auto">
            <a:xfrm rot="21249101">
              <a:off x="1736" y="3567"/>
              <a:ext cx="224" cy="132"/>
            </a:xfrm>
            <a:custGeom>
              <a:avLst/>
              <a:gdLst>
                <a:gd name="T0" fmla="*/ 17205706 w 908"/>
                <a:gd name="T1" fmla="*/ 139186 h 591"/>
                <a:gd name="T2" fmla="*/ 16824975 w 908"/>
                <a:gd name="T3" fmla="*/ 171369 h 591"/>
                <a:gd name="T4" fmla="*/ 16875792 w 908"/>
                <a:gd name="T5" fmla="*/ 203449 h 591"/>
                <a:gd name="T6" fmla="*/ 16698170 w 908"/>
                <a:gd name="T7" fmla="*/ 599689 h 591"/>
                <a:gd name="T8" fmla="*/ 14033531 w 908"/>
                <a:gd name="T9" fmla="*/ 2334494 h 591"/>
                <a:gd name="T10" fmla="*/ 13957384 w 908"/>
                <a:gd name="T11" fmla="*/ 2527284 h 591"/>
                <a:gd name="T12" fmla="*/ 14338116 w 908"/>
                <a:gd name="T13" fmla="*/ 2698654 h 591"/>
                <a:gd name="T14" fmla="*/ 14769505 w 908"/>
                <a:gd name="T15" fmla="*/ 3351844 h 591"/>
                <a:gd name="T16" fmla="*/ 13932055 w 908"/>
                <a:gd name="T17" fmla="*/ 4230009 h 591"/>
                <a:gd name="T18" fmla="*/ 11242087 w 908"/>
                <a:gd name="T19" fmla="*/ 4047981 h 591"/>
                <a:gd name="T20" fmla="*/ 9440222 w 908"/>
                <a:gd name="T21" fmla="*/ 3266263 h 591"/>
                <a:gd name="T22" fmla="*/ 6369682 w 908"/>
                <a:gd name="T23" fmla="*/ 2805759 h 591"/>
                <a:gd name="T24" fmla="*/ 3476602 w 908"/>
                <a:gd name="T25" fmla="*/ 1906174 h 591"/>
                <a:gd name="T26" fmla="*/ 634499 w 908"/>
                <a:gd name="T27" fmla="*/ 1467091 h 591"/>
                <a:gd name="T28" fmla="*/ 152292 w 908"/>
                <a:gd name="T29" fmla="*/ 1177957 h 591"/>
                <a:gd name="T30" fmla="*/ 0 w 908"/>
                <a:gd name="T31" fmla="*/ 642532 h 591"/>
                <a:gd name="T32" fmla="*/ 228439 w 908"/>
                <a:gd name="T33" fmla="*/ 331976 h 591"/>
                <a:gd name="T34" fmla="*/ 710486 w 908"/>
                <a:gd name="T35" fmla="*/ 53501 h 591"/>
                <a:gd name="T36" fmla="*/ 1142034 w 908"/>
                <a:gd name="T37" fmla="*/ 10659 h 591"/>
                <a:gd name="T38" fmla="*/ 1979484 w 908"/>
                <a:gd name="T39" fmla="*/ 289134 h 591"/>
                <a:gd name="T40" fmla="*/ 2613824 w 908"/>
                <a:gd name="T41" fmla="*/ 278475 h 591"/>
                <a:gd name="T42" fmla="*/ 4288722 w 908"/>
                <a:gd name="T43" fmla="*/ 0 h 591"/>
                <a:gd name="T44" fmla="*/ 6268207 w 908"/>
                <a:gd name="T45" fmla="*/ 417661 h 591"/>
                <a:gd name="T46" fmla="*/ 6597961 w 908"/>
                <a:gd name="T47" fmla="*/ 706795 h 591"/>
                <a:gd name="T48" fmla="*/ 11115123 w 908"/>
                <a:gd name="T49" fmla="*/ 610452 h 591"/>
                <a:gd name="T50" fmla="*/ 12815350 w 908"/>
                <a:gd name="T51" fmla="*/ 374819 h 591"/>
                <a:gd name="T52" fmla="*/ 14642541 w 908"/>
                <a:gd name="T53" fmla="*/ 417661 h 591"/>
                <a:gd name="T54" fmla="*/ 15251552 w 908"/>
                <a:gd name="T55" fmla="*/ 235633 h 591"/>
                <a:gd name="T56" fmla="*/ 16393586 w 908"/>
                <a:gd name="T57" fmla="*/ 235633 h 591"/>
                <a:gd name="T58" fmla="*/ 17205706 w 908"/>
                <a:gd name="T59" fmla="*/ 139186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3" name="Freeform 350"/>
            <p:cNvSpPr>
              <a:spLocks noChangeAspect="1"/>
            </p:cNvSpPr>
            <p:nvPr/>
          </p:nvSpPr>
          <p:spPr bwMode="auto">
            <a:xfrm rot="21249101">
              <a:off x="1445" y="3318"/>
              <a:ext cx="99" cy="195"/>
            </a:xfrm>
            <a:custGeom>
              <a:avLst/>
              <a:gdLst>
                <a:gd name="T0" fmla="*/ 4368953 w 409"/>
                <a:gd name="T1" fmla="*/ 0 h 855"/>
                <a:gd name="T2" fmla="*/ 5180600 w 409"/>
                <a:gd name="T3" fmla="*/ 254201 h 855"/>
                <a:gd name="T4" fmla="*/ 5299883 w 409"/>
                <a:gd name="T5" fmla="*/ 386873 h 855"/>
                <a:gd name="T6" fmla="*/ 5634244 w 409"/>
                <a:gd name="T7" fmla="*/ 585777 h 855"/>
                <a:gd name="T8" fmla="*/ 6159427 w 409"/>
                <a:gd name="T9" fmla="*/ 1956234 h 855"/>
                <a:gd name="T10" fmla="*/ 5180600 w 409"/>
                <a:gd name="T11" fmla="*/ 5912856 h 855"/>
                <a:gd name="T12" fmla="*/ 4870187 w 409"/>
                <a:gd name="T13" fmla="*/ 6178096 h 855"/>
                <a:gd name="T14" fmla="*/ 4798648 w 409"/>
                <a:gd name="T15" fmla="*/ 6376999 h 855"/>
                <a:gd name="T16" fmla="*/ 4321055 w 409"/>
                <a:gd name="T17" fmla="*/ 6553825 h 855"/>
                <a:gd name="T18" fmla="*/ 3342382 w 409"/>
                <a:gd name="T19" fmla="*/ 6310663 h 855"/>
                <a:gd name="T20" fmla="*/ 2864789 w 409"/>
                <a:gd name="T21" fmla="*/ 6498633 h 855"/>
                <a:gd name="T22" fmla="*/ 2435093 w 409"/>
                <a:gd name="T23" fmla="*/ 6874362 h 855"/>
                <a:gd name="T24" fmla="*/ 1862167 w 409"/>
                <a:gd name="T25" fmla="*/ 7084306 h 855"/>
                <a:gd name="T26" fmla="*/ 1098264 w 409"/>
                <a:gd name="T27" fmla="*/ 7139604 h 855"/>
                <a:gd name="T28" fmla="*/ 71693 w 409"/>
                <a:gd name="T29" fmla="*/ 6167057 h 855"/>
                <a:gd name="T30" fmla="*/ 23949 w 409"/>
                <a:gd name="T31" fmla="*/ 5791222 h 855"/>
                <a:gd name="T32" fmla="*/ 143232 w 409"/>
                <a:gd name="T33" fmla="*/ 5559203 h 855"/>
                <a:gd name="T34" fmla="*/ 0 w 409"/>
                <a:gd name="T35" fmla="*/ 5194407 h 855"/>
                <a:gd name="T36" fmla="*/ 429695 w 409"/>
                <a:gd name="T37" fmla="*/ 4343496 h 855"/>
                <a:gd name="T38" fmla="*/ 763902 w 409"/>
                <a:gd name="T39" fmla="*/ 4210824 h 855"/>
                <a:gd name="T40" fmla="*/ 883339 w 409"/>
                <a:gd name="T41" fmla="*/ 3967661 h 855"/>
                <a:gd name="T42" fmla="*/ 716159 w 409"/>
                <a:gd name="T43" fmla="*/ 3812912 h 855"/>
                <a:gd name="T44" fmla="*/ 716159 w 409"/>
                <a:gd name="T45" fmla="*/ 1989350 h 855"/>
                <a:gd name="T46" fmla="*/ 572927 w 409"/>
                <a:gd name="T47" fmla="*/ 1923014 h 855"/>
                <a:gd name="T48" fmla="*/ 214925 w 409"/>
                <a:gd name="T49" fmla="*/ 1900937 h 855"/>
                <a:gd name="T50" fmla="*/ 47744 w 409"/>
                <a:gd name="T51" fmla="*/ 1624658 h 855"/>
                <a:gd name="T52" fmla="*/ 286463 w 409"/>
                <a:gd name="T53" fmla="*/ 740526 h 855"/>
                <a:gd name="T54" fmla="*/ 358157 w 409"/>
                <a:gd name="T55" fmla="*/ 685229 h 855"/>
                <a:gd name="T56" fmla="*/ 931083 w 409"/>
                <a:gd name="T57" fmla="*/ 1116256 h 855"/>
                <a:gd name="T58" fmla="*/ 1694986 w 409"/>
                <a:gd name="T59" fmla="*/ 1094179 h 855"/>
                <a:gd name="T60" fmla="*/ 3366177 w 409"/>
                <a:gd name="T61" fmla="*/ 408950 h 855"/>
                <a:gd name="T62" fmla="*/ 3867565 w 409"/>
                <a:gd name="T63" fmla="*/ 353653 h 855"/>
                <a:gd name="T64" fmla="*/ 4368953 w 409"/>
                <a:gd name="T65" fmla="*/ 0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855"/>
                <a:gd name="T101" fmla="*/ 409 w 409"/>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855">
                  <a:moveTo>
                    <a:pt x="289" y="0"/>
                  </a:moveTo>
                  <a:lnTo>
                    <a:pt x="343" y="30"/>
                  </a:lnTo>
                  <a:lnTo>
                    <a:pt x="351" y="46"/>
                  </a:lnTo>
                  <a:lnTo>
                    <a:pt x="374" y="70"/>
                  </a:lnTo>
                  <a:lnTo>
                    <a:pt x="409" y="234"/>
                  </a:lnTo>
                  <a:lnTo>
                    <a:pt x="343" y="708"/>
                  </a:lnTo>
                  <a:lnTo>
                    <a:pt x="323" y="739"/>
                  </a:lnTo>
                  <a:lnTo>
                    <a:pt x="318" y="764"/>
                  </a:lnTo>
                  <a:lnTo>
                    <a:pt x="286" y="785"/>
                  </a:lnTo>
                  <a:lnTo>
                    <a:pt x="221" y="756"/>
                  </a:lnTo>
                  <a:lnTo>
                    <a:pt x="190" y="778"/>
                  </a:lnTo>
                  <a:lnTo>
                    <a:pt x="161" y="823"/>
                  </a:lnTo>
                  <a:lnTo>
                    <a:pt x="124" y="848"/>
                  </a:lnTo>
                  <a:lnTo>
                    <a:pt x="73" y="855"/>
                  </a:lnTo>
                  <a:lnTo>
                    <a:pt x="5" y="738"/>
                  </a:lnTo>
                  <a:lnTo>
                    <a:pt x="2" y="694"/>
                  </a:lnTo>
                  <a:lnTo>
                    <a:pt x="9" y="665"/>
                  </a:lnTo>
                  <a:lnTo>
                    <a:pt x="0" y="622"/>
                  </a:lnTo>
                  <a:lnTo>
                    <a:pt x="29" y="520"/>
                  </a:lnTo>
                  <a:lnTo>
                    <a:pt x="50" y="504"/>
                  </a:lnTo>
                  <a:lnTo>
                    <a:pt x="58" y="475"/>
                  </a:lnTo>
                  <a:lnTo>
                    <a:pt x="48" y="457"/>
                  </a:lnTo>
                  <a:lnTo>
                    <a:pt x="48" y="238"/>
                  </a:lnTo>
                  <a:lnTo>
                    <a:pt x="38" y="230"/>
                  </a:lnTo>
                  <a:lnTo>
                    <a:pt x="15" y="227"/>
                  </a:lnTo>
                  <a:lnTo>
                    <a:pt x="3" y="195"/>
                  </a:lnTo>
                  <a:lnTo>
                    <a:pt x="19" y="89"/>
                  </a:lnTo>
                  <a:lnTo>
                    <a:pt x="24" y="82"/>
                  </a:lnTo>
                  <a:lnTo>
                    <a:pt x="62" y="133"/>
                  </a:lnTo>
                  <a:lnTo>
                    <a:pt x="112" y="131"/>
                  </a:lnTo>
                  <a:lnTo>
                    <a:pt x="224" y="49"/>
                  </a:lnTo>
                  <a:lnTo>
                    <a:pt x="256" y="42"/>
                  </a:lnTo>
                  <a:lnTo>
                    <a:pt x="289"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4" name="Freeform 351"/>
            <p:cNvSpPr>
              <a:spLocks noChangeAspect="1"/>
            </p:cNvSpPr>
            <p:nvPr/>
          </p:nvSpPr>
          <p:spPr bwMode="auto">
            <a:xfrm rot="21249101">
              <a:off x="1445" y="3318"/>
              <a:ext cx="99" cy="195"/>
            </a:xfrm>
            <a:custGeom>
              <a:avLst/>
              <a:gdLst>
                <a:gd name="T0" fmla="*/ 4368953 w 409"/>
                <a:gd name="T1" fmla="*/ 0 h 855"/>
                <a:gd name="T2" fmla="*/ 5180600 w 409"/>
                <a:gd name="T3" fmla="*/ 254201 h 855"/>
                <a:gd name="T4" fmla="*/ 5299883 w 409"/>
                <a:gd name="T5" fmla="*/ 386873 h 855"/>
                <a:gd name="T6" fmla="*/ 5634244 w 409"/>
                <a:gd name="T7" fmla="*/ 585777 h 855"/>
                <a:gd name="T8" fmla="*/ 6159427 w 409"/>
                <a:gd name="T9" fmla="*/ 1956234 h 855"/>
                <a:gd name="T10" fmla="*/ 5180600 w 409"/>
                <a:gd name="T11" fmla="*/ 5912856 h 855"/>
                <a:gd name="T12" fmla="*/ 4870187 w 409"/>
                <a:gd name="T13" fmla="*/ 6178096 h 855"/>
                <a:gd name="T14" fmla="*/ 4798648 w 409"/>
                <a:gd name="T15" fmla="*/ 6376999 h 855"/>
                <a:gd name="T16" fmla="*/ 4321055 w 409"/>
                <a:gd name="T17" fmla="*/ 6553825 h 855"/>
                <a:gd name="T18" fmla="*/ 3342382 w 409"/>
                <a:gd name="T19" fmla="*/ 6310663 h 855"/>
                <a:gd name="T20" fmla="*/ 2864789 w 409"/>
                <a:gd name="T21" fmla="*/ 6498633 h 855"/>
                <a:gd name="T22" fmla="*/ 2435093 w 409"/>
                <a:gd name="T23" fmla="*/ 6874362 h 855"/>
                <a:gd name="T24" fmla="*/ 1862167 w 409"/>
                <a:gd name="T25" fmla="*/ 7084306 h 855"/>
                <a:gd name="T26" fmla="*/ 1098264 w 409"/>
                <a:gd name="T27" fmla="*/ 7139604 h 855"/>
                <a:gd name="T28" fmla="*/ 71693 w 409"/>
                <a:gd name="T29" fmla="*/ 6167057 h 855"/>
                <a:gd name="T30" fmla="*/ 23949 w 409"/>
                <a:gd name="T31" fmla="*/ 5791222 h 855"/>
                <a:gd name="T32" fmla="*/ 143232 w 409"/>
                <a:gd name="T33" fmla="*/ 5559203 h 855"/>
                <a:gd name="T34" fmla="*/ 0 w 409"/>
                <a:gd name="T35" fmla="*/ 5194407 h 855"/>
                <a:gd name="T36" fmla="*/ 429695 w 409"/>
                <a:gd name="T37" fmla="*/ 4343496 h 855"/>
                <a:gd name="T38" fmla="*/ 763902 w 409"/>
                <a:gd name="T39" fmla="*/ 4210824 h 855"/>
                <a:gd name="T40" fmla="*/ 883339 w 409"/>
                <a:gd name="T41" fmla="*/ 3967661 h 855"/>
                <a:gd name="T42" fmla="*/ 716159 w 409"/>
                <a:gd name="T43" fmla="*/ 3812912 h 855"/>
                <a:gd name="T44" fmla="*/ 716159 w 409"/>
                <a:gd name="T45" fmla="*/ 1989350 h 855"/>
                <a:gd name="T46" fmla="*/ 572927 w 409"/>
                <a:gd name="T47" fmla="*/ 1923014 h 855"/>
                <a:gd name="T48" fmla="*/ 214925 w 409"/>
                <a:gd name="T49" fmla="*/ 1900937 h 855"/>
                <a:gd name="T50" fmla="*/ 47744 w 409"/>
                <a:gd name="T51" fmla="*/ 1624658 h 855"/>
                <a:gd name="T52" fmla="*/ 286463 w 409"/>
                <a:gd name="T53" fmla="*/ 740526 h 855"/>
                <a:gd name="T54" fmla="*/ 358157 w 409"/>
                <a:gd name="T55" fmla="*/ 685229 h 855"/>
                <a:gd name="T56" fmla="*/ 931083 w 409"/>
                <a:gd name="T57" fmla="*/ 1116256 h 855"/>
                <a:gd name="T58" fmla="*/ 1694986 w 409"/>
                <a:gd name="T59" fmla="*/ 1094179 h 855"/>
                <a:gd name="T60" fmla="*/ 3366177 w 409"/>
                <a:gd name="T61" fmla="*/ 408950 h 855"/>
                <a:gd name="T62" fmla="*/ 3867565 w 409"/>
                <a:gd name="T63" fmla="*/ 353653 h 855"/>
                <a:gd name="T64" fmla="*/ 4368953 w 409"/>
                <a:gd name="T65" fmla="*/ 0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855"/>
                <a:gd name="T101" fmla="*/ 409 w 409"/>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855">
                  <a:moveTo>
                    <a:pt x="289" y="0"/>
                  </a:moveTo>
                  <a:lnTo>
                    <a:pt x="343" y="30"/>
                  </a:lnTo>
                  <a:lnTo>
                    <a:pt x="351" y="46"/>
                  </a:lnTo>
                  <a:lnTo>
                    <a:pt x="374" y="70"/>
                  </a:lnTo>
                  <a:lnTo>
                    <a:pt x="409" y="234"/>
                  </a:lnTo>
                  <a:lnTo>
                    <a:pt x="343" y="708"/>
                  </a:lnTo>
                  <a:lnTo>
                    <a:pt x="323" y="739"/>
                  </a:lnTo>
                  <a:lnTo>
                    <a:pt x="318" y="764"/>
                  </a:lnTo>
                  <a:lnTo>
                    <a:pt x="286" y="785"/>
                  </a:lnTo>
                  <a:lnTo>
                    <a:pt x="221" y="756"/>
                  </a:lnTo>
                  <a:lnTo>
                    <a:pt x="190" y="778"/>
                  </a:lnTo>
                  <a:lnTo>
                    <a:pt x="161" y="823"/>
                  </a:lnTo>
                  <a:lnTo>
                    <a:pt x="124" y="848"/>
                  </a:lnTo>
                  <a:lnTo>
                    <a:pt x="73" y="855"/>
                  </a:lnTo>
                  <a:lnTo>
                    <a:pt x="5" y="738"/>
                  </a:lnTo>
                  <a:lnTo>
                    <a:pt x="2" y="694"/>
                  </a:lnTo>
                  <a:lnTo>
                    <a:pt x="9" y="665"/>
                  </a:lnTo>
                  <a:lnTo>
                    <a:pt x="0" y="622"/>
                  </a:lnTo>
                  <a:lnTo>
                    <a:pt x="29" y="520"/>
                  </a:lnTo>
                  <a:lnTo>
                    <a:pt x="50" y="504"/>
                  </a:lnTo>
                  <a:lnTo>
                    <a:pt x="58" y="475"/>
                  </a:lnTo>
                  <a:lnTo>
                    <a:pt x="48" y="457"/>
                  </a:lnTo>
                  <a:lnTo>
                    <a:pt x="48" y="238"/>
                  </a:lnTo>
                  <a:lnTo>
                    <a:pt x="38" y="230"/>
                  </a:lnTo>
                  <a:lnTo>
                    <a:pt x="15" y="227"/>
                  </a:lnTo>
                  <a:lnTo>
                    <a:pt x="3" y="195"/>
                  </a:lnTo>
                  <a:lnTo>
                    <a:pt x="19" y="89"/>
                  </a:lnTo>
                  <a:lnTo>
                    <a:pt x="24" y="82"/>
                  </a:lnTo>
                  <a:lnTo>
                    <a:pt x="62" y="133"/>
                  </a:lnTo>
                  <a:lnTo>
                    <a:pt x="112" y="131"/>
                  </a:lnTo>
                  <a:lnTo>
                    <a:pt x="224" y="49"/>
                  </a:lnTo>
                  <a:lnTo>
                    <a:pt x="256" y="42"/>
                  </a:lnTo>
                  <a:lnTo>
                    <a:pt x="289"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5" name="Freeform 352"/>
            <p:cNvSpPr>
              <a:spLocks noChangeAspect="1"/>
            </p:cNvSpPr>
            <p:nvPr/>
          </p:nvSpPr>
          <p:spPr bwMode="auto">
            <a:xfrm rot="21249101">
              <a:off x="2542" y="3299"/>
              <a:ext cx="22" cy="17"/>
            </a:xfrm>
            <a:custGeom>
              <a:avLst/>
              <a:gdLst>
                <a:gd name="T0" fmla="*/ 1676968 w 84"/>
                <a:gd name="T1" fmla="*/ 663137 h 78"/>
                <a:gd name="T2" fmla="*/ 2431612 w 84"/>
                <a:gd name="T3" fmla="*/ 525848 h 78"/>
                <a:gd name="T4" fmla="*/ 2012328 w 84"/>
                <a:gd name="T5" fmla="*/ 411547 h 78"/>
                <a:gd name="T6" fmla="*/ 1900486 w 84"/>
                <a:gd name="T7" fmla="*/ 57204 h 78"/>
                <a:gd name="T8" fmla="*/ 1201847 w 84"/>
                <a:gd name="T9" fmla="*/ 0 h 78"/>
                <a:gd name="T10" fmla="*/ 0 w 84"/>
                <a:gd name="T11" fmla="*/ 411547 h 78"/>
                <a:gd name="T12" fmla="*/ 139761 w 84"/>
                <a:gd name="T13" fmla="*/ 617374 h 78"/>
                <a:gd name="T14" fmla="*/ 1006081 w 84"/>
                <a:gd name="T15" fmla="*/ 754556 h 78"/>
                <a:gd name="T16" fmla="*/ 1676968 w 84"/>
                <a:gd name="T17" fmla="*/ 66313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8"/>
                <a:gd name="T29" fmla="*/ 84 w 8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8">
                  <a:moveTo>
                    <a:pt x="58" y="68"/>
                  </a:moveTo>
                  <a:lnTo>
                    <a:pt x="84" y="54"/>
                  </a:lnTo>
                  <a:lnTo>
                    <a:pt x="70" y="42"/>
                  </a:lnTo>
                  <a:lnTo>
                    <a:pt x="66" y="6"/>
                  </a:lnTo>
                  <a:lnTo>
                    <a:pt x="42" y="0"/>
                  </a:lnTo>
                  <a:lnTo>
                    <a:pt x="0" y="42"/>
                  </a:lnTo>
                  <a:lnTo>
                    <a:pt x="5" y="64"/>
                  </a:lnTo>
                  <a:lnTo>
                    <a:pt x="35" y="78"/>
                  </a:lnTo>
                  <a:lnTo>
                    <a:pt x="58" y="6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6" name="Freeform 353"/>
            <p:cNvSpPr>
              <a:spLocks noChangeAspect="1"/>
            </p:cNvSpPr>
            <p:nvPr/>
          </p:nvSpPr>
          <p:spPr bwMode="auto">
            <a:xfrm rot="21249101">
              <a:off x="2542" y="3299"/>
              <a:ext cx="22" cy="17"/>
            </a:xfrm>
            <a:custGeom>
              <a:avLst/>
              <a:gdLst>
                <a:gd name="T0" fmla="*/ 1676968 w 84"/>
                <a:gd name="T1" fmla="*/ 663137 h 78"/>
                <a:gd name="T2" fmla="*/ 2431612 w 84"/>
                <a:gd name="T3" fmla="*/ 525848 h 78"/>
                <a:gd name="T4" fmla="*/ 2012328 w 84"/>
                <a:gd name="T5" fmla="*/ 411547 h 78"/>
                <a:gd name="T6" fmla="*/ 1900486 w 84"/>
                <a:gd name="T7" fmla="*/ 57204 h 78"/>
                <a:gd name="T8" fmla="*/ 1201847 w 84"/>
                <a:gd name="T9" fmla="*/ 0 h 78"/>
                <a:gd name="T10" fmla="*/ 0 w 84"/>
                <a:gd name="T11" fmla="*/ 411547 h 78"/>
                <a:gd name="T12" fmla="*/ 139761 w 84"/>
                <a:gd name="T13" fmla="*/ 617374 h 78"/>
                <a:gd name="T14" fmla="*/ 1006081 w 84"/>
                <a:gd name="T15" fmla="*/ 754556 h 78"/>
                <a:gd name="T16" fmla="*/ 1676968 w 84"/>
                <a:gd name="T17" fmla="*/ 66313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8"/>
                <a:gd name="T29" fmla="*/ 84 w 8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8">
                  <a:moveTo>
                    <a:pt x="58" y="68"/>
                  </a:moveTo>
                  <a:lnTo>
                    <a:pt x="84" y="54"/>
                  </a:lnTo>
                  <a:lnTo>
                    <a:pt x="70" y="42"/>
                  </a:lnTo>
                  <a:lnTo>
                    <a:pt x="66" y="6"/>
                  </a:lnTo>
                  <a:lnTo>
                    <a:pt x="42" y="0"/>
                  </a:lnTo>
                  <a:lnTo>
                    <a:pt x="0" y="42"/>
                  </a:lnTo>
                  <a:lnTo>
                    <a:pt x="5" y="64"/>
                  </a:lnTo>
                  <a:lnTo>
                    <a:pt x="35" y="78"/>
                  </a:lnTo>
                  <a:lnTo>
                    <a:pt x="58" y="68"/>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7" name="Freeform 354"/>
            <p:cNvSpPr>
              <a:spLocks noChangeAspect="1"/>
            </p:cNvSpPr>
            <p:nvPr/>
          </p:nvSpPr>
          <p:spPr bwMode="auto">
            <a:xfrm rot="21249101">
              <a:off x="2550" y="3719"/>
              <a:ext cx="201" cy="56"/>
            </a:xfrm>
            <a:custGeom>
              <a:avLst/>
              <a:gdLst>
                <a:gd name="T0" fmla="*/ 7571153 w 833"/>
                <a:gd name="T1" fmla="*/ 627082 h 243"/>
                <a:gd name="T2" fmla="*/ 6858252 w 833"/>
                <a:gd name="T3" fmla="*/ 490198 h 243"/>
                <a:gd name="T4" fmla="*/ 4105105 w 833"/>
                <a:gd name="T5" fmla="*/ 832194 h 243"/>
                <a:gd name="T6" fmla="*/ 3466049 w 833"/>
                <a:gd name="T7" fmla="*/ 570065 h 243"/>
                <a:gd name="T8" fmla="*/ 2974371 w 833"/>
                <a:gd name="T9" fmla="*/ 547215 h 243"/>
                <a:gd name="T10" fmla="*/ 3170979 w 833"/>
                <a:gd name="T11" fmla="*/ 239387 h 243"/>
                <a:gd name="T12" fmla="*/ 2753147 w 833"/>
                <a:gd name="T13" fmla="*/ 11425 h 243"/>
                <a:gd name="T14" fmla="*/ 2236853 w 833"/>
                <a:gd name="T15" fmla="*/ 296404 h 243"/>
                <a:gd name="T16" fmla="*/ 1229038 w 833"/>
                <a:gd name="T17" fmla="*/ 22850 h 243"/>
                <a:gd name="T18" fmla="*/ 884895 w 833"/>
                <a:gd name="T19" fmla="*/ 0 h 243"/>
                <a:gd name="T20" fmla="*/ 688287 w 833"/>
                <a:gd name="T21" fmla="*/ 410438 h 243"/>
                <a:gd name="T22" fmla="*/ 171993 w 833"/>
                <a:gd name="T23" fmla="*/ 319253 h 243"/>
                <a:gd name="T24" fmla="*/ 0 w 833"/>
                <a:gd name="T25" fmla="*/ 1470700 h 243"/>
                <a:gd name="T26" fmla="*/ 4645856 w 833"/>
                <a:gd name="T27" fmla="*/ 1470700 h 243"/>
                <a:gd name="T28" fmla="*/ 5186766 w 833"/>
                <a:gd name="T29" fmla="*/ 1675919 h 243"/>
                <a:gd name="T30" fmla="*/ 5973357 w 833"/>
                <a:gd name="T31" fmla="*/ 1801272 h 243"/>
                <a:gd name="T32" fmla="*/ 6464878 w 833"/>
                <a:gd name="T33" fmla="*/ 2302895 h 243"/>
                <a:gd name="T34" fmla="*/ 12241626 w 833"/>
                <a:gd name="T35" fmla="*/ 1618902 h 243"/>
                <a:gd name="T36" fmla="*/ 13224825 w 833"/>
                <a:gd name="T37" fmla="*/ 1824122 h 243"/>
                <a:gd name="T38" fmla="*/ 13962342 w 833"/>
                <a:gd name="T39" fmla="*/ 1014670 h 243"/>
                <a:gd name="T40" fmla="*/ 13741119 w 833"/>
                <a:gd name="T41" fmla="*/ 775284 h 243"/>
                <a:gd name="T42" fmla="*/ 13175752 w 833"/>
                <a:gd name="T43" fmla="*/ 991821 h 243"/>
                <a:gd name="T44" fmla="*/ 12659458 w 833"/>
                <a:gd name="T45" fmla="*/ 1048838 h 243"/>
                <a:gd name="T46" fmla="*/ 12020403 w 833"/>
                <a:gd name="T47" fmla="*/ 1219889 h 243"/>
                <a:gd name="T48" fmla="*/ 11233812 w 833"/>
                <a:gd name="T49" fmla="*/ 1105855 h 243"/>
                <a:gd name="T50" fmla="*/ 10742134 w 833"/>
                <a:gd name="T51" fmla="*/ 718266 h 243"/>
                <a:gd name="T52" fmla="*/ 8210209 w 833"/>
                <a:gd name="T53" fmla="*/ 843619 h 243"/>
                <a:gd name="T54" fmla="*/ 7595769 w 833"/>
                <a:gd name="T55" fmla="*/ 775284 h 243"/>
                <a:gd name="T56" fmla="*/ 7571153 w 833"/>
                <a:gd name="T57" fmla="*/ 627082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3"/>
                <a:gd name="T88" fmla="*/ 0 h 243"/>
                <a:gd name="T89" fmla="*/ 833 w 83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3" h="243">
                  <a:moveTo>
                    <a:pt x="452" y="66"/>
                  </a:moveTo>
                  <a:lnTo>
                    <a:pt x="409" y="52"/>
                  </a:lnTo>
                  <a:lnTo>
                    <a:pt x="245" y="88"/>
                  </a:lnTo>
                  <a:lnTo>
                    <a:pt x="207" y="60"/>
                  </a:lnTo>
                  <a:lnTo>
                    <a:pt x="177" y="58"/>
                  </a:lnTo>
                  <a:lnTo>
                    <a:pt x="189" y="25"/>
                  </a:lnTo>
                  <a:lnTo>
                    <a:pt x="165" y="1"/>
                  </a:lnTo>
                  <a:lnTo>
                    <a:pt x="133" y="31"/>
                  </a:lnTo>
                  <a:lnTo>
                    <a:pt x="73" y="2"/>
                  </a:lnTo>
                  <a:lnTo>
                    <a:pt x="53" y="0"/>
                  </a:lnTo>
                  <a:lnTo>
                    <a:pt x="41" y="43"/>
                  </a:lnTo>
                  <a:lnTo>
                    <a:pt x="11" y="34"/>
                  </a:lnTo>
                  <a:lnTo>
                    <a:pt x="0" y="155"/>
                  </a:lnTo>
                  <a:lnTo>
                    <a:pt x="278" y="155"/>
                  </a:lnTo>
                  <a:lnTo>
                    <a:pt x="310" y="176"/>
                  </a:lnTo>
                  <a:lnTo>
                    <a:pt x="357" y="190"/>
                  </a:lnTo>
                  <a:lnTo>
                    <a:pt x="386" y="243"/>
                  </a:lnTo>
                  <a:lnTo>
                    <a:pt x="731" y="170"/>
                  </a:lnTo>
                  <a:lnTo>
                    <a:pt x="789" y="192"/>
                  </a:lnTo>
                  <a:lnTo>
                    <a:pt x="833" y="107"/>
                  </a:lnTo>
                  <a:lnTo>
                    <a:pt x="821" y="82"/>
                  </a:lnTo>
                  <a:lnTo>
                    <a:pt x="786" y="104"/>
                  </a:lnTo>
                  <a:lnTo>
                    <a:pt x="756" y="110"/>
                  </a:lnTo>
                  <a:lnTo>
                    <a:pt x="718" y="128"/>
                  </a:lnTo>
                  <a:lnTo>
                    <a:pt x="671" y="117"/>
                  </a:lnTo>
                  <a:lnTo>
                    <a:pt x="642" y="76"/>
                  </a:lnTo>
                  <a:lnTo>
                    <a:pt x="490" y="89"/>
                  </a:lnTo>
                  <a:lnTo>
                    <a:pt x="453" y="82"/>
                  </a:lnTo>
                  <a:lnTo>
                    <a:pt x="452" y="6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8" name="Freeform 355"/>
            <p:cNvSpPr>
              <a:spLocks noChangeAspect="1"/>
            </p:cNvSpPr>
            <p:nvPr/>
          </p:nvSpPr>
          <p:spPr bwMode="auto">
            <a:xfrm rot="21249101">
              <a:off x="2550" y="3719"/>
              <a:ext cx="201" cy="56"/>
            </a:xfrm>
            <a:custGeom>
              <a:avLst/>
              <a:gdLst>
                <a:gd name="T0" fmla="*/ 7571153 w 833"/>
                <a:gd name="T1" fmla="*/ 627082 h 243"/>
                <a:gd name="T2" fmla="*/ 6858252 w 833"/>
                <a:gd name="T3" fmla="*/ 490198 h 243"/>
                <a:gd name="T4" fmla="*/ 4105105 w 833"/>
                <a:gd name="T5" fmla="*/ 832194 h 243"/>
                <a:gd name="T6" fmla="*/ 3466049 w 833"/>
                <a:gd name="T7" fmla="*/ 570065 h 243"/>
                <a:gd name="T8" fmla="*/ 2974371 w 833"/>
                <a:gd name="T9" fmla="*/ 547215 h 243"/>
                <a:gd name="T10" fmla="*/ 3170979 w 833"/>
                <a:gd name="T11" fmla="*/ 239387 h 243"/>
                <a:gd name="T12" fmla="*/ 2753147 w 833"/>
                <a:gd name="T13" fmla="*/ 11425 h 243"/>
                <a:gd name="T14" fmla="*/ 2236853 w 833"/>
                <a:gd name="T15" fmla="*/ 296404 h 243"/>
                <a:gd name="T16" fmla="*/ 1229038 w 833"/>
                <a:gd name="T17" fmla="*/ 22850 h 243"/>
                <a:gd name="T18" fmla="*/ 884895 w 833"/>
                <a:gd name="T19" fmla="*/ 0 h 243"/>
                <a:gd name="T20" fmla="*/ 688287 w 833"/>
                <a:gd name="T21" fmla="*/ 410438 h 243"/>
                <a:gd name="T22" fmla="*/ 171993 w 833"/>
                <a:gd name="T23" fmla="*/ 319253 h 243"/>
                <a:gd name="T24" fmla="*/ 0 w 833"/>
                <a:gd name="T25" fmla="*/ 1470700 h 243"/>
                <a:gd name="T26" fmla="*/ 4645856 w 833"/>
                <a:gd name="T27" fmla="*/ 1470700 h 243"/>
                <a:gd name="T28" fmla="*/ 5186766 w 833"/>
                <a:gd name="T29" fmla="*/ 1675919 h 243"/>
                <a:gd name="T30" fmla="*/ 5973357 w 833"/>
                <a:gd name="T31" fmla="*/ 1801272 h 243"/>
                <a:gd name="T32" fmla="*/ 6464878 w 833"/>
                <a:gd name="T33" fmla="*/ 2302895 h 243"/>
                <a:gd name="T34" fmla="*/ 12241626 w 833"/>
                <a:gd name="T35" fmla="*/ 1618902 h 243"/>
                <a:gd name="T36" fmla="*/ 13224825 w 833"/>
                <a:gd name="T37" fmla="*/ 1824122 h 243"/>
                <a:gd name="T38" fmla="*/ 13962342 w 833"/>
                <a:gd name="T39" fmla="*/ 1014670 h 243"/>
                <a:gd name="T40" fmla="*/ 13741119 w 833"/>
                <a:gd name="T41" fmla="*/ 775284 h 243"/>
                <a:gd name="T42" fmla="*/ 13175752 w 833"/>
                <a:gd name="T43" fmla="*/ 991821 h 243"/>
                <a:gd name="T44" fmla="*/ 12659458 w 833"/>
                <a:gd name="T45" fmla="*/ 1048838 h 243"/>
                <a:gd name="T46" fmla="*/ 12020403 w 833"/>
                <a:gd name="T47" fmla="*/ 1219889 h 243"/>
                <a:gd name="T48" fmla="*/ 11233812 w 833"/>
                <a:gd name="T49" fmla="*/ 1105855 h 243"/>
                <a:gd name="T50" fmla="*/ 10742134 w 833"/>
                <a:gd name="T51" fmla="*/ 718266 h 243"/>
                <a:gd name="T52" fmla="*/ 8210209 w 833"/>
                <a:gd name="T53" fmla="*/ 843619 h 243"/>
                <a:gd name="T54" fmla="*/ 7595769 w 833"/>
                <a:gd name="T55" fmla="*/ 775284 h 243"/>
                <a:gd name="T56" fmla="*/ 7571153 w 833"/>
                <a:gd name="T57" fmla="*/ 627082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3"/>
                <a:gd name="T88" fmla="*/ 0 h 243"/>
                <a:gd name="T89" fmla="*/ 833 w 83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3" h="243">
                  <a:moveTo>
                    <a:pt x="452" y="66"/>
                  </a:moveTo>
                  <a:lnTo>
                    <a:pt x="409" y="52"/>
                  </a:lnTo>
                  <a:lnTo>
                    <a:pt x="245" y="88"/>
                  </a:lnTo>
                  <a:lnTo>
                    <a:pt x="207" y="60"/>
                  </a:lnTo>
                  <a:lnTo>
                    <a:pt x="177" y="58"/>
                  </a:lnTo>
                  <a:lnTo>
                    <a:pt x="189" y="25"/>
                  </a:lnTo>
                  <a:lnTo>
                    <a:pt x="165" y="1"/>
                  </a:lnTo>
                  <a:lnTo>
                    <a:pt x="133" y="31"/>
                  </a:lnTo>
                  <a:lnTo>
                    <a:pt x="73" y="2"/>
                  </a:lnTo>
                  <a:lnTo>
                    <a:pt x="53" y="0"/>
                  </a:lnTo>
                  <a:lnTo>
                    <a:pt x="41" y="43"/>
                  </a:lnTo>
                  <a:lnTo>
                    <a:pt x="11" y="34"/>
                  </a:lnTo>
                  <a:lnTo>
                    <a:pt x="0" y="155"/>
                  </a:lnTo>
                  <a:lnTo>
                    <a:pt x="278" y="155"/>
                  </a:lnTo>
                  <a:lnTo>
                    <a:pt x="310" y="176"/>
                  </a:lnTo>
                  <a:lnTo>
                    <a:pt x="357" y="190"/>
                  </a:lnTo>
                  <a:lnTo>
                    <a:pt x="386" y="243"/>
                  </a:lnTo>
                  <a:lnTo>
                    <a:pt x="731" y="170"/>
                  </a:lnTo>
                  <a:lnTo>
                    <a:pt x="789" y="192"/>
                  </a:lnTo>
                  <a:lnTo>
                    <a:pt x="833" y="107"/>
                  </a:lnTo>
                  <a:lnTo>
                    <a:pt x="821" y="82"/>
                  </a:lnTo>
                  <a:lnTo>
                    <a:pt x="786" y="104"/>
                  </a:lnTo>
                  <a:lnTo>
                    <a:pt x="756" y="110"/>
                  </a:lnTo>
                  <a:lnTo>
                    <a:pt x="718" y="128"/>
                  </a:lnTo>
                  <a:lnTo>
                    <a:pt x="671" y="117"/>
                  </a:lnTo>
                  <a:lnTo>
                    <a:pt x="642" y="76"/>
                  </a:lnTo>
                  <a:lnTo>
                    <a:pt x="490" y="89"/>
                  </a:lnTo>
                  <a:lnTo>
                    <a:pt x="453" y="82"/>
                  </a:lnTo>
                  <a:lnTo>
                    <a:pt x="452" y="6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79" name="Freeform 356"/>
            <p:cNvSpPr>
              <a:spLocks noChangeAspect="1"/>
            </p:cNvSpPr>
            <p:nvPr/>
          </p:nvSpPr>
          <p:spPr bwMode="auto">
            <a:xfrm rot="21249101">
              <a:off x="2350" y="3522"/>
              <a:ext cx="165" cy="156"/>
            </a:xfrm>
            <a:custGeom>
              <a:avLst/>
              <a:gdLst>
                <a:gd name="T0" fmla="*/ 4273861 w 681"/>
                <a:gd name="T1" fmla="*/ 0 h 683"/>
                <a:gd name="T2" fmla="*/ 3119433 w 681"/>
                <a:gd name="T3" fmla="*/ 87336 h 683"/>
                <a:gd name="T4" fmla="*/ 1866739 w 681"/>
                <a:gd name="T5" fmla="*/ 491107 h 683"/>
                <a:gd name="T6" fmla="*/ 1179034 w 681"/>
                <a:gd name="T7" fmla="*/ 381937 h 683"/>
                <a:gd name="T8" fmla="*/ 196532 w 681"/>
                <a:gd name="T9" fmla="*/ 1167749 h 683"/>
                <a:gd name="T10" fmla="*/ 0 w 681"/>
                <a:gd name="T11" fmla="*/ 1538821 h 683"/>
                <a:gd name="T12" fmla="*/ 589439 w 681"/>
                <a:gd name="T13" fmla="*/ 2095430 h 683"/>
                <a:gd name="T14" fmla="*/ 1940399 w 681"/>
                <a:gd name="T15" fmla="*/ 2379166 h 683"/>
                <a:gd name="T16" fmla="*/ 2603655 w 681"/>
                <a:gd name="T17" fmla="*/ 2903076 h 683"/>
                <a:gd name="T18" fmla="*/ 2210591 w 681"/>
                <a:gd name="T19" fmla="*/ 3590583 h 683"/>
                <a:gd name="T20" fmla="*/ 2456177 w 681"/>
                <a:gd name="T21" fmla="*/ 4147192 h 683"/>
                <a:gd name="T22" fmla="*/ 2947507 w 681"/>
                <a:gd name="T23" fmla="*/ 4387260 h 683"/>
                <a:gd name="T24" fmla="*/ 3659817 w 681"/>
                <a:gd name="T25" fmla="*/ 4518264 h 683"/>
                <a:gd name="T26" fmla="*/ 3856349 w 681"/>
                <a:gd name="T27" fmla="*/ 4059856 h 683"/>
                <a:gd name="T28" fmla="*/ 4421182 w 681"/>
                <a:gd name="T29" fmla="*/ 3699753 h 683"/>
                <a:gd name="T30" fmla="*/ 4814245 w 681"/>
                <a:gd name="T31" fmla="*/ 3994354 h 683"/>
                <a:gd name="T32" fmla="*/ 5526557 w 681"/>
                <a:gd name="T33" fmla="*/ 4267226 h 683"/>
                <a:gd name="T34" fmla="*/ 6115995 w 681"/>
                <a:gd name="T35" fmla="*/ 5413141 h 683"/>
                <a:gd name="T36" fmla="*/ 6582719 w 681"/>
                <a:gd name="T37" fmla="*/ 5424110 h 683"/>
                <a:gd name="T38" fmla="*/ 6901965 w 681"/>
                <a:gd name="T39" fmla="*/ 4561931 h 683"/>
                <a:gd name="T40" fmla="*/ 7688092 w 681"/>
                <a:gd name="T41" fmla="*/ 4387260 h 683"/>
                <a:gd name="T42" fmla="*/ 8252925 w 681"/>
                <a:gd name="T43" fmla="*/ 4802000 h 683"/>
                <a:gd name="T44" fmla="*/ 9775811 w 681"/>
                <a:gd name="T45" fmla="*/ 5293106 h 683"/>
                <a:gd name="T46" fmla="*/ 8793309 w 681"/>
                <a:gd name="T47" fmla="*/ 3121310 h 683"/>
                <a:gd name="T48" fmla="*/ 8130210 w 681"/>
                <a:gd name="T49" fmla="*/ 2673872 h 683"/>
                <a:gd name="T50" fmla="*/ 7810807 w 681"/>
                <a:gd name="T51" fmla="*/ 2171796 h 683"/>
                <a:gd name="T52" fmla="*/ 9456565 w 681"/>
                <a:gd name="T53" fmla="*/ 2641069 h 683"/>
                <a:gd name="T54" fmla="*/ 9628491 w 681"/>
                <a:gd name="T55" fmla="*/ 2881242 h 683"/>
                <a:gd name="T56" fmla="*/ 10070609 w 681"/>
                <a:gd name="T57" fmla="*/ 2815740 h 683"/>
                <a:gd name="T58" fmla="*/ 10635444 w 681"/>
                <a:gd name="T59" fmla="*/ 2553837 h 683"/>
                <a:gd name="T60" fmla="*/ 11372360 w 681"/>
                <a:gd name="T61" fmla="*/ 2499200 h 683"/>
                <a:gd name="T62" fmla="*/ 11200434 w 681"/>
                <a:gd name="T63" fmla="*/ 2193630 h 683"/>
                <a:gd name="T64" fmla="*/ 10095214 w 681"/>
                <a:gd name="T65" fmla="*/ 1877195 h 683"/>
                <a:gd name="T66" fmla="*/ 9407353 w 681"/>
                <a:gd name="T67" fmla="*/ 1265949 h 683"/>
                <a:gd name="T68" fmla="*/ 9431959 w 681"/>
                <a:gd name="T69" fmla="*/ 949514 h 683"/>
                <a:gd name="T70" fmla="*/ 5354631 w 681"/>
                <a:gd name="T71" fmla="*/ 305570 h 683"/>
                <a:gd name="T72" fmla="*/ 4887906 w 681"/>
                <a:gd name="T73" fmla="*/ 316540 h 683"/>
                <a:gd name="T74" fmla="*/ 4273861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0" name="Freeform 357"/>
            <p:cNvSpPr>
              <a:spLocks noChangeAspect="1"/>
            </p:cNvSpPr>
            <p:nvPr/>
          </p:nvSpPr>
          <p:spPr bwMode="auto">
            <a:xfrm rot="21249101">
              <a:off x="2350" y="3522"/>
              <a:ext cx="165" cy="156"/>
            </a:xfrm>
            <a:custGeom>
              <a:avLst/>
              <a:gdLst>
                <a:gd name="T0" fmla="*/ 4273861 w 681"/>
                <a:gd name="T1" fmla="*/ 0 h 683"/>
                <a:gd name="T2" fmla="*/ 3119433 w 681"/>
                <a:gd name="T3" fmla="*/ 87336 h 683"/>
                <a:gd name="T4" fmla="*/ 1866739 w 681"/>
                <a:gd name="T5" fmla="*/ 491107 h 683"/>
                <a:gd name="T6" fmla="*/ 1179034 w 681"/>
                <a:gd name="T7" fmla="*/ 381937 h 683"/>
                <a:gd name="T8" fmla="*/ 196532 w 681"/>
                <a:gd name="T9" fmla="*/ 1167749 h 683"/>
                <a:gd name="T10" fmla="*/ 0 w 681"/>
                <a:gd name="T11" fmla="*/ 1538821 h 683"/>
                <a:gd name="T12" fmla="*/ 589439 w 681"/>
                <a:gd name="T13" fmla="*/ 2095430 h 683"/>
                <a:gd name="T14" fmla="*/ 1940399 w 681"/>
                <a:gd name="T15" fmla="*/ 2379166 h 683"/>
                <a:gd name="T16" fmla="*/ 2603655 w 681"/>
                <a:gd name="T17" fmla="*/ 2903076 h 683"/>
                <a:gd name="T18" fmla="*/ 2210591 w 681"/>
                <a:gd name="T19" fmla="*/ 3590583 h 683"/>
                <a:gd name="T20" fmla="*/ 2456177 w 681"/>
                <a:gd name="T21" fmla="*/ 4147192 h 683"/>
                <a:gd name="T22" fmla="*/ 2947507 w 681"/>
                <a:gd name="T23" fmla="*/ 4387260 h 683"/>
                <a:gd name="T24" fmla="*/ 3659817 w 681"/>
                <a:gd name="T25" fmla="*/ 4518264 h 683"/>
                <a:gd name="T26" fmla="*/ 3856349 w 681"/>
                <a:gd name="T27" fmla="*/ 4059856 h 683"/>
                <a:gd name="T28" fmla="*/ 4421182 w 681"/>
                <a:gd name="T29" fmla="*/ 3699753 h 683"/>
                <a:gd name="T30" fmla="*/ 4814245 w 681"/>
                <a:gd name="T31" fmla="*/ 3994354 h 683"/>
                <a:gd name="T32" fmla="*/ 5526557 w 681"/>
                <a:gd name="T33" fmla="*/ 4267226 h 683"/>
                <a:gd name="T34" fmla="*/ 6115995 w 681"/>
                <a:gd name="T35" fmla="*/ 5413141 h 683"/>
                <a:gd name="T36" fmla="*/ 6582719 w 681"/>
                <a:gd name="T37" fmla="*/ 5424110 h 683"/>
                <a:gd name="T38" fmla="*/ 6901965 w 681"/>
                <a:gd name="T39" fmla="*/ 4561931 h 683"/>
                <a:gd name="T40" fmla="*/ 7688092 w 681"/>
                <a:gd name="T41" fmla="*/ 4387260 h 683"/>
                <a:gd name="T42" fmla="*/ 8252925 w 681"/>
                <a:gd name="T43" fmla="*/ 4802000 h 683"/>
                <a:gd name="T44" fmla="*/ 9775811 w 681"/>
                <a:gd name="T45" fmla="*/ 5293106 h 683"/>
                <a:gd name="T46" fmla="*/ 8793309 w 681"/>
                <a:gd name="T47" fmla="*/ 3121310 h 683"/>
                <a:gd name="T48" fmla="*/ 8130210 w 681"/>
                <a:gd name="T49" fmla="*/ 2673872 h 683"/>
                <a:gd name="T50" fmla="*/ 7810807 w 681"/>
                <a:gd name="T51" fmla="*/ 2171796 h 683"/>
                <a:gd name="T52" fmla="*/ 9456565 w 681"/>
                <a:gd name="T53" fmla="*/ 2641069 h 683"/>
                <a:gd name="T54" fmla="*/ 9628491 w 681"/>
                <a:gd name="T55" fmla="*/ 2881242 h 683"/>
                <a:gd name="T56" fmla="*/ 10070609 w 681"/>
                <a:gd name="T57" fmla="*/ 2815740 h 683"/>
                <a:gd name="T58" fmla="*/ 10635444 w 681"/>
                <a:gd name="T59" fmla="*/ 2553837 h 683"/>
                <a:gd name="T60" fmla="*/ 11372360 w 681"/>
                <a:gd name="T61" fmla="*/ 2499200 h 683"/>
                <a:gd name="T62" fmla="*/ 11200434 w 681"/>
                <a:gd name="T63" fmla="*/ 2193630 h 683"/>
                <a:gd name="T64" fmla="*/ 10095214 w 681"/>
                <a:gd name="T65" fmla="*/ 1877195 h 683"/>
                <a:gd name="T66" fmla="*/ 9407353 w 681"/>
                <a:gd name="T67" fmla="*/ 1265949 h 683"/>
                <a:gd name="T68" fmla="*/ 9431959 w 681"/>
                <a:gd name="T69" fmla="*/ 949514 h 683"/>
                <a:gd name="T70" fmla="*/ 5354631 w 681"/>
                <a:gd name="T71" fmla="*/ 305570 h 683"/>
                <a:gd name="T72" fmla="*/ 4887906 w 681"/>
                <a:gd name="T73" fmla="*/ 316540 h 683"/>
                <a:gd name="T74" fmla="*/ 4273861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1" name="Freeform 358"/>
            <p:cNvSpPr>
              <a:spLocks noChangeAspect="1"/>
            </p:cNvSpPr>
            <p:nvPr/>
          </p:nvSpPr>
          <p:spPr bwMode="auto">
            <a:xfrm rot="21249101">
              <a:off x="2286" y="3528"/>
              <a:ext cx="31" cy="28"/>
            </a:xfrm>
            <a:custGeom>
              <a:avLst/>
              <a:gdLst>
                <a:gd name="T0" fmla="*/ 2469585 w 120"/>
                <a:gd name="T1" fmla="*/ 1187242 h 122"/>
                <a:gd name="T2" fmla="*/ 2738123 w 120"/>
                <a:gd name="T3" fmla="*/ 768916 h 122"/>
                <a:gd name="T4" fmla="*/ 1879100 w 120"/>
                <a:gd name="T5" fmla="*/ 497547 h 122"/>
                <a:gd name="T6" fmla="*/ 1583858 w 120"/>
                <a:gd name="T7" fmla="*/ 0 h 122"/>
                <a:gd name="T8" fmla="*/ 939468 w 120"/>
                <a:gd name="T9" fmla="*/ 169606 h 122"/>
                <a:gd name="T10" fmla="*/ 0 w 120"/>
                <a:gd name="T11" fmla="*/ 565389 h 122"/>
                <a:gd name="T12" fmla="*/ 966338 w 120"/>
                <a:gd name="T13" fmla="*/ 983715 h 122"/>
                <a:gd name="T14" fmla="*/ 1825360 w 120"/>
                <a:gd name="T15" fmla="*/ 1029014 h 122"/>
                <a:gd name="T16" fmla="*/ 2469585 w 120"/>
                <a:gd name="T17" fmla="*/ 1187242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2"/>
                <a:gd name="T29" fmla="*/ 120 w 12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2">
                  <a:moveTo>
                    <a:pt x="108" y="122"/>
                  </a:moveTo>
                  <a:lnTo>
                    <a:pt x="120" y="79"/>
                  </a:lnTo>
                  <a:lnTo>
                    <a:pt x="82" y="51"/>
                  </a:lnTo>
                  <a:lnTo>
                    <a:pt x="69" y="0"/>
                  </a:lnTo>
                  <a:lnTo>
                    <a:pt x="41" y="17"/>
                  </a:lnTo>
                  <a:lnTo>
                    <a:pt x="0" y="58"/>
                  </a:lnTo>
                  <a:lnTo>
                    <a:pt x="42" y="101"/>
                  </a:lnTo>
                  <a:lnTo>
                    <a:pt x="80" y="106"/>
                  </a:lnTo>
                  <a:lnTo>
                    <a:pt x="108" y="1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2" name="Freeform 359"/>
            <p:cNvSpPr>
              <a:spLocks noChangeAspect="1"/>
            </p:cNvSpPr>
            <p:nvPr/>
          </p:nvSpPr>
          <p:spPr bwMode="auto">
            <a:xfrm rot="21249101">
              <a:off x="2286" y="3528"/>
              <a:ext cx="31" cy="28"/>
            </a:xfrm>
            <a:custGeom>
              <a:avLst/>
              <a:gdLst>
                <a:gd name="T0" fmla="*/ 2469585 w 120"/>
                <a:gd name="T1" fmla="*/ 1187242 h 122"/>
                <a:gd name="T2" fmla="*/ 2738123 w 120"/>
                <a:gd name="T3" fmla="*/ 768916 h 122"/>
                <a:gd name="T4" fmla="*/ 1879100 w 120"/>
                <a:gd name="T5" fmla="*/ 497547 h 122"/>
                <a:gd name="T6" fmla="*/ 1583858 w 120"/>
                <a:gd name="T7" fmla="*/ 0 h 122"/>
                <a:gd name="T8" fmla="*/ 939468 w 120"/>
                <a:gd name="T9" fmla="*/ 169606 h 122"/>
                <a:gd name="T10" fmla="*/ 0 w 120"/>
                <a:gd name="T11" fmla="*/ 565389 h 122"/>
                <a:gd name="T12" fmla="*/ 966338 w 120"/>
                <a:gd name="T13" fmla="*/ 983715 h 122"/>
                <a:gd name="T14" fmla="*/ 1825360 w 120"/>
                <a:gd name="T15" fmla="*/ 1029014 h 122"/>
                <a:gd name="T16" fmla="*/ 2469585 w 120"/>
                <a:gd name="T17" fmla="*/ 1187242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2"/>
                <a:gd name="T29" fmla="*/ 120 w 12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2">
                  <a:moveTo>
                    <a:pt x="108" y="122"/>
                  </a:moveTo>
                  <a:lnTo>
                    <a:pt x="120" y="79"/>
                  </a:lnTo>
                  <a:lnTo>
                    <a:pt x="82" y="51"/>
                  </a:lnTo>
                  <a:lnTo>
                    <a:pt x="69" y="0"/>
                  </a:lnTo>
                  <a:lnTo>
                    <a:pt x="41" y="17"/>
                  </a:lnTo>
                  <a:lnTo>
                    <a:pt x="0" y="58"/>
                  </a:lnTo>
                  <a:lnTo>
                    <a:pt x="42" y="101"/>
                  </a:lnTo>
                  <a:lnTo>
                    <a:pt x="80" y="106"/>
                  </a:lnTo>
                  <a:lnTo>
                    <a:pt x="108" y="122"/>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3" name="Freeform 360"/>
            <p:cNvSpPr>
              <a:spLocks noChangeAspect="1"/>
            </p:cNvSpPr>
            <p:nvPr/>
          </p:nvSpPr>
          <p:spPr bwMode="auto">
            <a:xfrm rot="21249101">
              <a:off x="2465" y="3455"/>
              <a:ext cx="121" cy="82"/>
            </a:xfrm>
            <a:custGeom>
              <a:avLst/>
              <a:gdLst>
                <a:gd name="T0" fmla="*/ 10143849 w 487"/>
                <a:gd name="T1" fmla="*/ 2074893 h 373"/>
                <a:gd name="T2" fmla="*/ 10430642 w 487"/>
                <a:gd name="T3" fmla="*/ 2178683 h 373"/>
                <a:gd name="T4" fmla="*/ 10326324 w 487"/>
                <a:gd name="T5" fmla="*/ 1898582 h 373"/>
                <a:gd name="T6" fmla="*/ 8553085 w 487"/>
                <a:gd name="T7" fmla="*/ 1763623 h 373"/>
                <a:gd name="T8" fmla="*/ 7744703 w 487"/>
                <a:gd name="T9" fmla="*/ 1286432 h 373"/>
                <a:gd name="T10" fmla="*/ 7718705 w 487"/>
                <a:gd name="T11" fmla="*/ 1016719 h 373"/>
                <a:gd name="T12" fmla="*/ 7066800 w 487"/>
                <a:gd name="T13" fmla="*/ 829916 h 373"/>
                <a:gd name="T14" fmla="*/ 4224384 w 487"/>
                <a:gd name="T15" fmla="*/ 601761 h 373"/>
                <a:gd name="T16" fmla="*/ 2398985 w 487"/>
                <a:gd name="T17" fmla="*/ 134856 h 373"/>
                <a:gd name="T18" fmla="*/ 2164351 w 487"/>
                <a:gd name="T19" fmla="*/ 0 h 373"/>
                <a:gd name="T20" fmla="*/ 1512446 w 487"/>
                <a:gd name="T21" fmla="*/ 10389 h 373"/>
                <a:gd name="T22" fmla="*/ 0 w 487"/>
                <a:gd name="T23" fmla="*/ 456515 h 373"/>
                <a:gd name="T24" fmla="*/ 1147334 w 487"/>
                <a:gd name="T25" fmla="*/ 446126 h 373"/>
                <a:gd name="T26" fmla="*/ 3624638 w 487"/>
                <a:gd name="T27" fmla="*/ 1016719 h 373"/>
                <a:gd name="T28" fmla="*/ 3833273 w 487"/>
                <a:gd name="T29" fmla="*/ 1265653 h 373"/>
                <a:gd name="T30" fmla="*/ 4824130 w 487"/>
                <a:gd name="T31" fmla="*/ 1421288 h 373"/>
                <a:gd name="T32" fmla="*/ 6101942 w 487"/>
                <a:gd name="T33" fmla="*/ 1442066 h 373"/>
                <a:gd name="T34" fmla="*/ 7379753 w 487"/>
                <a:gd name="T35" fmla="*/ 1701390 h 373"/>
                <a:gd name="T36" fmla="*/ 7770864 w 487"/>
                <a:gd name="T37" fmla="*/ 1898582 h 373"/>
                <a:gd name="T38" fmla="*/ 8109815 w 487"/>
                <a:gd name="T39" fmla="*/ 2188971 h 373"/>
                <a:gd name="T40" fmla="*/ 8761720 w 487"/>
                <a:gd name="T41" fmla="*/ 2334216 h 373"/>
                <a:gd name="T42" fmla="*/ 10196008 w 487"/>
                <a:gd name="T43" fmla="*/ 2375773 h 373"/>
                <a:gd name="T44" fmla="*/ 10143849 w 487"/>
                <a:gd name="T45" fmla="*/ 207489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7"/>
                <a:gd name="T70" fmla="*/ 0 h 373"/>
                <a:gd name="T71" fmla="*/ 487 w 487"/>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7" h="373">
                  <a:moveTo>
                    <a:pt x="474" y="325"/>
                  </a:moveTo>
                  <a:lnTo>
                    <a:pt x="487" y="341"/>
                  </a:lnTo>
                  <a:lnTo>
                    <a:pt x="482" y="297"/>
                  </a:lnTo>
                  <a:lnTo>
                    <a:pt x="399" y="277"/>
                  </a:lnTo>
                  <a:lnTo>
                    <a:pt x="362" y="202"/>
                  </a:lnTo>
                  <a:lnTo>
                    <a:pt x="360" y="159"/>
                  </a:lnTo>
                  <a:lnTo>
                    <a:pt x="330" y="130"/>
                  </a:lnTo>
                  <a:lnTo>
                    <a:pt x="197" y="95"/>
                  </a:lnTo>
                  <a:lnTo>
                    <a:pt x="112" y="21"/>
                  </a:lnTo>
                  <a:lnTo>
                    <a:pt x="101" y="0"/>
                  </a:lnTo>
                  <a:lnTo>
                    <a:pt x="71" y="1"/>
                  </a:lnTo>
                  <a:lnTo>
                    <a:pt x="0" y="71"/>
                  </a:lnTo>
                  <a:lnTo>
                    <a:pt x="54" y="70"/>
                  </a:lnTo>
                  <a:lnTo>
                    <a:pt x="169" y="159"/>
                  </a:lnTo>
                  <a:lnTo>
                    <a:pt x="179" y="199"/>
                  </a:lnTo>
                  <a:lnTo>
                    <a:pt x="225" y="222"/>
                  </a:lnTo>
                  <a:lnTo>
                    <a:pt x="285" y="226"/>
                  </a:lnTo>
                  <a:lnTo>
                    <a:pt x="344" y="266"/>
                  </a:lnTo>
                  <a:lnTo>
                    <a:pt x="363" y="297"/>
                  </a:lnTo>
                  <a:lnTo>
                    <a:pt x="379" y="343"/>
                  </a:lnTo>
                  <a:lnTo>
                    <a:pt x="409" y="366"/>
                  </a:lnTo>
                  <a:lnTo>
                    <a:pt x="476" y="373"/>
                  </a:lnTo>
                  <a:lnTo>
                    <a:pt x="474" y="32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4" name="Freeform 361"/>
            <p:cNvSpPr>
              <a:spLocks noChangeAspect="1"/>
            </p:cNvSpPr>
            <p:nvPr/>
          </p:nvSpPr>
          <p:spPr bwMode="auto">
            <a:xfrm rot="21249101">
              <a:off x="2465" y="3455"/>
              <a:ext cx="121" cy="82"/>
            </a:xfrm>
            <a:custGeom>
              <a:avLst/>
              <a:gdLst>
                <a:gd name="T0" fmla="*/ 10143849 w 487"/>
                <a:gd name="T1" fmla="*/ 2074893 h 373"/>
                <a:gd name="T2" fmla="*/ 10430642 w 487"/>
                <a:gd name="T3" fmla="*/ 2178683 h 373"/>
                <a:gd name="T4" fmla="*/ 10326324 w 487"/>
                <a:gd name="T5" fmla="*/ 1898582 h 373"/>
                <a:gd name="T6" fmla="*/ 8553085 w 487"/>
                <a:gd name="T7" fmla="*/ 1763623 h 373"/>
                <a:gd name="T8" fmla="*/ 7744703 w 487"/>
                <a:gd name="T9" fmla="*/ 1286432 h 373"/>
                <a:gd name="T10" fmla="*/ 7718705 w 487"/>
                <a:gd name="T11" fmla="*/ 1016719 h 373"/>
                <a:gd name="T12" fmla="*/ 7066800 w 487"/>
                <a:gd name="T13" fmla="*/ 829916 h 373"/>
                <a:gd name="T14" fmla="*/ 4224384 w 487"/>
                <a:gd name="T15" fmla="*/ 601761 h 373"/>
                <a:gd name="T16" fmla="*/ 2398985 w 487"/>
                <a:gd name="T17" fmla="*/ 134856 h 373"/>
                <a:gd name="T18" fmla="*/ 2164351 w 487"/>
                <a:gd name="T19" fmla="*/ 0 h 373"/>
                <a:gd name="T20" fmla="*/ 1512446 w 487"/>
                <a:gd name="T21" fmla="*/ 10389 h 373"/>
                <a:gd name="T22" fmla="*/ 0 w 487"/>
                <a:gd name="T23" fmla="*/ 456515 h 373"/>
                <a:gd name="T24" fmla="*/ 1147334 w 487"/>
                <a:gd name="T25" fmla="*/ 446126 h 373"/>
                <a:gd name="T26" fmla="*/ 3624638 w 487"/>
                <a:gd name="T27" fmla="*/ 1016719 h 373"/>
                <a:gd name="T28" fmla="*/ 3833273 w 487"/>
                <a:gd name="T29" fmla="*/ 1265653 h 373"/>
                <a:gd name="T30" fmla="*/ 4824130 w 487"/>
                <a:gd name="T31" fmla="*/ 1421288 h 373"/>
                <a:gd name="T32" fmla="*/ 6101942 w 487"/>
                <a:gd name="T33" fmla="*/ 1442066 h 373"/>
                <a:gd name="T34" fmla="*/ 7379753 w 487"/>
                <a:gd name="T35" fmla="*/ 1701390 h 373"/>
                <a:gd name="T36" fmla="*/ 7770864 w 487"/>
                <a:gd name="T37" fmla="*/ 1898582 h 373"/>
                <a:gd name="T38" fmla="*/ 8109815 w 487"/>
                <a:gd name="T39" fmla="*/ 2188971 h 373"/>
                <a:gd name="T40" fmla="*/ 8761720 w 487"/>
                <a:gd name="T41" fmla="*/ 2334216 h 373"/>
                <a:gd name="T42" fmla="*/ 10196008 w 487"/>
                <a:gd name="T43" fmla="*/ 2375773 h 373"/>
                <a:gd name="T44" fmla="*/ 10143849 w 487"/>
                <a:gd name="T45" fmla="*/ 2074893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7"/>
                <a:gd name="T70" fmla="*/ 0 h 373"/>
                <a:gd name="T71" fmla="*/ 487 w 487"/>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7" h="373">
                  <a:moveTo>
                    <a:pt x="474" y="325"/>
                  </a:moveTo>
                  <a:lnTo>
                    <a:pt x="487" y="341"/>
                  </a:lnTo>
                  <a:lnTo>
                    <a:pt x="482" y="297"/>
                  </a:lnTo>
                  <a:lnTo>
                    <a:pt x="399" y="277"/>
                  </a:lnTo>
                  <a:lnTo>
                    <a:pt x="362" y="202"/>
                  </a:lnTo>
                  <a:lnTo>
                    <a:pt x="360" y="159"/>
                  </a:lnTo>
                  <a:lnTo>
                    <a:pt x="330" y="130"/>
                  </a:lnTo>
                  <a:lnTo>
                    <a:pt x="197" y="95"/>
                  </a:lnTo>
                  <a:lnTo>
                    <a:pt x="112" y="21"/>
                  </a:lnTo>
                  <a:lnTo>
                    <a:pt x="101" y="0"/>
                  </a:lnTo>
                  <a:lnTo>
                    <a:pt x="71" y="1"/>
                  </a:lnTo>
                  <a:lnTo>
                    <a:pt x="0" y="71"/>
                  </a:lnTo>
                  <a:lnTo>
                    <a:pt x="54" y="70"/>
                  </a:lnTo>
                  <a:lnTo>
                    <a:pt x="169" y="159"/>
                  </a:lnTo>
                  <a:lnTo>
                    <a:pt x="179" y="199"/>
                  </a:lnTo>
                  <a:lnTo>
                    <a:pt x="225" y="222"/>
                  </a:lnTo>
                  <a:lnTo>
                    <a:pt x="285" y="226"/>
                  </a:lnTo>
                  <a:lnTo>
                    <a:pt x="344" y="266"/>
                  </a:lnTo>
                  <a:lnTo>
                    <a:pt x="363" y="297"/>
                  </a:lnTo>
                  <a:lnTo>
                    <a:pt x="379" y="343"/>
                  </a:lnTo>
                  <a:lnTo>
                    <a:pt x="409" y="366"/>
                  </a:lnTo>
                  <a:lnTo>
                    <a:pt x="476" y="373"/>
                  </a:lnTo>
                  <a:lnTo>
                    <a:pt x="474" y="325"/>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5" name="Freeform 362"/>
            <p:cNvSpPr>
              <a:spLocks noChangeAspect="1"/>
            </p:cNvSpPr>
            <p:nvPr/>
          </p:nvSpPr>
          <p:spPr bwMode="auto">
            <a:xfrm rot="21249101">
              <a:off x="2225" y="3422"/>
              <a:ext cx="32" cy="35"/>
            </a:xfrm>
            <a:custGeom>
              <a:avLst/>
              <a:gdLst>
                <a:gd name="T0" fmla="*/ 4015501 w 114"/>
                <a:gd name="T1" fmla="*/ 2022082 h 141"/>
                <a:gd name="T2" fmla="*/ 4134502 w 114"/>
                <a:gd name="T3" fmla="*/ 1697525 h 141"/>
                <a:gd name="T4" fmla="*/ 2438999 w 114"/>
                <a:gd name="T5" fmla="*/ 349471 h 141"/>
                <a:gd name="T6" fmla="*/ 1308664 w 114"/>
                <a:gd name="T7" fmla="*/ 0 h 141"/>
                <a:gd name="T8" fmla="*/ 0 w 114"/>
                <a:gd name="T9" fmla="*/ 162222 h 141"/>
                <a:gd name="T10" fmla="*/ 1665666 w 114"/>
                <a:gd name="T11" fmla="*/ 1510388 h 141"/>
                <a:gd name="T12" fmla="*/ 2915003 w 114"/>
                <a:gd name="T13" fmla="*/ 2047108 h 141"/>
                <a:gd name="T14" fmla="*/ 4015501 w 114"/>
                <a:gd name="T15" fmla="*/ 2022082 h 141"/>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41"/>
                <a:gd name="T26" fmla="*/ 114 w 114"/>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41">
                  <a:moveTo>
                    <a:pt x="111" y="139"/>
                  </a:moveTo>
                  <a:lnTo>
                    <a:pt x="114" y="117"/>
                  </a:lnTo>
                  <a:lnTo>
                    <a:pt x="67" y="24"/>
                  </a:lnTo>
                  <a:lnTo>
                    <a:pt x="36" y="0"/>
                  </a:lnTo>
                  <a:lnTo>
                    <a:pt x="0" y="11"/>
                  </a:lnTo>
                  <a:lnTo>
                    <a:pt x="46" y="104"/>
                  </a:lnTo>
                  <a:lnTo>
                    <a:pt x="80" y="141"/>
                  </a:lnTo>
                  <a:lnTo>
                    <a:pt x="111" y="1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6" name="Freeform 363"/>
            <p:cNvSpPr>
              <a:spLocks noChangeAspect="1"/>
            </p:cNvSpPr>
            <p:nvPr/>
          </p:nvSpPr>
          <p:spPr bwMode="auto">
            <a:xfrm rot="21249101">
              <a:off x="2225" y="3422"/>
              <a:ext cx="32" cy="35"/>
            </a:xfrm>
            <a:custGeom>
              <a:avLst/>
              <a:gdLst>
                <a:gd name="T0" fmla="*/ 4015501 w 114"/>
                <a:gd name="T1" fmla="*/ 2022082 h 141"/>
                <a:gd name="T2" fmla="*/ 4134502 w 114"/>
                <a:gd name="T3" fmla="*/ 1697525 h 141"/>
                <a:gd name="T4" fmla="*/ 2438999 w 114"/>
                <a:gd name="T5" fmla="*/ 349471 h 141"/>
                <a:gd name="T6" fmla="*/ 1308664 w 114"/>
                <a:gd name="T7" fmla="*/ 0 h 141"/>
                <a:gd name="T8" fmla="*/ 0 w 114"/>
                <a:gd name="T9" fmla="*/ 162222 h 141"/>
                <a:gd name="T10" fmla="*/ 1665666 w 114"/>
                <a:gd name="T11" fmla="*/ 1510388 h 141"/>
                <a:gd name="T12" fmla="*/ 2915003 w 114"/>
                <a:gd name="T13" fmla="*/ 2047108 h 141"/>
                <a:gd name="T14" fmla="*/ 4015501 w 114"/>
                <a:gd name="T15" fmla="*/ 2022082 h 141"/>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41"/>
                <a:gd name="T26" fmla="*/ 114 w 114"/>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41">
                  <a:moveTo>
                    <a:pt x="111" y="139"/>
                  </a:moveTo>
                  <a:lnTo>
                    <a:pt x="114" y="117"/>
                  </a:lnTo>
                  <a:lnTo>
                    <a:pt x="67" y="24"/>
                  </a:lnTo>
                  <a:lnTo>
                    <a:pt x="36" y="0"/>
                  </a:lnTo>
                  <a:lnTo>
                    <a:pt x="0" y="11"/>
                  </a:lnTo>
                  <a:lnTo>
                    <a:pt x="46" y="104"/>
                  </a:lnTo>
                  <a:lnTo>
                    <a:pt x="80" y="141"/>
                  </a:lnTo>
                  <a:lnTo>
                    <a:pt x="111" y="139"/>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7" name="Freeform 364"/>
            <p:cNvSpPr>
              <a:spLocks noChangeAspect="1"/>
            </p:cNvSpPr>
            <p:nvPr/>
          </p:nvSpPr>
          <p:spPr bwMode="auto">
            <a:xfrm rot="21249101">
              <a:off x="2037" y="915"/>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8" name="Freeform 366"/>
            <p:cNvSpPr>
              <a:spLocks noChangeAspect="1"/>
            </p:cNvSpPr>
            <p:nvPr/>
          </p:nvSpPr>
          <p:spPr bwMode="auto">
            <a:xfrm rot="21249101">
              <a:off x="1386" y="2844"/>
              <a:ext cx="735" cy="766"/>
            </a:xfrm>
            <a:custGeom>
              <a:avLst/>
              <a:gdLst>
                <a:gd name="T0" fmla="*/ 19129929 w 2978"/>
                <a:gd name="T1" fmla="*/ 854487 h 3382"/>
                <a:gd name="T2" fmla="*/ 17554843 w 2978"/>
                <a:gd name="T3" fmla="*/ 1150272 h 3382"/>
                <a:gd name="T4" fmla="*/ 17580345 w 2978"/>
                <a:gd name="T5" fmla="*/ 1796580 h 3382"/>
                <a:gd name="T6" fmla="*/ 13795004 w 2978"/>
                <a:gd name="T7" fmla="*/ 1073552 h 3382"/>
                <a:gd name="T8" fmla="*/ 12016537 w 2978"/>
                <a:gd name="T9" fmla="*/ 2442888 h 3382"/>
                <a:gd name="T10" fmla="*/ 10797207 w 2978"/>
                <a:gd name="T11" fmla="*/ 2070489 h 3382"/>
                <a:gd name="T12" fmla="*/ 8612294 w 2978"/>
                <a:gd name="T13" fmla="*/ 1128397 h 3382"/>
                <a:gd name="T14" fmla="*/ 6402040 w 2978"/>
                <a:gd name="T15" fmla="*/ 2136219 h 3382"/>
                <a:gd name="T16" fmla="*/ 1956188 w 2978"/>
                <a:gd name="T17" fmla="*/ 3779464 h 3382"/>
                <a:gd name="T18" fmla="*/ 25343 w 2978"/>
                <a:gd name="T19" fmla="*/ 4513377 h 3382"/>
                <a:gd name="T20" fmla="*/ 812887 w 2978"/>
                <a:gd name="T21" fmla="*/ 5039215 h 3382"/>
                <a:gd name="T22" fmla="*/ 431946 w 2978"/>
                <a:gd name="T23" fmla="*/ 6518135 h 3382"/>
                <a:gd name="T24" fmla="*/ 3175677 w 2978"/>
                <a:gd name="T25" fmla="*/ 7460229 h 3382"/>
                <a:gd name="T26" fmla="*/ 2819920 w 2978"/>
                <a:gd name="T27" fmla="*/ 8161381 h 3382"/>
                <a:gd name="T28" fmla="*/ 6173475 w 2978"/>
                <a:gd name="T29" fmla="*/ 7810753 h 3382"/>
                <a:gd name="T30" fmla="*/ 7900939 w 2978"/>
                <a:gd name="T31" fmla="*/ 7065850 h 3382"/>
                <a:gd name="T32" fmla="*/ 15979756 w 2978"/>
                <a:gd name="T33" fmla="*/ 8522895 h 3382"/>
                <a:gd name="T34" fmla="*/ 19536532 w 2978"/>
                <a:gd name="T35" fmla="*/ 12707621 h 3382"/>
                <a:gd name="T36" fmla="*/ 21162309 w 2978"/>
                <a:gd name="T37" fmla="*/ 13255335 h 3382"/>
                <a:gd name="T38" fmla="*/ 23931542 w 2978"/>
                <a:gd name="T39" fmla="*/ 14526079 h 3382"/>
                <a:gd name="T40" fmla="*/ 32315109 w 2978"/>
                <a:gd name="T41" fmla="*/ 17188135 h 3382"/>
                <a:gd name="T42" fmla="*/ 35414597 w 2978"/>
                <a:gd name="T43" fmla="*/ 18634190 h 3382"/>
                <a:gd name="T44" fmla="*/ 37192905 w 2978"/>
                <a:gd name="T45" fmla="*/ 19006589 h 3382"/>
                <a:gd name="T46" fmla="*/ 38387051 w 2978"/>
                <a:gd name="T47" fmla="*/ 19773471 h 3382"/>
                <a:gd name="T48" fmla="*/ 39657226 w 2978"/>
                <a:gd name="T49" fmla="*/ 20595094 h 3382"/>
                <a:gd name="T50" fmla="*/ 41638756 w 2978"/>
                <a:gd name="T51" fmla="*/ 20759418 h 3382"/>
                <a:gd name="T52" fmla="*/ 42629690 w 2978"/>
                <a:gd name="T53" fmla="*/ 25426128 h 3382"/>
                <a:gd name="T54" fmla="*/ 41638756 w 2978"/>
                <a:gd name="T55" fmla="*/ 27069373 h 3382"/>
                <a:gd name="T56" fmla="*/ 43239355 w 2978"/>
                <a:gd name="T57" fmla="*/ 27102237 h 3382"/>
                <a:gd name="T58" fmla="*/ 45424106 w 2978"/>
                <a:gd name="T59" fmla="*/ 25908112 h 3382"/>
                <a:gd name="T60" fmla="*/ 46516562 w 2978"/>
                <a:gd name="T61" fmla="*/ 24681225 h 3382"/>
                <a:gd name="T62" fmla="*/ 49133259 w 2978"/>
                <a:gd name="T63" fmla="*/ 24188252 h 3382"/>
                <a:gd name="T64" fmla="*/ 48828506 w 2978"/>
                <a:gd name="T65" fmla="*/ 22621727 h 3382"/>
                <a:gd name="T66" fmla="*/ 46415031 w 2978"/>
                <a:gd name="T67" fmla="*/ 21898700 h 3382"/>
                <a:gd name="T68" fmla="*/ 50149526 w 2978"/>
                <a:gd name="T69" fmla="*/ 19674877 h 3382"/>
                <a:gd name="T70" fmla="*/ 55078167 w 2978"/>
                <a:gd name="T71" fmla="*/ 21449581 h 3382"/>
                <a:gd name="T72" fmla="*/ 56932664 w 2978"/>
                <a:gd name="T73" fmla="*/ 20978483 h 3382"/>
                <a:gd name="T74" fmla="*/ 50047836 w 2978"/>
                <a:gd name="T75" fmla="*/ 18163092 h 3382"/>
                <a:gd name="T76" fmla="*/ 43569610 w 2978"/>
                <a:gd name="T77" fmla="*/ 16717037 h 3382"/>
                <a:gd name="T78" fmla="*/ 44966818 w 2978"/>
                <a:gd name="T79" fmla="*/ 16081719 h 3382"/>
                <a:gd name="T80" fmla="*/ 43518765 w 2978"/>
                <a:gd name="T81" fmla="*/ 15402441 h 3382"/>
                <a:gd name="T82" fmla="*/ 43163167 w 2978"/>
                <a:gd name="T83" fmla="*/ 15490151 h 3382"/>
                <a:gd name="T84" fmla="*/ 38132985 w 2978"/>
                <a:gd name="T85" fmla="*/ 14865718 h 3382"/>
                <a:gd name="T86" fmla="*/ 37091374 w 2978"/>
                <a:gd name="T87" fmla="*/ 14504204 h 3382"/>
                <a:gd name="T88" fmla="*/ 33509255 w 2978"/>
                <a:gd name="T89" fmla="*/ 11831259 h 3382"/>
                <a:gd name="T90" fmla="*/ 31603914 w 2978"/>
                <a:gd name="T91" fmla="*/ 10155150 h 3382"/>
                <a:gd name="T92" fmla="*/ 26980184 w 2978"/>
                <a:gd name="T93" fmla="*/ 8183256 h 3382"/>
                <a:gd name="T94" fmla="*/ 27843916 w 2978"/>
                <a:gd name="T95" fmla="*/ 6353811 h 3382"/>
                <a:gd name="T96" fmla="*/ 27183406 w 2978"/>
                <a:gd name="T97" fmla="*/ 5740368 h 3382"/>
                <a:gd name="T98" fmla="*/ 28326547 w 2978"/>
                <a:gd name="T99" fmla="*/ 4644836 h 3382"/>
                <a:gd name="T100" fmla="*/ 32213578 w 2978"/>
                <a:gd name="T101" fmla="*/ 4151863 h 3382"/>
                <a:gd name="T102" fmla="*/ 34449175 w 2978"/>
                <a:gd name="T103" fmla="*/ 4195718 h 3382"/>
                <a:gd name="T104" fmla="*/ 34093577 w 2978"/>
                <a:gd name="T105" fmla="*/ 4732441 h 3382"/>
                <a:gd name="T106" fmla="*/ 35338409 w 2978"/>
                <a:gd name="T107" fmla="*/ 4666711 h 3382"/>
                <a:gd name="T108" fmla="*/ 34982652 w 2978"/>
                <a:gd name="T109" fmla="*/ 4283323 h 3382"/>
                <a:gd name="T110" fmla="*/ 33966544 w 2978"/>
                <a:gd name="T111" fmla="*/ 3834204 h 3382"/>
                <a:gd name="T112" fmla="*/ 34068075 w 2978"/>
                <a:gd name="T113" fmla="*/ 2760652 h 3382"/>
                <a:gd name="T114" fmla="*/ 33407565 w 2978"/>
                <a:gd name="T115" fmla="*/ 2552472 h 3382"/>
                <a:gd name="T116" fmla="*/ 30181203 w 2978"/>
                <a:gd name="T117" fmla="*/ 1467931 h 3382"/>
                <a:gd name="T118" fmla="*/ 28072481 w 2978"/>
                <a:gd name="T119" fmla="*/ 821622 h 3382"/>
                <a:gd name="T120" fmla="*/ 27589849 w 2978"/>
                <a:gd name="T121" fmla="*/ 0 h 3382"/>
                <a:gd name="T122" fmla="*/ 20578142 w 2978"/>
                <a:gd name="T123" fmla="*/ 438234 h 3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8"/>
                <a:gd name="T187" fmla="*/ 0 h 3382"/>
                <a:gd name="T188" fmla="*/ 2978 w 2978"/>
                <a:gd name="T189" fmla="*/ 3382 h 3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8" h="3382">
                  <a:moveTo>
                    <a:pt x="1022" y="30"/>
                  </a:moveTo>
                  <a:lnTo>
                    <a:pt x="1001" y="77"/>
                  </a:lnTo>
                  <a:lnTo>
                    <a:pt x="1000" y="107"/>
                  </a:lnTo>
                  <a:lnTo>
                    <a:pt x="980" y="119"/>
                  </a:lnTo>
                  <a:lnTo>
                    <a:pt x="931" y="115"/>
                  </a:lnTo>
                  <a:lnTo>
                    <a:pt x="918" y="143"/>
                  </a:lnTo>
                  <a:lnTo>
                    <a:pt x="919" y="176"/>
                  </a:lnTo>
                  <a:lnTo>
                    <a:pt x="930" y="205"/>
                  </a:lnTo>
                  <a:lnTo>
                    <a:pt x="919" y="224"/>
                  </a:lnTo>
                  <a:lnTo>
                    <a:pt x="777" y="183"/>
                  </a:lnTo>
                  <a:lnTo>
                    <a:pt x="752" y="154"/>
                  </a:lnTo>
                  <a:lnTo>
                    <a:pt x="721" y="134"/>
                  </a:lnTo>
                  <a:lnTo>
                    <a:pt x="704" y="182"/>
                  </a:lnTo>
                  <a:lnTo>
                    <a:pt x="644" y="263"/>
                  </a:lnTo>
                  <a:lnTo>
                    <a:pt x="629" y="305"/>
                  </a:lnTo>
                  <a:lnTo>
                    <a:pt x="615" y="323"/>
                  </a:lnTo>
                  <a:lnTo>
                    <a:pt x="586" y="299"/>
                  </a:lnTo>
                  <a:lnTo>
                    <a:pt x="565" y="258"/>
                  </a:lnTo>
                  <a:lnTo>
                    <a:pt x="518" y="213"/>
                  </a:lnTo>
                  <a:lnTo>
                    <a:pt x="503" y="121"/>
                  </a:lnTo>
                  <a:lnTo>
                    <a:pt x="450" y="141"/>
                  </a:lnTo>
                  <a:lnTo>
                    <a:pt x="418" y="172"/>
                  </a:lnTo>
                  <a:lnTo>
                    <a:pt x="411" y="213"/>
                  </a:lnTo>
                  <a:lnTo>
                    <a:pt x="335" y="266"/>
                  </a:lnTo>
                  <a:lnTo>
                    <a:pt x="74" y="252"/>
                  </a:lnTo>
                  <a:lnTo>
                    <a:pt x="67" y="274"/>
                  </a:lnTo>
                  <a:lnTo>
                    <a:pt x="102" y="471"/>
                  </a:lnTo>
                  <a:lnTo>
                    <a:pt x="46" y="499"/>
                  </a:lnTo>
                  <a:lnTo>
                    <a:pt x="16" y="526"/>
                  </a:lnTo>
                  <a:lnTo>
                    <a:pt x="1" y="563"/>
                  </a:lnTo>
                  <a:lnTo>
                    <a:pt x="0" y="586"/>
                  </a:lnTo>
                  <a:lnTo>
                    <a:pt x="5" y="607"/>
                  </a:lnTo>
                  <a:lnTo>
                    <a:pt x="42" y="629"/>
                  </a:lnTo>
                  <a:lnTo>
                    <a:pt x="39" y="665"/>
                  </a:lnTo>
                  <a:lnTo>
                    <a:pt x="23" y="708"/>
                  </a:lnTo>
                  <a:lnTo>
                    <a:pt x="23" y="813"/>
                  </a:lnTo>
                  <a:lnTo>
                    <a:pt x="44" y="858"/>
                  </a:lnTo>
                  <a:lnTo>
                    <a:pt x="158" y="891"/>
                  </a:lnTo>
                  <a:lnTo>
                    <a:pt x="166" y="931"/>
                  </a:lnTo>
                  <a:lnTo>
                    <a:pt x="161" y="971"/>
                  </a:lnTo>
                  <a:lnTo>
                    <a:pt x="147" y="1001"/>
                  </a:lnTo>
                  <a:lnTo>
                    <a:pt x="147" y="1018"/>
                  </a:lnTo>
                  <a:lnTo>
                    <a:pt x="230" y="1029"/>
                  </a:lnTo>
                  <a:lnTo>
                    <a:pt x="310" y="1006"/>
                  </a:lnTo>
                  <a:lnTo>
                    <a:pt x="323" y="974"/>
                  </a:lnTo>
                  <a:lnTo>
                    <a:pt x="375" y="917"/>
                  </a:lnTo>
                  <a:lnTo>
                    <a:pt x="400" y="909"/>
                  </a:lnTo>
                  <a:lnTo>
                    <a:pt x="413" y="882"/>
                  </a:lnTo>
                  <a:lnTo>
                    <a:pt x="500" y="857"/>
                  </a:lnTo>
                  <a:lnTo>
                    <a:pt x="584" y="880"/>
                  </a:lnTo>
                  <a:lnTo>
                    <a:pt x="836" y="1063"/>
                  </a:lnTo>
                  <a:lnTo>
                    <a:pt x="901" y="1375"/>
                  </a:lnTo>
                  <a:lnTo>
                    <a:pt x="893" y="1410"/>
                  </a:lnTo>
                  <a:lnTo>
                    <a:pt x="1022" y="1585"/>
                  </a:lnTo>
                  <a:lnTo>
                    <a:pt x="1031" y="1661"/>
                  </a:lnTo>
                  <a:lnTo>
                    <a:pt x="1070" y="1650"/>
                  </a:lnTo>
                  <a:lnTo>
                    <a:pt x="1107" y="1654"/>
                  </a:lnTo>
                  <a:lnTo>
                    <a:pt x="1147" y="1695"/>
                  </a:lnTo>
                  <a:lnTo>
                    <a:pt x="1205" y="1801"/>
                  </a:lnTo>
                  <a:lnTo>
                    <a:pt x="1252" y="1813"/>
                  </a:lnTo>
                  <a:lnTo>
                    <a:pt x="1501" y="2122"/>
                  </a:lnTo>
                  <a:lnTo>
                    <a:pt x="1528" y="2115"/>
                  </a:lnTo>
                  <a:lnTo>
                    <a:pt x="1690" y="2144"/>
                  </a:lnTo>
                  <a:lnTo>
                    <a:pt x="1755" y="2233"/>
                  </a:lnTo>
                  <a:lnTo>
                    <a:pt x="1773" y="2286"/>
                  </a:lnTo>
                  <a:lnTo>
                    <a:pt x="1852" y="2325"/>
                  </a:lnTo>
                  <a:lnTo>
                    <a:pt x="1858" y="2341"/>
                  </a:lnTo>
                  <a:lnTo>
                    <a:pt x="1849" y="2380"/>
                  </a:lnTo>
                  <a:lnTo>
                    <a:pt x="1945" y="2371"/>
                  </a:lnTo>
                  <a:lnTo>
                    <a:pt x="1971" y="2379"/>
                  </a:lnTo>
                  <a:lnTo>
                    <a:pt x="1992" y="2411"/>
                  </a:lnTo>
                  <a:lnTo>
                    <a:pt x="2007" y="2467"/>
                  </a:lnTo>
                  <a:lnTo>
                    <a:pt x="1995" y="2503"/>
                  </a:lnTo>
                  <a:lnTo>
                    <a:pt x="2017" y="2541"/>
                  </a:lnTo>
                  <a:lnTo>
                    <a:pt x="2074" y="2569"/>
                  </a:lnTo>
                  <a:lnTo>
                    <a:pt x="2123" y="2633"/>
                  </a:lnTo>
                  <a:lnTo>
                    <a:pt x="2150" y="2588"/>
                  </a:lnTo>
                  <a:lnTo>
                    <a:pt x="2177" y="2590"/>
                  </a:lnTo>
                  <a:lnTo>
                    <a:pt x="2329" y="3058"/>
                  </a:lnTo>
                  <a:lnTo>
                    <a:pt x="2213" y="3115"/>
                  </a:lnTo>
                  <a:lnTo>
                    <a:pt x="2229" y="3172"/>
                  </a:lnTo>
                  <a:lnTo>
                    <a:pt x="2167" y="3276"/>
                  </a:lnTo>
                  <a:lnTo>
                    <a:pt x="2166" y="3338"/>
                  </a:lnTo>
                  <a:lnTo>
                    <a:pt x="2177" y="3378"/>
                  </a:lnTo>
                  <a:lnTo>
                    <a:pt x="2184" y="3368"/>
                  </a:lnTo>
                  <a:lnTo>
                    <a:pt x="2181" y="3381"/>
                  </a:lnTo>
                  <a:lnTo>
                    <a:pt x="2261" y="3382"/>
                  </a:lnTo>
                  <a:lnTo>
                    <a:pt x="2277" y="3369"/>
                  </a:lnTo>
                  <a:lnTo>
                    <a:pt x="2339" y="3263"/>
                  </a:lnTo>
                  <a:lnTo>
                    <a:pt x="2375" y="3233"/>
                  </a:lnTo>
                  <a:lnTo>
                    <a:pt x="2410" y="3225"/>
                  </a:lnTo>
                  <a:lnTo>
                    <a:pt x="2424" y="3194"/>
                  </a:lnTo>
                  <a:lnTo>
                    <a:pt x="2432" y="3079"/>
                  </a:lnTo>
                  <a:lnTo>
                    <a:pt x="2449" y="3055"/>
                  </a:lnTo>
                  <a:lnTo>
                    <a:pt x="2544" y="3017"/>
                  </a:lnTo>
                  <a:lnTo>
                    <a:pt x="2569" y="3018"/>
                  </a:lnTo>
                  <a:lnTo>
                    <a:pt x="2579" y="2998"/>
                  </a:lnTo>
                  <a:lnTo>
                    <a:pt x="2575" y="2849"/>
                  </a:lnTo>
                  <a:lnTo>
                    <a:pt x="2554" y="2823"/>
                  </a:lnTo>
                  <a:lnTo>
                    <a:pt x="2505" y="2793"/>
                  </a:lnTo>
                  <a:lnTo>
                    <a:pt x="2482" y="2758"/>
                  </a:lnTo>
                  <a:lnTo>
                    <a:pt x="2428" y="2732"/>
                  </a:lnTo>
                  <a:lnTo>
                    <a:pt x="2461" y="2584"/>
                  </a:lnTo>
                  <a:lnTo>
                    <a:pt x="2568" y="2462"/>
                  </a:lnTo>
                  <a:lnTo>
                    <a:pt x="2622" y="2455"/>
                  </a:lnTo>
                  <a:lnTo>
                    <a:pt x="2703" y="2519"/>
                  </a:lnTo>
                  <a:lnTo>
                    <a:pt x="2828" y="2571"/>
                  </a:lnTo>
                  <a:lnTo>
                    <a:pt x="2881" y="2676"/>
                  </a:lnTo>
                  <a:lnTo>
                    <a:pt x="2936" y="2708"/>
                  </a:lnTo>
                  <a:lnTo>
                    <a:pt x="2936" y="2695"/>
                  </a:lnTo>
                  <a:lnTo>
                    <a:pt x="2978" y="2618"/>
                  </a:lnTo>
                  <a:lnTo>
                    <a:pt x="2832" y="2386"/>
                  </a:lnTo>
                  <a:lnTo>
                    <a:pt x="2654" y="2314"/>
                  </a:lnTo>
                  <a:lnTo>
                    <a:pt x="2617" y="2266"/>
                  </a:lnTo>
                  <a:lnTo>
                    <a:pt x="2314" y="2110"/>
                  </a:lnTo>
                  <a:lnTo>
                    <a:pt x="2293" y="2109"/>
                  </a:lnTo>
                  <a:lnTo>
                    <a:pt x="2279" y="2086"/>
                  </a:lnTo>
                  <a:lnTo>
                    <a:pt x="2281" y="2060"/>
                  </a:lnTo>
                  <a:lnTo>
                    <a:pt x="2313" y="2028"/>
                  </a:lnTo>
                  <a:lnTo>
                    <a:pt x="2351" y="2007"/>
                  </a:lnTo>
                  <a:lnTo>
                    <a:pt x="2357" y="1962"/>
                  </a:lnTo>
                  <a:lnTo>
                    <a:pt x="2327" y="1918"/>
                  </a:lnTo>
                  <a:lnTo>
                    <a:pt x="2276" y="1921"/>
                  </a:lnTo>
                  <a:lnTo>
                    <a:pt x="2255" y="1933"/>
                  </a:lnTo>
                  <a:lnTo>
                    <a:pt x="2294" y="1922"/>
                  </a:lnTo>
                  <a:lnTo>
                    <a:pt x="2257" y="1933"/>
                  </a:lnTo>
                  <a:lnTo>
                    <a:pt x="2106" y="1925"/>
                  </a:lnTo>
                  <a:lnTo>
                    <a:pt x="2100" y="1963"/>
                  </a:lnTo>
                  <a:lnTo>
                    <a:pt x="1994" y="1855"/>
                  </a:lnTo>
                  <a:lnTo>
                    <a:pt x="1969" y="1850"/>
                  </a:lnTo>
                  <a:lnTo>
                    <a:pt x="1960" y="1810"/>
                  </a:lnTo>
                  <a:lnTo>
                    <a:pt x="1940" y="1809"/>
                  </a:lnTo>
                  <a:lnTo>
                    <a:pt x="1821" y="1662"/>
                  </a:lnTo>
                  <a:lnTo>
                    <a:pt x="1769" y="1501"/>
                  </a:lnTo>
                  <a:lnTo>
                    <a:pt x="1753" y="1476"/>
                  </a:lnTo>
                  <a:lnTo>
                    <a:pt x="1701" y="1286"/>
                  </a:lnTo>
                  <a:lnTo>
                    <a:pt x="1682" y="1269"/>
                  </a:lnTo>
                  <a:lnTo>
                    <a:pt x="1653" y="1267"/>
                  </a:lnTo>
                  <a:lnTo>
                    <a:pt x="1646" y="1249"/>
                  </a:lnTo>
                  <a:lnTo>
                    <a:pt x="1458" y="1105"/>
                  </a:lnTo>
                  <a:lnTo>
                    <a:pt x="1411" y="1021"/>
                  </a:lnTo>
                  <a:lnTo>
                    <a:pt x="1401" y="977"/>
                  </a:lnTo>
                  <a:lnTo>
                    <a:pt x="1425" y="813"/>
                  </a:lnTo>
                  <a:lnTo>
                    <a:pt x="1456" y="793"/>
                  </a:lnTo>
                  <a:lnTo>
                    <a:pt x="1465" y="763"/>
                  </a:lnTo>
                  <a:lnTo>
                    <a:pt x="1454" y="731"/>
                  </a:lnTo>
                  <a:lnTo>
                    <a:pt x="1421" y="716"/>
                  </a:lnTo>
                  <a:lnTo>
                    <a:pt x="1417" y="645"/>
                  </a:lnTo>
                  <a:lnTo>
                    <a:pt x="1428" y="613"/>
                  </a:lnTo>
                  <a:lnTo>
                    <a:pt x="1482" y="579"/>
                  </a:lnTo>
                  <a:lnTo>
                    <a:pt x="1499" y="580"/>
                  </a:lnTo>
                  <a:lnTo>
                    <a:pt x="1504" y="588"/>
                  </a:lnTo>
                  <a:lnTo>
                    <a:pt x="1685" y="518"/>
                  </a:lnTo>
                  <a:lnTo>
                    <a:pt x="1727" y="533"/>
                  </a:lnTo>
                  <a:lnTo>
                    <a:pt x="1769" y="515"/>
                  </a:lnTo>
                  <a:lnTo>
                    <a:pt x="1802" y="524"/>
                  </a:lnTo>
                  <a:lnTo>
                    <a:pt x="1803" y="551"/>
                  </a:lnTo>
                  <a:lnTo>
                    <a:pt x="1783" y="583"/>
                  </a:lnTo>
                  <a:lnTo>
                    <a:pt x="1783" y="591"/>
                  </a:lnTo>
                  <a:lnTo>
                    <a:pt x="1805" y="599"/>
                  </a:lnTo>
                  <a:lnTo>
                    <a:pt x="1830" y="595"/>
                  </a:lnTo>
                  <a:lnTo>
                    <a:pt x="1848" y="582"/>
                  </a:lnTo>
                  <a:lnTo>
                    <a:pt x="1855" y="563"/>
                  </a:lnTo>
                  <a:lnTo>
                    <a:pt x="1846" y="543"/>
                  </a:lnTo>
                  <a:lnTo>
                    <a:pt x="1830" y="534"/>
                  </a:lnTo>
                  <a:lnTo>
                    <a:pt x="1820" y="510"/>
                  </a:lnTo>
                  <a:lnTo>
                    <a:pt x="1785" y="491"/>
                  </a:lnTo>
                  <a:lnTo>
                    <a:pt x="1776" y="479"/>
                  </a:lnTo>
                  <a:lnTo>
                    <a:pt x="1778" y="443"/>
                  </a:lnTo>
                  <a:lnTo>
                    <a:pt x="1758" y="413"/>
                  </a:lnTo>
                  <a:lnTo>
                    <a:pt x="1781" y="345"/>
                  </a:lnTo>
                  <a:lnTo>
                    <a:pt x="1755" y="349"/>
                  </a:lnTo>
                  <a:lnTo>
                    <a:pt x="1745" y="339"/>
                  </a:lnTo>
                  <a:lnTo>
                    <a:pt x="1747" y="318"/>
                  </a:lnTo>
                  <a:lnTo>
                    <a:pt x="1764" y="286"/>
                  </a:lnTo>
                  <a:lnTo>
                    <a:pt x="1814" y="246"/>
                  </a:lnTo>
                  <a:lnTo>
                    <a:pt x="1578" y="183"/>
                  </a:lnTo>
                  <a:lnTo>
                    <a:pt x="1538" y="149"/>
                  </a:lnTo>
                  <a:lnTo>
                    <a:pt x="1519" y="143"/>
                  </a:lnTo>
                  <a:lnTo>
                    <a:pt x="1468" y="103"/>
                  </a:lnTo>
                  <a:lnTo>
                    <a:pt x="1451" y="31"/>
                  </a:lnTo>
                  <a:lnTo>
                    <a:pt x="1453" y="9"/>
                  </a:lnTo>
                  <a:lnTo>
                    <a:pt x="1443" y="0"/>
                  </a:lnTo>
                  <a:lnTo>
                    <a:pt x="1414" y="2"/>
                  </a:lnTo>
                  <a:lnTo>
                    <a:pt x="1391" y="16"/>
                  </a:lnTo>
                  <a:lnTo>
                    <a:pt x="1076" y="55"/>
                  </a:lnTo>
                  <a:lnTo>
                    <a:pt x="1022" y="3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89" name="Freeform 367"/>
            <p:cNvSpPr>
              <a:spLocks noChangeAspect="1"/>
            </p:cNvSpPr>
            <p:nvPr/>
          </p:nvSpPr>
          <p:spPr bwMode="auto">
            <a:xfrm rot="21249101">
              <a:off x="1386" y="2844"/>
              <a:ext cx="735" cy="766"/>
            </a:xfrm>
            <a:custGeom>
              <a:avLst/>
              <a:gdLst>
                <a:gd name="T0" fmla="*/ 19129929 w 2978"/>
                <a:gd name="T1" fmla="*/ 854487 h 3382"/>
                <a:gd name="T2" fmla="*/ 17554843 w 2978"/>
                <a:gd name="T3" fmla="*/ 1150272 h 3382"/>
                <a:gd name="T4" fmla="*/ 17580345 w 2978"/>
                <a:gd name="T5" fmla="*/ 1796580 h 3382"/>
                <a:gd name="T6" fmla="*/ 13795004 w 2978"/>
                <a:gd name="T7" fmla="*/ 1073552 h 3382"/>
                <a:gd name="T8" fmla="*/ 12016537 w 2978"/>
                <a:gd name="T9" fmla="*/ 2442888 h 3382"/>
                <a:gd name="T10" fmla="*/ 10797207 w 2978"/>
                <a:gd name="T11" fmla="*/ 2070489 h 3382"/>
                <a:gd name="T12" fmla="*/ 8612294 w 2978"/>
                <a:gd name="T13" fmla="*/ 1128397 h 3382"/>
                <a:gd name="T14" fmla="*/ 6402040 w 2978"/>
                <a:gd name="T15" fmla="*/ 2136219 h 3382"/>
                <a:gd name="T16" fmla="*/ 1956188 w 2978"/>
                <a:gd name="T17" fmla="*/ 3779464 h 3382"/>
                <a:gd name="T18" fmla="*/ 25343 w 2978"/>
                <a:gd name="T19" fmla="*/ 4513377 h 3382"/>
                <a:gd name="T20" fmla="*/ 812887 w 2978"/>
                <a:gd name="T21" fmla="*/ 5039215 h 3382"/>
                <a:gd name="T22" fmla="*/ 431946 w 2978"/>
                <a:gd name="T23" fmla="*/ 6518135 h 3382"/>
                <a:gd name="T24" fmla="*/ 3175677 w 2978"/>
                <a:gd name="T25" fmla="*/ 7460229 h 3382"/>
                <a:gd name="T26" fmla="*/ 2819920 w 2978"/>
                <a:gd name="T27" fmla="*/ 8161381 h 3382"/>
                <a:gd name="T28" fmla="*/ 6173475 w 2978"/>
                <a:gd name="T29" fmla="*/ 7810753 h 3382"/>
                <a:gd name="T30" fmla="*/ 7900939 w 2978"/>
                <a:gd name="T31" fmla="*/ 7065850 h 3382"/>
                <a:gd name="T32" fmla="*/ 15979756 w 2978"/>
                <a:gd name="T33" fmla="*/ 8522895 h 3382"/>
                <a:gd name="T34" fmla="*/ 19536532 w 2978"/>
                <a:gd name="T35" fmla="*/ 12707621 h 3382"/>
                <a:gd name="T36" fmla="*/ 21162309 w 2978"/>
                <a:gd name="T37" fmla="*/ 13255335 h 3382"/>
                <a:gd name="T38" fmla="*/ 23931542 w 2978"/>
                <a:gd name="T39" fmla="*/ 14526079 h 3382"/>
                <a:gd name="T40" fmla="*/ 32315109 w 2978"/>
                <a:gd name="T41" fmla="*/ 17188135 h 3382"/>
                <a:gd name="T42" fmla="*/ 35414597 w 2978"/>
                <a:gd name="T43" fmla="*/ 18634190 h 3382"/>
                <a:gd name="T44" fmla="*/ 37192905 w 2978"/>
                <a:gd name="T45" fmla="*/ 19006589 h 3382"/>
                <a:gd name="T46" fmla="*/ 38387051 w 2978"/>
                <a:gd name="T47" fmla="*/ 19773471 h 3382"/>
                <a:gd name="T48" fmla="*/ 39657226 w 2978"/>
                <a:gd name="T49" fmla="*/ 20595094 h 3382"/>
                <a:gd name="T50" fmla="*/ 41638756 w 2978"/>
                <a:gd name="T51" fmla="*/ 20759418 h 3382"/>
                <a:gd name="T52" fmla="*/ 42629690 w 2978"/>
                <a:gd name="T53" fmla="*/ 25426128 h 3382"/>
                <a:gd name="T54" fmla="*/ 41638756 w 2978"/>
                <a:gd name="T55" fmla="*/ 27069373 h 3382"/>
                <a:gd name="T56" fmla="*/ 43239355 w 2978"/>
                <a:gd name="T57" fmla="*/ 27102237 h 3382"/>
                <a:gd name="T58" fmla="*/ 45424106 w 2978"/>
                <a:gd name="T59" fmla="*/ 25908112 h 3382"/>
                <a:gd name="T60" fmla="*/ 46516562 w 2978"/>
                <a:gd name="T61" fmla="*/ 24681225 h 3382"/>
                <a:gd name="T62" fmla="*/ 49133259 w 2978"/>
                <a:gd name="T63" fmla="*/ 24188252 h 3382"/>
                <a:gd name="T64" fmla="*/ 48828506 w 2978"/>
                <a:gd name="T65" fmla="*/ 22621727 h 3382"/>
                <a:gd name="T66" fmla="*/ 46415031 w 2978"/>
                <a:gd name="T67" fmla="*/ 21898700 h 3382"/>
                <a:gd name="T68" fmla="*/ 50149526 w 2978"/>
                <a:gd name="T69" fmla="*/ 19674877 h 3382"/>
                <a:gd name="T70" fmla="*/ 55078167 w 2978"/>
                <a:gd name="T71" fmla="*/ 21449581 h 3382"/>
                <a:gd name="T72" fmla="*/ 56932664 w 2978"/>
                <a:gd name="T73" fmla="*/ 20978483 h 3382"/>
                <a:gd name="T74" fmla="*/ 50047836 w 2978"/>
                <a:gd name="T75" fmla="*/ 18163092 h 3382"/>
                <a:gd name="T76" fmla="*/ 43569610 w 2978"/>
                <a:gd name="T77" fmla="*/ 16717037 h 3382"/>
                <a:gd name="T78" fmla="*/ 44966818 w 2978"/>
                <a:gd name="T79" fmla="*/ 16081719 h 3382"/>
                <a:gd name="T80" fmla="*/ 43518765 w 2978"/>
                <a:gd name="T81" fmla="*/ 15402441 h 3382"/>
                <a:gd name="T82" fmla="*/ 43163167 w 2978"/>
                <a:gd name="T83" fmla="*/ 15490151 h 3382"/>
                <a:gd name="T84" fmla="*/ 38132985 w 2978"/>
                <a:gd name="T85" fmla="*/ 14865718 h 3382"/>
                <a:gd name="T86" fmla="*/ 37091374 w 2978"/>
                <a:gd name="T87" fmla="*/ 14504204 h 3382"/>
                <a:gd name="T88" fmla="*/ 33509255 w 2978"/>
                <a:gd name="T89" fmla="*/ 11831259 h 3382"/>
                <a:gd name="T90" fmla="*/ 31603914 w 2978"/>
                <a:gd name="T91" fmla="*/ 10155150 h 3382"/>
                <a:gd name="T92" fmla="*/ 26980184 w 2978"/>
                <a:gd name="T93" fmla="*/ 8183256 h 3382"/>
                <a:gd name="T94" fmla="*/ 27843916 w 2978"/>
                <a:gd name="T95" fmla="*/ 6353811 h 3382"/>
                <a:gd name="T96" fmla="*/ 27183406 w 2978"/>
                <a:gd name="T97" fmla="*/ 5740368 h 3382"/>
                <a:gd name="T98" fmla="*/ 28326547 w 2978"/>
                <a:gd name="T99" fmla="*/ 4644836 h 3382"/>
                <a:gd name="T100" fmla="*/ 32213578 w 2978"/>
                <a:gd name="T101" fmla="*/ 4151863 h 3382"/>
                <a:gd name="T102" fmla="*/ 34449175 w 2978"/>
                <a:gd name="T103" fmla="*/ 4195718 h 3382"/>
                <a:gd name="T104" fmla="*/ 34093577 w 2978"/>
                <a:gd name="T105" fmla="*/ 4732441 h 3382"/>
                <a:gd name="T106" fmla="*/ 35338409 w 2978"/>
                <a:gd name="T107" fmla="*/ 4666711 h 3382"/>
                <a:gd name="T108" fmla="*/ 34982652 w 2978"/>
                <a:gd name="T109" fmla="*/ 4283323 h 3382"/>
                <a:gd name="T110" fmla="*/ 33966544 w 2978"/>
                <a:gd name="T111" fmla="*/ 3834204 h 3382"/>
                <a:gd name="T112" fmla="*/ 34068075 w 2978"/>
                <a:gd name="T113" fmla="*/ 2760652 h 3382"/>
                <a:gd name="T114" fmla="*/ 33407565 w 2978"/>
                <a:gd name="T115" fmla="*/ 2552472 h 3382"/>
                <a:gd name="T116" fmla="*/ 30181203 w 2978"/>
                <a:gd name="T117" fmla="*/ 1467931 h 3382"/>
                <a:gd name="T118" fmla="*/ 28072481 w 2978"/>
                <a:gd name="T119" fmla="*/ 821622 h 3382"/>
                <a:gd name="T120" fmla="*/ 27589849 w 2978"/>
                <a:gd name="T121" fmla="*/ 0 h 3382"/>
                <a:gd name="T122" fmla="*/ 20578142 w 2978"/>
                <a:gd name="T123" fmla="*/ 438234 h 3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8"/>
                <a:gd name="T187" fmla="*/ 0 h 3382"/>
                <a:gd name="T188" fmla="*/ 2978 w 2978"/>
                <a:gd name="T189" fmla="*/ 3382 h 3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8" h="3382">
                  <a:moveTo>
                    <a:pt x="1022" y="30"/>
                  </a:moveTo>
                  <a:lnTo>
                    <a:pt x="1001" y="77"/>
                  </a:lnTo>
                  <a:lnTo>
                    <a:pt x="1000" y="107"/>
                  </a:lnTo>
                  <a:lnTo>
                    <a:pt x="980" y="119"/>
                  </a:lnTo>
                  <a:lnTo>
                    <a:pt x="931" y="115"/>
                  </a:lnTo>
                  <a:lnTo>
                    <a:pt x="918" y="143"/>
                  </a:lnTo>
                  <a:lnTo>
                    <a:pt x="919" y="176"/>
                  </a:lnTo>
                  <a:lnTo>
                    <a:pt x="930" y="205"/>
                  </a:lnTo>
                  <a:lnTo>
                    <a:pt x="919" y="224"/>
                  </a:lnTo>
                  <a:lnTo>
                    <a:pt x="777" y="183"/>
                  </a:lnTo>
                  <a:lnTo>
                    <a:pt x="752" y="154"/>
                  </a:lnTo>
                  <a:lnTo>
                    <a:pt x="721" y="134"/>
                  </a:lnTo>
                  <a:lnTo>
                    <a:pt x="704" y="182"/>
                  </a:lnTo>
                  <a:lnTo>
                    <a:pt x="644" y="263"/>
                  </a:lnTo>
                  <a:lnTo>
                    <a:pt x="629" y="305"/>
                  </a:lnTo>
                  <a:lnTo>
                    <a:pt x="615" y="323"/>
                  </a:lnTo>
                  <a:lnTo>
                    <a:pt x="586" y="299"/>
                  </a:lnTo>
                  <a:lnTo>
                    <a:pt x="565" y="258"/>
                  </a:lnTo>
                  <a:lnTo>
                    <a:pt x="518" y="213"/>
                  </a:lnTo>
                  <a:lnTo>
                    <a:pt x="503" y="121"/>
                  </a:lnTo>
                  <a:lnTo>
                    <a:pt x="450" y="141"/>
                  </a:lnTo>
                  <a:lnTo>
                    <a:pt x="418" y="172"/>
                  </a:lnTo>
                  <a:lnTo>
                    <a:pt x="411" y="213"/>
                  </a:lnTo>
                  <a:lnTo>
                    <a:pt x="335" y="266"/>
                  </a:lnTo>
                  <a:lnTo>
                    <a:pt x="74" y="252"/>
                  </a:lnTo>
                  <a:lnTo>
                    <a:pt x="67" y="274"/>
                  </a:lnTo>
                  <a:lnTo>
                    <a:pt x="102" y="471"/>
                  </a:lnTo>
                  <a:lnTo>
                    <a:pt x="46" y="499"/>
                  </a:lnTo>
                  <a:lnTo>
                    <a:pt x="16" y="526"/>
                  </a:lnTo>
                  <a:lnTo>
                    <a:pt x="1" y="563"/>
                  </a:lnTo>
                  <a:lnTo>
                    <a:pt x="0" y="586"/>
                  </a:lnTo>
                  <a:lnTo>
                    <a:pt x="5" y="607"/>
                  </a:lnTo>
                  <a:lnTo>
                    <a:pt x="42" y="629"/>
                  </a:lnTo>
                  <a:lnTo>
                    <a:pt x="39" y="665"/>
                  </a:lnTo>
                  <a:lnTo>
                    <a:pt x="23" y="708"/>
                  </a:lnTo>
                  <a:lnTo>
                    <a:pt x="23" y="813"/>
                  </a:lnTo>
                  <a:lnTo>
                    <a:pt x="44" y="858"/>
                  </a:lnTo>
                  <a:lnTo>
                    <a:pt x="158" y="891"/>
                  </a:lnTo>
                  <a:lnTo>
                    <a:pt x="166" y="931"/>
                  </a:lnTo>
                  <a:lnTo>
                    <a:pt x="161" y="971"/>
                  </a:lnTo>
                  <a:lnTo>
                    <a:pt x="147" y="1001"/>
                  </a:lnTo>
                  <a:lnTo>
                    <a:pt x="147" y="1018"/>
                  </a:lnTo>
                  <a:lnTo>
                    <a:pt x="230" y="1029"/>
                  </a:lnTo>
                  <a:lnTo>
                    <a:pt x="310" y="1006"/>
                  </a:lnTo>
                  <a:lnTo>
                    <a:pt x="323" y="974"/>
                  </a:lnTo>
                  <a:lnTo>
                    <a:pt x="375" y="917"/>
                  </a:lnTo>
                  <a:lnTo>
                    <a:pt x="400" y="909"/>
                  </a:lnTo>
                  <a:lnTo>
                    <a:pt x="413" y="882"/>
                  </a:lnTo>
                  <a:lnTo>
                    <a:pt x="500" y="857"/>
                  </a:lnTo>
                  <a:lnTo>
                    <a:pt x="584" y="880"/>
                  </a:lnTo>
                  <a:lnTo>
                    <a:pt x="836" y="1063"/>
                  </a:lnTo>
                  <a:lnTo>
                    <a:pt x="901" y="1375"/>
                  </a:lnTo>
                  <a:lnTo>
                    <a:pt x="893" y="1410"/>
                  </a:lnTo>
                  <a:lnTo>
                    <a:pt x="1022" y="1585"/>
                  </a:lnTo>
                  <a:lnTo>
                    <a:pt x="1031" y="1661"/>
                  </a:lnTo>
                  <a:lnTo>
                    <a:pt x="1070" y="1650"/>
                  </a:lnTo>
                  <a:lnTo>
                    <a:pt x="1107" y="1654"/>
                  </a:lnTo>
                  <a:lnTo>
                    <a:pt x="1147" y="1695"/>
                  </a:lnTo>
                  <a:lnTo>
                    <a:pt x="1205" y="1801"/>
                  </a:lnTo>
                  <a:lnTo>
                    <a:pt x="1252" y="1813"/>
                  </a:lnTo>
                  <a:lnTo>
                    <a:pt x="1501" y="2122"/>
                  </a:lnTo>
                  <a:lnTo>
                    <a:pt x="1528" y="2115"/>
                  </a:lnTo>
                  <a:lnTo>
                    <a:pt x="1690" y="2144"/>
                  </a:lnTo>
                  <a:lnTo>
                    <a:pt x="1755" y="2233"/>
                  </a:lnTo>
                  <a:lnTo>
                    <a:pt x="1773" y="2286"/>
                  </a:lnTo>
                  <a:lnTo>
                    <a:pt x="1852" y="2325"/>
                  </a:lnTo>
                  <a:lnTo>
                    <a:pt x="1858" y="2341"/>
                  </a:lnTo>
                  <a:lnTo>
                    <a:pt x="1849" y="2380"/>
                  </a:lnTo>
                  <a:lnTo>
                    <a:pt x="1945" y="2371"/>
                  </a:lnTo>
                  <a:lnTo>
                    <a:pt x="1971" y="2379"/>
                  </a:lnTo>
                  <a:lnTo>
                    <a:pt x="1992" y="2411"/>
                  </a:lnTo>
                  <a:lnTo>
                    <a:pt x="2007" y="2467"/>
                  </a:lnTo>
                  <a:lnTo>
                    <a:pt x="1995" y="2503"/>
                  </a:lnTo>
                  <a:lnTo>
                    <a:pt x="2017" y="2541"/>
                  </a:lnTo>
                  <a:lnTo>
                    <a:pt x="2074" y="2569"/>
                  </a:lnTo>
                  <a:lnTo>
                    <a:pt x="2123" y="2633"/>
                  </a:lnTo>
                  <a:lnTo>
                    <a:pt x="2150" y="2588"/>
                  </a:lnTo>
                  <a:lnTo>
                    <a:pt x="2177" y="2590"/>
                  </a:lnTo>
                  <a:lnTo>
                    <a:pt x="2329" y="3058"/>
                  </a:lnTo>
                  <a:lnTo>
                    <a:pt x="2213" y="3115"/>
                  </a:lnTo>
                  <a:lnTo>
                    <a:pt x="2229" y="3172"/>
                  </a:lnTo>
                  <a:lnTo>
                    <a:pt x="2167" y="3276"/>
                  </a:lnTo>
                  <a:lnTo>
                    <a:pt x="2166" y="3338"/>
                  </a:lnTo>
                  <a:lnTo>
                    <a:pt x="2177" y="3378"/>
                  </a:lnTo>
                  <a:lnTo>
                    <a:pt x="2184" y="3368"/>
                  </a:lnTo>
                  <a:lnTo>
                    <a:pt x="2181" y="3381"/>
                  </a:lnTo>
                  <a:lnTo>
                    <a:pt x="2261" y="3382"/>
                  </a:lnTo>
                  <a:lnTo>
                    <a:pt x="2277" y="3369"/>
                  </a:lnTo>
                  <a:lnTo>
                    <a:pt x="2339" y="3263"/>
                  </a:lnTo>
                  <a:lnTo>
                    <a:pt x="2375" y="3233"/>
                  </a:lnTo>
                  <a:lnTo>
                    <a:pt x="2410" y="3225"/>
                  </a:lnTo>
                  <a:lnTo>
                    <a:pt x="2424" y="3194"/>
                  </a:lnTo>
                  <a:lnTo>
                    <a:pt x="2432" y="3079"/>
                  </a:lnTo>
                  <a:lnTo>
                    <a:pt x="2449" y="3055"/>
                  </a:lnTo>
                  <a:lnTo>
                    <a:pt x="2544" y="3017"/>
                  </a:lnTo>
                  <a:lnTo>
                    <a:pt x="2569" y="3018"/>
                  </a:lnTo>
                  <a:lnTo>
                    <a:pt x="2579" y="2998"/>
                  </a:lnTo>
                  <a:lnTo>
                    <a:pt x="2575" y="2849"/>
                  </a:lnTo>
                  <a:lnTo>
                    <a:pt x="2554" y="2823"/>
                  </a:lnTo>
                  <a:lnTo>
                    <a:pt x="2505" y="2793"/>
                  </a:lnTo>
                  <a:lnTo>
                    <a:pt x="2482" y="2758"/>
                  </a:lnTo>
                  <a:lnTo>
                    <a:pt x="2428" y="2732"/>
                  </a:lnTo>
                  <a:lnTo>
                    <a:pt x="2461" y="2584"/>
                  </a:lnTo>
                  <a:lnTo>
                    <a:pt x="2568" y="2462"/>
                  </a:lnTo>
                  <a:lnTo>
                    <a:pt x="2622" y="2455"/>
                  </a:lnTo>
                  <a:lnTo>
                    <a:pt x="2703" y="2519"/>
                  </a:lnTo>
                  <a:lnTo>
                    <a:pt x="2828" y="2571"/>
                  </a:lnTo>
                  <a:lnTo>
                    <a:pt x="2881" y="2676"/>
                  </a:lnTo>
                  <a:lnTo>
                    <a:pt x="2936" y="2708"/>
                  </a:lnTo>
                  <a:lnTo>
                    <a:pt x="2936" y="2695"/>
                  </a:lnTo>
                  <a:lnTo>
                    <a:pt x="2978" y="2618"/>
                  </a:lnTo>
                  <a:lnTo>
                    <a:pt x="2832" y="2386"/>
                  </a:lnTo>
                  <a:lnTo>
                    <a:pt x="2654" y="2314"/>
                  </a:lnTo>
                  <a:lnTo>
                    <a:pt x="2617" y="2266"/>
                  </a:lnTo>
                  <a:lnTo>
                    <a:pt x="2314" y="2110"/>
                  </a:lnTo>
                  <a:lnTo>
                    <a:pt x="2293" y="2109"/>
                  </a:lnTo>
                  <a:lnTo>
                    <a:pt x="2279" y="2086"/>
                  </a:lnTo>
                  <a:lnTo>
                    <a:pt x="2281" y="2060"/>
                  </a:lnTo>
                  <a:lnTo>
                    <a:pt x="2313" y="2028"/>
                  </a:lnTo>
                  <a:lnTo>
                    <a:pt x="2351" y="2007"/>
                  </a:lnTo>
                  <a:lnTo>
                    <a:pt x="2357" y="1962"/>
                  </a:lnTo>
                  <a:lnTo>
                    <a:pt x="2327" y="1918"/>
                  </a:lnTo>
                  <a:lnTo>
                    <a:pt x="2276" y="1921"/>
                  </a:lnTo>
                  <a:lnTo>
                    <a:pt x="2255" y="1933"/>
                  </a:lnTo>
                  <a:lnTo>
                    <a:pt x="2294" y="1922"/>
                  </a:lnTo>
                  <a:lnTo>
                    <a:pt x="2257" y="1933"/>
                  </a:lnTo>
                  <a:lnTo>
                    <a:pt x="2106" y="1925"/>
                  </a:lnTo>
                  <a:lnTo>
                    <a:pt x="2100" y="1963"/>
                  </a:lnTo>
                  <a:lnTo>
                    <a:pt x="1994" y="1855"/>
                  </a:lnTo>
                  <a:lnTo>
                    <a:pt x="1969" y="1850"/>
                  </a:lnTo>
                  <a:lnTo>
                    <a:pt x="1960" y="1810"/>
                  </a:lnTo>
                  <a:lnTo>
                    <a:pt x="1940" y="1809"/>
                  </a:lnTo>
                  <a:lnTo>
                    <a:pt x="1821" y="1662"/>
                  </a:lnTo>
                  <a:lnTo>
                    <a:pt x="1769" y="1501"/>
                  </a:lnTo>
                  <a:lnTo>
                    <a:pt x="1753" y="1476"/>
                  </a:lnTo>
                  <a:lnTo>
                    <a:pt x="1701" y="1286"/>
                  </a:lnTo>
                  <a:lnTo>
                    <a:pt x="1682" y="1269"/>
                  </a:lnTo>
                  <a:lnTo>
                    <a:pt x="1653" y="1267"/>
                  </a:lnTo>
                  <a:lnTo>
                    <a:pt x="1646" y="1249"/>
                  </a:lnTo>
                  <a:lnTo>
                    <a:pt x="1458" y="1105"/>
                  </a:lnTo>
                  <a:lnTo>
                    <a:pt x="1411" y="1021"/>
                  </a:lnTo>
                  <a:lnTo>
                    <a:pt x="1401" y="977"/>
                  </a:lnTo>
                  <a:lnTo>
                    <a:pt x="1425" y="813"/>
                  </a:lnTo>
                  <a:lnTo>
                    <a:pt x="1456" y="793"/>
                  </a:lnTo>
                  <a:lnTo>
                    <a:pt x="1465" y="763"/>
                  </a:lnTo>
                  <a:lnTo>
                    <a:pt x="1454" y="731"/>
                  </a:lnTo>
                  <a:lnTo>
                    <a:pt x="1421" y="716"/>
                  </a:lnTo>
                  <a:lnTo>
                    <a:pt x="1417" y="645"/>
                  </a:lnTo>
                  <a:lnTo>
                    <a:pt x="1428" y="613"/>
                  </a:lnTo>
                  <a:lnTo>
                    <a:pt x="1482" y="579"/>
                  </a:lnTo>
                  <a:lnTo>
                    <a:pt x="1499" y="580"/>
                  </a:lnTo>
                  <a:lnTo>
                    <a:pt x="1504" y="588"/>
                  </a:lnTo>
                  <a:lnTo>
                    <a:pt x="1685" y="518"/>
                  </a:lnTo>
                  <a:lnTo>
                    <a:pt x="1727" y="533"/>
                  </a:lnTo>
                  <a:lnTo>
                    <a:pt x="1769" y="515"/>
                  </a:lnTo>
                  <a:lnTo>
                    <a:pt x="1802" y="524"/>
                  </a:lnTo>
                  <a:lnTo>
                    <a:pt x="1803" y="551"/>
                  </a:lnTo>
                  <a:lnTo>
                    <a:pt x="1783" y="583"/>
                  </a:lnTo>
                  <a:lnTo>
                    <a:pt x="1783" y="591"/>
                  </a:lnTo>
                  <a:lnTo>
                    <a:pt x="1805" y="599"/>
                  </a:lnTo>
                  <a:lnTo>
                    <a:pt x="1830" y="595"/>
                  </a:lnTo>
                  <a:lnTo>
                    <a:pt x="1848" y="582"/>
                  </a:lnTo>
                  <a:lnTo>
                    <a:pt x="1855" y="563"/>
                  </a:lnTo>
                  <a:lnTo>
                    <a:pt x="1846" y="543"/>
                  </a:lnTo>
                  <a:lnTo>
                    <a:pt x="1830" y="534"/>
                  </a:lnTo>
                  <a:lnTo>
                    <a:pt x="1820" y="510"/>
                  </a:lnTo>
                  <a:lnTo>
                    <a:pt x="1785" y="491"/>
                  </a:lnTo>
                  <a:lnTo>
                    <a:pt x="1776" y="479"/>
                  </a:lnTo>
                  <a:lnTo>
                    <a:pt x="1778" y="443"/>
                  </a:lnTo>
                  <a:lnTo>
                    <a:pt x="1758" y="413"/>
                  </a:lnTo>
                  <a:lnTo>
                    <a:pt x="1781" y="345"/>
                  </a:lnTo>
                  <a:lnTo>
                    <a:pt x="1755" y="349"/>
                  </a:lnTo>
                  <a:lnTo>
                    <a:pt x="1745" y="339"/>
                  </a:lnTo>
                  <a:lnTo>
                    <a:pt x="1747" y="318"/>
                  </a:lnTo>
                  <a:lnTo>
                    <a:pt x="1764" y="286"/>
                  </a:lnTo>
                  <a:lnTo>
                    <a:pt x="1814" y="246"/>
                  </a:lnTo>
                  <a:lnTo>
                    <a:pt x="1578" y="183"/>
                  </a:lnTo>
                  <a:lnTo>
                    <a:pt x="1538" y="149"/>
                  </a:lnTo>
                  <a:lnTo>
                    <a:pt x="1519" y="143"/>
                  </a:lnTo>
                  <a:lnTo>
                    <a:pt x="1468" y="103"/>
                  </a:lnTo>
                  <a:lnTo>
                    <a:pt x="1451" y="31"/>
                  </a:lnTo>
                  <a:lnTo>
                    <a:pt x="1453" y="9"/>
                  </a:lnTo>
                  <a:lnTo>
                    <a:pt x="1443" y="0"/>
                  </a:lnTo>
                  <a:lnTo>
                    <a:pt x="1414" y="2"/>
                  </a:lnTo>
                  <a:lnTo>
                    <a:pt x="1391" y="16"/>
                  </a:lnTo>
                  <a:lnTo>
                    <a:pt x="1076" y="55"/>
                  </a:lnTo>
                  <a:lnTo>
                    <a:pt x="1022" y="3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0" name="Freeform 368"/>
            <p:cNvSpPr>
              <a:spLocks noChangeAspect="1"/>
            </p:cNvSpPr>
            <p:nvPr/>
          </p:nvSpPr>
          <p:spPr bwMode="auto">
            <a:xfrm rot="21249101">
              <a:off x="1938" y="2976"/>
              <a:ext cx="251" cy="236"/>
            </a:xfrm>
            <a:custGeom>
              <a:avLst/>
              <a:gdLst>
                <a:gd name="T0" fmla="*/ 13399369 w 1008"/>
                <a:gd name="T1" fmla="*/ 7598267 h 1054"/>
                <a:gd name="T2" fmla="*/ 11807781 w 1008"/>
                <a:gd name="T3" fmla="*/ 7017105 h 1054"/>
                <a:gd name="T4" fmla="*/ 10396113 w 1008"/>
                <a:gd name="T5" fmla="*/ 6554310 h 1054"/>
                <a:gd name="T6" fmla="*/ 8881589 w 1008"/>
                <a:gd name="T7" fmla="*/ 6489679 h 1054"/>
                <a:gd name="T8" fmla="*/ 7392700 w 1008"/>
                <a:gd name="T9" fmla="*/ 5047563 h 1054"/>
                <a:gd name="T10" fmla="*/ 4646112 w 1008"/>
                <a:gd name="T11" fmla="*/ 4068136 h 1054"/>
                <a:gd name="T12" fmla="*/ 3054684 w 1008"/>
                <a:gd name="T13" fmla="*/ 3325551 h 1054"/>
                <a:gd name="T14" fmla="*/ 2027857 w 1008"/>
                <a:gd name="T15" fmla="*/ 2572177 h 1054"/>
                <a:gd name="T16" fmla="*/ 1899524 w 1008"/>
                <a:gd name="T17" fmla="*/ 2098699 h 1054"/>
                <a:gd name="T18" fmla="*/ 667461 w 1008"/>
                <a:gd name="T19" fmla="*/ 1409853 h 1054"/>
                <a:gd name="T20" fmla="*/ 359365 w 1008"/>
                <a:gd name="T21" fmla="*/ 1000902 h 1054"/>
                <a:gd name="T22" fmla="*/ 949762 w 1008"/>
                <a:gd name="T23" fmla="*/ 0 h 1054"/>
                <a:gd name="T24" fmla="*/ 3003255 w 1008"/>
                <a:gd name="T25" fmla="*/ 699532 h 1054"/>
                <a:gd name="T26" fmla="*/ 5955240 w 1008"/>
                <a:gd name="T27" fmla="*/ 226054 h 1054"/>
                <a:gd name="T28" fmla="*/ 7598097 w 1008"/>
                <a:gd name="T29" fmla="*/ 387476 h 1054"/>
                <a:gd name="T30" fmla="*/ 8522224 w 1008"/>
                <a:gd name="T31" fmla="*/ 452004 h 1054"/>
                <a:gd name="T32" fmla="*/ 10293415 w 1008"/>
                <a:gd name="T33" fmla="*/ 484267 h 1054"/>
                <a:gd name="T34" fmla="*/ 11884845 w 1008"/>
                <a:gd name="T35" fmla="*/ 473582 h 1054"/>
                <a:gd name="T36" fmla="*/ 12834607 w 1008"/>
                <a:gd name="T37" fmla="*/ 699532 h 1054"/>
                <a:gd name="T38" fmla="*/ 14477464 w 1008"/>
                <a:gd name="T39" fmla="*/ 807216 h 1054"/>
                <a:gd name="T40" fmla="*/ 15350162 w 1008"/>
                <a:gd name="T41" fmla="*/ 688743 h 1054"/>
                <a:gd name="T42" fmla="*/ 15863655 w 1008"/>
                <a:gd name="T43" fmla="*/ 1183903 h 1054"/>
                <a:gd name="T44" fmla="*/ 17711749 w 1008"/>
                <a:gd name="T45" fmla="*/ 1162325 h 1054"/>
                <a:gd name="T46" fmla="*/ 18918177 w 1008"/>
                <a:gd name="T47" fmla="*/ 1420642 h 1054"/>
                <a:gd name="T48" fmla="*/ 17763179 w 1008"/>
                <a:gd name="T49" fmla="*/ 2249332 h 1054"/>
                <a:gd name="T50" fmla="*/ 17583416 w 1008"/>
                <a:gd name="T51" fmla="*/ 2604545 h 1054"/>
                <a:gd name="T52" fmla="*/ 18327781 w 1008"/>
                <a:gd name="T53" fmla="*/ 2927389 h 1054"/>
                <a:gd name="T54" fmla="*/ 18943972 w 1008"/>
                <a:gd name="T55" fmla="*/ 3131865 h 1054"/>
                <a:gd name="T56" fmla="*/ 19688337 w 1008"/>
                <a:gd name="T57" fmla="*/ 3304076 h 1054"/>
                <a:gd name="T58" fmla="*/ 20278734 w 1008"/>
                <a:gd name="T59" fmla="*/ 3497763 h 1054"/>
                <a:gd name="T60" fmla="*/ 19175004 w 1008"/>
                <a:gd name="T61" fmla="*/ 3777555 h 1054"/>
                <a:gd name="T62" fmla="*/ 18327781 w 1008"/>
                <a:gd name="T63" fmla="*/ 3713028 h 1054"/>
                <a:gd name="T64" fmla="*/ 19739606 w 1008"/>
                <a:gd name="T65" fmla="*/ 4660087 h 1054"/>
                <a:gd name="T66" fmla="*/ 19123575 w 1008"/>
                <a:gd name="T67" fmla="*/ 4735404 h 1054"/>
                <a:gd name="T68" fmla="*/ 18199447 w 1008"/>
                <a:gd name="T69" fmla="*/ 4939983 h 1054"/>
                <a:gd name="T70" fmla="*/ 17352384 w 1008"/>
                <a:gd name="T71" fmla="*/ 4993721 h 1054"/>
                <a:gd name="T72" fmla="*/ 16633654 w 1008"/>
                <a:gd name="T73" fmla="*/ 5025985 h 1054"/>
                <a:gd name="T74" fmla="*/ 17172782 w 1008"/>
                <a:gd name="T75" fmla="*/ 5370408 h 1054"/>
                <a:gd name="T76" fmla="*/ 17249686 w 1008"/>
                <a:gd name="T77" fmla="*/ 5757884 h 1054"/>
                <a:gd name="T78" fmla="*/ 16685084 w 1008"/>
                <a:gd name="T79" fmla="*/ 5488777 h 1054"/>
                <a:gd name="T80" fmla="*/ 15273258 w 1008"/>
                <a:gd name="T81" fmla="*/ 5693253 h 1054"/>
                <a:gd name="T82" fmla="*/ 14965162 w 1008"/>
                <a:gd name="T83" fmla="*/ 6231466 h 1054"/>
                <a:gd name="T84" fmla="*/ 14041035 w 1008"/>
                <a:gd name="T85" fmla="*/ 6414363 h 1054"/>
                <a:gd name="T86" fmla="*/ 13887067 w 1008"/>
                <a:gd name="T87" fmla="*/ 6887946 h 1054"/>
                <a:gd name="T88" fmla="*/ 13861433 w 1008"/>
                <a:gd name="T89" fmla="*/ 7609056 h 10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1054"/>
                <a:gd name="T137" fmla="*/ 1008 w 1008"/>
                <a:gd name="T138" fmla="*/ 1054 h 10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1054">
                  <a:moveTo>
                    <a:pt x="685" y="1054"/>
                  </a:moveTo>
                  <a:lnTo>
                    <a:pt x="687" y="1017"/>
                  </a:lnTo>
                  <a:lnTo>
                    <a:pt x="665" y="1015"/>
                  </a:lnTo>
                  <a:lnTo>
                    <a:pt x="667" y="990"/>
                  </a:lnTo>
                  <a:lnTo>
                    <a:pt x="628" y="983"/>
                  </a:lnTo>
                  <a:lnTo>
                    <a:pt x="586" y="938"/>
                  </a:lnTo>
                  <a:lnTo>
                    <a:pt x="554" y="932"/>
                  </a:lnTo>
                  <a:lnTo>
                    <a:pt x="518" y="901"/>
                  </a:lnTo>
                  <a:lnTo>
                    <a:pt x="516" y="876"/>
                  </a:lnTo>
                  <a:lnTo>
                    <a:pt x="482" y="871"/>
                  </a:lnTo>
                  <a:lnTo>
                    <a:pt x="446" y="891"/>
                  </a:lnTo>
                  <a:lnTo>
                    <a:pt x="440" y="868"/>
                  </a:lnTo>
                  <a:lnTo>
                    <a:pt x="477" y="849"/>
                  </a:lnTo>
                  <a:lnTo>
                    <a:pt x="371" y="731"/>
                  </a:lnTo>
                  <a:lnTo>
                    <a:pt x="366" y="675"/>
                  </a:lnTo>
                  <a:lnTo>
                    <a:pt x="347" y="656"/>
                  </a:lnTo>
                  <a:lnTo>
                    <a:pt x="321" y="645"/>
                  </a:lnTo>
                  <a:lnTo>
                    <a:pt x="231" y="543"/>
                  </a:lnTo>
                  <a:lnTo>
                    <a:pt x="228" y="521"/>
                  </a:lnTo>
                  <a:lnTo>
                    <a:pt x="185" y="455"/>
                  </a:lnTo>
                  <a:lnTo>
                    <a:pt x="152" y="444"/>
                  </a:lnTo>
                  <a:lnTo>
                    <a:pt x="117" y="380"/>
                  </a:lnTo>
                  <a:lnTo>
                    <a:pt x="95" y="378"/>
                  </a:lnTo>
                  <a:lnTo>
                    <a:pt x="100" y="344"/>
                  </a:lnTo>
                  <a:lnTo>
                    <a:pt x="111" y="335"/>
                  </a:lnTo>
                  <a:lnTo>
                    <a:pt x="94" y="307"/>
                  </a:lnTo>
                  <a:lnTo>
                    <a:pt x="94" y="280"/>
                  </a:lnTo>
                  <a:lnTo>
                    <a:pt x="71" y="250"/>
                  </a:lnTo>
                  <a:lnTo>
                    <a:pt x="54" y="192"/>
                  </a:lnTo>
                  <a:lnTo>
                    <a:pt x="33" y="188"/>
                  </a:lnTo>
                  <a:lnTo>
                    <a:pt x="0" y="155"/>
                  </a:lnTo>
                  <a:lnTo>
                    <a:pt x="2" y="144"/>
                  </a:lnTo>
                  <a:lnTo>
                    <a:pt x="18" y="134"/>
                  </a:lnTo>
                  <a:lnTo>
                    <a:pt x="14" y="115"/>
                  </a:lnTo>
                  <a:lnTo>
                    <a:pt x="20" y="27"/>
                  </a:lnTo>
                  <a:lnTo>
                    <a:pt x="47" y="0"/>
                  </a:lnTo>
                  <a:lnTo>
                    <a:pt x="88" y="10"/>
                  </a:lnTo>
                  <a:lnTo>
                    <a:pt x="89" y="25"/>
                  </a:lnTo>
                  <a:lnTo>
                    <a:pt x="149" y="94"/>
                  </a:lnTo>
                  <a:lnTo>
                    <a:pt x="162" y="96"/>
                  </a:lnTo>
                  <a:lnTo>
                    <a:pt x="209" y="17"/>
                  </a:lnTo>
                  <a:lnTo>
                    <a:pt x="295" y="31"/>
                  </a:lnTo>
                  <a:lnTo>
                    <a:pt x="314" y="8"/>
                  </a:lnTo>
                  <a:lnTo>
                    <a:pt x="321" y="8"/>
                  </a:lnTo>
                  <a:lnTo>
                    <a:pt x="377" y="52"/>
                  </a:lnTo>
                  <a:lnTo>
                    <a:pt x="395" y="53"/>
                  </a:lnTo>
                  <a:lnTo>
                    <a:pt x="405" y="41"/>
                  </a:lnTo>
                  <a:lnTo>
                    <a:pt x="423" y="60"/>
                  </a:lnTo>
                  <a:lnTo>
                    <a:pt x="494" y="72"/>
                  </a:lnTo>
                  <a:lnTo>
                    <a:pt x="500" y="64"/>
                  </a:lnTo>
                  <a:lnTo>
                    <a:pt x="510" y="65"/>
                  </a:lnTo>
                  <a:lnTo>
                    <a:pt x="548" y="97"/>
                  </a:lnTo>
                  <a:lnTo>
                    <a:pt x="561" y="96"/>
                  </a:lnTo>
                  <a:lnTo>
                    <a:pt x="590" y="64"/>
                  </a:lnTo>
                  <a:lnTo>
                    <a:pt x="605" y="67"/>
                  </a:lnTo>
                  <a:lnTo>
                    <a:pt x="623" y="90"/>
                  </a:lnTo>
                  <a:lnTo>
                    <a:pt x="636" y="93"/>
                  </a:lnTo>
                  <a:lnTo>
                    <a:pt x="650" y="74"/>
                  </a:lnTo>
                  <a:lnTo>
                    <a:pt x="700" y="81"/>
                  </a:lnTo>
                  <a:lnTo>
                    <a:pt x="718" y="108"/>
                  </a:lnTo>
                  <a:lnTo>
                    <a:pt x="729" y="100"/>
                  </a:lnTo>
                  <a:lnTo>
                    <a:pt x="729" y="90"/>
                  </a:lnTo>
                  <a:lnTo>
                    <a:pt x="761" y="92"/>
                  </a:lnTo>
                  <a:lnTo>
                    <a:pt x="793" y="129"/>
                  </a:lnTo>
                  <a:lnTo>
                    <a:pt x="785" y="147"/>
                  </a:lnTo>
                  <a:lnTo>
                    <a:pt x="787" y="158"/>
                  </a:lnTo>
                  <a:lnTo>
                    <a:pt x="811" y="178"/>
                  </a:lnTo>
                  <a:lnTo>
                    <a:pt x="849" y="177"/>
                  </a:lnTo>
                  <a:lnTo>
                    <a:pt x="879" y="155"/>
                  </a:lnTo>
                  <a:lnTo>
                    <a:pt x="935" y="160"/>
                  </a:lnTo>
                  <a:lnTo>
                    <a:pt x="946" y="174"/>
                  </a:lnTo>
                  <a:lnTo>
                    <a:pt x="938" y="190"/>
                  </a:lnTo>
                  <a:lnTo>
                    <a:pt x="938" y="210"/>
                  </a:lnTo>
                  <a:lnTo>
                    <a:pt x="892" y="294"/>
                  </a:lnTo>
                  <a:lnTo>
                    <a:pt x="881" y="300"/>
                  </a:lnTo>
                  <a:lnTo>
                    <a:pt x="881" y="314"/>
                  </a:lnTo>
                  <a:lnTo>
                    <a:pt x="888" y="324"/>
                  </a:lnTo>
                  <a:lnTo>
                    <a:pt x="872" y="348"/>
                  </a:lnTo>
                  <a:lnTo>
                    <a:pt x="881" y="379"/>
                  </a:lnTo>
                  <a:lnTo>
                    <a:pt x="897" y="383"/>
                  </a:lnTo>
                  <a:lnTo>
                    <a:pt x="909" y="392"/>
                  </a:lnTo>
                  <a:lnTo>
                    <a:pt x="927" y="388"/>
                  </a:lnTo>
                  <a:lnTo>
                    <a:pt x="935" y="402"/>
                  </a:lnTo>
                  <a:lnTo>
                    <a:pt x="939" y="418"/>
                  </a:lnTo>
                  <a:lnTo>
                    <a:pt x="958" y="438"/>
                  </a:lnTo>
                  <a:lnTo>
                    <a:pt x="971" y="436"/>
                  </a:lnTo>
                  <a:lnTo>
                    <a:pt x="976" y="441"/>
                  </a:lnTo>
                  <a:lnTo>
                    <a:pt x="975" y="453"/>
                  </a:lnTo>
                  <a:lnTo>
                    <a:pt x="994" y="465"/>
                  </a:lnTo>
                  <a:lnTo>
                    <a:pt x="1006" y="468"/>
                  </a:lnTo>
                  <a:lnTo>
                    <a:pt x="1008" y="484"/>
                  </a:lnTo>
                  <a:lnTo>
                    <a:pt x="988" y="504"/>
                  </a:lnTo>
                  <a:lnTo>
                    <a:pt x="951" y="505"/>
                  </a:lnTo>
                  <a:lnTo>
                    <a:pt x="927" y="490"/>
                  </a:lnTo>
                  <a:lnTo>
                    <a:pt x="914" y="490"/>
                  </a:lnTo>
                  <a:lnTo>
                    <a:pt x="909" y="496"/>
                  </a:lnTo>
                  <a:lnTo>
                    <a:pt x="973" y="582"/>
                  </a:lnTo>
                  <a:lnTo>
                    <a:pt x="982" y="587"/>
                  </a:lnTo>
                  <a:lnTo>
                    <a:pt x="979" y="623"/>
                  </a:lnTo>
                  <a:lnTo>
                    <a:pt x="974" y="637"/>
                  </a:lnTo>
                  <a:lnTo>
                    <a:pt x="959" y="643"/>
                  </a:lnTo>
                  <a:lnTo>
                    <a:pt x="948" y="633"/>
                  </a:lnTo>
                  <a:lnTo>
                    <a:pt x="937" y="632"/>
                  </a:lnTo>
                  <a:lnTo>
                    <a:pt x="924" y="651"/>
                  </a:lnTo>
                  <a:lnTo>
                    <a:pt x="903" y="661"/>
                  </a:lnTo>
                  <a:lnTo>
                    <a:pt x="883" y="661"/>
                  </a:lnTo>
                  <a:lnTo>
                    <a:pt x="873" y="669"/>
                  </a:lnTo>
                  <a:lnTo>
                    <a:pt x="861" y="668"/>
                  </a:lnTo>
                  <a:lnTo>
                    <a:pt x="856" y="655"/>
                  </a:lnTo>
                  <a:lnTo>
                    <a:pt x="839" y="656"/>
                  </a:lnTo>
                  <a:lnTo>
                    <a:pt x="825" y="672"/>
                  </a:lnTo>
                  <a:lnTo>
                    <a:pt x="831" y="686"/>
                  </a:lnTo>
                  <a:lnTo>
                    <a:pt x="847" y="693"/>
                  </a:lnTo>
                  <a:lnTo>
                    <a:pt x="852" y="718"/>
                  </a:lnTo>
                  <a:lnTo>
                    <a:pt x="861" y="732"/>
                  </a:lnTo>
                  <a:lnTo>
                    <a:pt x="861" y="759"/>
                  </a:lnTo>
                  <a:lnTo>
                    <a:pt x="855" y="769"/>
                  </a:lnTo>
                  <a:lnTo>
                    <a:pt x="842" y="767"/>
                  </a:lnTo>
                  <a:lnTo>
                    <a:pt x="834" y="759"/>
                  </a:lnTo>
                  <a:lnTo>
                    <a:pt x="828" y="733"/>
                  </a:lnTo>
                  <a:lnTo>
                    <a:pt x="820" y="725"/>
                  </a:lnTo>
                  <a:lnTo>
                    <a:pt x="798" y="725"/>
                  </a:lnTo>
                  <a:lnTo>
                    <a:pt x="757" y="761"/>
                  </a:lnTo>
                  <a:lnTo>
                    <a:pt x="750" y="786"/>
                  </a:lnTo>
                  <a:lnTo>
                    <a:pt x="742" y="796"/>
                  </a:lnTo>
                  <a:lnTo>
                    <a:pt x="742" y="833"/>
                  </a:lnTo>
                  <a:lnTo>
                    <a:pt x="731" y="842"/>
                  </a:lnTo>
                  <a:lnTo>
                    <a:pt x="710" y="842"/>
                  </a:lnTo>
                  <a:lnTo>
                    <a:pt x="696" y="857"/>
                  </a:lnTo>
                  <a:lnTo>
                    <a:pt x="693" y="901"/>
                  </a:lnTo>
                  <a:lnTo>
                    <a:pt x="687" y="905"/>
                  </a:lnTo>
                  <a:lnTo>
                    <a:pt x="689" y="920"/>
                  </a:lnTo>
                  <a:lnTo>
                    <a:pt x="714" y="958"/>
                  </a:lnTo>
                  <a:lnTo>
                    <a:pt x="713" y="980"/>
                  </a:lnTo>
                  <a:lnTo>
                    <a:pt x="687" y="1017"/>
                  </a:lnTo>
                  <a:lnTo>
                    <a:pt x="685" y="105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1" name="Freeform 369"/>
            <p:cNvSpPr>
              <a:spLocks noChangeAspect="1"/>
            </p:cNvSpPr>
            <p:nvPr/>
          </p:nvSpPr>
          <p:spPr bwMode="auto">
            <a:xfrm rot="21249101">
              <a:off x="1938" y="2976"/>
              <a:ext cx="251" cy="236"/>
            </a:xfrm>
            <a:custGeom>
              <a:avLst/>
              <a:gdLst>
                <a:gd name="T0" fmla="*/ 13399369 w 1008"/>
                <a:gd name="T1" fmla="*/ 7598267 h 1054"/>
                <a:gd name="T2" fmla="*/ 11807781 w 1008"/>
                <a:gd name="T3" fmla="*/ 7017105 h 1054"/>
                <a:gd name="T4" fmla="*/ 10396113 w 1008"/>
                <a:gd name="T5" fmla="*/ 6554310 h 1054"/>
                <a:gd name="T6" fmla="*/ 8881589 w 1008"/>
                <a:gd name="T7" fmla="*/ 6489679 h 1054"/>
                <a:gd name="T8" fmla="*/ 7392700 w 1008"/>
                <a:gd name="T9" fmla="*/ 5047563 h 1054"/>
                <a:gd name="T10" fmla="*/ 4646112 w 1008"/>
                <a:gd name="T11" fmla="*/ 4068136 h 1054"/>
                <a:gd name="T12" fmla="*/ 3054684 w 1008"/>
                <a:gd name="T13" fmla="*/ 3325551 h 1054"/>
                <a:gd name="T14" fmla="*/ 2027857 w 1008"/>
                <a:gd name="T15" fmla="*/ 2572177 h 1054"/>
                <a:gd name="T16" fmla="*/ 1899524 w 1008"/>
                <a:gd name="T17" fmla="*/ 2098699 h 1054"/>
                <a:gd name="T18" fmla="*/ 667461 w 1008"/>
                <a:gd name="T19" fmla="*/ 1409853 h 1054"/>
                <a:gd name="T20" fmla="*/ 359365 w 1008"/>
                <a:gd name="T21" fmla="*/ 1000902 h 1054"/>
                <a:gd name="T22" fmla="*/ 949762 w 1008"/>
                <a:gd name="T23" fmla="*/ 0 h 1054"/>
                <a:gd name="T24" fmla="*/ 3003255 w 1008"/>
                <a:gd name="T25" fmla="*/ 699532 h 1054"/>
                <a:gd name="T26" fmla="*/ 5955240 w 1008"/>
                <a:gd name="T27" fmla="*/ 226054 h 1054"/>
                <a:gd name="T28" fmla="*/ 7598097 w 1008"/>
                <a:gd name="T29" fmla="*/ 387476 h 1054"/>
                <a:gd name="T30" fmla="*/ 8522224 w 1008"/>
                <a:gd name="T31" fmla="*/ 452004 h 1054"/>
                <a:gd name="T32" fmla="*/ 10293415 w 1008"/>
                <a:gd name="T33" fmla="*/ 484267 h 1054"/>
                <a:gd name="T34" fmla="*/ 11884845 w 1008"/>
                <a:gd name="T35" fmla="*/ 473582 h 1054"/>
                <a:gd name="T36" fmla="*/ 12834607 w 1008"/>
                <a:gd name="T37" fmla="*/ 699532 h 1054"/>
                <a:gd name="T38" fmla="*/ 14477464 w 1008"/>
                <a:gd name="T39" fmla="*/ 807216 h 1054"/>
                <a:gd name="T40" fmla="*/ 15350162 w 1008"/>
                <a:gd name="T41" fmla="*/ 688743 h 1054"/>
                <a:gd name="T42" fmla="*/ 15863655 w 1008"/>
                <a:gd name="T43" fmla="*/ 1183903 h 1054"/>
                <a:gd name="T44" fmla="*/ 17711749 w 1008"/>
                <a:gd name="T45" fmla="*/ 1162325 h 1054"/>
                <a:gd name="T46" fmla="*/ 18918177 w 1008"/>
                <a:gd name="T47" fmla="*/ 1420642 h 1054"/>
                <a:gd name="T48" fmla="*/ 17763179 w 1008"/>
                <a:gd name="T49" fmla="*/ 2249332 h 1054"/>
                <a:gd name="T50" fmla="*/ 17583416 w 1008"/>
                <a:gd name="T51" fmla="*/ 2604545 h 1054"/>
                <a:gd name="T52" fmla="*/ 18327781 w 1008"/>
                <a:gd name="T53" fmla="*/ 2927389 h 1054"/>
                <a:gd name="T54" fmla="*/ 18943972 w 1008"/>
                <a:gd name="T55" fmla="*/ 3131865 h 1054"/>
                <a:gd name="T56" fmla="*/ 19688337 w 1008"/>
                <a:gd name="T57" fmla="*/ 3304076 h 1054"/>
                <a:gd name="T58" fmla="*/ 20278734 w 1008"/>
                <a:gd name="T59" fmla="*/ 3497763 h 1054"/>
                <a:gd name="T60" fmla="*/ 19175004 w 1008"/>
                <a:gd name="T61" fmla="*/ 3777555 h 1054"/>
                <a:gd name="T62" fmla="*/ 18327781 w 1008"/>
                <a:gd name="T63" fmla="*/ 3713028 h 1054"/>
                <a:gd name="T64" fmla="*/ 19739606 w 1008"/>
                <a:gd name="T65" fmla="*/ 4660087 h 1054"/>
                <a:gd name="T66" fmla="*/ 19123575 w 1008"/>
                <a:gd name="T67" fmla="*/ 4735404 h 1054"/>
                <a:gd name="T68" fmla="*/ 18199447 w 1008"/>
                <a:gd name="T69" fmla="*/ 4939983 h 1054"/>
                <a:gd name="T70" fmla="*/ 17352384 w 1008"/>
                <a:gd name="T71" fmla="*/ 4993721 h 1054"/>
                <a:gd name="T72" fmla="*/ 16633654 w 1008"/>
                <a:gd name="T73" fmla="*/ 5025985 h 1054"/>
                <a:gd name="T74" fmla="*/ 17172782 w 1008"/>
                <a:gd name="T75" fmla="*/ 5370408 h 1054"/>
                <a:gd name="T76" fmla="*/ 17249686 w 1008"/>
                <a:gd name="T77" fmla="*/ 5757884 h 1054"/>
                <a:gd name="T78" fmla="*/ 16685084 w 1008"/>
                <a:gd name="T79" fmla="*/ 5488777 h 1054"/>
                <a:gd name="T80" fmla="*/ 15273258 w 1008"/>
                <a:gd name="T81" fmla="*/ 5693253 h 1054"/>
                <a:gd name="T82" fmla="*/ 14965162 w 1008"/>
                <a:gd name="T83" fmla="*/ 6231466 h 1054"/>
                <a:gd name="T84" fmla="*/ 14041035 w 1008"/>
                <a:gd name="T85" fmla="*/ 6414363 h 1054"/>
                <a:gd name="T86" fmla="*/ 13887067 w 1008"/>
                <a:gd name="T87" fmla="*/ 6887946 h 1054"/>
                <a:gd name="T88" fmla="*/ 13861433 w 1008"/>
                <a:gd name="T89" fmla="*/ 7609056 h 10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1054"/>
                <a:gd name="T137" fmla="*/ 1008 w 1008"/>
                <a:gd name="T138" fmla="*/ 1054 h 10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1054">
                  <a:moveTo>
                    <a:pt x="685" y="1054"/>
                  </a:moveTo>
                  <a:lnTo>
                    <a:pt x="687" y="1017"/>
                  </a:lnTo>
                  <a:lnTo>
                    <a:pt x="665" y="1015"/>
                  </a:lnTo>
                  <a:lnTo>
                    <a:pt x="667" y="990"/>
                  </a:lnTo>
                  <a:lnTo>
                    <a:pt x="628" y="983"/>
                  </a:lnTo>
                  <a:lnTo>
                    <a:pt x="586" y="938"/>
                  </a:lnTo>
                  <a:lnTo>
                    <a:pt x="554" y="932"/>
                  </a:lnTo>
                  <a:lnTo>
                    <a:pt x="518" y="901"/>
                  </a:lnTo>
                  <a:lnTo>
                    <a:pt x="516" y="876"/>
                  </a:lnTo>
                  <a:lnTo>
                    <a:pt x="482" y="871"/>
                  </a:lnTo>
                  <a:lnTo>
                    <a:pt x="446" y="891"/>
                  </a:lnTo>
                  <a:lnTo>
                    <a:pt x="440" y="868"/>
                  </a:lnTo>
                  <a:lnTo>
                    <a:pt x="477" y="849"/>
                  </a:lnTo>
                  <a:lnTo>
                    <a:pt x="371" y="731"/>
                  </a:lnTo>
                  <a:lnTo>
                    <a:pt x="366" y="675"/>
                  </a:lnTo>
                  <a:lnTo>
                    <a:pt x="347" y="656"/>
                  </a:lnTo>
                  <a:lnTo>
                    <a:pt x="321" y="645"/>
                  </a:lnTo>
                  <a:lnTo>
                    <a:pt x="231" y="543"/>
                  </a:lnTo>
                  <a:lnTo>
                    <a:pt x="228" y="521"/>
                  </a:lnTo>
                  <a:lnTo>
                    <a:pt x="185" y="455"/>
                  </a:lnTo>
                  <a:lnTo>
                    <a:pt x="152" y="444"/>
                  </a:lnTo>
                  <a:lnTo>
                    <a:pt x="117" y="380"/>
                  </a:lnTo>
                  <a:lnTo>
                    <a:pt x="95" y="378"/>
                  </a:lnTo>
                  <a:lnTo>
                    <a:pt x="100" y="344"/>
                  </a:lnTo>
                  <a:lnTo>
                    <a:pt x="111" y="335"/>
                  </a:lnTo>
                  <a:lnTo>
                    <a:pt x="94" y="307"/>
                  </a:lnTo>
                  <a:lnTo>
                    <a:pt x="94" y="280"/>
                  </a:lnTo>
                  <a:lnTo>
                    <a:pt x="71" y="250"/>
                  </a:lnTo>
                  <a:lnTo>
                    <a:pt x="54" y="192"/>
                  </a:lnTo>
                  <a:lnTo>
                    <a:pt x="33" y="188"/>
                  </a:lnTo>
                  <a:lnTo>
                    <a:pt x="0" y="155"/>
                  </a:lnTo>
                  <a:lnTo>
                    <a:pt x="2" y="144"/>
                  </a:lnTo>
                  <a:lnTo>
                    <a:pt x="18" y="134"/>
                  </a:lnTo>
                  <a:lnTo>
                    <a:pt x="14" y="115"/>
                  </a:lnTo>
                  <a:lnTo>
                    <a:pt x="20" y="27"/>
                  </a:lnTo>
                  <a:lnTo>
                    <a:pt x="47" y="0"/>
                  </a:lnTo>
                  <a:lnTo>
                    <a:pt x="88" y="10"/>
                  </a:lnTo>
                  <a:lnTo>
                    <a:pt x="89" y="25"/>
                  </a:lnTo>
                  <a:lnTo>
                    <a:pt x="149" y="94"/>
                  </a:lnTo>
                  <a:lnTo>
                    <a:pt x="162" y="96"/>
                  </a:lnTo>
                  <a:lnTo>
                    <a:pt x="209" y="17"/>
                  </a:lnTo>
                  <a:lnTo>
                    <a:pt x="295" y="31"/>
                  </a:lnTo>
                  <a:lnTo>
                    <a:pt x="314" y="8"/>
                  </a:lnTo>
                  <a:lnTo>
                    <a:pt x="321" y="8"/>
                  </a:lnTo>
                  <a:lnTo>
                    <a:pt x="377" y="52"/>
                  </a:lnTo>
                  <a:lnTo>
                    <a:pt x="395" y="53"/>
                  </a:lnTo>
                  <a:lnTo>
                    <a:pt x="405" y="41"/>
                  </a:lnTo>
                  <a:lnTo>
                    <a:pt x="423" y="60"/>
                  </a:lnTo>
                  <a:lnTo>
                    <a:pt x="494" y="72"/>
                  </a:lnTo>
                  <a:lnTo>
                    <a:pt x="500" y="64"/>
                  </a:lnTo>
                  <a:lnTo>
                    <a:pt x="510" y="65"/>
                  </a:lnTo>
                  <a:lnTo>
                    <a:pt x="548" y="97"/>
                  </a:lnTo>
                  <a:lnTo>
                    <a:pt x="561" y="96"/>
                  </a:lnTo>
                  <a:lnTo>
                    <a:pt x="590" y="64"/>
                  </a:lnTo>
                  <a:lnTo>
                    <a:pt x="605" y="67"/>
                  </a:lnTo>
                  <a:lnTo>
                    <a:pt x="623" y="90"/>
                  </a:lnTo>
                  <a:lnTo>
                    <a:pt x="636" y="93"/>
                  </a:lnTo>
                  <a:lnTo>
                    <a:pt x="650" y="74"/>
                  </a:lnTo>
                  <a:lnTo>
                    <a:pt x="700" y="81"/>
                  </a:lnTo>
                  <a:lnTo>
                    <a:pt x="718" y="108"/>
                  </a:lnTo>
                  <a:lnTo>
                    <a:pt x="729" y="100"/>
                  </a:lnTo>
                  <a:lnTo>
                    <a:pt x="729" y="90"/>
                  </a:lnTo>
                  <a:lnTo>
                    <a:pt x="761" y="92"/>
                  </a:lnTo>
                  <a:lnTo>
                    <a:pt x="793" y="129"/>
                  </a:lnTo>
                  <a:lnTo>
                    <a:pt x="785" y="147"/>
                  </a:lnTo>
                  <a:lnTo>
                    <a:pt x="787" y="158"/>
                  </a:lnTo>
                  <a:lnTo>
                    <a:pt x="811" y="178"/>
                  </a:lnTo>
                  <a:lnTo>
                    <a:pt x="849" y="177"/>
                  </a:lnTo>
                  <a:lnTo>
                    <a:pt x="879" y="155"/>
                  </a:lnTo>
                  <a:lnTo>
                    <a:pt x="935" y="160"/>
                  </a:lnTo>
                  <a:lnTo>
                    <a:pt x="946" y="174"/>
                  </a:lnTo>
                  <a:lnTo>
                    <a:pt x="938" y="190"/>
                  </a:lnTo>
                  <a:lnTo>
                    <a:pt x="938" y="210"/>
                  </a:lnTo>
                  <a:lnTo>
                    <a:pt x="892" y="294"/>
                  </a:lnTo>
                  <a:lnTo>
                    <a:pt x="881" y="300"/>
                  </a:lnTo>
                  <a:lnTo>
                    <a:pt x="881" y="314"/>
                  </a:lnTo>
                  <a:lnTo>
                    <a:pt x="888" y="324"/>
                  </a:lnTo>
                  <a:lnTo>
                    <a:pt x="872" y="348"/>
                  </a:lnTo>
                  <a:lnTo>
                    <a:pt x="881" y="379"/>
                  </a:lnTo>
                  <a:lnTo>
                    <a:pt x="897" y="383"/>
                  </a:lnTo>
                  <a:lnTo>
                    <a:pt x="909" y="392"/>
                  </a:lnTo>
                  <a:lnTo>
                    <a:pt x="927" y="388"/>
                  </a:lnTo>
                  <a:lnTo>
                    <a:pt x="935" y="402"/>
                  </a:lnTo>
                  <a:lnTo>
                    <a:pt x="939" y="418"/>
                  </a:lnTo>
                  <a:lnTo>
                    <a:pt x="958" y="438"/>
                  </a:lnTo>
                  <a:lnTo>
                    <a:pt x="971" y="436"/>
                  </a:lnTo>
                  <a:lnTo>
                    <a:pt x="976" y="441"/>
                  </a:lnTo>
                  <a:lnTo>
                    <a:pt x="975" y="453"/>
                  </a:lnTo>
                  <a:lnTo>
                    <a:pt x="994" y="465"/>
                  </a:lnTo>
                  <a:lnTo>
                    <a:pt x="1006" y="468"/>
                  </a:lnTo>
                  <a:lnTo>
                    <a:pt x="1008" y="484"/>
                  </a:lnTo>
                  <a:lnTo>
                    <a:pt x="988" y="504"/>
                  </a:lnTo>
                  <a:lnTo>
                    <a:pt x="951" y="505"/>
                  </a:lnTo>
                  <a:lnTo>
                    <a:pt x="927" y="490"/>
                  </a:lnTo>
                  <a:lnTo>
                    <a:pt x="914" y="490"/>
                  </a:lnTo>
                  <a:lnTo>
                    <a:pt x="909" y="496"/>
                  </a:lnTo>
                  <a:lnTo>
                    <a:pt x="973" y="582"/>
                  </a:lnTo>
                  <a:lnTo>
                    <a:pt x="982" y="587"/>
                  </a:lnTo>
                  <a:lnTo>
                    <a:pt x="979" y="623"/>
                  </a:lnTo>
                  <a:lnTo>
                    <a:pt x="974" y="637"/>
                  </a:lnTo>
                  <a:lnTo>
                    <a:pt x="959" y="643"/>
                  </a:lnTo>
                  <a:lnTo>
                    <a:pt x="948" y="633"/>
                  </a:lnTo>
                  <a:lnTo>
                    <a:pt x="937" y="632"/>
                  </a:lnTo>
                  <a:lnTo>
                    <a:pt x="924" y="651"/>
                  </a:lnTo>
                  <a:lnTo>
                    <a:pt x="903" y="661"/>
                  </a:lnTo>
                  <a:lnTo>
                    <a:pt x="883" y="661"/>
                  </a:lnTo>
                  <a:lnTo>
                    <a:pt x="873" y="669"/>
                  </a:lnTo>
                  <a:lnTo>
                    <a:pt x="861" y="668"/>
                  </a:lnTo>
                  <a:lnTo>
                    <a:pt x="856" y="655"/>
                  </a:lnTo>
                  <a:lnTo>
                    <a:pt x="839" y="656"/>
                  </a:lnTo>
                  <a:lnTo>
                    <a:pt x="825" y="672"/>
                  </a:lnTo>
                  <a:lnTo>
                    <a:pt x="831" y="686"/>
                  </a:lnTo>
                  <a:lnTo>
                    <a:pt x="847" y="693"/>
                  </a:lnTo>
                  <a:lnTo>
                    <a:pt x="852" y="718"/>
                  </a:lnTo>
                  <a:lnTo>
                    <a:pt x="861" y="732"/>
                  </a:lnTo>
                  <a:lnTo>
                    <a:pt x="861" y="759"/>
                  </a:lnTo>
                  <a:lnTo>
                    <a:pt x="855" y="769"/>
                  </a:lnTo>
                  <a:lnTo>
                    <a:pt x="842" y="767"/>
                  </a:lnTo>
                  <a:lnTo>
                    <a:pt x="834" y="759"/>
                  </a:lnTo>
                  <a:lnTo>
                    <a:pt x="828" y="733"/>
                  </a:lnTo>
                  <a:lnTo>
                    <a:pt x="820" y="725"/>
                  </a:lnTo>
                  <a:lnTo>
                    <a:pt x="798" y="725"/>
                  </a:lnTo>
                  <a:lnTo>
                    <a:pt x="757" y="761"/>
                  </a:lnTo>
                  <a:lnTo>
                    <a:pt x="750" y="786"/>
                  </a:lnTo>
                  <a:lnTo>
                    <a:pt x="742" y="796"/>
                  </a:lnTo>
                  <a:lnTo>
                    <a:pt x="742" y="833"/>
                  </a:lnTo>
                  <a:lnTo>
                    <a:pt x="731" y="842"/>
                  </a:lnTo>
                  <a:lnTo>
                    <a:pt x="710" y="842"/>
                  </a:lnTo>
                  <a:lnTo>
                    <a:pt x="696" y="857"/>
                  </a:lnTo>
                  <a:lnTo>
                    <a:pt x="693" y="901"/>
                  </a:lnTo>
                  <a:lnTo>
                    <a:pt x="687" y="905"/>
                  </a:lnTo>
                  <a:lnTo>
                    <a:pt x="689" y="920"/>
                  </a:lnTo>
                  <a:lnTo>
                    <a:pt x="714" y="958"/>
                  </a:lnTo>
                  <a:lnTo>
                    <a:pt x="713" y="980"/>
                  </a:lnTo>
                  <a:lnTo>
                    <a:pt x="687" y="1017"/>
                  </a:lnTo>
                  <a:lnTo>
                    <a:pt x="685" y="105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2" name="Freeform 370"/>
            <p:cNvSpPr>
              <a:spLocks noChangeAspect="1"/>
            </p:cNvSpPr>
            <p:nvPr/>
          </p:nvSpPr>
          <p:spPr bwMode="auto">
            <a:xfrm rot="21249101">
              <a:off x="2258" y="3219"/>
              <a:ext cx="426" cy="346"/>
            </a:xfrm>
            <a:custGeom>
              <a:avLst/>
              <a:gdLst>
                <a:gd name="T0" fmla="*/ 28047521 w 1744"/>
                <a:gd name="T1" fmla="*/ 2828625 h 1534"/>
                <a:gd name="T2" fmla="*/ 22467911 w 1744"/>
                <a:gd name="T3" fmla="*/ 2839493 h 1534"/>
                <a:gd name="T4" fmla="*/ 20823841 w 1744"/>
                <a:gd name="T5" fmla="*/ 2708445 h 1534"/>
                <a:gd name="T6" fmla="*/ 18507271 w 1744"/>
                <a:gd name="T7" fmla="*/ 3330978 h 1534"/>
                <a:gd name="T8" fmla="*/ 18009174 w 1744"/>
                <a:gd name="T9" fmla="*/ 4062720 h 1534"/>
                <a:gd name="T10" fmla="*/ 20225992 w 1744"/>
                <a:gd name="T11" fmla="*/ 4652439 h 1534"/>
                <a:gd name="T12" fmla="*/ 19478846 w 1744"/>
                <a:gd name="T13" fmla="*/ 4532259 h 1534"/>
                <a:gd name="T14" fmla="*/ 17710252 w 1744"/>
                <a:gd name="T15" fmla="*/ 4794460 h 1534"/>
                <a:gd name="T16" fmla="*/ 18881002 w 1744"/>
                <a:gd name="T17" fmla="*/ 5580753 h 1534"/>
                <a:gd name="T18" fmla="*/ 16664026 w 1744"/>
                <a:gd name="T19" fmla="*/ 4761646 h 1534"/>
                <a:gd name="T20" fmla="*/ 16539501 w 1744"/>
                <a:gd name="T21" fmla="*/ 5242158 h 1534"/>
                <a:gd name="T22" fmla="*/ 16913232 w 1744"/>
                <a:gd name="T23" fmla="*/ 5700828 h 1534"/>
                <a:gd name="T24" fmla="*/ 15418623 w 1744"/>
                <a:gd name="T25" fmla="*/ 4816302 h 1534"/>
                <a:gd name="T26" fmla="*/ 13226583 w 1744"/>
                <a:gd name="T27" fmla="*/ 4095430 h 1534"/>
                <a:gd name="T28" fmla="*/ 12255166 w 1744"/>
                <a:gd name="T29" fmla="*/ 4029905 h 1534"/>
                <a:gd name="T30" fmla="*/ 12927819 w 1744"/>
                <a:gd name="T31" fmla="*/ 5962926 h 1534"/>
                <a:gd name="T32" fmla="*/ 15020114 w 1744"/>
                <a:gd name="T33" fmla="*/ 7207994 h 1534"/>
                <a:gd name="T34" fmla="*/ 15319035 w 1744"/>
                <a:gd name="T35" fmla="*/ 8059811 h 1534"/>
                <a:gd name="T36" fmla="*/ 15094765 w 1744"/>
                <a:gd name="T37" fmla="*/ 7754030 h 1534"/>
                <a:gd name="T38" fmla="*/ 13799490 w 1744"/>
                <a:gd name="T39" fmla="*/ 7470092 h 1534"/>
                <a:gd name="T40" fmla="*/ 14173221 w 1744"/>
                <a:gd name="T41" fmla="*/ 8365591 h 1534"/>
                <a:gd name="T42" fmla="*/ 12006117 w 1744"/>
                <a:gd name="T43" fmla="*/ 8627793 h 1534"/>
                <a:gd name="T44" fmla="*/ 15020114 w 1744"/>
                <a:gd name="T45" fmla="*/ 9348560 h 1534"/>
                <a:gd name="T46" fmla="*/ 16365104 w 1744"/>
                <a:gd name="T47" fmla="*/ 9796362 h 1534"/>
                <a:gd name="T48" fmla="*/ 18407683 w 1744"/>
                <a:gd name="T49" fmla="*/ 10331426 h 1534"/>
                <a:gd name="T50" fmla="*/ 19628307 w 1744"/>
                <a:gd name="T51" fmla="*/ 10527999 h 1534"/>
                <a:gd name="T52" fmla="*/ 18631953 w 1744"/>
                <a:gd name="T53" fmla="*/ 11740251 h 1534"/>
                <a:gd name="T54" fmla="*/ 15045050 w 1744"/>
                <a:gd name="T55" fmla="*/ 11401761 h 1534"/>
                <a:gd name="T56" fmla="*/ 15119702 w 1744"/>
                <a:gd name="T57" fmla="*/ 11063166 h 1534"/>
                <a:gd name="T58" fmla="*/ 14173221 w 1744"/>
                <a:gd name="T59" fmla="*/ 10680889 h 1534"/>
                <a:gd name="T60" fmla="*/ 12305039 w 1744"/>
                <a:gd name="T61" fmla="*/ 10396950 h 1534"/>
                <a:gd name="T62" fmla="*/ 10237521 w 1744"/>
                <a:gd name="T63" fmla="*/ 10353267 h 1534"/>
                <a:gd name="T64" fmla="*/ 7472731 w 1744"/>
                <a:gd name="T65" fmla="*/ 10386081 h 1534"/>
                <a:gd name="T66" fmla="*/ 5853598 w 1744"/>
                <a:gd name="T67" fmla="*/ 10167667 h 1534"/>
                <a:gd name="T68" fmla="*/ 5106292 w 1744"/>
                <a:gd name="T69" fmla="*/ 10396950 h 1534"/>
                <a:gd name="T70" fmla="*/ 3960478 w 1744"/>
                <a:gd name="T71" fmla="*/ 8900759 h 1534"/>
                <a:gd name="T72" fmla="*/ 4508449 w 1744"/>
                <a:gd name="T73" fmla="*/ 8474903 h 1534"/>
                <a:gd name="T74" fmla="*/ 2964125 w 1744"/>
                <a:gd name="T75" fmla="*/ 8616820 h 1534"/>
                <a:gd name="T76" fmla="*/ 647559 w 1744"/>
                <a:gd name="T77" fmla="*/ 7295360 h 1534"/>
                <a:gd name="T78" fmla="*/ 99588 w 1744"/>
                <a:gd name="T79" fmla="*/ 6552749 h 1534"/>
                <a:gd name="T80" fmla="*/ 99588 w 1744"/>
                <a:gd name="T81" fmla="*/ 6585459 h 1534"/>
                <a:gd name="T82" fmla="*/ 1245402 w 1744"/>
                <a:gd name="T83" fmla="*/ 6061264 h 1534"/>
                <a:gd name="T84" fmla="*/ 2391217 w 1744"/>
                <a:gd name="T85" fmla="*/ 5296814 h 1534"/>
                <a:gd name="T86" fmla="*/ 4334209 w 1744"/>
                <a:gd name="T87" fmla="*/ 4139113 h 1534"/>
                <a:gd name="T88" fmla="*/ 7323270 w 1744"/>
                <a:gd name="T89" fmla="*/ 2970542 h 1534"/>
                <a:gd name="T90" fmla="*/ 9863947 w 1744"/>
                <a:gd name="T91" fmla="*/ 2260643 h 1534"/>
                <a:gd name="T92" fmla="*/ 12927819 w 1744"/>
                <a:gd name="T93" fmla="*/ 1692765 h 1534"/>
                <a:gd name="T94" fmla="*/ 22692023 w 1744"/>
                <a:gd name="T95" fmla="*/ 1201384 h 1534"/>
                <a:gd name="T96" fmla="*/ 27649011 w 1744"/>
                <a:gd name="T97" fmla="*/ 1365143 h 1534"/>
                <a:gd name="T98" fmla="*/ 28819604 w 1744"/>
                <a:gd name="T99" fmla="*/ 76497 h 1534"/>
                <a:gd name="T100" fmla="*/ 30089942 w 1744"/>
                <a:gd name="T101" fmla="*/ 229388 h 1534"/>
                <a:gd name="T102" fmla="*/ 30912056 w 1744"/>
                <a:gd name="T103" fmla="*/ 939183 h 1534"/>
                <a:gd name="T104" fmla="*/ 29766242 w 1744"/>
                <a:gd name="T105" fmla="*/ 2511872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3" name="Freeform 371"/>
            <p:cNvSpPr>
              <a:spLocks noChangeAspect="1"/>
            </p:cNvSpPr>
            <p:nvPr/>
          </p:nvSpPr>
          <p:spPr bwMode="auto">
            <a:xfrm rot="21249101">
              <a:off x="2258" y="3219"/>
              <a:ext cx="426" cy="346"/>
            </a:xfrm>
            <a:custGeom>
              <a:avLst/>
              <a:gdLst>
                <a:gd name="T0" fmla="*/ 28047521 w 1744"/>
                <a:gd name="T1" fmla="*/ 2828625 h 1534"/>
                <a:gd name="T2" fmla="*/ 22467911 w 1744"/>
                <a:gd name="T3" fmla="*/ 2839493 h 1534"/>
                <a:gd name="T4" fmla="*/ 20823841 w 1744"/>
                <a:gd name="T5" fmla="*/ 2708445 h 1534"/>
                <a:gd name="T6" fmla="*/ 18507271 w 1744"/>
                <a:gd name="T7" fmla="*/ 3330978 h 1534"/>
                <a:gd name="T8" fmla="*/ 18009174 w 1744"/>
                <a:gd name="T9" fmla="*/ 4062720 h 1534"/>
                <a:gd name="T10" fmla="*/ 20225992 w 1744"/>
                <a:gd name="T11" fmla="*/ 4652439 h 1534"/>
                <a:gd name="T12" fmla="*/ 19478846 w 1744"/>
                <a:gd name="T13" fmla="*/ 4532259 h 1534"/>
                <a:gd name="T14" fmla="*/ 17710252 w 1744"/>
                <a:gd name="T15" fmla="*/ 4794460 h 1534"/>
                <a:gd name="T16" fmla="*/ 18881002 w 1744"/>
                <a:gd name="T17" fmla="*/ 5580753 h 1534"/>
                <a:gd name="T18" fmla="*/ 16664026 w 1744"/>
                <a:gd name="T19" fmla="*/ 4761646 h 1534"/>
                <a:gd name="T20" fmla="*/ 16539501 w 1744"/>
                <a:gd name="T21" fmla="*/ 5242158 h 1534"/>
                <a:gd name="T22" fmla="*/ 16913232 w 1744"/>
                <a:gd name="T23" fmla="*/ 5700828 h 1534"/>
                <a:gd name="T24" fmla="*/ 15418623 w 1744"/>
                <a:gd name="T25" fmla="*/ 4816302 h 1534"/>
                <a:gd name="T26" fmla="*/ 13226583 w 1744"/>
                <a:gd name="T27" fmla="*/ 4095430 h 1534"/>
                <a:gd name="T28" fmla="*/ 12255166 w 1744"/>
                <a:gd name="T29" fmla="*/ 4029905 h 1534"/>
                <a:gd name="T30" fmla="*/ 12927819 w 1744"/>
                <a:gd name="T31" fmla="*/ 5962926 h 1534"/>
                <a:gd name="T32" fmla="*/ 15020114 w 1744"/>
                <a:gd name="T33" fmla="*/ 7207994 h 1534"/>
                <a:gd name="T34" fmla="*/ 15319035 w 1744"/>
                <a:gd name="T35" fmla="*/ 8059811 h 1534"/>
                <a:gd name="T36" fmla="*/ 15094765 w 1744"/>
                <a:gd name="T37" fmla="*/ 7754030 h 1534"/>
                <a:gd name="T38" fmla="*/ 13799490 w 1744"/>
                <a:gd name="T39" fmla="*/ 7470092 h 1534"/>
                <a:gd name="T40" fmla="*/ 14173221 w 1744"/>
                <a:gd name="T41" fmla="*/ 8365591 h 1534"/>
                <a:gd name="T42" fmla="*/ 12006117 w 1744"/>
                <a:gd name="T43" fmla="*/ 8627793 h 1534"/>
                <a:gd name="T44" fmla="*/ 15020114 w 1744"/>
                <a:gd name="T45" fmla="*/ 9348560 h 1534"/>
                <a:gd name="T46" fmla="*/ 16365104 w 1744"/>
                <a:gd name="T47" fmla="*/ 9796362 h 1534"/>
                <a:gd name="T48" fmla="*/ 18407683 w 1744"/>
                <a:gd name="T49" fmla="*/ 10331426 h 1534"/>
                <a:gd name="T50" fmla="*/ 19628307 w 1744"/>
                <a:gd name="T51" fmla="*/ 10527999 h 1534"/>
                <a:gd name="T52" fmla="*/ 18631953 w 1744"/>
                <a:gd name="T53" fmla="*/ 11740251 h 1534"/>
                <a:gd name="T54" fmla="*/ 15045050 w 1744"/>
                <a:gd name="T55" fmla="*/ 11401761 h 1534"/>
                <a:gd name="T56" fmla="*/ 15119702 w 1744"/>
                <a:gd name="T57" fmla="*/ 11063166 h 1534"/>
                <a:gd name="T58" fmla="*/ 14173221 w 1744"/>
                <a:gd name="T59" fmla="*/ 10680889 h 1534"/>
                <a:gd name="T60" fmla="*/ 12305039 w 1744"/>
                <a:gd name="T61" fmla="*/ 10396950 h 1534"/>
                <a:gd name="T62" fmla="*/ 10237521 w 1744"/>
                <a:gd name="T63" fmla="*/ 10353267 h 1534"/>
                <a:gd name="T64" fmla="*/ 7472731 w 1744"/>
                <a:gd name="T65" fmla="*/ 10386081 h 1534"/>
                <a:gd name="T66" fmla="*/ 5853598 w 1744"/>
                <a:gd name="T67" fmla="*/ 10167667 h 1534"/>
                <a:gd name="T68" fmla="*/ 5106292 w 1744"/>
                <a:gd name="T69" fmla="*/ 10396950 h 1534"/>
                <a:gd name="T70" fmla="*/ 3960478 w 1744"/>
                <a:gd name="T71" fmla="*/ 8900759 h 1534"/>
                <a:gd name="T72" fmla="*/ 4508449 w 1744"/>
                <a:gd name="T73" fmla="*/ 8474903 h 1534"/>
                <a:gd name="T74" fmla="*/ 2964125 w 1744"/>
                <a:gd name="T75" fmla="*/ 8616820 h 1534"/>
                <a:gd name="T76" fmla="*/ 647559 w 1744"/>
                <a:gd name="T77" fmla="*/ 7295360 h 1534"/>
                <a:gd name="T78" fmla="*/ 99588 w 1744"/>
                <a:gd name="T79" fmla="*/ 6552749 h 1534"/>
                <a:gd name="T80" fmla="*/ 99588 w 1744"/>
                <a:gd name="T81" fmla="*/ 6585459 h 1534"/>
                <a:gd name="T82" fmla="*/ 1245402 w 1744"/>
                <a:gd name="T83" fmla="*/ 6061264 h 1534"/>
                <a:gd name="T84" fmla="*/ 2391217 w 1744"/>
                <a:gd name="T85" fmla="*/ 5296814 h 1534"/>
                <a:gd name="T86" fmla="*/ 4334209 w 1744"/>
                <a:gd name="T87" fmla="*/ 4139113 h 1534"/>
                <a:gd name="T88" fmla="*/ 7323270 w 1744"/>
                <a:gd name="T89" fmla="*/ 2970542 h 1534"/>
                <a:gd name="T90" fmla="*/ 9863947 w 1744"/>
                <a:gd name="T91" fmla="*/ 2260643 h 1534"/>
                <a:gd name="T92" fmla="*/ 12927819 w 1744"/>
                <a:gd name="T93" fmla="*/ 1692765 h 1534"/>
                <a:gd name="T94" fmla="*/ 22692023 w 1744"/>
                <a:gd name="T95" fmla="*/ 1201384 h 1534"/>
                <a:gd name="T96" fmla="*/ 27649011 w 1744"/>
                <a:gd name="T97" fmla="*/ 1365143 h 1534"/>
                <a:gd name="T98" fmla="*/ 28819604 w 1744"/>
                <a:gd name="T99" fmla="*/ 76497 h 1534"/>
                <a:gd name="T100" fmla="*/ 30089942 w 1744"/>
                <a:gd name="T101" fmla="*/ 229388 h 1534"/>
                <a:gd name="T102" fmla="*/ 30912056 w 1744"/>
                <a:gd name="T103" fmla="*/ 939183 h 1534"/>
                <a:gd name="T104" fmla="*/ 29766242 w 1744"/>
                <a:gd name="T105" fmla="*/ 2511872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4" name="Freeform 372"/>
            <p:cNvSpPr>
              <a:spLocks noChangeAspect="1"/>
            </p:cNvSpPr>
            <p:nvPr/>
          </p:nvSpPr>
          <p:spPr bwMode="auto">
            <a:xfrm rot="21249101">
              <a:off x="1938" y="2708"/>
              <a:ext cx="408" cy="225"/>
            </a:xfrm>
            <a:custGeom>
              <a:avLst/>
              <a:gdLst>
                <a:gd name="T0" fmla="*/ 5337655 w 1656"/>
                <a:gd name="T1" fmla="*/ 1206385 h 1000"/>
                <a:gd name="T2" fmla="*/ 8464040 w 1656"/>
                <a:gd name="T3" fmla="*/ 2111174 h 1000"/>
                <a:gd name="T4" fmla="*/ 11819047 w 1656"/>
                <a:gd name="T5" fmla="*/ 2089587 h 1000"/>
                <a:gd name="T6" fmla="*/ 12988293 w 1656"/>
                <a:gd name="T7" fmla="*/ 1454118 h 1000"/>
                <a:gd name="T8" fmla="*/ 16978778 w 1656"/>
                <a:gd name="T9" fmla="*/ 872512 h 1000"/>
                <a:gd name="T10" fmla="*/ 18402152 w 1656"/>
                <a:gd name="T11" fmla="*/ 1044794 h 1000"/>
                <a:gd name="T12" fmla="*/ 20410149 w 1656"/>
                <a:gd name="T13" fmla="*/ 721714 h 1000"/>
                <a:gd name="T14" fmla="*/ 20791341 w 1656"/>
                <a:gd name="T15" fmla="*/ 355460 h 1000"/>
                <a:gd name="T16" fmla="*/ 22163863 w 1656"/>
                <a:gd name="T17" fmla="*/ 53864 h 1000"/>
                <a:gd name="T18" fmla="*/ 23638094 w 1656"/>
                <a:gd name="T19" fmla="*/ 96934 h 1000"/>
                <a:gd name="T20" fmla="*/ 24629418 w 1656"/>
                <a:gd name="T21" fmla="*/ 0 h 1000"/>
                <a:gd name="T22" fmla="*/ 25951077 w 1656"/>
                <a:gd name="T23" fmla="*/ 129211 h 1000"/>
                <a:gd name="T24" fmla="*/ 27349102 w 1656"/>
                <a:gd name="T25" fmla="*/ 473878 h 1000"/>
                <a:gd name="T26" fmla="*/ 28441982 w 1656"/>
                <a:gd name="T27" fmla="*/ 355460 h 1000"/>
                <a:gd name="T28" fmla="*/ 31466652 w 1656"/>
                <a:gd name="T29" fmla="*/ 1163315 h 1000"/>
                <a:gd name="T30" fmla="*/ 31873353 w 1656"/>
                <a:gd name="T31" fmla="*/ 1518775 h 1000"/>
                <a:gd name="T32" fmla="*/ 30932886 w 1656"/>
                <a:gd name="T33" fmla="*/ 1992653 h 1000"/>
                <a:gd name="T34" fmla="*/ 30297406 w 1656"/>
                <a:gd name="T35" fmla="*/ 1992653 h 1000"/>
                <a:gd name="T36" fmla="*/ 29077462 w 1656"/>
                <a:gd name="T37" fmla="*/ 2208109 h 1000"/>
                <a:gd name="T38" fmla="*/ 28238711 w 1656"/>
                <a:gd name="T39" fmla="*/ 2574259 h 1000"/>
                <a:gd name="T40" fmla="*/ 28187853 w 1656"/>
                <a:gd name="T41" fmla="*/ 2821991 h 1000"/>
                <a:gd name="T42" fmla="*/ 27704946 w 1656"/>
                <a:gd name="T43" fmla="*/ 3177451 h 1000"/>
                <a:gd name="T44" fmla="*/ 27501515 w 1656"/>
                <a:gd name="T45" fmla="*/ 3554499 h 1000"/>
                <a:gd name="T46" fmla="*/ 24121002 w 1656"/>
                <a:gd name="T47" fmla="*/ 5977959 h 1000"/>
                <a:gd name="T48" fmla="*/ 19927241 w 1656"/>
                <a:gd name="T49" fmla="*/ 6559564 h 1000"/>
                <a:gd name="T50" fmla="*/ 19672953 w 1656"/>
                <a:gd name="T51" fmla="*/ 6559564 h 1000"/>
                <a:gd name="T52" fmla="*/ 19240903 w 1656"/>
                <a:gd name="T53" fmla="*/ 6311832 h 1000"/>
                <a:gd name="T54" fmla="*/ 18173373 w 1656"/>
                <a:gd name="T55" fmla="*/ 6462630 h 1000"/>
                <a:gd name="T56" fmla="*/ 17105842 w 1656"/>
                <a:gd name="T57" fmla="*/ 6484217 h 1000"/>
                <a:gd name="T58" fmla="*/ 15707977 w 1656"/>
                <a:gd name="T59" fmla="*/ 6828885 h 1000"/>
                <a:gd name="T60" fmla="*/ 14437016 w 1656"/>
                <a:gd name="T61" fmla="*/ 6850472 h 1000"/>
                <a:gd name="T62" fmla="*/ 13827044 w 1656"/>
                <a:gd name="T63" fmla="*/ 7022753 h 1000"/>
                <a:gd name="T64" fmla="*/ 12606941 w 1656"/>
                <a:gd name="T65" fmla="*/ 7076617 h 1000"/>
                <a:gd name="T66" fmla="*/ 11437855 w 1656"/>
                <a:gd name="T67" fmla="*/ 7324350 h 1000"/>
                <a:gd name="T68" fmla="*/ 8718168 w 1656"/>
                <a:gd name="T69" fmla="*/ 7475148 h 1000"/>
                <a:gd name="T70" fmla="*/ 7447208 w 1656"/>
                <a:gd name="T71" fmla="*/ 7119688 h 1000"/>
                <a:gd name="T72" fmla="*/ 6430535 w 1656"/>
                <a:gd name="T73" fmla="*/ 6979683 h 1000"/>
                <a:gd name="T74" fmla="*/ 5439370 w 1656"/>
                <a:gd name="T75" fmla="*/ 6451940 h 1000"/>
                <a:gd name="T76" fmla="*/ 4244774 w 1656"/>
                <a:gd name="T77" fmla="*/ 6182621 h 1000"/>
                <a:gd name="T78" fmla="*/ 3405864 w 1656"/>
                <a:gd name="T79" fmla="*/ 5654879 h 1000"/>
                <a:gd name="T80" fmla="*/ 2414699 w 1656"/>
                <a:gd name="T81" fmla="*/ 5460907 h 1000"/>
                <a:gd name="T82" fmla="*/ 1245453 w 1656"/>
                <a:gd name="T83" fmla="*/ 4534635 h 1000"/>
                <a:gd name="T84" fmla="*/ 635481 w 1656"/>
                <a:gd name="T85" fmla="*/ 4383837 h 1000"/>
                <a:gd name="T86" fmla="*/ 0 w 1656"/>
                <a:gd name="T87" fmla="*/ 4362353 h 1000"/>
                <a:gd name="T88" fmla="*/ 940467 w 1656"/>
                <a:gd name="T89" fmla="*/ 4017583 h 1000"/>
                <a:gd name="T90" fmla="*/ 1906282 w 1656"/>
                <a:gd name="T91" fmla="*/ 3931442 h 1000"/>
                <a:gd name="T92" fmla="*/ 1931791 w 1656"/>
                <a:gd name="T93" fmla="*/ 3252902 h 1000"/>
                <a:gd name="T94" fmla="*/ 2745034 w 1656"/>
                <a:gd name="T95" fmla="*/ 2649709 h 1000"/>
                <a:gd name="T96" fmla="*/ 2185919 w 1656"/>
                <a:gd name="T97" fmla="*/ 2358907 h 1000"/>
                <a:gd name="T98" fmla="*/ 2567112 w 1656"/>
                <a:gd name="T99" fmla="*/ 2111174 h 1000"/>
                <a:gd name="T100" fmla="*/ 4829238 w 1656"/>
                <a:gd name="T101" fmla="*/ 2132658 h 1000"/>
                <a:gd name="T102" fmla="*/ 5261448 w 1656"/>
                <a:gd name="T103" fmla="*/ 1863442 h 1000"/>
                <a:gd name="T104" fmla="*/ 5337655 w 1656"/>
                <a:gd name="T105" fmla="*/ 1206385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5" name="Freeform 373"/>
            <p:cNvSpPr>
              <a:spLocks noChangeAspect="1"/>
            </p:cNvSpPr>
            <p:nvPr/>
          </p:nvSpPr>
          <p:spPr bwMode="auto">
            <a:xfrm rot="21249101">
              <a:off x="1938" y="2708"/>
              <a:ext cx="408" cy="225"/>
            </a:xfrm>
            <a:custGeom>
              <a:avLst/>
              <a:gdLst>
                <a:gd name="T0" fmla="*/ 5337655 w 1656"/>
                <a:gd name="T1" fmla="*/ 1206385 h 1000"/>
                <a:gd name="T2" fmla="*/ 8464040 w 1656"/>
                <a:gd name="T3" fmla="*/ 2111174 h 1000"/>
                <a:gd name="T4" fmla="*/ 11819047 w 1656"/>
                <a:gd name="T5" fmla="*/ 2089587 h 1000"/>
                <a:gd name="T6" fmla="*/ 12988293 w 1656"/>
                <a:gd name="T7" fmla="*/ 1454118 h 1000"/>
                <a:gd name="T8" fmla="*/ 16978778 w 1656"/>
                <a:gd name="T9" fmla="*/ 872512 h 1000"/>
                <a:gd name="T10" fmla="*/ 18402152 w 1656"/>
                <a:gd name="T11" fmla="*/ 1044794 h 1000"/>
                <a:gd name="T12" fmla="*/ 20410149 w 1656"/>
                <a:gd name="T13" fmla="*/ 721714 h 1000"/>
                <a:gd name="T14" fmla="*/ 20791341 w 1656"/>
                <a:gd name="T15" fmla="*/ 355460 h 1000"/>
                <a:gd name="T16" fmla="*/ 22163863 w 1656"/>
                <a:gd name="T17" fmla="*/ 53864 h 1000"/>
                <a:gd name="T18" fmla="*/ 23638094 w 1656"/>
                <a:gd name="T19" fmla="*/ 96934 h 1000"/>
                <a:gd name="T20" fmla="*/ 24629418 w 1656"/>
                <a:gd name="T21" fmla="*/ 0 h 1000"/>
                <a:gd name="T22" fmla="*/ 25951077 w 1656"/>
                <a:gd name="T23" fmla="*/ 129211 h 1000"/>
                <a:gd name="T24" fmla="*/ 27349102 w 1656"/>
                <a:gd name="T25" fmla="*/ 473878 h 1000"/>
                <a:gd name="T26" fmla="*/ 28441982 w 1656"/>
                <a:gd name="T27" fmla="*/ 355460 h 1000"/>
                <a:gd name="T28" fmla="*/ 31466652 w 1656"/>
                <a:gd name="T29" fmla="*/ 1163315 h 1000"/>
                <a:gd name="T30" fmla="*/ 31873353 w 1656"/>
                <a:gd name="T31" fmla="*/ 1518775 h 1000"/>
                <a:gd name="T32" fmla="*/ 30932886 w 1656"/>
                <a:gd name="T33" fmla="*/ 1992653 h 1000"/>
                <a:gd name="T34" fmla="*/ 30297406 w 1656"/>
                <a:gd name="T35" fmla="*/ 1992653 h 1000"/>
                <a:gd name="T36" fmla="*/ 29077462 w 1656"/>
                <a:gd name="T37" fmla="*/ 2208109 h 1000"/>
                <a:gd name="T38" fmla="*/ 28238711 w 1656"/>
                <a:gd name="T39" fmla="*/ 2574259 h 1000"/>
                <a:gd name="T40" fmla="*/ 28187853 w 1656"/>
                <a:gd name="T41" fmla="*/ 2821991 h 1000"/>
                <a:gd name="T42" fmla="*/ 27704946 w 1656"/>
                <a:gd name="T43" fmla="*/ 3177451 h 1000"/>
                <a:gd name="T44" fmla="*/ 27501515 w 1656"/>
                <a:gd name="T45" fmla="*/ 3554499 h 1000"/>
                <a:gd name="T46" fmla="*/ 24121002 w 1656"/>
                <a:gd name="T47" fmla="*/ 5977959 h 1000"/>
                <a:gd name="T48" fmla="*/ 19927241 w 1656"/>
                <a:gd name="T49" fmla="*/ 6559564 h 1000"/>
                <a:gd name="T50" fmla="*/ 19672953 w 1656"/>
                <a:gd name="T51" fmla="*/ 6559564 h 1000"/>
                <a:gd name="T52" fmla="*/ 19240903 w 1656"/>
                <a:gd name="T53" fmla="*/ 6311832 h 1000"/>
                <a:gd name="T54" fmla="*/ 18173373 w 1656"/>
                <a:gd name="T55" fmla="*/ 6462630 h 1000"/>
                <a:gd name="T56" fmla="*/ 17105842 w 1656"/>
                <a:gd name="T57" fmla="*/ 6484217 h 1000"/>
                <a:gd name="T58" fmla="*/ 15707977 w 1656"/>
                <a:gd name="T59" fmla="*/ 6828885 h 1000"/>
                <a:gd name="T60" fmla="*/ 14437016 w 1656"/>
                <a:gd name="T61" fmla="*/ 6850472 h 1000"/>
                <a:gd name="T62" fmla="*/ 13827044 w 1656"/>
                <a:gd name="T63" fmla="*/ 7022753 h 1000"/>
                <a:gd name="T64" fmla="*/ 12606941 w 1656"/>
                <a:gd name="T65" fmla="*/ 7076617 h 1000"/>
                <a:gd name="T66" fmla="*/ 11437855 w 1656"/>
                <a:gd name="T67" fmla="*/ 7324350 h 1000"/>
                <a:gd name="T68" fmla="*/ 8718168 w 1656"/>
                <a:gd name="T69" fmla="*/ 7475148 h 1000"/>
                <a:gd name="T70" fmla="*/ 7447208 w 1656"/>
                <a:gd name="T71" fmla="*/ 7119688 h 1000"/>
                <a:gd name="T72" fmla="*/ 6430535 w 1656"/>
                <a:gd name="T73" fmla="*/ 6979683 h 1000"/>
                <a:gd name="T74" fmla="*/ 5439370 w 1656"/>
                <a:gd name="T75" fmla="*/ 6451940 h 1000"/>
                <a:gd name="T76" fmla="*/ 4244774 w 1656"/>
                <a:gd name="T77" fmla="*/ 6182621 h 1000"/>
                <a:gd name="T78" fmla="*/ 3405864 w 1656"/>
                <a:gd name="T79" fmla="*/ 5654879 h 1000"/>
                <a:gd name="T80" fmla="*/ 2414699 w 1656"/>
                <a:gd name="T81" fmla="*/ 5460907 h 1000"/>
                <a:gd name="T82" fmla="*/ 1245453 w 1656"/>
                <a:gd name="T83" fmla="*/ 4534635 h 1000"/>
                <a:gd name="T84" fmla="*/ 635481 w 1656"/>
                <a:gd name="T85" fmla="*/ 4383837 h 1000"/>
                <a:gd name="T86" fmla="*/ 0 w 1656"/>
                <a:gd name="T87" fmla="*/ 4362353 h 1000"/>
                <a:gd name="T88" fmla="*/ 940467 w 1656"/>
                <a:gd name="T89" fmla="*/ 4017583 h 1000"/>
                <a:gd name="T90" fmla="*/ 1906282 w 1656"/>
                <a:gd name="T91" fmla="*/ 3931442 h 1000"/>
                <a:gd name="T92" fmla="*/ 1931791 w 1656"/>
                <a:gd name="T93" fmla="*/ 3252902 h 1000"/>
                <a:gd name="T94" fmla="*/ 2745034 w 1656"/>
                <a:gd name="T95" fmla="*/ 2649709 h 1000"/>
                <a:gd name="T96" fmla="*/ 2185919 w 1656"/>
                <a:gd name="T97" fmla="*/ 2358907 h 1000"/>
                <a:gd name="T98" fmla="*/ 2567112 w 1656"/>
                <a:gd name="T99" fmla="*/ 2111174 h 1000"/>
                <a:gd name="T100" fmla="*/ 4829238 w 1656"/>
                <a:gd name="T101" fmla="*/ 2132658 h 1000"/>
                <a:gd name="T102" fmla="*/ 5261448 w 1656"/>
                <a:gd name="T103" fmla="*/ 1863442 h 1000"/>
                <a:gd name="T104" fmla="*/ 5337655 w 1656"/>
                <a:gd name="T105" fmla="*/ 1206385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6" name="Freeform 374"/>
            <p:cNvSpPr>
              <a:spLocks noChangeAspect="1"/>
            </p:cNvSpPr>
            <p:nvPr/>
          </p:nvSpPr>
          <p:spPr bwMode="auto">
            <a:xfrm rot="21249101">
              <a:off x="1819" y="2195"/>
              <a:ext cx="546" cy="470"/>
            </a:xfrm>
            <a:custGeom>
              <a:avLst/>
              <a:gdLst>
                <a:gd name="T0" fmla="*/ 39398033 w 2223"/>
                <a:gd name="T1" fmla="*/ 10615622 h 2077"/>
                <a:gd name="T2" fmla="*/ 40177371 w 2223"/>
                <a:gd name="T3" fmla="*/ 11345782 h 2077"/>
                <a:gd name="T4" fmla="*/ 40378429 w 2223"/>
                <a:gd name="T5" fmla="*/ 12294030 h 2077"/>
                <a:gd name="T6" fmla="*/ 35224334 w 2223"/>
                <a:gd name="T7" fmla="*/ 15236808 h 2077"/>
                <a:gd name="T8" fmla="*/ 35324863 w 2223"/>
                <a:gd name="T9" fmla="*/ 16152275 h 2077"/>
                <a:gd name="T10" fmla="*/ 33363754 w 2223"/>
                <a:gd name="T11" fmla="*/ 16097779 h 2077"/>
                <a:gd name="T12" fmla="*/ 28913680 w 2223"/>
                <a:gd name="T13" fmla="*/ 15345800 h 2077"/>
                <a:gd name="T14" fmla="*/ 26751355 w 2223"/>
                <a:gd name="T15" fmla="*/ 15465649 h 2077"/>
                <a:gd name="T16" fmla="*/ 24488659 w 2223"/>
                <a:gd name="T17" fmla="*/ 15781766 h 2077"/>
                <a:gd name="T18" fmla="*/ 23105830 w 2223"/>
                <a:gd name="T19" fmla="*/ 15868939 h 2077"/>
                <a:gd name="T20" fmla="*/ 19485194 w 2223"/>
                <a:gd name="T21" fmla="*/ 15236808 h 2077"/>
                <a:gd name="T22" fmla="*/ 15663664 w 2223"/>
                <a:gd name="T23" fmla="*/ 13808955 h 2077"/>
                <a:gd name="T24" fmla="*/ 14582581 w 2223"/>
                <a:gd name="T25" fmla="*/ 13689106 h 2077"/>
                <a:gd name="T26" fmla="*/ 13878560 w 2223"/>
                <a:gd name="T27" fmla="*/ 12926161 h 2077"/>
                <a:gd name="T28" fmla="*/ 10383826 w 2223"/>
                <a:gd name="T29" fmla="*/ 12686359 h 2077"/>
                <a:gd name="T30" fmla="*/ 9679806 w 2223"/>
                <a:gd name="T31" fmla="*/ 13133287 h 2077"/>
                <a:gd name="T32" fmla="*/ 7693486 w 2223"/>
                <a:gd name="T33" fmla="*/ 12392165 h 2077"/>
                <a:gd name="T34" fmla="*/ 8120972 w 2223"/>
                <a:gd name="T35" fmla="*/ 11934379 h 2077"/>
                <a:gd name="T36" fmla="*/ 7165629 w 2223"/>
                <a:gd name="T37" fmla="*/ 11803568 h 2077"/>
                <a:gd name="T38" fmla="*/ 4299282 w 2223"/>
                <a:gd name="T39" fmla="*/ 11225933 h 2077"/>
                <a:gd name="T40" fmla="*/ 3167934 w 2223"/>
                <a:gd name="T41" fmla="*/ 10691937 h 2077"/>
                <a:gd name="T42" fmla="*/ 1508570 w 2223"/>
                <a:gd name="T43" fmla="*/ 11018912 h 2077"/>
                <a:gd name="T44" fmla="*/ 2313120 w 2223"/>
                <a:gd name="T45" fmla="*/ 9394895 h 2077"/>
                <a:gd name="T46" fmla="*/ 980555 w 2223"/>
                <a:gd name="T47" fmla="*/ 5787311 h 2077"/>
                <a:gd name="T48" fmla="*/ 25212 w 2223"/>
                <a:gd name="T49" fmla="*/ 5187962 h 2077"/>
                <a:gd name="T50" fmla="*/ 1156560 w 2223"/>
                <a:gd name="T51" fmla="*/ 3542125 h 2077"/>
                <a:gd name="T52" fmla="*/ 1659364 w 2223"/>
                <a:gd name="T53" fmla="*/ 3008128 h 2077"/>
                <a:gd name="T54" fmla="*/ 1986162 w 2223"/>
                <a:gd name="T55" fmla="*/ 2593981 h 2077"/>
                <a:gd name="T56" fmla="*/ 1684575 w 2223"/>
                <a:gd name="T57" fmla="*/ 2267006 h 2077"/>
                <a:gd name="T58" fmla="*/ 2463913 w 2223"/>
                <a:gd name="T59" fmla="*/ 2288825 h 2077"/>
                <a:gd name="T60" fmla="*/ 7919755 w 2223"/>
                <a:gd name="T61" fmla="*/ 1449568 h 2077"/>
                <a:gd name="T62" fmla="*/ 16996229 w 2223"/>
                <a:gd name="T63" fmla="*/ 0 h 2077"/>
                <a:gd name="T64" fmla="*/ 18881861 w 2223"/>
                <a:gd name="T65" fmla="*/ 457786 h 2077"/>
                <a:gd name="T66" fmla="*/ 17524244 w 2223"/>
                <a:gd name="T67" fmla="*/ 305156 h 2077"/>
                <a:gd name="T68" fmla="*/ 18932126 w 2223"/>
                <a:gd name="T69" fmla="*/ 1591237 h 2077"/>
                <a:gd name="T70" fmla="*/ 19309348 w 2223"/>
                <a:gd name="T71" fmla="*/ 1362396 h 2077"/>
                <a:gd name="T72" fmla="*/ 21345779 w 2223"/>
                <a:gd name="T73" fmla="*/ 1275223 h 2077"/>
                <a:gd name="T74" fmla="*/ 27530851 w 2223"/>
                <a:gd name="T75" fmla="*/ 1569417 h 2077"/>
                <a:gd name="T76" fmla="*/ 36933962 w 2223"/>
                <a:gd name="T77" fmla="*/ 1776544 h 2077"/>
                <a:gd name="T78" fmla="*/ 39096287 w 2223"/>
                <a:gd name="T79" fmla="*/ 5852769 h 2077"/>
                <a:gd name="T80" fmla="*/ 37235708 w 2223"/>
                <a:gd name="T81" fmla="*/ 6670206 h 2077"/>
                <a:gd name="T82" fmla="*/ 36933962 w 2223"/>
                <a:gd name="T83" fmla="*/ 7422188 h 2077"/>
                <a:gd name="T84" fmla="*/ 37989992 w 2223"/>
                <a:gd name="T85" fmla="*/ 9122416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7" name="Freeform 375"/>
            <p:cNvSpPr>
              <a:spLocks noChangeAspect="1"/>
            </p:cNvSpPr>
            <p:nvPr/>
          </p:nvSpPr>
          <p:spPr bwMode="auto">
            <a:xfrm rot="21249101">
              <a:off x="1819" y="2195"/>
              <a:ext cx="546" cy="470"/>
            </a:xfrm>
            <a:custGeom>
              <a:avLst/>
              <a:gdLst>
                <a:gd name="T0" fmla="*/ 39398033 w 2223"/>
                <a:gd name="T1" fmla="*/ 10615622 h 2077"/>
                <a:gd name="T2" fmla="*/ 40177371 w 2223"/>
                <a:gd name="T3" fmla="*/ 11345782 h 2077"/>
                <a:gd name="T4" fmla="*/ 40378429 w 2223"/>
                <a:gd name="T5" fmla="*/ 12294030 h 2077"/>
                <a:gd name="T6" fmla="*/ 35224334 w 2223"/>
                <a:gd name="T7" fmla="*/ 15236808 h 2077"/>
                <a:gd name="T8" fmla="*/ 35324863 w 2223"/>
                <a:gd name="T9" fmla="*/ 16152275 h 2077"/>
                <a:gd name="T10" fmla="*/ 33363754 w 2223"/>
                <a:gd name="T11" fmla="*/ 16097779 h 2077"/>
                <a:gd name="T12" fmla="*/ 28913680 w 2223"/>
                <a:gd name="T13" fmla="*/ 15345800 h 2077"/>
                <a:gd name="T14" fmla="*/ 26751355 w 2223"/>
                <a:gd name="T15" fmla="*/ 15465649 h 2077"/>
                <a:gd name="T16" fmla="*/ 24488659 w 2223"/>
                <a:gd name="T17" fmla="*/ 15781766 h 2077"/>
                <a:gd name="T18" fmla="*/ 23105830 w 2223"/>
                <a:gd name="T19" fmla="*/ 15868939 h 2077"/>
                <a:gd name="T20" fmla="*/ 19485194 w 2223"/>
                <a:gd name="T21" fmla="*/ 15236808 h 2077"/>
                <a:gd name="T22" fmla="*/ 15663664 w 2223"/>
                <a:gd name="T23" fmla="*/ 13808955 h 2077"/>
                <a:gd name="T24" fmla="*/ 14582581 w 2223"/>
                <a:gd name="T25" fmla="*/ 13689106 h 2077"/>
                <a:gd name="T26" fmla="*/ 13878560 w 2223"/>
                <a:gd name="T27" fmla="*/ 12926161 h 2077"/>
                <a:gd name="T28" fmla="*/ 10383826 w 2223"/>
                <a:gd name="T29" fmla="*/ 12686359 h 2077"/>
                <a:gd name="T30" fmla="*/ 9679806 w 2223"/>
                <a:gd name="T31" fmla="*/ 13133287 h 2077"/>
                <a:gd name="T32" fmla="*/ 7693486 w 2223"/>
                <a:gd name="T33" fmla="*/ 12392165 h 2077"/>
                <a:gd name="T34" fmla="*/ 8120972 w 2223"/>
                <a:gd name="T35" fmla="*/ 11934379 h 2077"/>
                <a:gd name="T36" fmla="*/ 7165629 w 2223"/>
                <a:gd name="T37" fmla="*/ 11803568 h 2077"/>
                <a:gd name="T38" fmla="*/ 4299282 w 2223"/>
                <a:gd name="T39" fmla="*/ 11225933 h 2077"/>
                <a:gd name="T40" fmla="*/ 3167934 w 2223"/>
                <a:gd name="T41" fmla="*/ 10691937 h 2077"/>
                <a:gd name="T42" fmla="*/ 1508570 w 2223"/>
                <a:gd name="T43" fmla="*/ 11018912 h 2077"/>
                <a:gd name="T44" fmla="*/ 2313120 w 2223"/>
                <a:gd name="T45" fmla="*/ 9394895 h 2077"/>
                <a:gd name="T46" fmla="*/ 980555 w 2223"/>
                <a:gd name="T47" fmla="*/ 5787311 h 2077"/>
                <a:gd name="T48" fmla="*/ 25212 w 2223"/>
                <a:gd name="T49" fmla="*/ 5187962 h 2077"/>
                <a:gd name="T50" fmla="*/ 1156560 w 2223"/>
                <a:gd name="T51" fmla="*/ 3542125 h 2077"/>
                <a:gd name="T52" fmla="*/ 1659364 w 2223"/>
                <a:gd name="T53" fmla="*/ 3008128 h 2077"/>
                <a:gd name="T54" fmla="*/ 1986162 w 2223"/>
                <a:gd name="T55" fmla="*/ 2593981 h 2077"/>
                <a:gd name="T56" fmla="*/ 1684575 w 2223"/>
                <a:gd name="T57" fmla="*/ 2267006 h 2077"/>
                <a:gd name="T58" fmla="*/ 2463913 w 2223"/>
                <a:gd name="T59" fmla="*/ 2288825 h 2077"/>
                <a:gd name="T60" fmla="*/ 7919755 w 2223"/>
                <a:gd name="T61" fmla="*/ 1449568 h 2077"/>
                <a:gd name="T62" fmla="*/ 16996229 w 2223"/>
                <a:gd name="T63" fmla="*/ 0 h 2077"/>
                <a:gd name="T64" fmla="*/ 18881861 w 2223"/>
                <a:gd name="T65" fmla="*/ 457786 h 2077"/>
                <a:gd name="T66" fmla="*/ 17524244 w 2223"/>
                <a:gd name="T67" fmla="*/ 305156 h 2077"/>
                <a:gd name="T68" fmla="*/ 18932126 w 2223"/>
                <a:gd name="T69" fmla="*/ 1591237 h 2077"/>
                <a:gd name="T70" fmla="*/ 19309348 w 2223"/>
                <a:gd name="T71" fmla="*/ 1362396 h 2077"/>
                <a:gd name="T72" fmla="*/ 21345779 w 2223"/>
                <a:gd name="T73" fmla="*/ 1275223 h 2077"/>
                <a:gd name="T74" fmla="*/ 27530851 w 2223"/>
                <a:gd name="T75" fmla="*/ 1569417 h 2077"/>
                <a:gd name="T76" fmla="*/ 36933962 w 2223"/>
                <a:gd name="T77" fmla="*/ 1776544 h 2077"/>
                <a:gd name="T78" fmla="*/ 39096287 w 2223"/>
                <a:gd name="T79" fmla="*/ 5852769 h 2077"/>
                <a:gd name="T80" fmla="*/ 37235708 w 2223"/>
                <a:gd name="T81" fmla="*/ 6670206 h 2077"/>
                <a:gd name="T82" fmla="*/ 36933962 w 2223"/>
                <a:gd name="T83" fmla="*/ 7422188 h 2077"/>
                <a:gd name="T84" fmla="*/ 37989992 w 2223"/>
                <a:gd name="T85" fmla="*/ 9122416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8" name="Freeform 376"/>
            <p:cNvSpPr>
              <a:spLocks noChangeAspect="1"/>
            </p:cNvSpPr>
            <p:nvPr/>
          </p:nvSpPr>
          <p:spPr bwMode="auto">
            <a:xfrm rot="21249101">
              <a:off x="2136" y="1900"/>
              <a:ext cx="368" cy="189"/>
            </a:xfrm>
            <a:custGeom>
              <a:avLst/>
              <a:gdLst>
                <a:gd name="T0" fmla="*/ 0 w 1493"/>
                <a:gd name="T1" fmla="*/ 5294175 h 838"/>
                <a:gd name="T2" fmla="*/ 1263434 w 1493"/>
                <a:gd name="T3" fmla="*/ 3133285 h 838"/>
                <a:gd name="T4" fmla="*/ 2729068 w 1493"/>
                <a:gd name="T5" fmla="*/ 1620693 h 838"/>
                <a:gd name="T6" fmla="*/ 5584512 w 1493"/>
                <a:gd name="T7" fmla="*/ 1102013 h 838"/>
                <a:gd name="T8" fmla="*/ 7909179 w 1493"/>
                <a:gd name="T9" fmla="*/ 2495797 h 838"/>
                <a:gd name="T10" fmla="*/ 8364129 w 1493"/>
                <a:gd name="T11" fmla="*/ 2636226 h 838"/>
                <a:gd name="T12" fmla="*/ 9955979 w 1493"/>
                <a:gd name="T13" fmla="*/ 3068424 h 838"/>
                <a:gd name="T14" fmla="*/ 11345790 w 1493"/>
                <a:gd name="T15" fmla="*/ 2841515 h 838"/>
                <a:gd name="T16" fmla="*/ 11724916 w 1493"/>
                <a:gd name="T17" fmla="*/ 3154906 h 838"/>
                <a:gd name="T18" fmla="*/ 12381907 w 1493"/>
                <a:gd name="T19" fmla="*/ 2366179 h 838"/>
                <a:gd name="T20" fmla="*/ 12558674 w 1493"/>
                <a:gd name="T21" fmla="*/ 486146 h 838"/>
                <a:gd name="T22" fmla="*/ 13897932 w 1493"/>
                <a:gd name="T23" fmla="*/ 140428 h 838"/>
                <a:gd name="T24" fmla="*/ 16677549 w 1493"/>
                <a:gd name="T25" fmla="*/ 64861 h 838"/>
                <a:gd name="T26" fmla="*/ 18623250 w 1493"/>
                <a:gd name="T27" fmla="*/ 432199 h 838"/>
                <a:gd name="T28" fmla="*/ 20594225 w 1493"/>
                <a:gd name="T29" fmla="*/ 1134444 h 838"/>
                <a:gd name="T30" fmla="*/ 21605072 w 1493"/>
                <a:gd name="T31" fmla="*/ 1004826 h 838"/>
                <a:gd name="T32" fmla="*/ 23803523 w 1493"/>
                <a:gd name="T33" fmla="*/ 1004826 h 838"/>
                <a:gd name="T34" fmla="*/ 25041681 w 1493"/>
                <a:gd name="T35" fmla="*/ 1437025 h 838"/>
                <a:gd name="T36" fmla="*/ 25521748 w 1493"/>
                <a:gd name="T37" fmla="*/ 1825983 h 838"/>
                <a:gd name="T38" fmla="*/ 25749223 w 1493"/>
                <a:gd name="T39" fmla="*/ 2755137 h 838"/>
                <a:gd name="T40" fmla="*/ 26279839 w 1493"/>
                <a:gd name="T41" fmla="*/ 3079234 h 838"/>
                <a:gd name="T42" fmla="*/ 28023339 w 1493"/>
                <a:gd name="T43" fmla="*/ 4721445 h 838"/>
                <a:gd name="T44" fmla="*/ 26128189 w 1493"/>
                <a:gd name="T45" fmla="*/ 5272555 h 838"/>
                <a:gd name="T46" fmla="*/ 25445922 w 1493"/>
                <a:gd name="T47" fmla="*/ 5899129 h 838"/>
                <a:gd name="T48" fmla="*/ 23803523 w 1493"/>
                <a:gd name="T49" fmla="*/ 5834372 h 838"/>
                <a:gd name="T50" fmla="*/ 23298022 w 1493"/>
                <a:gd name="T51" fmla="*/ 6212520 h 838"/>
                <a:gd name="T52" fmla="*/ 21225947 w 1493"/>
                <a:gd name="T53" fmla="*/ 6158469 h 838"/>
                <a:gd name="T54" fmla="*/ 17890433 w 1493"/>
                <a:gd name="T55" fmla="*/ 5121213 h 838"/>
                <a:gd name="T56" fmla="*/ 16222758 w 1493"/>
                <a:gd name="T57" fmla="*/ 5110403 h 838"/>
                <a:gd name="T58" fmla="*/ 15009874 w 1493"/>
                <a:gd name="T59" fmla="*/ 4354107 h 838"/>
                <a:gd name="T60" fmla="*/ 13746441 w 1493"/>
                <a:gd name="T61" fmla="*/ 4786306 h 838"/>
                <a:gd name="T62" fmla="*/ 10537148 w 1493"/>
                <a:gd name="T63" fmla="*/ 4635067 h 838"/>
                <a:gd name="T64" fmla="*/ 8338854 w 1493"/>
                <a:gd name="T65" fmla="*/ 4689118 h 838"/>
                <a:gd name="T66" fmla="*/ 7328012 w 1493"/>
                <a:gd name="T67" fmla="*/ 4732255 h 838"/>
                <a:gd name="T68" fmla="*/ 6241504 w 1493"/>
                <a:gd name="T69" fmla="*/ 4635067 h 838"/>
                <a:gd name="T70" fmla="*/ 1996251 w 1493"/>
                <a:gd name="T71" fmla="*/ 5132023 h 838"/>
                <a:gd name="T72" fmla="*/ 935017 w 1493"/>
                <a:gd name="T73" fmla="*/ 5661513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299" name="Freeform 377"/>
            <p:cNvSpPr>
              <a:spLocks noChangeAspect="1"/>
            </p:cNvSpPr>
            <p:nvPr/>
          </p:nvSpPr>
          <p:spPr bwMode="auto">
            <a:xfrm rot="-350899">
              <a:off x="2136" y="1900"/>
              <a:ext cx="368" cy="189"/>
            </a:xfrm>
            <a:custGeom>
              <a:avLst/>
              <a:gdLst>
                <a:gd name="T0" fmla="*/ 0 w 1493"/>
                <a:gd name="T1" fmla="*/ 5294175 h 838"/>
                <a:gd name="T2" fmla="*/ 1263434 w 1493"/>
                <a:gd name="T3" fmla="*/ 3133285 h 838"/>
                <a:gd name="T4" fmla="*/ 2729068 w 1493"/>
                <a:gd name="T5" fmla="*/ 1620693 h 838"/>
                <a:gd name="T6" fmla="*/ 5584512 w 1493"/>
                <a:gd name="T7" fmla="*/ 1102013 h 838"/>
                <a:gd name="T8" fmla="*/ 7909179 w 1493"/>
                <a:gd name="T9" fmla="*/ 2495797 h 838"/>
                <a:gd name="T10" fmla="*/ 8364129 w 1493"/>
                <a:gd name="T11" fmla="*/ 2636226 h 838"/>
                <a:gd name="T12" fmla="*/ 9955979 w 1493"/>
                <a:gd name="T13" fmla="*/ 3068424 h 838"/>
                <a:gd name="T14" fmla="*/ 11345790 w 1493"/>
                <a:gd name="T15" fmla="*/ 2841515 h 838"/>
                <a:gd name="T16" fmla="*/ 11724916 w 1493"/>
                <a:gd name="T17" fmla="*/ 3154906 h 838"/>
                <a:gd name="T18" fmla="*/ 12381907 w 1493"/>
                <a:gd name="T19" fmla="*/ 2366179 h 838"/>
                <a:gd name="T20" fmla="*/ 12558674 w 1493"/>
                <a:gd name="T21" fmla="*/ 486146 h 838"/>
                <a:gd name="T22" fmla="*/ 13897932 w 1493"/>
                <a:gd name="T23" fmla="*/ 140428 h 838"/>
                <a:gd name="T24" fmla="*/ 16677549 w 1493"/>
                <a:gd name="T25" fmla="*/ 64861 h 838"/>
                <a:gd name="T26" fmla="*/ 18623250 w 1493"/>
                <a:gd name="T27" fmla="*/ 432199 h 838"/>
                <a:gd name="T28" fmla="*/ 20594225 w 1493"/>
                <a:gd name="T29" fmla="*/ 1134444 h 838"/>
                <a:gd name="T30" fmla="*/ 21605072 w 1493"/>
                <a:gd name="T31" fmla="*/ 1004826 h 838"/>
                <a:gd name="T32" fmla="*/ 23803523 w 1493"/>
                <a:gd name="T33" fmla="*/ 1004826 h 838"/>
                <a:gd name="T34" fmla="*/ 25041681 w 1493"/>
                <a:gd name="T35" fmla="*/ 1437025 h 838"/>
                <a:gd name="T36" fmla="*/ 25521748 w 1493"/>
                <a:gd name="T37" fmla="*/ 1825983 h 838"/>
                <a:gd name="T38" fmla="*/ 25749223 w 1493"/>
                <a:gd name="T39" fmla="*/ 2755137 h 838"/>
                <a:gd name="T40" fmla="*/ 26279839 w 1493"/>
                <a:gd name="T41" fmla="*/ 3079234 h 838"/>
                <a:gd name="T42" fmla="*/ 28023339 w 1493"/>
                <a:gd name="T43" fmla="*/ 4721445 h 838"/>
                <a:gd name="T44" fmla="*/ 26128189 w 1493"/>
                <a:gd name="T45" fmla="*/ 5272555 h 838"/>
                <a:gd name="T46" fmla="*/ 25445922 w 1493"/>
                <a:gd name="T47" fmla="*/ 5899129 h 838"/>
                <a:gd name="T48" fmla="*/ 23803523 w 1493"/>
                <a:gd name="T49" fmla="*/ 5834372 h 838"/>
                <a:gd name="T50" fmla="*/ 23298022 w 1493"/>
                <a:gd name="T51" fmla="*/ 6212520 h 838"/>
                <a:gd name="T52" fmla="*/ 21225947 w 1493"/>
                <a:gd name="T53" fmla="*/ 6158469 h 838"/>
                <a:gd name="T54" fmla="*/ 17890433 w 1493"/>
                <a:gd name="T55" fmla="*/ 5121213 h 838"/>
                <a:gd name="T56" fmla="*/ 16222758 w 1493"/>
                <a:gd name="T57" fmla="*/ 5110403 h 838"/>
                <a:gd name="T58" fmla="*/ 15009874 w 1493"/>
                <a:gd name="T59" fmla="*/ 4354107 h 838"/>
                <a:gd name="T60" fmla="*/ 13746441 w 1493"/>
                <a:gd name="T61" fmla="*/ 4786306 h 838"/>
                <a:gd name="T62" fmla="*/ 10537148 w 1493"/>
                <a:gd name="T63" fmla="*/ 4635067 h 838"/>
                <a:gd name="T64" fmla="*/ 8338854 w 1493"/>
                <a:gd name="T65" fmla="*/ 4689118 h 838"/>
                <a:gd name="T66" fmla="*/ 7328012 w 1493"/>
                <a:gd name="T67" fmla="*/ 4732255 h 838"/>
                <a:gd name="T68" fmla="*/ 6241504 w 1493"/>
                <a:gd name="T69" fmla="*/ 4635067 h 838"/>
                <a:gd name="T70" fmla="*/ 1996251 w 1493"/>
                <a:gd name="T71" fmla="*/ 5132023 h 838"/>
                <a:gd name="T72" fmla="*/ 935017 w 1493"/>
                <a:gd name="T73" fmla="*/ 5661513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0" name="Freeform 378"/>
            <p:cNvSpPr>
              <a:spLocks noChangeAspect="1"/>
            </p:cNvSpPr>
            <p:nvPr/>
          </p:nvSpPr>
          <p:spPr bwMode="auto">
            <a:xfrm rot="21249101">
              <a:off x="1831" y="2173"/>
              <a:ext cx="21" cy="24"/>
            </a:xfrm>
            <a:custGeom>
              <a:avLst/>
              <a:gdLst>
                <a:gd name="T0" fmla="*/ 1422678 w 80"/>
                <a:gd name="T1" fmla="*/ 1212190 h 101"/>
                <a:gd name="T2" fmla="*/ 1272905 w 80"/>
                <a:gd name="T3" fmla="*/ 521209 h 101"/>
                <a:gd name="T4" fmla="*/ 748861 w 80"/>
                <a:gd name="T5" fmla="*/ 169663 h 101"/>
                <a:gd name="T6" fmla="*/ 274582 w 80"/>
                <a:gd name="T7" fmla="*/ 0 h 101"/>
                <a:gd name="T8" fmla="*/ 0 w 80"/>
                <a:gd name="T9" fmla="*/ 763647 h 101"/>
                <a:gd name="T10" fmla="*/ 274582 w 80"/>
                <a:gd name="T11" fmla="*/ 1018196 h 101"/>
                <a:gd name="T12" fmla="*/ 698937 w 80"/>
                <a:gd name="T13" fmla="*/ 1163747 h 101"/>
                <a:gd name="T14" fmla="*/ 1422678 w 80"/>
                <a:gd name="T15" fmla="*/ 1212190 h 10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1"/>
                <a:gd name="T26" fmla="*/ 80 w 8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1">
                  <a:moveTo>
                    <a:pt x="80" y="101"/>
                  </a:moveTo>
                  <a:lnTo>
                    <a:pt x="72" y="44"/>
                  </a:lnTo>
                  <a:lnTo>
                    <a:pt x="43" y="14"/>
                  </a:lnTo>
                  <a:lnTo>
                    <a:pt x="16" y="0"/>
                  </a:lnTo>
                  <a:lnTo>
                    <a:pt x="0" y="64"/>
                  </a:lnTo>
                  <a:lnTo>
                    <a:pt x="16" y="85"/>
                  </a:lnTo>
                  <a:lnTo>
                    <a:pt x="40" y="97"/>
                  </a:lnTo>
                  <a:lnTo>
                    <a:pt x="80" y="10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1" name="Freeform 379"/>
            <p:cNvSpPr>
              <a:spLocks noChangeAspect="1"/>
            </p:cNvSpPr>
            <p:nvPr/>
          </p:nvSpPr>
          <p:spPr bwMode="auto">
            <a:xfrm rot="21249101">
              <a:off x="1831" y="2173"/>
              <a:ext cx="21" cy="24"/>
            </a:xfrm>
            <a:custGeom>
              <a:avLst/>
              <a:gdLst>
                <a:gd name="T0" fmla="*/ 1422678 w 80"/>
                <a:gd name="T1" fmla="*/ 1212190 h 101"/>
                <a:gd name="T2" fmla="*/ 1272905 w 80"/>
                <a:gd name="T3" fmla="*/ 521209 h 101"/>
                <a:gd name="T4" fmla="*/ 748861 w 80"/>
                <a:gd name="T5" fmla="*/ 169663 h 101"/>
                <a:gd name="T6" fmla="*/ 274582 w 80"/>
                <a:gd name="T7" fmla="*/ 0 h 101"/>
                <a:gd name="T8" fmla="*/ 0 w 80"/>
                <a:gd name="T9" fmla="*/ 763647 h 101"/>
                <a:gd name="T10" fmla="*/ 274582 w 80"/>
                <a:gd name="T11" fmla="*/ 1018196 h 101"/>
                <a:gd name="T12" fmla="*/ 698937 w 80"/>
                <a:gd name="T13" fmla="*/ 1163747 h 101"/>
                <a:gd name="T14" fmla="*/ 1422678 w 80"/>
                <a:gd name="T15" fmla="*/ 1212190 h 10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1"/>
                <a:gd name="T26" fmla="*/ 80 w 8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1">
                  <a:moveTo>
                    <a:pt x="80" y="101"/>
                  </a:moveTo>
                  <a:lnTo>
                    <a:pt x="72" y="44"/>
                  </a:lnTo>
                  <a:lnTo>
                    <a:pt x="43" y="14"/>
                  </a:lnTo>
                  <a:lnTo>
                    <a:pt x="16" y="0"/>
                  </a:lnTo>
                  <a:lnTo>
                    <a:pt x="0" y="64"/>
                  </a:lnTo>
                  <a:lnTo>
                    <a:pt x="16" y="85"/>
                  </a:lnTo>
                  <a:lnTo>
                    <a:pt x="40" y="97"/>
                  </a:lnTo>
                  <a:lnTo>
                    <a:pt x="80" y="10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2" name="Freeform 380"/>
            <p:cNvSpPr>
              <a:spLocks noChangeAspect="1"/>
            </p:cNvSpPr>
            <p:nvPr/>
          </p:nvSpPr>
          <p:spPr bwMode="auto">
            <a:xfrm rot="21249101">
              <a:off x="1688" y="2203"/>
              <a:ext cx="21" cy="31"/>
            </a:xfrm>
            <a:custGeom>
              <a:avLst/>
              <a:gdLst>
                <a:gd name="T0" fmla="*/ 511121 w 75"/>
                <a:gd name="T1" fmla="*/ 9760 h 141"/>
                <a:gd name="T2" fmla="*/ 823557 w 75"/>
                <a:gd name="T3" fmla="*/ 0 h 141"/>
                <a:gd name="T4" fmla="*/ 1221096 w 75"/>
                <a:gd name="T5" fmla="*/ 38841 h 141"/>
                <a:gd name="T6" fmla="*/ 1391470 w 75"/>
                <a:gd name="T7" fmla="*/ 106862 h 141"/>
                <a:gd name="T8" fmla="*/ 2385569 w 75"/>
                <a:gd name="T9" fmla="*/ 204064 h 141"/>
                <a:gd name="T10" fmla="*/ 2385569 w 75"/>
                <a:gd name="T11" fmla="*/ 311025 h 141"/>
                <a:gd name="T12" fmla="*/ 1590323 w 75"/>
                <a:gd name="T13" fmla="*/ 388707 h 141"/>
                <a:gd name="T14" fmla="*/ 1135993 w 75"/>
                <a:gd name="T15" fmla="*/ 680311 h 141"/>
                <a:gd name="T16" fmla="*/ 681495 w 75"/>
                <a:gd name="T17" fmla="*/ 621951 h 141"/>
                <a:gd name="T18" fmla="*/ 937140 w 75"/>
                <a:gd name="T19" fmla="*/ 379046 h 141"/>
                <a:gd name="T20" fmla="*/ 596392 w 75"/>
                <a:gd name="T21" fmla="*/ 320686 h 141"/>
                <a:gd name="T22" fmla="*/ 511121 w 75"/>
                <a:gd name="T23" fmla="*/ 194403 h 141"/>
                <a:gd name="T24" fmla="*/ 283956 w 75"/>
                <a:gd name="T25" fmla="*/ 165223 h 141"/>
                <a:gd name="T26" fmla="*/ 0 w 75"/>
                <a:gd name="T27" fmla="*/ 29180 h 141"/>
                <a:gd name="T28" fmla="*/ 28480 w 75"/>
                <a:gd name="T29" fmla="*/ 0 h 141"/>
                <a:gd name="T30" fmla="*/ 511121 w 75"/>
                <a:gd name="T31" fmla="*/ 9760 h 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41"/>
                <a:gd name="T50" fmla="*/ 75 w 75"/>
                <a:gd name="T51" fmla="*/ 141 h 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41">
                  <a:moveTo>
                    <a:pt x="16" y="1"/>
                  </a:moveTo>
                  <a:lnTo>
                    <a:pt x="26" y="0"/>
                  </a:lnTo>
                  <a:lnTo>
                    <a:pt x="39" y="7"/>
                  </a:lnTo>
                  <a:lnTo>
                    <a:pt x="44" y="23"/>
                  </a:lnTo>
                  <a:lnTo>
                    <a:pt x="75" y="42"/>
                  </a:lnTo>
                  <a:lnTo>
                    <a:pt x="75" y="65"/>
                  </a:lnTo>
                  <a:lnTo>
                    <a:pt x="50" y="80"/>
                  </a:lnTo>
                  <a:lnTo>
                    <a:pt x="36" y="141"/>
                  </a:lnTo>
                  <a:lnTo>
                    <a:pt x="22" y="128"/>
                  </a:lnTo>
                  <a:lnTo>
                    <a:pt x="30" y="78"/>
                  </a:lnTo>
                  <a:lnTo>
                    <a:pt x="19" y="66"/>
                  </a:lnTo>
                  <a:lnTo>
                    <a:pt x="16" y="40"/>
                  </a:lnTo>
                  <a:lnTo>
                    <a:pt x="9" y="34"/>
                  </a:lnTo>
                  <a:lnTo>
                    <a:pt x="0" y="5"/>
                  </a:lnTo>
                  <a:lnTo>
                    <a:pt x="1" y="0"/>
                  </a:lnTo>
                  <a:lnTo>
                    <a:pt x="16"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3" name="Freeform 381"/>
            <p:cNvSpPr>
              <a:spLocks noChangeAspect="1"/>
            </p:cNvSpPr>
            <p:nvPr/>
          </p:nvSpPr>
          <p:spPr bwMode="auto">
            <a:xfrm rot="21249101">
              <a:off x="1688" y="2203"/>
              <a:ext cx="21" cy="31"/>
            </a:xfrm>
            <a:custGeom>
              <a:avLst/>
              <a:gdLst>
                <a:gd name="T0" fmla="*/ 511121 w 75"/>
                <a:gd name="T1" fmla="*/ 9760 h 141"/>
                <a:gd name="T2" fmla="*/ 823557 w 75"/>
                <a:gd name="T3" fmla="*/ 0 h 141"/>
                <a:gd name="T4" fmla="*/ 1221096 w 75"/>
                <a:gd name="T5" fmla="*/ 38841 h 141"/>
                <a:gd name="T6" fmla="*/ 1391470 w 75"/>
                <a:gd name="T7" fmla="*/ 106862 h 141"/>
                <a:gd name="T8" fmla="*/ 2385569 w 75"/>
                <a:gd name="T9" fmla="*/ 204064 h 141"/>
                <a:gd name="T10" fmla="*/ 2385569 w 75"/>
                <a:gd name="T11" fmla="*/ 311025 h 141"/>
                <a:gd name="T12" fmla="*/ 1590323 w 75"/>
                <a:gd name="T13" fmla="*/ 388707 h 141"/>
                <a:gd name="T14" fmla="*/ 1135993 w 75"/>
                <a:gd name="T15" fmla="*/ 680311 h 141"/>
                <a:gd name="T16" fmla="*/ 681495 w 75"/>
                <a:gd name="T17" fmla="*/ 621951 h 141"/>
                <a:gd name="T18" fmla="*/ 937140 w 75"/>
                <a:gd name="T19" fmla="*/ 379046 h 141"/>
                <a:gd name="T20" fmla="*/ 596392 w 75"/>
                <a:gd name="T21" fmla="*/ 320686 h 141"/>
                <a:gd name="T22" fmla="*/ 511121 w 75"/>
                <a:gd name="T23" fmla="*/ 194403 h 141"/>
                <a:gd name="T24" fmla="*/ 283956 w 75"/>
                <a:gd name="T25" fmla="*/ 165223 h 141"/>
                <a:gd name="T26" fmla="*/ 0 w 75"/>
                <a:gd name="T27" fmla="*/ 29180 h 141"/>
                <a:gd name="T28" fmla="*/ 28480 w 75"/>
                <a:gd name="T29" fmla="*/ 0 h 141"/>
                <a:gd name="T30" fmla="*/ 511121 w 75"/>
                <a:gd name="T31" fmla="*/ 9760 h 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41"/>
                <a:gd name="T50" fmla="*/ 75 w 75"/>
                <a:gd name="T51" fmla="*/ 141 h 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41">
                  <a:moveTo>
                    <a:pt x="16" y="1"/>
                  </a:moveTo>
                  <a:lnTo>
                    <a:pt x="26" y="0"/>
                  </a:lnTo>
                  <a:lnTo>
                    <a:pt x="39" y="7"/>
                  </a:lnTo>
                  <a:lnTo>
                    <a:pt x="44" y="23"/>
                  </a:lnTo>
                  <a:lnTo>
                    <a:pt x="75" y="42"/>
                  </a:lnTo>
                  <a:lnTo>
                    <a:pt x="75" y="65"/>
                  </a:lnTo>
                  <a:lnTo>
                    <a:pt x="50" y="80"/>
                  </a:lnTo>
                  <a:lnTo>
                    <a:pt x="36" y="141"/>
                  </a:lnTo>
                  <a:lnTo>
                    <a:pt x="22" y="128"/>
                  </a:lnTo>
                  <a:lnTo>
                    <a:pt x="30" y="78"/>
                  </a:lnTo>
                  <a:lnTo>
                    <a:pt x="19" y="66"/>
                  </a:lnTo>
                  <a:lnTo>
                    <a:pt x="16" y="40"/>
                  </a:lnTo>
                  <a:lnTo>
                    <a:pt x="9" y="34"/>
                  </a:lnTo>
                  <a:lnTo>
                    <a:pt x="0" y="5"/>
                  </a:lnTo>
                  <a:lnTo>
                    <a:pt x="1" y="0"/>
                  </a:lnTo>
                  <a:lnTo>
                    <a:pt x="16" y="1"/>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4" name="Freeform 382"/>
            <p:cNvSpPr>
              <a:spLocks noChangeAspect="1"/>
            </p:cNvSpPr>
            <p:nvPr/>
          </p:nvSpPr>
          <p:spPr bwMode="auto">
            <a:xfrm rot="21249101">
              <a:off x="1652" y="2201"/>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5" name="Freeform 384"/>
            <p:cNvSpPr>
              <a:spLocks noChangeAspect="1"/>
            </p:cNvSpPr>
            <p:nvPr/>
          </p:nvSpPr>
          <p:spPr bwMode="auto">
            <a:xfrm rot="21249101">
              <a:off x="1588" y="2147"/>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6" name="Freeform 386"/>
            <p:cNvSpPr>
              <a:spLocks noChangeAspect="1"/>
            </p:cNvSpPr>
            <p:nvPr/>
          </p:nvSpPr>
          <p:spPr bwMode="auto">
            <a:xfrm rot="21249101">
              <a:off x="1632" y="2186"/>
              <a:ext cx="18" cy="35"/>
            </a:xfrm>
            <a:custGeom>
              <a:avLst/>
              <a:gdLst>
                <a:gd name="T0" fmla="*/ 524497 w 76"/>
                <a:gd name="T1" fmla="*/ 365891 h 156"/>
                <a:gd name="T2" fmla="*/ 568254 w 76"/>
                <a:gd name="T3" fmla="*/ 102860 h 156"/>
                <a:gd name="T4" fmla="*/ 633743 w 76"/>
                <a:gd name="T5" fmla="*/ 0 h 156"/>
                <a:gd name="T6" fmla="*/ 764867 w 76"/>
                <a:gd name="T7" fmla="*/ 22882 h 156"/>
                <a:gd name="T8" fmla="*/ 699379 w 76"/>
                <a:gd name="T9" fmla="*/ 537288 h 156"/>
                <a:gd name="T10" fmla="*/ 458861 w 76"/>
                <a:gd name="T11" fmla="*/ 857416 h 156"/>
                <a:gd name="T12" fmla="*/ 415251 w 76"/>
                <a:gd name="T13" fmla="*/ 1097565 h 156"/>
                <a:gd name="T14" fmla="*/ 306006 w 76"/>
                <a:gd name="T15" fmla="*/ 1188985 h 156"/>
                <a:gd name="T16" fmla="*/ 174882 w 76"/>
                <a:gd name="T17" fmla="*/ 1474790 h 156"/>
                <a:gd name="T18" fmla="*/ 65488 w 76"/>
                <a:gd name="T19" fmla="*/ 1509112 h 156"/>
                <a:gd name="T20" fmla="*/ 87367 w 76"/>
                <a:gd name="T21" fmla="*/ 1234748 h 156"/>
                <a:gd name="T22" fmla="*/ 0 w 76"/>
                <a:gd name="T23" fmla="*/ 983158 h 156"/>
                <a:gd name="T24" fmla="*/ 65488 w 76"/>
                <a:gd name="T25" fmla="*/ 960383 h 156"/>
                <a:gd name="T26" fmla="*/ 371494 w 76"/>
                <a:gd name="T27" fmla="*/ 411547 h 156"/>
                <a:gd name="T28" fmla="*/ 524497 w 76"/>
                <a:gd name="T29" fmla="*/ 36589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7" name="Freeform 387"/>
            <p:cNvSpPr>
              <a:spLocks noChangeAspect="1"/>
            </p:cNvSpPr>
            <p:nvPr/>
          </p:nvSpPr>
          <p:spPr bwMode="auto">
            <a:xfrm rot="21249101">
              <a:off x="1632" y="2186"/>
              <a:ext cx="18" cy="35"/>
            </a:xfrm>
            <a:custGeom>
              <a:avLst/>
              <a:gdLst>
                <a:gd name="T0" fmla="*/ 524497 w 76"/>
                <a:gd name="T1" fmla="*/ 365891 h 156"/>
                <a:gd name="T2" fmla="*/ 568254 w 76"/>
                <a:gd name="T3" fmla="*/ 102860 h 156"/>
                <a:gd name="T4" fmla="*/ 633743 w 76"/>
                <a:gd name="T5" fmla="*/ 0 h 156"/>
                <a:gd name="T6" fmla="*/ 764867 w 76"/>
                <a:gd name="T7" fmla="*/ 22882 h 156"/>
                <a:gd name="T8" fmla="*/ 699379 w 76"/>
                <a:gd name="T9" fmla="*/ 537288 h 156"/>
                <a:gd name="T10" fmla="*/ 458861 w 76"/>
                <a:gd name="T11" fmla="*/ 857416 h 156"/>
                <a:gd name="T12" fmla="*/ 415251 w 76"/>
                <a:gd name="T13" fmla="*/ 1097565 h 156"/>
                <a:gd name="T14" fmla="*/ 306006 w 76"/>
                <a:gd name="T15" fmla="*/ 1188985 h 156"/>
                <a:gd name="T16" fmla="*/ 174882 w 76"/>
                <a:gd name="T17" fmla="*/ 1474790 h 156"/>
                <a:gd name="T18" fmla="*/ 65488 w 76"/>
                <a:gd name="T19" fmla="*/ 1509112 h 156"/>
                <a:gd name="T20" fmla="*/ 87367 w 76"/>
                <a:gd name="T21" fmla="*/ 1234748 h 156"/>
                <a:gd name="T22" fmla="*/ 0 w 76"/>
                <a:gd name="T23" fmla="*/ 983158 h 156"/>
                <a:gd name="T24" fmla="*/ 65488 w 76"/>
                <a:gd name="T25" fmla="*/ 960383 h 156"/>
                <a:gd name="T26" fmla="*/ 371494 w 76"/>
                <a:gd name="T27" fmla="*/ 411547 h 156"/>
                <a:gd name="T28" fmla="*/ 524497 w 76"/>
                <a:gd name="T29" fmla="*/ 36589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8" name="Freeform 388"/>
            <p:cNvSpPr>
              <a:spLocks noChangeAspect="1"/>
            </p:cNvSpPr>
            <p:nvPr/>
          </p:nvSpPr>
          <p:spPr bwMode="auto">
            <a:xfrm rot="21249101">
              <a:off x="1652" y="2110"/>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09" name="Freeform 390"/>
            <p:cNvSpPr>
              <a:spLocks noChangeAspect="1"/>
            </p:cNvSpPr>
            <p:nvPr/>
          </p:nvSpPr>
          <p:spPr bwMode="auto">
            <a:xfrm rot="21249101">
              <a:off x="1500" y="1980"/>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10" name="Freeform 392"/>
            <p:cNvSpPr>
              <a:spLocks noChangeAspect="1"/>
            </p:cNvSpPr>
            <p:nvPr/>
          </p:nvSpPr>
          <p:spPr bwMode="auto">
            <a:xfrm rot="21249101">
              <a:off x="1329" y="2584"/>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49311" name="Group 159"/>
            <p:cNvGrpSpPr>
              <a:grpSpLocks/>
            </p:cNvGrpSpPr>
            <p:nvPr/>
          </p:nvGrpSpPr>
          <p:grpSpPr bwMode="auto">
            <a:xfrm>
              <a:off x="739" y="2325"/>
              <a:ext cx="741" cy="879"/>
              <a:chOff x="875" y="2552"/>
              <a:chExt cx="741" cy="879"/>
            </a:xfrm>
          </p:grpSpPr>
          <p:sp>
            <p:nvSpPr>
              <p:cNvPr id="49312" name="Freeform 290"/>
              <p:cNvSpPr>
                <a:spLocks noChangeAspect="1"/>
              </p:cNvSpPr>
              <p:nvPr/>
            </p:nvSpPr>
            <p:spPr bwMode="auto">
              <a:xfrm rot="-350899">
                <a:off x="1322" y="2695"/>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13" name="Freeform 332"/>
              <p:cNvSpPr>
                <a:spLocks noChangeAspect="1"/>
              </p:cNvSpPr>
              <p:nvPr/>
            </p:nvSpPr>
            <p:spPr bwMode="auto">
              <a:xfrm rot="-350899">
                <a:off x="1359" y="2552"/>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14" name="Freeform 334"/>
              <p:cNvSpPr>
                <a:spLocks noChangeAspect="1"/>
              </p:cNvSpPr>
              <p:nvPr/>
            </p:nvSpPr>
            <p:spPr bwMode="auto">
              <a:xfrm rot="-350899">
                <a:off x="875" y="2725"/>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15" name="Freeform 393"/>
              <p:cNvSpPr>
                <a:spLocks noChangeAspect="1"/>
              </p:cNvSpPr>
              <p:nvPr/>
            </p:nvSpPr>
            <p:spPr bwMode="auto">
              <a:xfrm rot="-350899">
                <a:off x="1465" y="2811"/>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49316" name="Freeform 394"/>
            <p:cNvSpPr>
              <a:spLocks noChangeAspect="1"/>
            </p:cNvSpPr>
            <p:nvPr/>
          </p:nvSpPr>
          <p:spPr bwMode="auto">
            <a:xfrm rot="21249101">
              <a:off x="999" y="3171"/>
              <a:ext cx="22" cy="20"/>
            </a:xfrm>
            <a:custGeom>
              <a:avLst/>
              <a:gdLst>
                <a:gd name="T0" fmla="*/ 1866413 w 86"/>
                <a:gd name="T1" fmla="*/ 341330 h 82"/>
                <a:gd name="T2" fmla="*/ 1999821 w 86"/>
                <a:gd name="T3" fmla="*/ 486161 h 82"/>
                <a:gd name="T4" fmla="*/ 1466514 w 86"/>
                <a:gd name="T5" fmla="*/ 506909 h 82"/>
                <a:gd name="T6" fmla="*/ 746565 w 86"/>
                <a:gd name="T7" fmla="*/ 444766 h 82"/>
                <a:gd name="T8" fmla="*/ 559924 w 86"/>
                <a:gd name="T9" fmla="*/ 248268 h 82"/>
                <a:gd name="T10" fmla="*/ 0 w 86"/>
                <a:gd name="T11" fmla="*/ 0 h 82"/>
                <a:gd name="T12" fmla="*/ 1413118 w 86"/>
                <a:gd name="T13" fmla="*/ 144831 h 82"/>
                <a:gd name="T14" fmla="*/ 1866413 w 86"/>
                <a:gd name="T15" fmla="*/ 341330 h 82"/>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82"/>
                <a:gd name="T26" fmla="*/ 86 w 8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82">
                  <a:moveTo>
                    <a:pt x="80" y="56"/>
                  </a:moveTo>
                  <a:lnTo>
                    <a:pt x="86" y="79"/>
                  </a:lnTo>
                  <a:lnTo>
                    <a:pt x="63" y="82"/>
                  </a:lnTo>
                  <a:lnTo>
                    <a:pt x="32" y="72"/>
                  </a:lnTo>
                  <a:lnTo>
                    <a:pt x="24" y="40"/>
                  </a:lnTo>
                  <a:lnTo>
                    <a:pt x="0" y="0"/>
                  </a:lnTo>
                  <a:lnTo>
                    <a:pt x="61" y="23"/>
                  </a:lnTo>
                  <a:lnTo>
                    <a:pt x="80" y="5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17" name="Freeform 395"/>
            <p:cNvSpPr>
              <a:spLocks noChangeAspect="1"/>
            </p:cNvSpPr>
            <p:nvPr/>
          </p:nvSpPr>
          <p:spPr bwMode="auto">
            <a:xfrm rot="21249101">
              <a:off x="999" y="3171"/>
              <a:ext cx="22" cy="20"/>
            </a:xfrm>
            <a:custGeom>
              <a:avLst/>
              <a:gdLst>
                <a:gd name="T0" fmla="*/ 1866413 w 86"/>
                <a:gd name="T1" fmla="*/ 341330 h 82"/>
                <a:gd name="T2" fmla="*/ 1999821 w 86"/>
                <a:gd name="T3" fmla="*/ 486161 h 82"/>
                <a:gd name="T4" fmla="*/ 1466514 w 86"/>
                <a:gd name="T5" fmla="*/ 506909 h 82"/>
                <a:gd name="T6" fmla="*/ 746565 w 86"/>
                <a:gd name="T7" fmla="*/ 444766 h 82"/>
                <a:gd name="T8" fmla="*/ 559924 w 86"/>
                <a:gd name="T9" fmla="*/ 248268 h 82"/>
                <a:gd name="T10" fmla="*/ 0 w 86"/>
                <a:gd name="T11" fmla="*/ 0 h 82"/>
                <a:gd name="T12" fmla="*/ 1413118 w 86"/>
                <a:gd name="T13" fmla="*/ 144831 h 82"/>
                <a:gd name="T14" fmla="*/ 1866413 w 86"/>
                <a:gd name="T15" fmla="*/ 341330 h 82"/>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82"/>
                <a:gd name="T26" fmla="*/ 86 w 8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82">
                  <a:moveTo>
                    <a:pt x="80" y="56"/>
                  </a:moveTo>
                  <a:lnTo>
                    <a:pt x="86" y="79"/>
                  </a:lnTo>
                  <a:lnTo>
                    <a:pt x="63" y="82"/>
                  </a:lnTo>
                  <a:lnTo>
                    <a:pt x="32" y="72"/>
                  </a:lnTo>
                  <a:lnTo>
                    <a:pt x="24" y="40"/>
                  </a:lnTo>
                  <a:lnTo>
                    <a:pt x="0" y="0"/>
                  </a:lnTo>
                  <a:lnTo>
                    <a:pt x="61" y="23"/>
                  </a:lnTo>
                  <a:lnTo>
                    <a:pt x="80" y="56"/>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49318" name="Group 166"/>
            <p:cNvGrpSpPr>
              <a:grpSpLocks/>
            </p:cNvGrpSpPr>
            <p:nvPr/>
          </p:nvGrpSpPr>
          <p:grpSpPr bwMode="auto">
            <a:xfrm>
              <a:off x="1793" y="844"/>
              <a:ext cx="348" cy="316"/>
              <a:chOff x="1929" y="1071"/>
              <a:chExt cx="348" cy="316"/>
            </a:xfrm>
          </p:grpSpPr>
          <p:sp>
            <p:nvSpPr>
              <p:cNvPr id="49319" name="Freeform 240"/>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0" name="Freeform 241"/>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1" name="Freeform 242"/>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2" name="Freeform 243"/>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3" name="Freeform 244"/>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4" name="Freeform 245"/>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5" name="Freeform 246"/>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6" name="Freeform 247"/>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7" name="Freeform 248"/>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8" name="Freeform 249"/>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29" name="Freeform 250"/>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0" name="Freeform 251"/>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1" name="Freeform 252"/>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2" name="Freeform 253"/>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3" name="Freeform 254"/>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4" name="Freeform 255"/>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5" name="Freeform 256"/>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6" name="Freeform 257"/>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7" name="Freeform 258"/>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8" name="Freeform 259"/>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39" name="Freeform 260"/>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0" name="Freeform 261"/>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1" name="Freeform 262"/>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2" name="Freeform 263"/>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3" name="Freeform 264"/>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4" name="Freeform 265"/>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5" name="Freeform 266"/>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6" name="Freeform 267"/>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49347" name="Freeform 283"/>
            <p:cNvSpPr>
              <a:spLocks noChangeAspect="1"/>
            </p:cNvSpPr>
            <p:nvPr/>
          </p:nvSpPr>
          <p:spPr bwMode="auto">
            <a:xfrm rot="21249101">
              <a:off x="1348" y="870"/>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8" name="Freeform 328"/>
            <p:cNvSpPr>
              <a:spLocks noChangeAspect="1"/>
            </p:cNvSpPr>
            <p:nvPr/>
          </p:nvSpPr>
          <p:spPr bwMode="auto">
            <a:xfrm rot="21249101">
              <a:off x="1632" y="1045"/>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49" name="Freeform 365"/>
            <p:cNvSpPr>
              <a:spLocks noChangeAspect="1"/>
            </p:cNvSpPr>
            <p:nvPr/>
          </p:nvSpPr>
          <p:spPr bwMode="auto">
            <a:xfrm rot="21249101">
              <a:off x="2037" y="915"/>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0" name="Freeform 383"/>
            <p:cNvSpPr>
              <a:spLocks noChangeAspect="1"/>
            </p:cNvSpPr>
            <p:nvPr/>
          </p:nvSpPr>
          <p:spPr bwMode="auto">
            <a:xfrm rot="21249101">
              <a:off x="1652" y="2201"/>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1" name="Freeform 385"/>
            <p:cNvSpPr>
              <a:spLocks noChangeAspect="1"/>
            </p:cNvSpPr>
            <p:nvPr/>
          </p:nvSpPr>
          <p:spPr bwMode="auto">
            <a:xfrm rot="21249101">
              <a:off x="1588" y="2147"/>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2" name="Freeform 389"/>
            <p:cNvSpPr>
              <a:spLocks noChangeAspect="1"/>
            </p:cNvSpPr>
            <p:nvPr/>
          </p:nvSpPr>
          <p:spPr bwMode="auto">
            <a:xfrm rot="21249101">
              <a:off x="1652" y="2110"/>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3" name="Freeform 391"/>
            <p:cNvSpPr>
              <a:spLocks noChangeAspect="1"/>
            </p:cNvSpPr>
            <p:nvPr/>
          </p:nvSpPr>
          <p:spPr bwMode="auto">
            <a:xfrm rot="21249101">
              <a:off x="1500" y="1980"/>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4" name="Freeform 215"/>
            <p:cNvSpPr>
              <a:spLocks noChangeAspect="1"/>
            </p:cNvSpPr>
            <p:nvPr/>
          </p:nvSpPr>
          <p:spPr bwMode="auto">
            <a:xfrm rot="21249101">
              <a:off x="1349" y="2197"/>
              <a:ext cx="510" cy="623"/>
            </a:xfrm>
            <a:custGeom>
              <a:avLst/>
              <a:gdLst>
                <a:gd name="T0" fmla="*/ 23829541 w 2065"/>
                <a:gd name="T1" fmla="*/ 2654482 h 2763"/>
                <a:gd name="T2" fmla="*/ 24918495 w 2065"/>
                <a:gd name="T3" fmla="*/ 2077901 h 2763"/>
                <a:gd name="T4" fmla="*/ 22943323 w 2065"/>
                <a:gd name="T5" fmla="*/ 2045255 h 2763"/>
                <a:gd name="T6" fmla="*/ 21499818 w 2065"/>
                <a:gd name="T7" fmla="*/ 1805882 h 2763"/>
                <a:gd name="T8" fmla="*/ 20588134 w 2065"/>
                <a:gd name="T9" fmla="*/ 1523015 h 2763"/>
                <a:gd name="T10" fmla="*/ 20993294 w 2065"/>
                <a:gd name="T11" fmla="*/ 935588 h 2763"/>
                <a:gd name="T12" fmla="*/ 19119326 w 2065"/>
                <a:gd name="T13" fmla="*/ 348160 h 2763"/>
                <a:gd name="T14" fmla="*/ 16966879 w 2065"/>
                <a:gd name="T15" fmla="*/ 10847 h 2763"/>
                <a:gd name="T16" fmla="*/ 17144154 w 2065"/>
                <a:gd name="T17" fmla="*/ 1185808 h 2763"/>
                <a:gd name="T18" fmla="*/ 15675347 w 2065"/>
                <a:gd name="T19" fmla="*/ 1588308 h 2763"/>
                <a:gd name="T20" fmla="*/ 16181871 w 2065"/>
                <a:gd name="T21" fmla="*/ 1914669 h 2763"/>
                <a:gd name="T22" fmla="*/ 16510960 w 2065"/>
                <a:gd name="T23" fmla="*/ 2371615 h 2763"/>
                <a:gd name="T24" fmla="*/ 16916274 w 2065"/>
                <a:gd name="T25" fmla="*/ 2948196 h 2763"/>
                <a:gd name="T26" fmla="*/ 14586393 w 2065"/>
                <a:gd name="T27" fmla="*/ 3252757 h 2763"/>
                <a:gd name="T28" fmla="*/ 13978660 w 2065"/>
                <a:gd name="T29" fmla="*/ 3764045 h 2763"/>
                <a:gd name="T30" fmla="*/ 12763194 w 2065"/>
                <a:gd name="T31" fmla="*/ 3949077 h 2763"/>
                <a:gd name="T32" fmla="*/ 11370293 w 2065"/>
                <a:gd name="T33" fmla="*/ 3078677 h 2763"/>
                <a:gd name="T34" fmla="*/ 8635413 w 2065"/>
                <a:gd name="T35" fmla="*/ 3437685 h 2763"/>
                <a:gd name="T36" fmla="*/ 9065870 w 2065"/>
                <a:gd name="T37" fmla="*/ 3861985 h 2763"/>
                <a:gd name="T38" fmla="*/ 9622999 w 2065"/>
                <a:gd name="T39" fmla="*/ 4427718 h 2763"/>
                <a:gd name="T40" fmla="*/ 6837357 w 2065"/>
                <a:gd name="T41" fmla="*/ 5504738 h 2763"/>
                <a:gd name="T42" fmla="*/ 6862659 w 2065"/>
                <a:gd name="T43" fmla="*/ 6396727 h 2763"/>
                <a:gd name="T44" fmla="*/ 5115366 w 2065"/>
                <a:gd name="T45" fmla="*/ 7180035 h 2763"/>
                <a:gd name="T46" fmla="*/ 3697322 w 2065"/>
                <a:gd name="T47" fmla="*/ 7832756 h 2763"/>
                <a:gd name="T48" fmla="*/ 1316835 w 2065"/>
                <a:gd name="T49" fmla="*/ 9573449 h 2763"/>
                <a:gd name="T50" fmla="*/ 658338 w 2065"/>
                <a:gd name="T51" fmla="*/ 10596024 h 2763"/>
                <a:gd name="T52" fmla="*/ 835613 w 2065"/>
                <a:gd name="T53" fmla="*/ 11357532 h 2763"/>
                <a:gd name="T54" fmla="*/ 0 w 2065"/>
                <a:gd name="T55" fmla="*/ 12401906 h 2763"/>
                <a:gd name="T56" fmla="*/ 177275 w 2065"/>
                <a:gd name="T57" fmla="*/ 13065578 h 2763"/>
                <a:gd name="T58" fmla="*/ 25302 w 2065"/>
                <a:gd name="T59" fmla="*/ 14164296 h 2763"/>
                <a:gd name="T60" fmla="*/ 7343880 w 2065"/>
                <a:gd name="T61" fmla="*/ 16340032 h 2763"/>
                <a:gd name="T62" fmla="*/ 3925202 w 2065"/>
                <a:gd name="T63" fmla="*/ 18570213 h 2763"/>
                <a:gd name="T64" fmla="*/ 4102477 w 2065"/>
                <a:gd name="T65" fmla="*/ 20223814 h 2763"/>
                <a:gd name="T66" fmla="*/ 13143047 w 2065"/>
                <a:gd name="T67" fmla="*/ 20778700 h 2763"/>
                <a:gd name="T68" fmla="*/ 14991548 w 2065"/>
                <a:gd name="T69" fmla="*/ 21246389 h 2763"/>
                <a:gd name="T70" fmla="*/ 16587026 w 2065"/>
                <a:gd name="T71" fmla="*/ 21148554 h 2763"/>
                <a:gd name="T72" fmla="*/ 19195392 w 2065"/>
                <a:gd name="T73" fmla="*/ 21366128 h 2763"/>
                <a:gd name="T74" fmla="*/ 24867890 w 2065"/>
                <a:gd name="T75" fmla="*/ 21039767 h 2763"/>
                <a:gd name="T76" fmla="*/ 27425493 w 2065"/>
                <a:gd name="T77" fmla="*/ 21105060 h 2763"/>
                <a:gd name="T78" fmla="*/ 28413079 w 2065"/>
                <a:gd name="T79" fmla="*/ 21017968 h 2763"/>
                <a:gd name="T80" fmla="*/ 28514447 w 2065"/>
                <a:gd name="T81" fmla="*/ 19516648 h 2763"/>
                <a:gd name="T82" fmla="*/ 32642226 w 2065"/>
                <a:gd name="T83" fmla="*/ 18483226 h 2763"/>
                <a:gd name="T84" fmla="*/ 27070942 w 2065"/>
                <a:gd name="T85" fmla="*/ 14490657 h 2763"/>
                <a:gd name="T86" fmla="*/ 25627596 w 2065"/>
                <a:gd name="T87" fmla="*/ 13609512 h 2763"/>
                <a:gd name="T88" fmla="*/ 27096404 w 2065"/>
                <a:gd name="T89" fmla="*/ 13979369 h 2763"/>
                <a:gd name="T90" fmla="*/ 32338280 w 2065"/>
                <a:gd name="T91" fmla="*/ 12684772 h 2763"/>
                <a:gd name="T92" fmla="*/ 36618031 w 2065"/>
                <a:gd name="T93" fmla="*/ 11716538 h 2763"/>
                <a:gd name="T94" fmla="*/ 39023820 w 2065"/>
                <a:gd name="T95" fmla="*/ 10987677 h 2763"/>
                <a:gd name="T96" fmla="*/ 37580315 w 2065"/>
                <a:gd name="T97" fmla="*/ 7256176 h 2763"/>
                <a:gd name="T98" fmla="*/ 37478947 w 2065"/>
                <a:gd name="T99" fmla="*/ 5918086 h 2763"/>
                <a:gd name="T100" fmla="*/ 35529077 w 2065"/>
                <a:gd name="T101" fmla="*/ 3938125 h 2763"/>
                <a:gd name="T102" fmla="*/ 34186940 w 2065"/>
                <a:gd name="T103" fmla="*/ 3100476 h 2763"/>
                <a:gd name="T104" fmla="*/ 33452537 w 2065"/>
                <a:gd name="T105" fmla="*/ 2676177 h 2763"/>
                <a:gd name="T106" fmla="*/ 30793565 w 2065"/>
                <a:gd name="T107" fmla="*/ 2404262 h 2763"/>
                <a:gd name="T108" fmla="*/ 31679942 w 2065"/>
                <a:gd name="T109" fmla="*/ 2066950 h 2763"/>
                <a:gd name="T110" fmla="*/ 29451429 w 2065"/>
                <a:gd name="T111" fmla="*/ 2480402 h 2763"/>
                <a:gd name="T112" fmla="*/ 28767630 w 2065"/>
                <a:gd name="T113" fmla="*/ 2643530 h 2763"/>
                <a:gd name="T114" fmla="*/ 26285934 w 2065"/>
                <a:gd name="T115" fmla="*/ 3220111 h 2763"/>
                <a:gd name="T116" fmla="*/ 23677568 w 2065"/>
                <a:gd name="T117" fmla="*/ 325275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solidFill>
              <a:srgbClr val="DDDDDD"/>
            </a:solid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355" name="Group 203"/>
          <p:cNvGrpSpPr>
            <a:grpSpLocks/>
          </p:cNvGrpSpPr>
          <p:nvPr/>
        </p:nvGrpSpPr>
        <p:grpSpPr bwMode="auto">
          <a:xfrm>
            <a:off x="6479118" y="1412528"/>
            <a:ext cx="4895849" cy="431800"/>
            <a:chOff x="3061" y="1788"/>
            <a:chExt cx="2313" cy="172"/>
          </a:xfrm>
        </p:grpSpPr>
        <p:sp>
          <p:nvSpPr>
            <p:cNvPr id="2" name="Rectangle 204"/>
            <p:cNvSpPr>
              <a:spLocks noChangeArrowheads="1"/>
            </p:cNvSpPr>
            <p:nvPr/>
          </p:nvSpPr>
          <p:spPr bwMode="auto">
            <a:xfrm>
              <a:off x="3061" y="1788"/>
              <a:ext cx="257" cy="17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3" name="Rectangle 205"/>
            <p:cNvSpPr>
              <a:spLocks noChangeArrowheads="1"/>
            </p:cNvSpPr>
            <p:nvPr/>
          </p:nvSpPr>
          <p:spPr bwMode="auto">
            <a:xfrm>
              <a:off x="3318" y="1788"/>
              <a:ext cx="99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Belgium, France, Netherlands (TLC)</a:t>
              </a:r>
              <a:endParaRPr lang="en-GB" sz="900" dirty="0">
                <a:solidFill>
                  <a:srgbClr val="000000"/>
                </a:solidFill>
                <a:latin typeface="Verdana"/>
              </a:endParaRPr>
            </a:p>
          </p:txBody>
        </p:sp>
        <p:sp>
          <p:nvSpPr>
            <p:cNvPr id="4" name="Rectangle 206"/>
            <p:cNvSpPr>
              <a:spLocks noChangeArrowheads="1"/>
            </p:cNvSpPr>
            <p:nvPr/>
          </p:nvSpPr>
          <p:spPr bwMode="auto">
            <a:xfrm>
              <a:off x="4316" y="1788"/>
              <a:ext cx="105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smtClean="0">
                  <a:solidFill>
                    <a:srgbClr val="000000"/>
                  </a:solidFill>
                  <a:latin typeface="Verdana"/>
                </a:rPr>
                <a:t>Price coupling since 2006</a:t>
              </a:r>
              <a:endParaRPr lang="en-GB" sz="900">
                <a:solidFill>
                  <a:srgbClr val="000000"/>
                </a:solidFill>
                <a:latin typeface="Verdana"/>
              </a:endParaRPr>
            </a:p>
          </p:txBody>
        </p:sp>
        <p:sp>
          <p:nvSpPr>
            <p:cNvPr id="5" name="Line 207"/>
            <p:cNvSpPr>
              <a:spLocks noChangeShapeType="1"/>
            </p:cNvSpPr>
            <p:nvPr/>
          </p:nvSpPr>
          <p:spPr bwMode="auto">
            <a:xfrm>
              <a:off x="3318"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 name="Line 208"/>
            <p:cNvSpPr>
              <a:spLocks noChangeShapeType="1"/>
            </p:cNvSpPr>
            <p:nvPr/>
          </p:nvSpPr>
          <p:spPr bwMode="auto">
            <a:xfrm>
              <a:off x="4316"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7" name="Line 209"/>
            <p:cNvSpPr>
              <a:spLocks noChangeShapeType="1"/>
            </p:cNvSpPr>
            <p:nvPr/>
          </p:nvSpPr>
          <p:spPr bwMode="auto">
            <a:xfrm>
              <a:off x="3061" y="1788"/>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8" name="Line 210"/>
            <p:cNvSpPr>
              <a:spLocks noChangeShapeType="1"/>
            </p:cNvSpPr>
            <p:nvPr/>
          </p:nvSpPr>
          <p:spPr bwMode="auto">
            <a:xfrm>
              <a:off x="3061"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 name="Line 211"/>
            <p:cNvSpPr>
              <a:spLocks noChangeShapeType="1"/>
            </p:cNvSpPr>
            <p:nvPr/>
          </p:nvSpPr>
          <p:spPr bwMode="auto">
            <a:xfrm>
              <a:off x="5374"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0" name="Line 212"/>
            <p:cNvSpPr>
              <a:spLocks noChangeShapeType="1"/>
            </p:cNvSpPr>
            <p:nvPr/>
          </p:nvSpPr>
          <p:spPr bwMode="auto">
            <a:xfrm>
              <a:off x="3061" y="1960"/>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365" name="Group 213"/>
          <p:cNvGrpSpPr>
            <a:grpSpLocks/>
          </p:cNvGrpSpPr>
          <p:nvPr/>
        </p:nvGrpSpPr>
        <p:grpSpPr bwMode="auto">
          <a:xfrm>
            <a:off x="6479118" y="1844328"/>
            <a:ext cx="4895849" cy="431800"/>
            <a:chOff x="3061" y="1788"/>
            <a:chExt cx="2313" cy="172"/>
          </a:xfrm>
        </p:grpSpPr>
        <p:sp>
          <p:nvSpPr>
            <p:cNvPr id="11" name="Rectangle 214"/>
            <p:cNvSpPr>
              <a:spLocks noChangeArrowheads="1"/>
            </p:cNvSpPr>
            <p:nvPr/>
          </p:nvSpPr>
          <p:spPr bwMode="auto">
            <a:xfrm>
              <a:off x="3061" y="1788"/>
              <a:ext cx="257" cy="17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12" name="Rectangle 215"/>
            <p:cNvSpPr>
              <a:spLocks noChangeArrowheads="1"/>
            </p:cNvSpPr>
            <p:nvPr/>
          </p:nvSpPr>
          <p:spPr bwMode="auto">
            <a:xfrm>
              <a:off x="3318" y="1788"/>
              <a:ext cx="99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r>
                <a:rPr lang="en-GB" sz="900" dirty="0" smtClean="0">
                  <a:solidFill>
                    <a:srgbClr val="000000"/>
                  </a:solidFill>
                  <a:latin typeface="Verdana"/>
                </a:rPr>
                <a:t>Nordic region-Germany (operated by EMCC)</a:t>
              </a:r>
              <a:endParaRPr lang="en-GB" sz="900" dirty="0">
                <a:solidFill>
                  <a:srgbClr val="000000"/>
                </a:solidFill>
                <a:latin typeface="Verdana"/>
              </a:endParaRPr>
            </a:p>
          </p:txBody>
        </p:sp>
        <p:sp>
          <p:nvSpPr>
            <p:cNvPr id="13" name="Rectangle 216"/>
            <p:cNvSpPr>
              <a:spLocks noChangeArrowheads="1"/>
            </p:cNvSpPr>
            <p:nvPr/>
          </p:nvSpPr>
          <p:spPr bwMode="auto">
            <a:xfrm>
              <a:off x="4316" y="1788"/>
              <a:ext cx="105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r>
                <a:rPr lang="en-GB" sz="900" dirty="0" smtClean="0">
                  <a:solidFill>
                    <a:srgbClr val="000000"/>
                  </a:solidFill>
                  <a:latin typeface="Verdana"/>
                </a:rPr>
                <a:t>Volume coupling since November 2009</a:t>
              </a:r>
              <a:endParaRPr lang="en-GB" sz="900" dirty="0">
                <a:solidFill>
                  <a:srgbClr val="000000"/>
                </a:solidFill>
                <a:latin typeface="Verdana"/>
              </a:endParaRPr>
            </a:p>
          </p:txBody>
        </p:sp>
        <p:sp>
          <p:nvSpPr>
            <p:cNvPr id="14" name="Line 217"/>
            <p:cNvSpPr>
              <a:spLocks noChangeShapeType="1"/>
            </p:cNvSpPr>
            <p:nvPr/>
          </p:nvSpPr>
          <p:spPr bwMode="auto">
            <a:xfrm>
              <a:off x="3318"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5" name="Line 218"/>
            <p:cNvSpPr>
              <a:spLocks noChangeShapeType="1"/>
            </p:cNvSpPr>
            <p:nvPr/>
          </p:nvSpPr>
          <p:spPr bwMode="auto">
            <a:xfrm>
              <a:off x="4316"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6" name="Line 219"/>
            <p:cNvSpPr>
              <a:spLocks noChangeShapeType="1"/>
            </p:cNvSpPr>
            <p:nvPr/>
          </p:nvSpPr>
          <p:spPr bwMode="auto">
            <a:xfrm>
              <a:off x="3061" y="1788"/>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7" name="Line 220"/>
            <p:cNvSpPr>
              <a:spLocks noChangeShapeType="1"/>
            </p:cNvSpPr>
            <p:nvPr/>
          </p:nvSpPr>
          <p:spPr bwMode="auto">
            <a:xfrm>
              <a:off x="3061"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8" name="Line 221"/>
            <p:cNvSpPr>
              <a:spLocks noChangeShapeType="1"/>
            </p:cNvSpPr>
            <p:nvPr/>
          </p:nvSpPr>
          <p:spPr bwMode="auto">
            <a:xfrm>
              <a:off x="5374"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9" name="Line 222"/>
            <p:cNvSpPr>
              <a:spLocks noChangeShapeType="1"/>
            </p:cNvSpPr>
            <p:nvPr/>
          </p:nvSpPr>
          <p:spPr bwMode="auto">
            <a:xfrm>
              <a:off x="3061" y="1960"/>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375" name="Group 223"/>
          <p:cNvGrpSpPr>
            <a:grpSpLocks/>
          </p:cNvGrpSpPr>
          <p:nvPr/>
        </p:nvGrpSpPr>
        <p:grpSpPr bwMode="auto">
          <a:xfrm>
            <a:off x="6479118" y="2709517"/>
            <a:ext cx="4895849" cy="780179"/>
            <a:chOff x="3061" y="1933"/>
            <a:chExt cx="2313" cy="272"/>
          </a:xfrm>
        </p:grpSpPr>
        <p:sp>
          <p:nvSpPr>
            <p:cNvPr id="20" name="Rectangle 224"/>
            <p:cNvSpPr>
              <a:spLocks noChangeArrowheads="1"/>
            </p:cNvSpPr>
            <p:nvPr/>
          </p:nvSpPr>
          <p:spPr bwMode="auto">
            <a:xfrm>
              <a:off x="3061" y="1933"/>
              <a:ext cx="257" cy="27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21" name="Rectangle 225"/>
            <p:cNvSpPr>
              <a:spLocks noChangeArrowheads="1"/>
            </p:cNvSpPr>
            <p:nvPr/>
          </p:nvSpPr>
          <p:spPr bwMode="auto">
            <a:xfrm>
              <a:off x="3318" y="1933"/>
              <a:ext cx="10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CWE-Nordic region </a:t>
              </a:r>
            </a:p>
            <a:p>
              <a:pPr fontAlgn="auto">
                <a:spcBef>
                  <a:spcPts val="0"/>
                </a:spcBef>
                <a:spcAft>
                  <a:spcPts val="0"/>
                </a:spcAft>
                <a:buFont typeface="Arial Unicode MS" pitchFamily="34" charset="-128"/>
                <a:buNone/>
              </a:pPr>
              <a:r>
                <a:rPr lang="en-GB" sz="900" dirty="0" smtClean="0">
                  <a:solidFill>
                    <a:srgbClr val="000000"/>
                  </a:solidFill>
                  <a:latin typeface="Verdana"/>
                </a:rPr>
                <a:t>(+ Estonia)</a:t>
              </a:r>
            </a:p>
            <a:p>
              <a:pPr fontAlgn="auto">
                <a:spcBef>
                  <a:spcPts val="0"/>
                </a:spcBef>
                <a:spcAft>
                  <a:spcPts val="0"/>
                </a:spcAft>
                <a:buFont typeface="Arial Unicode MS" pitchFamily="34" charset="-128"/>
                <a:buNone/>
              </a:pPr>
              <a:r>
                <a:rPr lang="en-GB" sz="900" dirty="0" smtClean="0">
                  <a:solidFill>
                    <a:srgbClr val="000000"/>
                  </a:solidFill>
                  <a:latin typeface="Verdana"/>
                </a:rPr>
                <a:t>Flow calculated by EMCC </a:t>
              </a:r>
            </a:p>
            <a:p>
              <a:pPr fontAlgn="auto">
                <a:spcBef>
                  <a:spcPts val="0"/>
                </a:spcBef>
                <a:spcAft>
                  <a:spcPts val="0"/>
                </a:spcAft>
                <a:buFont typeface="Arial Unicode MS" pitchFamily="34" charset="-128"/>
                <a:buNone/>
              </a:pPr>
              <a:r>
                <a:rPr lang="en-GB" sz="900" dirty="0" smtClean="0">
                  <a:solidFill>
                    <a:srgbClr val="000000"/>
                  </a:solidFill>
                  <a:latin typeface="Verdana"/>
                </a:rPr>
                <a:t>Prices calculated by PXs</a:t>
              </a:r>
              <a:endParaRPr lang="en-GB" sz="900" dirty="0">
                <a:solidFill>
                  <a:srgbClr val="000000"/>
                </a:solidFill>
                <a:latin typeface="Verdana"/>
              </a:endParaRPr>
            </a:p>
          </p:txBody>
        </p:sp>
        <p:sp>
          <p:nvSpPr>
            <p:cNvPr id="22" name="Rectangle 226"/>
            <p:cNvSpPr>
              <a:spLocks noChangeArrowheads="1"/>
            </p:cNvSpPr>
            <p:nvPr/>
          </p:nvSpPr>
          <p:spPr bwMode="auto">
            <a:xfrm>
              <a:off x="4316" y="1933"/>
              <a:ext cx="10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r>
                <a:rPr lang="en-GB" sz="900" dirty="0" smtClean="0">
                  <a:solidFill>
                    <a:srgbClr val="000000"/>
                  </a:solidFill>
                  <a:latin typeface="Verdana"/>
                </a:rPr>
                <a:t>Interim solution NWE: Interim Tight Volume Coupling (ITVC) since November 2010</a:t>
              </a:r>
              <a:endParaRPr lang="en-GB" sz="900" dirty="0">
                <a:solidFill>
                  <a:srgbClr val="000000"/>
                </a:solidFill>
                <a:latin typeface="Verdana"/>
              </a:endParaRPr>
            </a:p>
          </p:txBody>
        </p:sp>
        <p:sp>
          <p:nvSpPr>
            <p:cNvPr id="23" name="Line 227"/>
            <p:cNvSpPr>
              <a:spLocks noChangeShapeType="1"/>
            </p:cNvSpPr>
            <p:nvPr/>
          </p:nvSpPr>
          <p:spPr bwMode="auto">
            <a:xfrm>
              <a:off x="3318"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24" name="Line 228"/>
            <p:cNvSpPr>
              <a:spLocks noChangeShapeType="1"/>
            </p:cNvSpPr>
            <p:nvPr/>
          </p:nvSpPr>
          <p:spPr bwMode="auto">
            <a:xfrm>
              <a:off x="4316"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25" name="Line 229"/>
            <p:cNvSpPr>
              <a:spLocks noChangeShapeType="1"/>
            </p:cNvSpPr>
            <p:nvPr/>
          </p:nvSpPr>
          <p:spPr bwMode="auto">
            <a:xfrm>
              <a:off x="3061" y="1933"/>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26" name="Line 230"/>
            <p:cNvSpPr>
              <a:spLocks noChangeShapeType="1"/>
            </p:cNvSpPr>
            <p:nvPr/>
          </p:nvSpPr>
          <p:spPr bwMode="auto">
            <a:xfrm>
              <a:off x="3061"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27" name="Line 231"/>
            <p:cNvSpPr>
              <a:spLocks noChangeShapeType="1"/>
            </p:cNvSpPr>
            <p:nvPr/>
          </p:nvSpPr>
          <p:spPr bwMode="auto">
            <a:xfrm>
              <a:off x="5374"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28" name="Line 232"/>
            <p:cNvSpPr>
              <a:spLocks noChangeShapeType="1"/>
            </p:cNvSpPr>
            <p:nvPr/>
          </p:nvSpPr>
          <p:spPr bwMode="auto">
            <a:xfrm>
              <a:off x="3061" y="2205"/>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385" name="Group 233"/>
          <p:cNvGrpSpPr>
            <a:grpSpLocks/>
          </p:cNvGrpSpPr>
          <p:nvPr/>
        </p:nvGrpSpPr>
        <p:grpSpPr bwMode="auto">
          <a:xfrm>
            <a:off x="6479118" y="2277716"/>
            <a:ext cx="4895849" cy="431800"/>
            <a:chOff x="3061" y="1788"/>
            <a:chExt cx="2313" cy="172"/>
          </a:xfrm>
        </p:grpSpPr>
        <p:sp>
          <p:nvSpPr>
            <p:cNvPr id="29" name="Rectangle 234"/>
            <p:cNvSpPr>
              <a:spLocks noChangeArrowheads="1"/>
            </p:cNvSpPr>
            <p:nvPr/>
          </p:nvSpPr>
          <p:spPr bwMode="auto">
            <a:xfrm>
              <a:off x="3061" y="1788"/>
              <a:ext cx="257" cy="172"/>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30" name="Rectangle 235"/>
            <p:cNvSpPr>
              <a:spLocks noChangeArrowheads="1"/>
            </p:cNvSpPr>
            <p:nvPr/>
          </p:nvSpPr>
          <p:spPr bwMode="auto">
            <a:xfrm>
              <a:off x="3318" y="1788"/>
              <a:ext cx="99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r>
                <a:rPr lang="en-GB" sz="900" dirty="0" smtClean="0">
                  <a:solidFill>
                    <a:srgbClr val="000000"/>
                  </a:solidFill>
                  <a:latin typeface="Verdana"/>
                </a:rPr>
                <a:t>Central West Europe (CWE) </a:t>
              </a:r>
              <a:endParaRPr lang="en-GB" sz="900" dirty="0">
                <a:solidFill>
                  <a:srgbClr val="000000"/>
                </a:solidFill>
                <a:latin typeface="Verdana"/>
              </a:endParaRPr>
            </a:p>
          </p:txBody>
        </p:sp>
        <p:sp>
          <p:nvSpPr>
            <p:cNvPr id="31" name="Rectangle 236"/>
            <p:cNvSpPr>
              <a:spLocks noChangeArrowheads="1"/>
            </p:cNvSpPr>
            <p:nvPr/>
          </p:nvSpPr>
          <p:spPr bwMode="auto">
            <a:xfrm>
              <a:off x="4316" y="1788"/>
              <a:ext cx="105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r>
                <a:rPr lang="en-GB" sz="900" smtClean="0">
                  <a:solidFill>
                    <a:srgbClr val="000000"/>
                  </a:solidFill>
                  <a:latin typeface="Verdana"/>
                </a:rPr>
                <a:t>Price coupling since November 2010</a:t>
              </a:r>
              <a:endParaRPr lang="en-GB" sz="900">
                <a:solidFill>
                  <a:srgbClr val="000000"/>
                </a:solidFill>
                <a:latin typeface="Verdana"/>
              </a:endParaRPr>
            </a:p>
          </p:txBody>
        </p:sp>
        <p:sp>
          <p:nvSpPr>
            <p:cNvPr id="49356" name="Line 237"/>
            <p:cNvSpPr>
              <a:spLocks noChangeShapeType="1"/>
            </p:cNvSpPr>
            <p:nvPr/>
          </p:nvSpPr>
          <p:spPr bwMode="auto">
            <a:xfrm>
              <a:off x="3318"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7" name="Line 238"/>
            <p:cNvSpPr>
              <a:spLocks noChangeShapeType="1"/>
            </p:cNvSpPr>
            <p:nvPr/>
          </p:nvSpPr>
          <p:spPr bwMode="auto">
            <a:xfrm>
              <a:off x="4316"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8" name="Line 239"/>
            <p:cNvSpPr>
              <a:spLocks noChangeShapeType="1"/>
            </p:cNvSpPr>
            <p:nvPr/>
          </p:nvSpPr>
          <p:spPr bwMode="auto">
            <a:xfrm>
              <a:off x="3061" y="1788"/>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59" name="Line 240"/>
            <p:cNvSpPr>
              <a:spLocks noChangeShapeType="1"/>
            </p:cNvSpPr>
            <p:nvPr/>
          </p:nvSpPr>
          <p:spPr bwMode="auto">
            <a:xfrm>
              <a:off x="3061"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60" name="Line 241"/>
            <p:cNvSpPr>
              <a:spLocks noChangeShapeType="1"/>
            </p:cNvSpPr>
            <p:nvPr/>
          </p:nvSpPr>
          <p:spPr bwMode="auto">
            <a:xfrm>
              <a:off x="5374"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61" name="Line 242"/>
            <p:cNvSpPr>
              <a:spLocks noChangeShapeType="1"/>
            </p:cNvSpPr>
            <p:nvPr/>
          </p:nvSpPr>
          <p:spPr bwMode="auto">
            <a:xfrm>
              <a:off x="3061" y="1960"/>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395" name="Group 243"/>
          <p:cNvGrpSpPr>
            <a:grpSpLocks/>
          </p:cNvGrpSpPr>
          <p:nvPr/>
        </p:nvGrpSpPr>
        <p:grpSpPr bwMode="auto">
          <a:xfrm>
            <a:off x="6479118" y="980728"/>
            <a:ext cx="4895849" cy="431800"/>
            <a:chOff x="3061" y="1788"/>
            <a:chExt cx="2313" cy="172"/>
          </a:xfrm>
        </p:grpSpPr>
        <p:sp>
          <p:nvSpPr>
            <p:cNvPr id="49362" name="Rectangle 244"/>
            <p:cNvSpPr>
              <a:spLocks noChangeArrowheads="1"/>
            </p:cNvSpPr>
            <p:nvPr/>
          </p:nvSpPr>
          <p:spPr bwMode="auto">
            <a:xfrm>
              <a:off x="3061" y="1788"/>
              <a:ext cx="257" cy="17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49363" name="Rectangle 245"/>
            <p:cNvSpPr>
              <a:spLocks noChangeArrowheads="1"/>
            </p:cNvSpPr>
            <p:nvPr/>
          </p:nvSpPr>
          <p:spPr bwMode="auto">
            <a:xfrm>
              <a:off x="3318" y="1788"/>
              <a:ext cx="99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smtClean="0">
                  <a:solidFill>
                    <a:srgbClr val="000000"/>
                  </a:solidFill>
                  <a:latin typeface="Verdana"/>
                </a:rPr>
                <a:t>Nordic Region</a:t>
              </a:r>
              <a:endParaRPr lang="en-GB" sz="900">
                <a:solidFill>
                  <a:srgbClr val="000000"/>
                </a:solidFill>
                <a:latin typeface="Verdana"/>
              </a:endParaRPr>
            </a:p>
          </p:txBody>
        </p:sp>
        <p:sp>
          <p:nvSpPr>
            <p:cNvPr id="49364" name="Rectangle 246"/>
            <p:cNvSpPr>
              <a:spLocks noChangeArrowheads="1"/>
            </p:cNvSpPr>
            <p:nvPr/>
          </p:nvSpPr>
          <p:spPr bwMode="auto">
            <a:xfrm>
              <a:off x="4316" y="1788"/>
              <a:ext cx="105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Price coupling since 1999</a:t>
              </a:r>
            </a:p>
            <a:p>
              <a:pPr fontAlgn="auto">
                <a:spcBef>
                  <a:spcPts val="0"/>
                </a:spcBef>
                <a:spcAft>
                  <a:spcPts val="0"/>
                </a:spcAft>
                <a:buFont typeface="Arial Unicode MS" pitchFamily="34" charset="-128"/>
                <a:buNone/>
              </a:pPr>
              <a:r>
                <a:rPr lang="en-GB" sz="900" dirty="0" smtClean="0">
                  <a:solidFill>
                    <a:srgbClr val="000000"/>
                  </a:solidFill>
                  <a:latin typeface="Verdana"/>
                </a:rPr>
                <a:t>(Eastern Denmark 2000)</a:t>
              </a:r>
              <a:endParaRPr lang="en-GB" sz="900" dirty="0">
                <a:solidFill>
                  <a:srgbClr val="000000"/>
                </a:solidFill>
                <a:latin typeface="Verdana"/>
              </a:endParaRPr>
            </a:p>
          </p:txBody>
        </p:sp>
        <p:sp>
          <p:nvSpPr>
            <p:cNvPr id="49366" name="Line 247"/>
            <p:cNvSpPr>
              <a:spLocks noChangeShapeType="1"/>
            </p:cNvSpPr>
            <p:nvPr/>
          </p:nvSpPr>
          <p:spPr bwMode="auto">
            <a:xfrm>
              <a:off x="3318"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67" name="Line 248"/>
            <p:cNvSpPr>
              <a:spLocks noChangeShapeType="1"/>
            </p:cNvSpPr>
            <p:nvPr/>
          </p:nvSpPr>
          <p:spPr bwMode="auto">
            <a:xfrm>
              <a:off x="4316" y="1788"/>
              <a:ext cx="0" cy="1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68" name="Line 249"/>
            <p:cNvSpPr>
              <a:spLocks noChangeShapeType="1"/>
            </p:cNvSpPr>
            <p:nvPr/>
          </p:nvSpPr>
          <p:spPr bwMode="auto">
            <a:xfrm>
              <a:off x="3061" y="1788"/>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69" name="Line 250"/>
            <p:cNvSpPr>
              <a:spLocks noChangeShapeType="1"/>
            </p:cNvSpPr>
            <p:nvPr/>
          </p:nvSpPr>
          <p:spPr bwMode="auto">
            <a:xfrm>
              <a:off x="3061"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70" name="Line 251"/>
            <p:cNvSpPr>
              <a:spLocks noChangeShapeType="1"/>
            </p:cNvSpPr>
            <p:nvPr/>
          </p:nvSpPr>
          <p:spPr bwMode="auto">
            <a:xfrm>
              <a:off x="5374" y="1790"/>
              <a:ext cx="0" cy="168"/>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71" name="Line 252"/>
            <p:cNvSpPr>
              <a:spLocks noChangeShapeType="1"/>
            </p:cNvSpPr>
            <p:nvPr/>
          </p:nvSpPr>
          <p:spPr bwMode="auto">
            <a:xfrm>
              <a:off x="3061" y="1960"/>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405" name="Group 253"/>
          <p:cNvGrpSpPr>
            <a:grpSpLocks/>
          </p:cNvGrpSpPr>
          <p:nvPr/>
        </p:nvGrpSpPr>
        <p:grpSpPr bwMode="auto">
          <a:xfrm>
            <a:off x="2853267" y="1341438"/>
            <a:ext cx="2404533" cy="2195512"/>
            <a:chOff x="4127" y="1344"/>
            <a:chExt cx="1136" cy="1383"/>
          </a:xfrm>
        </p:grpSpPr>
        <p:grpSp>
          <p:nvGrpSpPr>
            <p:cNvPr id="49406" name="Group 254"/>
            <p:cNvGrpSpPr>
              <a:grpSpLocks/>
            </p:cNvGrpSpPr>
            <p:nvPr/>
          </p:nvGrpSpPr>
          <p:grpSpPr bwMode="auto">
            <a:xfrm>
              <a:off x="4572" y="1344"/>
              <a:ext cx="348" cy="316"/>
              <a:chOff x="1929" y="1071"/>
              <a:chExt cx="348" cy="316"/>
            </a:xfrm>
          </p:grpSpPr>
          <p:sp>
            <p:nvSpPr>
              <p:cNvPr id="49407" name="Freeform 240"/>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08" name="Freeform 241"/>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09" name="Freeform 242"/>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0" name="Freeform 243"/>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1" name="Freeform 244"/>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2" name="Freeform 245"/>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3" name="Freeform 246"/>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4" name="Freeform 247"/>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5" name="Freeform 248"/>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6" name="Freeform 249"/>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7" name="Freeform 250"/>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8" name="Freeform 251"/>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19" name="Freeform 252"/>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0" name="Freeform 253"/>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1" name="Freeform 254"/>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2" name="Freeform 255"/>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3" name="Freeform 256"/>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4" name="Freeform 257"/>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5" name="Freeform 258"/>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6" name="Freeform 259"/>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7" name="Freeform 260"/>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8" name="Freeform 261"/>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29" name="Freeform 262"/>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0" name="Freeform 263"/>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1" name="Freeform 264"/>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2" name="Freeform 265"/>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3" name="Freeform 266"/>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4" name="Freeform 267"/>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49435" name="Freeform 283"/>
            <p:cNvSpPr>
              <a:spLocks noChangeAspect="1"/>
            </p:cNvSpPr>
            <p:nvPr/>
          </p:nvSpPr>
          <p:spPr bwMode="auto">
            <a:xfrm rot="-350899">
              <a:off x="4127" y="1370"/>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6" name="Freeform 328"/>
            <p:cNvSpPr>
              <a:spLocks noChangeAspect="1"/>
            </p:cNvSpPr>
            <p:nvPr/>
          </p:nvSpPr>
          <p:spPr bwMode="auto">
            <a:xfrm rot="-350899">
              <a:off x="4411" y="1545"/>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7" name="Freeform 365"/>
            <p:cNvSpPr>
              <a:spLocks noChangeAspect="1"/>
            </p:cNvSpPr>
            <p:nvPr/>
          </p:nvSpPr>
          <p:spPr bwMode="auto">
            <a:xfrm rot="-350899">
              <a:off x="4816" y="1415"/>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8" name="Freeform 383"/>
            <p:cNvSpPr>
              <a:spLocks noChangeAspect="1"/>
            </p:cNvSpPr>
            <p:nvPr/>
          </p:nvSpPr>
          <p:spPr bwMode="auto">
            <a:xfrm rot="-350899">
              <a:off x="4431" y="2701"/>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39" name="Freeform 385"/>
            <p:cNvSpPr>
              <a:spLocks noChangeAspect="1"/>
            </p:cNvSpPr>
            <p:nvPr/>
          </p:nvSpPr>
          <p:spPr bwMode="auto">
            <a:xfrm rot="-350899">
              <a:off x="4367" y="2647"/>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40" name="Freeform 389"/>
            <p:cNvSpPr>
              <a:spLocks noChangeAspect="1"/>
            </p:cNvSpPr>
            <p:nvPr/>
          </p:nvSpPr>
          <p:spPr bwMode="auto">
            <a:xfrm rot="-350899">
              <a:off x="4431" y="2610"/>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41" name="Freeform 391"/>
            <p:cNvSpPr>
              <a:spLocks noChangeAspect="1"/>
            </p:cNvSpPr>
            <p:nvPr/>
          </p:nvSpPr>
          <p:spPr bwMode="auto">
            <a:xfrm rot="-350899">
              <a:off x="4279" y="2480"/>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solidFill>
              <a:srgbClr val="0099FF"/>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442" name="Group 290"/>
          <p:cNvGrpSpPr>
            <a:grpSpLocks/>
          </p:cNvGrpSpPr>
          <p:nvPr/>
        </p:nvGrpSpPr>
        <p:grpSpPr bwMode="auto">
          <a:xfrm>
            <a:off x="1568452" y="3689351"/>
            <a:ext cx="1568449" cy="1395413"/>
            <a:chOff x="-522" y="2506"/>
            <a:chExt cx="741" cy="879"/>
          </a:xfrm>
        </p:grpSpPr>
        <p:sp>
          <p:nvSpPr>
            <p:cNvPr id="49443" name="Freeform 290"/>
            <p:cNvSpPr>
              <a:spLocks noChangeAspect="1"/>
            </p:cNvSpPr>
            <p:nvPr/>
          </p:nvSpPr>
          <p:spPr bwMode="auto">
            <a:xfrm rot="-350899">
              <a:off x="-75" y="2649"/>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solidFill>
              <a:srgbClr val="00FF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44" name="Freeform 332"/>
            <p:cNvSpPr>
              <a:spLocks noChangeAspect="1"/>
            </p:cNvSpPr>
            <p:nvPr/>
          </p:nvSpPr>
          <p:spPr bwMode="auto">
            <a:xfrm rot="-350899">
              <a:off x="-38" y="2506"/>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solidFill>
              <a:srgbClr val="00FF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45" name="Freeform 334"/>
            <p:cNvSpPr>
              <a:spLocks noChangeAspect="1"/>
            </p:cNvSpPr>
            <p:nvPr/>
          </p:nvSpPr>
          <p:spPr bwMode="auto">
            <a:xfrm rot="-350899">
              <a:off x="-522" y="2679"/>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solidFill>
              <a:srgbClr val="00FF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446" name="Freeform 393"/>
            <p:cNvSpPr>
              <a:spLocks noChangeAspect="1"/>
            </p:cNvSpPr>
            <p:nvPr/>
          </p:nvSpPr>
          <p:spPr bwMode="auto">
            <a:xfrm rot="-350899">
              <a:off x="68" y="2765"/>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solidFill>
              <a:srgbClr val="DDDDDD"/>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492" name="Group 340"/>
          <p:cNvGrpSpPr>
            <a:grpSpLocks/>
          </p:cNvGrpSpPr>
          <p:nvPr/>
        </p:nvGrpSpPr>
        <p:grpSpPr bwMode="auto">
          <a:xfrm>
            <a:off x="6479118" y="4077073"/>
            <a:ext cx="4895849" cy="575092"/>
            <a:chOff x="3061" y="1933"/>
            <a:chExt cx="2313" cy="272"/>
          </a:xfrm>
        </p:grpSpPr>
        <p:sp>
          <p:nvSpPr>
            <p:cNvPr id="49372" name="Rectangle 341" descr="Lys diagonalt nedadgående"/>
            <p:cNvSpPr>
              <a:spLocks noChangeArrowheads="1"/>
            </p:cNvSpPr>
            <p:nvPr/>
          </p:nvSpPr>
          <p:spPr bwMode="auto">
            <a:xfrm>
              <a:off x="3061" y="1933"/>
              <a:ext cx="257" cy="27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49373" name="Rectangle 342"/>
            <p:cNvSpPr>
              <a:spLocks noChangeArrowheads="1"/>
            </p:cNvSpPr>
            <p:nvPr/>
          </p:nvSpPr>
          <p:spPr bwMode="auto">
            <a:xfrm>
              <a:off x="3318" y="1933"/>
              <a:ext cx="10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North West Europe (NWE) - One price calculation for entire area</a:t>
              </a:r>
              <a:endParaRPr lang="en-GB" sz="900" dirty="0">
                <a:solidFill>
                  <a:srgbClr val="000000"/>
                </a:solidFill>
                <a:latin typeface="Verdana"/>
              </a:endParaRPr>
            </a:p>
          </p:txBody>
        </p:sp>
        <p:sp>
          <p:nvSpPr>
            <p:cNvPr id="49374" name="Rectangle 343"/>
            <p:cNvSpPr>
              <a:spLocks noChangeArrowheads="1"/>
            </p:cNvSpPr>
            <p:nvPr/>
          </p:nvSpPr>
          <p:spPr bwMode="auto">
            <a:xfrm>
              <a:off x="4316" y="1933"/>
              <a:ext cx="10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Price coupling since </a:t>
              </a:r>
            </a:p>
            <a:p>
              <a:pPr fontAlgn="auto">
                <a:spcBef>
                  <a:spcPts val="0"/>
                </a:spcBef>
                <a:spcAft>
                  <a:spcPts val="0"/>
                </a:spcAft>
                <a:buFont typeface="Arial Unicode MS" pitchFamily="34" charset="-128"/>
                <a:buNone/>
              </a:pPr>
              <a:r>
                <a:rPr lang="en-GB" sz="900" dirty="0" smtClean="0">
                  <a:solidFill>
                    <a:srgbClr val="000000"/>
                  </a:solidFill>
                  <a:latin typeface="Verdana"/>
                </a:rPr>
                <a:t>February 2014 = target model</a:t>
              </a:r>
            </a:p>
          </p:txBody>
        </p:sp>
        <p:sp>
          <p:nvSpPr>
            <p:cNvPr id="49376" name="Line 344"/>
            <p:cNvSpPr>
              <a:spLocks noChangeShapeType="1"/>
            </p:cNvSpPr>
            <p:nvPr/>
          </p:nvSpPr>
          <p:spPr bwMode="auto">
            <a:xfrm>
              <a:off x="3318"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77" name="Line 345"/>
            <p:cNvSpPr>
              <a:spLocks noChangeShapeType="1"/>
            </p:cNvSpPr>
            <p:nvPr/>
          </p:nvSpPr>
          <p:spPr bwMode="auto">
            <a:xfrm>
              <a:off x="4316"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78" name="Line 346"/>
            <p:cNvSpPr>
              <a:spLocks noChangeShapeType="1"/>
            </p:cNvSpPr>
            <p:nvPr/>
          </p:nvSpPr>
          <p:spPr bwMode="auto">
            <a:xfrm>
              <a:off x="3061" y="1933"/>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79" name="Line 347"/>
            <p:cNvSpPr>
              <a:spLocks noChangeShapeType="1"/>
            </p:cNvSpPr>
            <p:nvPr/>
          </p:nvSpPr>
          <p:spPr bwMode="auto">
            <a:xfrm>
              <a:off x="3061"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80" name="Line 348"/>
            <p:cNvSpPr>
              <a:spLocks noChangeShapeType="1"/>
            </p:cNvSpPr>
            <p:nvPr/>
          </p:nvSpPr>
          <p:spPr bwMode="auto">
            <a:xfrm>
              <a:off x="5374"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81" name="Line 349"/>
            <p:cNvSpPr>
              <a:spLocks noChangeShapeType="1"/>
            </p:cNvSpPr>
            <p:nvPr/>
          </p:nvSpPr>
          <p:spPr bwMode="auto">
            <a:xfrm>
              <a:off x="3061" y="2205"/>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49604" name="Group 452"/>
          <p:cNvGrpSpPr>
            <a:grpSpLocks/>
          </p:cNvGrpSpPr>
          <p:nvPr/>
        </p:nvGrpSpPr>
        <p:grpSpPr bwMode="auto">
          <a:xfrm>
            <a:off x="6479116" y="3501009"/>
            <a:ext cx="4897965" cy="595130"/>
            <a:chOff x="3061" y="1788"/>
            <a:chExt cx="2314" cy="256"/>
          </a:xfrm>
        </p:grpSpPr>
        <p:sp>
          <p:nvSpPr>
            <p:cNvPr id="49382" name="Rectangle 453"/>
            <p:cNvSpPr>
              <a:spLocks noChangeArrowheads="1"/>
            </p:cNvSpPr>
            <p:nvPr/>
          </p:nvSpPr>
          <p:spPr bwMode="auto">
            <a:xfrm>
              <a:off x="3061" y="1788"/>
              <a:ext cx="257" cy="246"/>
            </a:xfrm>
            <a:prstGeom prst="rect">
              <a:avLst/>
            </a:prstGeom>
            <a:pattFill prst="dkHorz">
              <a:fgClr>
                <a:srgbClr val="FF9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49383" name="Rectangle 454"/>
            <p:cNvSpPr>
              <a:spLocks noChangeArrowheads="1"/>
            </p:cNvSpPr>
            <p:nvPr/>
          </p:nvSpPr>
          <p:spPr bwMode="auto">
            <a:xfrm>
              <a:off x="3318" y="1788"/>
              <a:ext cx="105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lnSpc>
                  <a:spcPct val="100000"/>
                </a:lnSpc>
                <a:spcBef>
                  <a:spcPts val="0"/>
                </a:spcBef>
                <a:spcAft>
                  <a:spcPts val="0"/>
                </a:spcAft>
                <a:buFont typeface="Arial Unicode MS" pitchFamily="34" charset="-128"/>
                <a:buNone/>
              </a:pPr>
              <a:r>
                <a:rPr lang="en-US" sz="900" dirty="0" smtClean="0">
                  <a:solidFill>
                    <a:srgbClr val="000000"/>
                  </a:solidFill>
                  <a:latin typeface="Verdana"/>
                </a:rPr>
                <a:t>Nordic region– </a:t>
              </a:r>
              <a:r>
                <a:rPr lang="en-US" sz="900" dirty="0" err="1" smtClean="0">
                  <a:solidFill>
                    <a:srgbClr val="000000"/>
                  </a:solidFill>
                  <a:latin typeface="Verdana"/>
                </a:rPr>
                <a:t>SwePol</a:t>
              </a:r>
              <a:r>
                <a:rPr lang="en-US" sz="900" dirty="0" smtClean="0">
                  <a:solidFill>
                    <a:srgbClr val="000000"/>
                  </a:solidFill>
                  <a:latin typeface="Verdana"/>
                </a:rPr>
                <a:t>/</a:t>
              </a:r>
            </a:p>
            <a:p>
              <a:pPr fontAlgn="auto">
                <a:lnSpc>
                  <a:spcPct val="100000"/>
                </a:lnSpc>
                <a:spcBef>
                  <a:spcPts val="0"/>
                </a:spcBef>
                <a:spcAft>
                  <a:spcPts val="0"/>
                </a:spcAft>
                <a:buNone/>
              </a:pPr>
              <a:r>
                <a:rPr lang="en-US" sz="900" dirty="0" smtClean="0">
                  <a:solidFill>
                    <a:srgbClr val="000000"/>
                  </a:solidFill>
                  <a:latin typeface="Verdana"/>
                </a:rPr>
                <a:t>Nordic region-Lithuania/</a:t>
              </a:r>
            </a:p>
            <a:p>
              <a:pPr fontAlgn="auto">
                <a:lnSpc>
                  <a:spcPct val="100000"/>
                </a:lnSpc>
                <a:spcBef>
                  <a:spcPts val="0"/>
                </a:spcBef>
                <a:spcAft>
                  <a:spcPts val="0"/>
                </a:spcAft>
                <a:buNone/>
              </a:pPr>
              <a:r>
                <a:rPr lang="en-US" sz="900" dirty="0" smtClean="0">
                  <a:solidFill>
                    <a:srgbClr val="000000"/>
                  </a:solidFill>
                  <a:latin typeface="Verdana"/>
                </a:rPr>
                <a:t>Nordic region-Latvia</a:t>
              </a:r>
              <a:r>
                <a:rPr lang="en-US" sz="900" dirty="0" smtClean="0"/>
                <a:t> </a:t>
              </a:r>
            </a:p>
            <a:p>
              <a:pPr fontAlgn="auto">
                <a:spcBef>
                  <a:spcPct val="50000"/>
                </a:spcBef>
                <a:spcAft>
                  <a:spcPts val="0"/>
                </a:spcAft>
                <a:buFont typeface="Arial Unicode MS" pitchFamily="34" charset="-128"/>
                <a:buNone/>
              </a:pPr>
              <a:endParaRPr lang="en-US" sz="900" dirty="0">
                <a:solidFill>
                  <a:srgbClr val="000000"/>
                </a:solidFill>
                <a:latin typeface="Verdana"/>
              </a:endParaRPr>
            </a:p>
          </p:txBody>
        </p:sp>
        <p:sp>
          <p:nvSpPr>
            <p:cNvPr id="49384" name="Rectangle 455"/>
            <p:cNvSpPr>
              <a:spLocks noChangeArrowheads="1"/>
            </p:cNvSpPr>
            <p:nvPr/>
          </p:nvSpPr>
          <p:spPr bwMode="auto">
            <a:xfrm>
              <a:off x="4316" y="1788"/>
              <a:ext cx="105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Price coupling since </a:t>
              </a:r>
            </a:p>
            <a:p>
              <a:pPr fontAlgn="auto">
                <a:spcBef>
                  <a:spcPts val="0"/>
                </a:spcBef>
                <a:spcAft>
                  <a:spcPts val="0"/>
                </a:spcAft>
                <a:buFont typeface="Arial Unicode MS" pitchFamily="34" charset="-128"/>
                <a:buNone/>
              </a:pPr>
              <a:r>
                <a:rPr lang="en-GB" sz="900" dirty="0" smtClean="0">
                  <a:solidFill>
                    <a:srgbClr val="000000"/>
                  </a:solidFill>
                  <a:latin typeface="Verdana"/>
                </a:rPr>
                <a:t>Dec. 2010 / June 2012/ June 2013</a:t>
              </a:r>
              <a:endParaRPr lang="en-GB" sz="900" dirty="0">
                <a:solidFill>
                  <a:srgbClr val="000000"/>
                </a:solidFill>
                <a:latin typeface="Verdana"/>
              </a:endParaRPr>
            </a:p>
          </p:txBody>
        </p:sp>
        <p:sp>
          <p:nvSpPr>
            <p:cNvPr id="49386" name="Line 456"/>
            <p:cNvSpPr>
              <a:spLocks noChangeShapeType="1"/>
            </p:cNvSpPr>
            <p:nvPr/>
          </p:nvSpPr>
          <p:spPr bwMode="auto">
            <a:xfrm>
              <a:off x="3318" y="1788"/>
              <a:ext cx="0" cy="256"/>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87" name="Line 457"/>
            <p:cNvSpPr>
              <a:spLocks noChangeShapeType="1"/>
            </p:cNvSpPr>
            <p:nvPr/>
          </p:nvSpPr>
          <p:spPr bwMode="auto">
            <a:xfrm>
              <a:off x="4316" y="1788"/>
              <a:ext cx="0" cy="246"/>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89" name="Line 459"/>
            <p:cNvSpPr>
              <a:spLocks noChangeShapeType="1"/>
            </p:cNvSpPr>
            <p:nvPr/>
          </p:nvSpPr>
          <p:spPr bwMode="auto">
            <a:xfrm>
              <a:off x="3061" y="1790"/>
              <a:ext cx="0" cy="251"/>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49390" name="Line 460"/>
            <p:cNvSpPr>
              <a:spLocks noChangeShapeType="1"/>
            </p:cNvSpPr>
            <p:nvPr/>
          </p:nvSpPr>
          <p:spPr bwMode="auto">
            <a:xfrm>
              <a:off x="5374" y="1790"/>
              <a:ext cx="1" cy="251"/>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49607" name="Pladsholder til dato 49606"/>
          <p:cNvSpPr>
            <a:spLocks noGrp="1"/>
          </p:cNvSpPr>
          <p:nvPr>
            <p:ph type="dt" sz="half" idx="10"/>
          </p:nvPr>
        </p:nvSpPr>
        <p:spPr/>
        <p:txBody>
          <a:bodyPr/>
          <a:lstStyle/>
          <a:p>
            <a:fld id="{ECC64E79-F773-4055-A3D9-29F4B31EBF34}" type="datetime1">
              <a:rPr lang="en-GB" smtClean="0"/>
              <a:t>01/06/2017</a:t>
            </a:fld>
            <a:endParaRPr lang="da-DK" dirty="0"/>
          </a:p>
        </p:txBody>
      </p:sp>
      <p:grpSp>
        <p:nvGrpSpPr>
          <p:cNvPr id="49555" name="Gruppe 49554"/>
          <p:cNvGrpSpPr/>
          <p:nvPr/>
        </p:nvGrpSpPr>
        <p:grpSpPr>
          <a:xfrm>
            <a:off x="6480044" y="4653137"/>
            <a:ext cx="4895849" cy="545187"/>
            <a:chOff x="4860032" y="4756018"/>
            <a:chExt cx="3671887" cy="545187"/>
          </a:xfrm>
        </p:grpSpPr>
        <p:grpSp>
          <p:nvGrpSpPr>
            <p:cNvPr id="684" name="Group 340"/>
            <p:cNvGrpSpPr>
              <a:grpSpLocks/>
            </p:cNvGrpSpPr>
            <p:nvPr/>
          </p:nvGrpSpPr>
          <p:grpSpPr bwMode="auto">
            <a:xfrm>
              <a:off x="4860032" y="4756018"/>
              <a:ext cx="3671887" cy="545187"/>
              <a:chOff x="3061" y="1933"/>
              <a:chExt cx="2313" cy="272"/>
            </a:xfrm>
          </p:grpSpPr>
          <p:sp>
            <p:nvSpPr>
              <p:cNvPr id="685" name="Rectangle 341" descr="Lys diagonalt nedadgående"/>
              <p:cNvSpPr>
                <a:spLocks noChangeArrowheads="1"/>
              </p:cNvSpPr>
              <p:nvPr/>
            </p:nvSpPr>
            <p:spPr bwMode="auto">
              <a:xfrm>
                <a:off x="3061" y="1933"/>
                <a:ext cx="257" cy="272"/>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686" name="Rectangle 342"/>
              <p:cNvSpPr>
                <a:spLocks noChangeArrowheads="1"/>
              </p:cNvSpPr>
              <p:nvPr/>
            </p:nvSpPr>
            <p:spPr bwMode="auto">
              <a:xfrm>
                <a:off x="3318" y="1933"/>
                <a:ext cx="10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endParaRPr lang="en-GB" sz="900" dirty="0">
                  <a:solidFill>
                    <a:srgbClr val="000000"/>
                  </a:solidFill>
                  <a:latin typeface="Verdana"/>
                </a:endParaRPr>
              </a:p>
            </p:txBody>
          </p:sp>
          <p:sp>
            <p:nvSpPr>
              <p:cNvPr id="687" name="Rectangle 343"/>
              <p:cNvSpPr>
                <a:spLocks noChangeArrowheads="1"/>
              </p:cNvSpPr>
              <p:nvPr/>
            </p:nvSpPr>
            <p:spPr bwMode="auto">
              <a:xfrm>
                <a:off x="4316" y="1933"/>
                <a:ext cx="10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None/>
                </a:pPr>
                <a:r>
                  <a:rPr lang="en-GB" sz="900" dirty="0" smtClean="0">
                    <a:solidFill>
                      <a:srgbClr val="000000"/>
                    </a:solidFill>
                    <a:latin typeface="Verdana"/>
                  </a:rPr>
                  <a:t>Price coupling since</a:t>
                </a:r>
                <a:endParaRPr lang="en-GB" sz="900" dirty="0">
                  <a:solidFill>
                    <a:srgbClr val="000000"/>
                  </a:solidFill>
                  <a:latin typeface="Verdana"/>
                </a:endParaRPr>
              </a:p>
              <a:p>
                <a:pPr fontAlgn="auto">
                  <a:spcBef>
                    <a:spcPts val="0"/>
                  </a:spcBef>
                  <a:spcAft>
                    <a:spcPts val="0"/>
                  </a:spcAft>
                  <a:buFont typeface="Arial Unicode MS" pitchFamily="34" charset="-128"/>
                  <a:buNone/>
                </a:pPr>
                <a:r>
                  <a:rPr lang="en-GB" sz="900" dirty="0" smtClean="0">
                    <a:solidFill>
                      <a:srgbClr val="000000"/>
                    </a:solidFill>
                    <a:latin typeface="Verdana"/>
                  </a:rPr>
                  <a:t>May 2014</a:t>
                </a:r>
              </a:p>
            </p:txBody>
          </p:sp>
          <p:sp>
            <p:nvSpPr>
              <p:cNvPr id="688" name="Line 344"/>
              <p:cNvSpPr>
                <a:spLocks noChangeShapeType="1"/>
              </p:cNvSpPr>
              <p:nvPr/>
            </p:nvSpPr>
            <p:spPr bwMode="auto">
              <a:xfrm>
                <a:off x="3318"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89" name="Line 345"/>
              <p:cNvSpPr>
                <a:spLocks noChangeShapeType="1"/>
              </p:cNvSpPr>
              <p:nvPr/>
            </p:nvSpPr>
            <p:spPr bwMode="auto">
              <a:xfrm>
                <a:off x="4316" y="1933"/>
                <a:ext cx="0" cy="27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90" name="Line 346"/>
              <p:cNvSpPr>
                <a:spLocks noChangeShapeType="1"/>
              </p:cNvSpPr>
              <p:nvPr/>
            </p:nvSpPr>
            <p:spPr bwMode="auto">
              <a:xfrm>
                <a:off x="3061" y="1933"/>
                <a:ext cx="23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91" name="Line 347"/>
              <p:cNvSpPr>
                <a:spLocks noChangeShapeType="1"/>
              </p:cNvSpPr>
              <p:nvPr/>
            </p:nvSpPr>
            <p:spPr bwMode="auto">
              <a:xfrm>
                <a:off x="3061"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92" name="Line 348"/>
              <p:cNvSpPr>
                <a:spLocks noChangeShapeType="1"/>
              </p:cNvSpPr>
              <p:nvPr/>
            </p:nvSpPr>
            <p:spPr bwMode="auto">
              <a:xfrm>
                <a:off x="5374" y="1936"/>
                <a:ext cx="0" cy="266"/>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693" name="Line 349"/>
              <p:cNvSpPr>
                <a:spLocks noChangeShapeType="1"/>
              </p:cNvSpPr>
              <p:nvPr/>
            </p:nvSpPr>
            <p:spPr bwMode="auto">
              <a:xfrm>
                <a:off x="3061" y="2205"/>
                <a:ext cx="2313" cy="0"/>
              </a:xfrm>
              <a:prstGeom prst="line">
                <a:avLst/>
              </a:prstGeom>
              <a:noFill/>
              <a:ln w="12700" cap="sq"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694" name="Rectangle 343"/>
            <p:cNvSpPr>
              <a:spLocks noChangeArrowheads="1"/>
            </p:cNvSpPr>
            <p:nvPr/>
          </p:nvSpPr>
          <p:spPr bwMode="auto">
            <a:xfrm>
              <a:off x="5268689" y="4756018"/>
              <a:ext cx="1679575" cy="5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NWE+SWE = MRC (multi regional coupling)</a:t>
              </a:r>
            </a:p>
            <a:p>
              <a:pPr fontAlgn="auto">
                <a:spcBef>
                  <a:spcPts val="0"/>
                </a:spcBef>
                <a:spcAft>
                  <a:spcPts val="0"/>
                </a:spcAft>
                <a:buNone/>
              </a:pPr>
              <a:r>
                <a:rPr lang="en-GB" sz="900" dirty="0">
                  <a:solidFill>
                    <a:srgbClr val="000000"/>
                  </a:solidFill>
                  <a:latin typeface="Verdana"/>
                </a:rPr>
                <a:t>One price calculation </a:t>
              </a:r>
              <a:endParaRPr lang="en-GB" sz="900" dirty="0" smtClean="0">
                <a:solidFill>
                  <a:srgbClr val="000000"/>
                </a:solidFill>
                <a:latin typeface="Verdana"/>
              </a:endParaRPr>
            </a:p>
          </p:txBody>
        </p:sp>
      </p:grpSp>
      <p:grpSp>
        <p:nvGrpSpPr>
          <p:cNvPr id="49553" name="Gruppe 49552"/>
          <p:cNvGrpSpPr/>
          <p:nvPr/>
        </p:nvGrpSpPr>
        <p:grpSpPr>
          <a:xfrm>
            <a:off x="6480044" y="4869160"/>
            <a:ext cx="4895849" cy="689206"/>
            <a:chOff x="4860032" y="4972045"/>
            <a:chExt cx="3671887" cy="689206"/>
          </a:xfrm>
        </p:grpSpPr>
        <p:sp>
          <p:nvSpPr>
            <p:cNvPr id="898" name="Rectangle 341" descr="Lys diagonalt nedadgående"/>
            <p:cNvSpPr>
              <a:spLocks noChangeArrowheads="1"/>
            </p:cNvSpPr>
            <p:nvPr/>
          </p:nvSpPr>
          <p:spPr bwMode="auto">
            <a:xfrm>
              <a:off x="4860032" y="5301211"/>
              <a:ext cx="407987" cy="36004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899" name="Rectangle 342"/>
            <p:cNvSpPr>
              <a:spLocks noChangeArrowheads="1"/>
            </p:cNvSpPr>
            <p:nvPr/>
          </p:nvSpPr>
          <p:spPr bwMode="auto">
            <a:xfrm>
              <a:off x="5268019" y="5301211"/>
              <a:ext cx="1681162" cy="360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MRC + Italian borders</a:t>
              </a:r>
              <a:endParaRPr lang="en-GB" sz="900" dirty="0">
                <a:solidFill>
                  <a:srgbClr val="000000"/>
                </a:solidFill>
                <a:latin typeface="Verdana"/>
              </a:endParaRPr>
            </a:p>
          </p:txBody>
        </p:sp>
        <p:sp>
          <p:nvSpPr>
            <p:cNvPr id="900" name="Rectangle 343"/>
            <p:cNvSpPr>
              <a:spLocks noChangeArrowheads="1"/>
            </p:cNvSpPr>
            <p:nvPr/>
          </p:nvSpPr>
          <p:spPr bwMode="auto">
            <a:xfrm>
              <a:off x="6852344" y="5250969"/>
              <a:ext cx="1679575" cy="360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Price coupling since February 2015</a:t>
              </a:r>
            </a:p>
          </p:txBody>
        </p:sp>
        <p:sp>
          <p:nvSpPr>
            <p:cNvPr id="901" name="Line 344"/>
            <p:cNvSpPr>
              <a:spLocks noChangeShapeType="1"/>
            </p:cNvSpPr>
            <p:nvPr/>
          </p:nvSpPr>
          <p:spPr bwMode="auto">
            <a:xfrm>
              <a:off x="5268019" y="5301211"/>
              <a:ext cx="0" cy="360040"/>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02" name="Line 345"/>
            <p:cNvSpPr>
              <a:spLocks noChangeShapeType="1"/>
            </p:cNvSpPr>
            <p:nvPr/>
          </p:nvSpPr>
          <p:spPr bwMode="auto">
            <a:xfrm>
              <a:off x="6852344" y="4972045"/>
              <a:ext cx="0" cy="689203"/>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03" name="Line 346"/>
            <p:cNvSpPr>
              <a:spLocks noChangeShapeType="1"/>
            </p:cNvSpPr>
            <p:nvPr/>
          </p:nvSpPr>
          <p:spPr bwMode="auto">
            <a:xfrm>
              <a:off x="4860032" y="5301211"/>
              <a:ext cx="3671887" cy="0"/>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04" name="Line 347"/>
            <p:cNvSpPr>
              <a:spLocks noChangeShapeType="1"/>
            </p:cNvSpPr>
            <p:nvPr/>
          </p:nvSpPr>
          <p:spPr bwMode="auto">
            <a:xfrm>
              <a:off x="4860032" y="5305182"/>
              <a:ext cx="0" cy="352098"/>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05" name="Line 348"/>
            <p:cNvSpPr>
              <a:spLocks noChangeShapeType="1"/>
            </p:cNvSpPr>
            <p:nvPr/>
          </p:nvSpPr>
          <p:spPr bwMode="auto">
            <a:xfrm>
              <a:off x="8531919" y="5305182"/>
              <a:ext cx="0" cy="352098"/>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906" name="Line 349"/>
            <p:cNvSpPr>
              <a:spLocks noChangeShapeType="1"/>
            </p:cNvSpPr>
            <p:nvPr/>
          </p:nvSpPr>
          <p:spPr bwMode="auto">
            <a:xfrm>
              <a:off x="4860032" y="5661251"/>
              <a:ext cx="3671887" cy="0"/>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148" name="Gruppe 1147"/>
          <p:cNvGrpSpPr/>
          <p:nvPr/>
        </p:nvGrpSpPr>
        <p:grpSpPr>
          <a:xfrm>
            <a:off x="6480044" y="5611006"/>
            <a:ext cx="4895849" cy="410282"/>
            <a:chOff x="4860032" y="5250969"/>
            <a:chExt cx="3671887" cy="410282"/>
          </a:xfrm>
        </p:grpSpPr>
        <p:sp>
          <p:nvSpPr>
            <p:cNvPr id="1149" name="Rectangle 341" descr="Lys diagonalt nedadgående"/>
            <p:cNvSpPr>
              <a:spLocks noChangeArrowheads="1"/>
            </p:cNvSpPr>
            <p:nvPr/>
          </p:nvSpPr>
          <p:spPr bwMode="auto">
            <a:xfrm>
              <a:off x="4860032" y="5301211"/>
              <a:ext cx="407987" cy="360040"/>
            </a:xfrm>
            <a:prstGeom prst="rect">
              <a:avLst/>
            </a:prstGeom>
            <a:pattFill prst="pct70">
              <a:fgClr>
                <a:schemeClr val="accent6">
                  <a:lumMod val="75000"/>
                </a:schemeClr>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ct val="50000"/>
                </a:spcBef>
                <a:spcAft>
                  <a:spcPts val="0"/>
                </a:spcAft>
                <a:buFont typeface="Arial Unicode MS" pitchFamily="34" charset="-128"/>
                <a:buNone/>
              </a:pPr>
              <a:endParaRPr lang="en-GB" sz="900">
                <a:solidFill>
                  <a:srgbClr val="000000"/>
                </a:solidFill>
                <a:latin typeface="Verdana"/>
              </a:endParaRPr>
            </a:p>
          </p:txBody>
        </p:sp>
        <p:sp>
          <p:nvSpPr>
            <p:cNvPr id="1150" name="Rectangle 342"/>
            <p:cNvSpPr>
              <a:spLocks noChangeArrowheads="1"/>
            </p:cNvSpPr>
            <p:nvPr/>
          </p:nvSpPr>
          <p:spPr bwMode="auto">
            <a:xfrm>
              <a:off x="5268019" y="5301211"/>
              <a:ext cx="1681162" cy="360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4MMC – not yet coupled</a:t>
              </a:r>
            </a:p>
            <a:p>
              <a:pPr fontAlgn="auto">
                <a:spcBef>
                  <a:spcPts val="0"/>
                </a:spcBef>
                <a:spcAft>
                  <a:spcPts val="0"/>
                </a:spcAft>
                <a:buFont typeface="Arial Unicode MS" pitchFamily="34" charset="-128"/>
                <a:buNone/>
              </a:pPr>
              <a:r>
                <a:rPr lang="en-GB" sz="900" dirty="0" smtClean="0">
                  <a:solidFill>
                    <a:srgbClr val="000000"/>
                  </a:solidFill>
                  <a:latin typeface="Verdana"/>
                </a:rPr>
                <a:t>to MRC</a:t>
              </a:r>
              <a:endParaRPr lang="en-GB" sz="900" dirty="0">
                <a:solidFill>
                  <a:srgbClr val="000000"/>
                </a:solidFill>
                <a:latin typeface="Verdana"/>
              </a:endParaRPr>
            </a:p>
          </p:txBody>
        </p:sp>
        <p:sp>
          <p:nvSpPr>
            <p:cNvPr id="1151" name="Rectangle 343"/>
            <p:cNvSpPr>
              <a:spLocks noChangeArrowheads="1"/>
            </p:cNvSpPr>
            <p:nvPr/>
          </p:nvSpPr>
          <p:spPr bwMode="auto">
            <a:xfrm>
              <a:off x="6852344" y="5250969"/>
              <a:ext cx="1679575" cy="3600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Unicode MS" pitchFamily="34" charset="-128"/>
                <a:buNone/>
              </a:pPr>
              <a:r>
                <a:rPr lang="en-GB" sz="900" dirty="0" smtClean="0">
                  <a:solidFill>
                    <a:srgbClr val="000000"/>
                  </a:solidFill>
                  <a:latin typeface="Verdana"/>
                </a:rPr>
                <a:t>Price coupling since November 2014</a:t>
              </a:r>
            </a:p>
          </p:txBody>
        </p:sp>
        <p:sp>
          <p:nvSpPr>
            <p:cNvPr id="1152" name="Line 344"/>
            <p:cNvSpPr>
              <a:spLocks noChangeShapeType="1"/>
            </p:cNvSpPr>
            <p:nvPr/>
          </p:nvSpPr>
          <p:spPr bwMode="auto">
            <a:xfrm>
              <a:off x="5268019" y="5301211"/>
              <a:ext cx="0" cy="360040"/>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53" name="Line 345"/>
            <p:cNvSpPr>
              <a:spLocks noChangeShapeType="1"/>
            </p:cNvSpPr>
            <p:nvPr/>
          </p:nvSpPr>
          <p:spPr bwMode="auto">
            <a:xfrm>
              <a:off x="6852344" y="5301208"/>
              <a:ext cx="0" cy="360040"/>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54" name="Line 346"/>
            <p:cNvSpPr>
              <a:spLocks noChangeShapeType="1"/>
            </p:cNvSpPr>
            <p:nvPr/>
          </p:nvSpPr>
          <p:spPr bwMode="auto">
            <a:xfrm>
              <a:off x="4860032" y="5301211"/>
              <a:ext cx="3671887" cy="0"/>
            </a:xfrm>
            <a:prstGeom prst="line">
              <a:avLst/>
            </a:prstGeom>
            <a:pattFill prst="dkHorz">
              <a:fgClr>
                <a:srgbClr val="D10D20"/>
              </a:fgClr>
              <a:bgClr>
                <a:schemeClr val="bg1"/>
              </a:bgClr>
            </a:patt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55" name="Line 347"/>
            <p:cNvSpPr>
              <a:spLocks noChangeShapeType="1"/>
            </p:cNvSpPr>
            <p:nvPr/>
          </p:nvSpPr>
          <p:spPr bwMode="auto">
            <a:xfrm>
              <a:off x="4860032" y="5305182"/>
              <a:ext cx="0" cy="352098"/>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56" name="Line 348"/>
            <p:cNvSpPr>
              <a:spLocks noChangeShapeType="1"/>
            </p:cNvSpPr>
            <p:nvPr/>
          </p:nvSpPr>
          <p:spPr bwMode="auto">
            <a:xfrm>
              <a:off x="8531919" y="5305182"/>
              <a:ext cx="0" cy="352098"/>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57" name="Line 349"/>
            <p:cNvSpPr>
              <a:spLocks noChangeShapeType="1"/>
            </p:cNvSpPr>
            <p:nvPr/>
          </p:nvSpPr>
          <p:spPr bwMode="auto">
            <a:xfrm>
              <a:off x="4860032" y="5661251"/>
              <a:ext cx="3671887" cy="0"/>
            </a:xfrm>
            <a:prstGeom prst="line">
              <a:avLst/>
            </a:prstGeom>
            <a:pattFill prst="dkHorz">
              <a:fgClr>
                <a:srgbClr val="D10D20"/>
              </a:fgClr>
              <a:bgClr>
                <a:schemeClr val="bg1"/>
              </a:bgClr>
            </a:patt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171" name="Gruppe 1170"/>
          <p:cNvGrpSpPr/>
          <p:nvPr/>
        </p:nvGrpSpPr>
        <p:grpSpPr>
          <a:xfrm>
            <a:off x="2859617" y="1341438"/>
            <a:ext cx="2404533" cy="3275012"/>
            <a:chOff x="2144713" y="1341438"/>
            <a:chExt cx="1803400" cy="3275012"/>
          </a:xfrm>
        </p:grpSpPr>
        <p:grpSp>
          <p:nvGrpSpPr>
            <p:cNvPr id="1172" name="Group 295"/>
            <p:cNvGrpSpPr>
              <a:grpSpLocks/>
            </p:cNvGrpSpPr>
            <p:nvPr/>
          </p:nvGrpSpPr>
          <p:grpSpPr bwMode="auto">
            <a:xfrm>
              <a:off x="2144713" y="1341438"/>
              <a:ext cx="1803400" cy="3136900"/>
              <a:chOff x="1620" y="1207"/>
              <a:chExt cx="1136" cy="1976"/>
            </a:xfrm>
          </p:grpSpPr>
          <p:grpSp>
            <p:nvGrpSpPr>
              <p:cNvPr id="1174" name="Group 296"/>
              <p:cNvGrpSpPr>
                <a:grpSpLocks/>
              </p:cNvGrpSpPr>
              <p:nvPr/>
            </p:nvGrpSpPr>
            <p:grpSpPr bwMode="auto">
              <a:xfrm>
                <a:off x="2065" y="1207"/>
                <a:ext cx="348" cy="316"/>
                <a:chOff x="1929" y="1071"/>
                <a:chExt cx="348" cy="316"/>
              </a:xfrm>
            </p:grpSpPr>
            <p:sp>
              <p:nvSpPr>
                <p:cNvPr id="1183" name="Freeform 240"/>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4" name="Freeform 241"/>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5" name="Freeform 242"/>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6" name="Freeform 243"/>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7" name="Freeform 244"/>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8" name="Freeform 245"/>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9" name="Freeform 246"/>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0" name="Freeform 247"/>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1" name="Freeform 248"/>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2" name="Freeform 249"/>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3" name="Freeform 250"/>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4" name="Freeform 251"/>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5" name="Freeform 252"/>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6" name="Freeform 253"/>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7" name="Freeform 254"/>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8" name="Freeform 255"/>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99" name="Freeform 256"/>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0" name="Freeform 257"/>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1" name="Freeform 258"/>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2" name="Freeform 259"/>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3" name="Freeform 260"/>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4" name="Freeform 261"/>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5" name="Freeform 262"/>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6" name="Freeform 263"/>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7" name="Freeform 264"/>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8" name="Freeform 265"/>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09" name="Freeform 266"/>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10" name="Freeform 267"/>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175" name="Freeform 283"/>
              <p:cNvSpPr>
                <a:spLocks noChangeAspect="1"/>
              </p:cNvSpPr>
              <p:nvPr/>
            </p:nvSpPr>
            <p:spPr bwMode="auto">
              <a:xfrm rot="-350899">
                <a:off x="1620" y="1233"/>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76" name="Freeform 328"/>
              <p:cNvSpPr>
                <a:spLocks noChangeAspect="1"/>
              </p:cNvSpPr>
              <p:nvPr/>
            </p:nvSpPr>
            <p:spPr bwMode="auto">
              <a:xfrm rot="-350899">
                <a:off x="1904" y="1408"/>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77" name="Freeform 365"/>
              <p:cNvSpPr>
                <a:spLocks noChangeAspect="1"/>
              </p:cNvSpPr>
              <p:nvPr/>
            </p:nvSpPr>
            <p:spPr bwMode="auto">
              <a:xfrm rot="-350899">
                <a:off x="2309" y="1278"/>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78" name="Freeform 383"/>
              <p:cNvSpPr>
                <a:spLocks noChangeAspect="1"/>
              </p:cNvSpPr>
              <p:nvPr/>
            </p:nvSpPr>
            <p:spPr bwMode="auto">
              <a:xfrm rot="-350899">
                <a:off x="1924" y="2564"/>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79" name="Freeform 385"/>
              <p:cNvSpPr>
                <a:spLocks noChangeAspect="1"/>
              </p:cNvSpPr>
              <p:nvPr/>
            </p:nvSpPr>
            <p:spPr bwMode="auto">
              <a:xfrm rot="-350899">
                <a:off x="1860" y="2510"/>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0" name="Freeform 389"/>
              <p:cNvSpPr>
                <a:spLocks noChangeAspect="1"/>
              </p:cNvSpPr>
              <p:nvPr/>
            </p:nvSpPr>
            <p:spPr bwMode="auto">
              <a:xfrm rot="-350899">
                <a:off x="1924" y="2473"/>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1" name="Freeform 391"/>
              <p:cNvSpPr>
                <a:spLocks noChangeAspect="1"/>
              </p:cNvSpPr>
              <p:nvPr/>
            </p:nvSpPr>
            <p:spPr bwMode="auto">
              <a:xfrm rot="-350899">
                <a:off x="1772" y="2343"/>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182" name="Freeform 215"/>
              <p:cNvSpPr>
                <a:spLocks noChangeAspect="1"/>
              </p:cNvSpPr>
              <p:nvPr/>
            </p:nvSpPr>
            <p:spPr bwMode="auto">
              <a:xfrm rot="-350899">
                <a:off x="1621" y="2560"/>
                <a:ext cx="510" cy="623"/>
              </a:xfrm>
              <a:custGeom>
                <a:avLst/>
                <a:gdLst>
                  <a:gd name="T0" fmla="*/ 23829541 w 2065"/>
                  <a:gd name="T1" fmla="*/ 2654482 h 2763"/>
                  <a:gd name="T2" fmla="*/ 24918495 w 2065"/>
                  <a:gd name="T3" fmla="*/ 2077901 h 2763"/>
                  <a:gd name="T4" fmla="*/ 22943323 w 2065"/>
                  <a:gd name="T5" fmla="*/ 2045255 h 2763"/>
                  <a:gd name="T6" fmla="*/ 21499818 w 2065"/>
                  <a:gd name="T7" fmla="*/ 1805882 h 2763"/>
                  <a:gd name="T8" fmla="*/ 20588134 w 2065"/>
                  <a:gd name="T9" fmla="*/ 1523015 h 2763"/>
                  <a:gd name="T10" fmla="*/ 20993294 w 2065"/>
                  <a:gd name="T11" fmla="*/ 935588 h 2763"/>
                  <a:gd name="T12" fmla="*/ 19119326 w 2065"/>
                  <a:gd name="T13" fmla="*/ 348160 h 2763"/>
                  <a:gd name="T14" fmla="*/ 16966879 w 2065"/>
                  <a:gd name="T15" fmla="*/ 10847 h 2763"/>
                  <a:gd name="T16" fmla="*/ 17144154 w 2065"/>
                  <a:gd name="T17" fmla="*/ 1185808 h 2763"/>
                  <a:gd name="T18" fmla="*/ 15675347 w 2065"/>
                  <a:gd name="T19" fmla="*/ 1588308 h 2763"/>
                  <a:gd name="T20" fmla="*/ 16181871 w 2065"/>
                  <a:gd name="T21" fmla="*/ 1914669 h 2763"/>
                  <a:gd name="T22" fmla="*/ 16510960 w 2065"/>
                  <a:gd name="T23" fmla="*/ 2371615 h 2763"/>
                  <a:gd name="T24" fmla="*/ 16916274 w 2065"/>
                  <a:gd name="T25" fmla="*/ 2948196 h 2763"/>
                  <a:gd name="T26" fmla="*/ 14586393 w 2065"/>
                  <a:gd name="T27" fmla="*/ 3252757 h 2763"/>
                  <a:gd name="T28" fmla="*/ 13978660 w 2065"/>
                  <a:gd name="T29" fmla="*/ 3764045 h 2763"/>
                  <a:gd name="T30" fmla="*/ 12763194 w 2065"/>
                  <a:gd name="T31" fmla="*/ 3949077 h 2763"/>
                  <a:gd name="T32" fmla="*/ 11370293 w 2065"/>
                  <a:gd name="T33" fmla="*/ 3078677 h 2763"/>
                  <a:gd name="T34" fmla="*/ 8635413 w 2065"/>
                  <a:gd name="T35" fmla="*/ 3437685 h 2763"/>
                  <a:gd name="T36" fmla="*/ 9065870 w 2065"/>
                  <a:gd name="T37" fmla="*/ 3861985 h 2763"/>
                  <a:gd name="T38" fmla="*/ 9622999 w 2065"/>
                  <a:gd name="T39" fmla="*/ 4427718 h 2763"/>
                  <a:gd name="T40" fmla="*/ 6837357 w 2065"/>
                  <a:gd name="T41" fmla="*/ 5504738 h 2763"/>
                  <a:gd name="T42" fmla="*/ 6862659 w 2065"/>
                  <a:gd name="T43" fmla="*/ 6396727 h 2763"/>
                  <a:gd name="T44" fmla="*/ 5115366 w 2065"/>
                  <a:gd name="T45" fmla="*/ 7180035 h 2763"/>
                  <a:gd name="T46" fmla="*/ 3697322 w 2065"/>
                  <a:gd name="T47" fmla="*/ 7832756 h 2763"/>
                  <a:gd name="T48" fmla="*/ 1316835 w 2065"/>
                  <a:gd name="T49" fmla="*/ 9573449 h 2763"/>
                  <a:gd name="T50" fmla="*/ 658338 w 2065"/>
                  <a:gd name="T51" fmla="*/ 10596024 h 2763"/>
                  <a:gd name="T52" fmla="*/ 835613 w 2065"/>
                  <a:gd name="T53" fmla="*/ 11357532 h 2763"/>
                  <a:gd name="T54" fmla="*/ 0 w 2065"/>
                  <a:gd name="T55" fmla="*/ 12401906 h 2763"/>
                  <a:gd name="T56" fmla="*/ 177275 w 2065"/>
                  <a:gd name="T57" fmla="*/ 13065578 h 2763"/>
                  <a:gd name="T58" fmla="*/ 25302 w 2065"/>
                  <a:gd name="T59" fmla="*/ 14164296 h 2763"/>
                  <a:gd name="T60" fmla="*/ 7343880 w 2065"/>
                  <a:gd name="T61" fmla="*/ 16340032 h 2763"/>
                  <a:gd name="T62" fmla="*/ 3925202 w 2065"/>
                  <a:gd name="T63" fmla="*/ 18570213 h 2763"/>
                  <a:gd name="T64" fmla="*/ 4102477 w 2065"/>
                  <a:gd name="T65" fmla="*/ 20223814 h 2763"/>
                  <a:gd name="T66" fmla="*/ 13143047 w 2065"/>
                  <a:gd name="T67" fmla="*/ 20778700 h 2763"/>
                  <a:gd name="T68" fmla="*/ 14991548 w 2065"/>
                  <a:gd name="T69" fmla="*/ 21246389 h 2763"/>
                  <a:gd name="T70" fmla="*/ 16587026 w 2065"/>
                  <a:gd name="T71" fmla="*/ 21148554 h 2763"/>
                  <a:gd name="T72" fmla="*/ 19195392 w 2065"/>
                  <a:gd name="T73" fmla="*/ 21366128 h 2763"/>
                  <a:gd name="T74" fmla="*/ 24867890 w 2065"/>
                  <a:gd name="T75" fmla="*/ 21039767 h 2763"/>
                  <a:gd name="T76" fmla="*/ 27425493 w 2065"/>
                  <a:gd name="T77" fmla="*/ 21105060 h 2763"/>
                  <a:gd name="T78" fmla="*/ 28413079 w 2065"/>
                  <a:gd name="T79" fmla="*/ 21017968 h 2763"/>
                  <a:gd name="T80" fmla="*/ 28514447 w 2065"/>
                  <a:gd name="T81" fmla="*/ 19516648 h 2763"/>
                  <a:gd name="T82" fmla="*/ 32642226 w 2065"/>
                  <a:gd name="T83" fmla="*/ 18483226 h 2763"/>
                  <a:gd name="T84" fmla="*/ 27070942 w 2065"/>
                  <a:gd name="T85" fmla="*/ 14490657 h 2763"/>
                  <a:gd name="T86" fmla="*/ 25627596 w 2065"/>
                  <a:gd name="T87" fmla="*/ 13609512 h 2763"/>
                  <a:gd name="T88" fmla="*/ 27096404 w 2065"/>
                  <a:gd name="T89" fmla="*/ 13979369 h 2763"/>
                  <a:gd name="T90" fmla="*/ 32338280 w 2065"/>
                  <a:gd name="T91" fmla="*/ 12684772 h 2763"/>
                  <a:gd name="T92" fmla="*/ 36618031 w 2065"/>
                  <a:gd name="T93" fmla="*/ 11716538 h 2763"/>
                  <a:gd name="T94" fmla="*/ 39023820 w 2065"/>
                  <a:gd name="T95" fmla="*/ 10987677 h 2763"/>
                  <a:gd name="T96" fmla="*/ 37580315 w 2065"/>
                  <a:gd name="T97" fmla="*/ 7256176 h 2763"/>
                  <a:gd name="T98" fmla="*/ 37478947 w 2065"/>
                  <a:gd name="T99" fmla="*/ 5918086 h 2763"/>
                  <a:gd name="T100" fmla="*/ 35529077 w 2065"/>
                  <a:gd name="T101" fmla="*/ 3938125 h 2763"/>
                  <a:gd name="T102" fmla="*/ 34186940 w 2065"/>
                  <a:gd name="T103" fmla="*/ 3100476 h 2763"/>
                  <a:gd name="T104" fmla="*/ 33452537 w 2065"/>
                  <a:gd name="T105" fmla="*/ 2676177 h 2763"/>
                  <a:gd name="T106" fmla="*/ 30793565 w 2065"/>
                  <a:gd name="T107" fmla="*/ 2404262 h 2763"/>
                  <a:gd name="T108" fmla="*/ 31679942 w 2065"/>
                  <a:gd name="T109" fmla="*/ 2066950 h 2763"/>
                  <a:gd name="T110" fmla="*/ 29451429 w 2065"/>
                  <a:gd name="T111" fmla="*/ 2480402 h 2763"/>
                  <a:gd name="T112" fmla="*/ 28767630 w 2065"/>
                  <a:gd name="T113" fmla="*/ 2643530 h 2763"/>
                  <a:gd name="T114" fmla="*/ 26285934 w 2065"/>
                  <a:gd name="T115" fmla="*/ 3220111 h 2763"/>
                  <a:gd name="T116" fmla="*/ 23677568 w 2065"/>
                  <a:gd name="T117" fmla="*/ 325275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173" name="Freeform 330"/>
            <p:cNvSpPr>
              <a:spLocks noChangeAspect="1"/>
            </p:cNvSpPr>
            <p:nvPr/>
          </p:nvSpPr>
          <p:spPr bwMode="auto">
            <a:xfrm rot="21249101">
              <a:off x="2452665" y="4292600"/>
              <a:ext cx="736600" cy="323850"/>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65255 w 1879"/>
                <a:gd name="T65" fmla="*/ 1509474 h 907"/>
                <a:gd name="T66" fmla="*/ 33882453 w 1879"/>
                <a:gd name="T67" fmla="*/ 694973 h 907"/>
                <a:gd name="T68" fmla="*/ 29852983 w 1879"/>
                <a:gd name="T69" fmla="*/ 293246 h 907"/>
                <a:gd name="T70" fmla="*/ 26406474 w 1879"/>
                <a:gd name="T71" fmla="*/ 0 h 907"/>
                <a:gd name="T72" fmla="*/ 24734002 w 1879"/>
                <a:gd name="T73" fmla="*/ 857957 h 907"/>
                <a:gd name="T74" fmla="*/ 22098418 w 1879"/>
                <a:gd name="T75" fmla="*/ 912250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solidFill>
              <a:srgbClr val="339966"/>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211" name="Gruppe 1210"/>
          <p:cNvGrpSpPr/>
          <p:nvPr/>
        </p:nvGrpSpPr>
        <p:grpSpPr>
          <a:xfrm>
            <a:off x="1568451" y="3489326"/>
            <a:ext cx="2683903" cy="1597025"/>
            <a:chOff x="1176338" y="3489325"/>
            <a:chExt cx="2012927" cy="1597025"/>
          </a:xfrm>
          <a:solidFill>
            <a:srgbClr val="CC3300"/>
          </a:solidFill>
        </p:grpSpPr>
        <p:grpSp>
          <p:nvGrpSpPr>
            <p:cNvPr id="1212" name="Group 333"/>
            <p:cNvGrpSpPr>
              <a:grpSpLocks/>
            </p:cNvGrpSpPr>
            <p:nvPr/>
          </p:nvGrpSpPr>
          <p:grpSpPr bwMode="auto">
            <a:xfrm>
              <a:off x="1176338" y="3489325"/>
              <a:ext cx="1782762" cy="1597025"/>
              <a:chOff x="872" y="2515"/>
              <a:chExt cx="1123" cy="1006"/>
            </a:xfrm>
            <a:grpFill/>
          </p:grpSpPr>
          <p:sp>
            <p:nvSpPr>
              <p:cNvPr id="1214" name="Freeform 215"/>
              <p:cNvSpPr>
                <a:spLocks noChangeAspect="1"/>
              </p:cNvSpPr>
              <p:nvPr/>
            </p:nvSpPr>
            <p:spPr bwMode="auto">
              <a:xfrm rot="-350899">
                <a:off x="1485" y="2515"/>
                <a:ext cx="510" cy="623"/>
              </a:xfrm>
              <a:custGeom>
                <a:avLst/>
                <a:gdLst>
                  <a:gd name="T0" fmla="*/ 23829541 w 2065"/>
                  <a:gd name="T1" fmla="*/ 2654482 h 2763"/>
                  <a:gd name="T2" fmla="*/ 24918495 w 2065"/>
                  <a:gd name="T3" fmla="*/ 2077901 h 2763"/>
                  <a:gd name="T4" fmla="*/ 22943323 w 2065"/>
                  <a:gd name="T5" fmla="*/ 2045255 h 2763"/>
                  <a:gd name="T6" fmla="*/ 21499818 w 2065"/>
                  <a:gd name="T7" fmla="*/ 1805882 h 2763"/>
                  <a:gd name="T8" fmla="*/ 20588134 w 2065"/>
                  <a:gd name="T9" fmla="*/ 1523015 h 2763"/>
                  <a:gd name="T10" fmla="*/ 20993294 w 2065"/>
                  <a:gd name="T11" fmla="*/ 935588 h 2763"/>
                  <a:gd name="T12" fmla="*/ 19119326 w 2065"/>
                  <a:gd name="T13" fmla="*/ 348160 h 2763"/>
                  <a:gd name="T14" fmla="*/ 16966879 w 2065"/>
                  <a:gd name="T15" fmla="*/ 10847 h 2763"/>
                  <a:gd name="T16" fmla="*/ 17144154 w 2065"/>
                  <a:gd name="T17" fmla="*/ 1185808 h 2763"/>
                  <a:gd name="T18" fmla="*/ 15675347 w 2065"/>
                  <a:gd name="T19" fmla="*/ 1588308 h 2763"/>
                  <a:gd name="T20" fmla="*/ 16181871 w 2065"/>
                  <a:gd name="T21" fmla="*/ 1914669 h 2763"/>
                  <a:gd name="T22" fmla="*/ 16510960 w 2065"/>
                  <a:gd name="T23" fmla="*/ 2371615 h 2763"/>
                  <a:gd name="T24" fmla="*/ 16916274 w 2065"/>
                  <a:gd name="T25" fmla="*/ 2948196 h 2763"/>
                  <a:gd name="T26" fmla="*/ 14586393 w 2065"/>
                  <a:gd name="T27" fmla="*/ 3252757 h 2763"/>
                  <a:gd name="T28" fmla="*/ 13978660 w 2065"/>
                  <a:gd name="T29" fmla="*/ 3764045 h 2763"/>
                  <a:gd name="T30" fmla="*/ 12763194 w 2065"/>
                  <a:gd name="T31" fmla="*/ 3949077 h 2763"/>
                  <a:gd name="T32" fmla="*/ 11370293 w 2065"/>
                  <a:gd name="T33" fmla="*/ 3078677 h 2763"/>
                  <a:gd name="T34" fmla="*/ 8635413 w 2065"/>
                  <a:gd name="T35" fmla="*/ 3437685 h 2763"/>
                  <a:gd name="T36" fmla="*/ 9065870 w 2065"/>
                  <a:gd name="T37" fmla="*/ 3861985 h 2763"/>
                  <a:gd name="T38" fmla="*/ 9622999 w 2065"/>
                  <a:gd name="T39" fmla="*/ 4427718 h 2763"/>
                  <a:gd name="T40" fmla="*/ 6837357 w 2065"/>
                  <a:gd name="T41" fmla="*/ 5504738 h 2763"/>
                  <a:gd name="T42" fmla="*/ 6862659 w 2065"/>
                  <a:gd name="T43" fmla="*/ 6396727 h 2763"/>
                  <a:gd name="T44" fmla="*/ 5115366 w 2065"/>
                  <a:gd name="T45" fmla="*/ 7180035 h 2763"/>
                  <a:gd name="T46" fmla="*/ 3697322 w 2065"/>
                  <a:gd name="T47" fmla="*/ 7832756 h 2763"/>
                  <a:gd name="T48" fmla="*/ 1316835 w 2065"/>
                  <a:gd name="T49" fmla="*/ 9573449 h 2763"/>
                  <a:gd name="T50" fmla="*/ 658338 w 2065"/>
                  <a:gd name="T51" fmla="*/ 10596024 h 2763"/>
                  <a:gd name="T52" fmla="*/ 835613 w 2065"/>
                  <a:gd name="T53" fmla="*/ 11357532 h 2763"/>
                  <a:gd name="T54" fmla="*/ 0 w 2065"/>
                  <a:gd name="T55" fmla="*/ 12401906 h 2763"/>
                  <a:gd name="T56" fmla="*/ 177275 w 2065"/>
                  <a:gd name="T57" fmla="*/ 13065578 h 2763"/>
                  <a:gd name="T58" fmla="*/ 25302 w 2065"/>
                  <a:gd name="T59" fmla="*/ 14164296 h 2763"/>
                  <a:gd name="T60" fmla="*/ 7343880 w 2065"/>
                  <a:gd name="T61" fmla="*/ 16340032 h 2763"/>
                  <a:gd name="T62" fmla="*/ 3925202 w 2065"/>
                  <a:gd name="T63" fmla="*/ 18570213 h 2763"/>
                  <a:gd name="T64" fmla="*/ 4102477 w 2065"/>
                  <a:gd name="T65" fmla="*/ 20223814 h 2763"/>
                  <a:gd name="T66" fmla="*/ 13143047 w 2065"/>
                  <a:gd name="T67" fmla="*/ 20778700 h 2763"/>
                  <a:gd name="T68" fmla="*/ 14991548 w 2065"/>
                  <a:gd name="T69" fmla="*/ 21246389 h 2763"/>
                  <a:gd name="T70" fmla="*/ 16587026 w 2065"/>
                  <a:gd name="T71" fmla="*/ 21148554 h 2763"/>
                  <a:gd name="T72" fmla="*/ 19195392 w 2065"/>
                  <a:gd name="T73" fmla="*/ 21366128 h 2763"/>
                  <a:gd name="T74" fmla="*/ 24867890 w 2065"/>
                  <a:gd name="T75" fmla="*/ 21039767 h 2763"/>
                  <a:gd name="T76" fmla="*/ 27425493 w 2065"/>
                  <a:gd name="T77" fmla="*/ 21105060 h 2763"/>
                  <a:gd name="T78" fmla="*/ 28413079 w 2065"/>
                  <a:gd name="T79" fmla="*/ 21017968 h 2763"/>
                  <a:gd name="T80" fmla="*/ 28514447 w 2065"/>
                  <a:gd name="T81" fmla="*/ 19516648 h 2763"/>
                  <a:gd name="T82" fmla="*/ 32642226 w 2065"/>
                  <a:gd name="T83" fmla="*/ 18483226 h 2763"/>
                  <a:gd name="T84" fmla="*/ 27070942 w 2065"/>
                  <a:gd name="T85" fmla="*/ 14490657 h 2763"/>
                  <a:gd name="T86" fmla="*/ 25627596 w 2065"/>
                  <a:gd name="T87" fmla="*/ 13609512 h 2763"/>
                  <a:gd name="T88" fmla="*/ 27096404 w 2065"/>
                  <a:gd name="T89" fmla="*/ 13979369 h 2763"/>
                  <a:gd name="T90" fmla="*/ 32338280 w 2065"/>
                  <a:gd name="T91" fmla="*/ 12684772 h 2763"/>
                  <a:gd name="T92" fmla="*/ 36618031 w 2065"/>
                  <a:gd name="T93" fmla="*/ 11716538 h 2763"/>
                  <a:gd name="T94" fmla="*/ 39023820 w 2065"/>
                  <a:gd name="T95" fmla="*/ 10987677 h 2763"/>
                  <a:gd name="T96" fmla="*/ 37580315 w 2065"/>
                  <a:gd name="T97" fmla="*/ 7256176 h 2763"/>
                  <a:gd name="T98" fmla="*/ 37478947 w 2065"/>
                  <a:gd name="T99" fmla="*/ 5918086 h 2763"/>
                  <a:gd name="T100" fmla="*/ 35529077 w 2065"/>
                  <a:gd name="T101" fmla="*/ 3938125 h 2763"/>
                  <a:gd name="T102" fmla="*/ 34186940 w 2065"/>
                  <a:gd name="T103" fmla="*/ 3100476 h 2763"/>
                  <a:gd name="T104" fmla="*/ 33452537 w 2065"/>
                  <a:gd name="T105" fmla="*/ 2676177 h 2763"/>
                  <a:gd name="T106" fmla="*/ 30793565 w 2065"/>
                  <a:gd name="T107" fmla="*/ 2404262 h 2763"/>
                  <a:gd name="T108" fmla="*/ 31679942 w 2065"/>
                  <a:gd name="T109" fmla="*/ 2066950 h 2763"/>
                  <a:gd name="T110" fmla="*/ 29451429 w 2065"/>
                  <a:gd name="T111" fmla="*/ 2480402 h 2763"/>
                  <a:gd name="T112" fmla="*/ 28767630 w 2065"/>
                  <a:gd name="T113" fmla="*/ 2643530 h 2763"/>
                  <a:gd name="T114" fmla="*/ 26285934 w 2065"/>
                  <a:gd name="T115" fmla="*/ 3220111 h 2763"/>
                  <a:gd name="T116" fmla="*/ 23677568 w 2065"/>
                  <a:gd name="T117" fmla="*/ 325275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1215" name="Group 335"/>
              <p:cNvGrpSpPr>
                <a:grpSpLocks/>
              </p:cNvGrpSpPr>
              <p:nvPr/>
            </p:nvGrpSpPr>
            <p:grpSpPr bwMode="auto">
              <a:xfrm>
                <a:off x="872" y="2642"/>
                <a:ext cx="741" cy="879"/>
                <a:chOff x="875" y="2552"/>
                <a:chExt cx="741" cy="879"/>
              </a:xfrm>
              <a:grpFill/>
            </p:grpSpPr>
            <p:sp>
              <p:nvSpPr>
                <p:cNvPr id="1216" name="Freeform 290"/>
                <p:cNvSpPr>
                  <a:spLocks noChangeAspect="1"/>
                </p:cNvSpPr>
                <p:nvPr/>
              </p:nvSpPr>
              <p:spPr bwMode="auto">
                <a:xfrm rot="-350899">
                  <a:off x="1322" y="2695"/>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17" name="Freeform 332"/>
                <p:cNvSpPr>
                  <a:spLocks noChangeAspect="1"/>
                </p:cNvSpPr>
                <p:nvPr/>
              </p:nvSpPr>
              <p:spPr bwMode="auto">
                <a:xfrm rot="-350899">
                  <a:off x="1359" y="2552"/>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18" name="Freeform 334"/>
                <p:cNvSpPr>
                  <a:spLocks noChangeAspect="1"/>
                </p:cNvSpPr>
                <p:nvPr/>
              </p:nvSpPr>
              <p:spPr bwMode="auto">
                <a:xfrm rot="-350899">
                  <a:off x="875" y="2725"/>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19" name="Freeform 393"/>
                <p:cNvSpPr>
                  <a:spLocks noChangeAspect="1"/>
                </p:cNvSpPr>
                <p:nvPr/>
              </p:nvSpPr>
              <p:spPr bwMode="auto">
                <a:xfrm rot="-350899">
                  <a:off x="1465" y="2811"/>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sp>
          <p:nvSpPr>
            <p:cNvPr id="1213" name="Freeform 330"/>
            <p:cNvSpPr>
              <a:spLocks noChangeAspect="1"/>
            </p:cNvSpPr>
            <p:nvPr/>
          </p:nvSpPr>
          <p:spPr bwMode="auto">
            <a:xfrm rot="21249101">
              <a:off x="2452665" y="4292600"/>
              <a:ext cx="736600" cy="323850"/>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65255 w 1879"/>
                <a:gd name="T65" fmla="*/ 1509474 h 907"/>
                <a:gd name="T66" fmla="*/ 33882453 w 1879"/>
                <a:gd name="T67" fmla="*/ 694973 h 907"/>
                <a:gd name="T68" fmla="*/ 29852983 w 1879"/>
                <a:gd name="T69" fmla="*/ 293246 h 907"/>
                <a:gd name="T70" fmla="*/ 26406474 w 1879"/>
                <a:gd name="T71" fmla="*/ 0 h 907"/>
                <a:gd name="T72" fmla="*/ 24734002 w 1879"/>
                <a:gd name="T73" fmla="*/ 857957 h 907"/>
                <a:gd name="T74" fmla="*/ 22098418 w 1879"/>
                <a:gd name="T75" fmla="*/ 912250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220" name="Gruppe 1219"/>
          <p:cNvGrpSpPr/>
          <p:nvPr/>
        </p:nvGrpSpPr>
        <p:grpSpPr>
          <a:xfrm>
            <a:off x="1568451" y="1338263"/>
            <a:ext cx="3699933" cy="3744912"/>
            <a:chOff x="1176338" y="1338263"/>
            <a:chExt cx="2774950" cy="3744912"/>
          </a:xfrm>
        </p:grpSpPr>
        <p:grpSp>
          <p:nvGrpSpPr>
            <p:cNvPr id="1221" name="Gruppe 1220"/>
            <p:cNvGrpSpPr/>
            <p:nvPr/>
          </p:nvGrpSpPr>
          <p:grpSpPr>
            <a:xfrm>
              <a:off x="1176338" y="1338263"/>
              <a:ext cx="2774950" cy="3744912"/>
              <a:chOff x="1176338" y="1338263"/>
              <a:chExt cx="2774950" cy="3744912"/>
            </a:xfrm>
          </p:grpSpPr>
          <p:grpSp>
            <p:nvGrpSpPr>
              <p:cNvPr id="1226" name="Group 350"/>
              <p:cNvGrpSpPr>
                <a:grpSpLocks/>
              </p:cNvGrpSpPr>
              <p:nvPr/>
            </p:nvGrpSpPr>
            <p:grpSpPr bwMode="auto">
              <a:xfrm>
                <a:off x="1176338" y="1338263"/>
                <a:ext cx="2774950" cy="3744912"/>
                <a:chOff x="1008" y="1207"/>
                <a:chExt cx="1748" cy="2359"/>
              </a:xfrm>
            </p:grpSpPr>
            <p:grpSp>
              <p:nvGrpSpPr>
                <p:cNvPr id="1228" name="Group 351"/>
                <p:cNvGrpSpPr>
                  <a:grpSpLocks/>
                </p:cNvGrpSpPr>
                <p:nvPr/>
              </p:nvGrpSpPr>
              <p:grpSpPr bwMode="auto">
                <a:xfrm>
                  <a:off x="1008" y="1207"/>
                  <a:ext cx="1748" cy="2359"/>
                  <a:chOff x="872" y="1071"/>
                  <a:chExt cx="1748" cy="2359"/>
                </a:xfrm>
              </p:grpSpPr>
              <p:grpSp>
                <p:nvGrpSpPr>
                  <p:cNvPr id="1230" name="Group 352"/>
                  <p:cNvGrpSpPr>
                    <a:grpSpLocks/>
                  </p:cNvGrpSpPr>
                  <p:nvPr/>
                </p:nvGrpSpPr>
                <p:grpSpPr bwMode="auto">
                  <a:xfrm>
                    <a:off x="1929" y="1071"/>
                    <a:ext cx="348" cy="316"/>
                    <a:chOff x="1929" y="1071"/>
                    <a:chExt cx="348" cy="316"/>
                  </a:xfrm>
                </p:grpSpPr>
                <p:sp>
                  <p:nvSpPr>
                    <p:cNvPr id="1243" name="Freeform 240"/>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4" name="Freeform 241"/>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5" name="Freeform 242"/>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6" name="Freeform 243"/>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7" name="Freeform 244"/>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8" name="Freeform 245"/>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9" name="Freeform 246"/>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0" name="Freeform 247"/>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1" name="Freeform 248"/>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2" name="Freeform 249"/>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3" name="Freeform 250"/>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4" name="Freeform 251"/>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5" name="Freeform 252"/>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6" name="Freeform 253"/>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7" name="Freeform 254"/>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8" name="Freeform 255"/>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59" name="Freeform 256"/>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0" name="Freeform 257"/>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1" name="Freeform 258"/>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2" name="Freeform 259"/>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3" name="Freeform 260"/>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4" name="Freeform 261"/>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5" name="Freeform 262"/>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6" name="Freeform 263"/>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7" name="Freeform 264"/>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8" name="Freeform 265"/>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69" name="Freeform 266"/>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70" name="Freeform 267"/>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31" name="Freeform 283"/>
                  <p:cNvSpPr>
                    <a:spLocks noChangeAspect="1"/>
                  </p:cNvSpPr>
                  <p:nvPr/>
                </p:nvSpPr>
                <p:spPr bwMode="auto">
                  <a:xfrm rot="-350899">
                    <a:off x="1484" y="1097"/>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2" name="Freeform 328"/>
                  <p:cNvSpPr>
                    <a:spLocks noChangeAspect="1"/>
                  </p:cNvSpPr>
                  <p:nvPr/>
                </p:nvSpPr>
                <p:spPr bwMode="auto">
                  <a:xfrm rot="-350899">
                    <a:off x="1768" y="1272"/>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3" name="Freeform 365"/>
                  <p:cNvSpPr>
                    <a:spLocks noChangeAspect="1"/>
                  </p:cNvSpPr>
                  <p:nvPr/>
                </p:nvSpPr>
                <p:spPr bwMode="auto">
                  <a:xfrm rot="-350899">
                    <a:off x="2173" y="1142"/>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4" name="Freeform 383"/>
                  <p:cNvSpPr>
                    <a:spLocks noChangeAspect="1"/>
                  </p:cNvSpPr>
                  <p:nvPr/>
                </p:nvSpPr>
                <p:spPr bwMode="auto">
                  <a:xfrm rot="-350899">
                    <a:off x="1788" y="2428"/>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5" name="Freeform 385"/>
                  <p:cNvSpPr>
                    <a:spLocks noChangeAspect="1"/>
                  </p:cNvSpPr>
                  <p:nvPr/>
                </p:nvSpPr>
                <p:spPr bwMode="auto">
                  <a:xfrm rot="-350899">
                    <a:off x="1724" y="2374"/>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6" name="Freeform 389"/>
                  <p:cNvSpPr>
                    <a:spLocks noChangeAspect="1"/>
                  </p:cNvSpPr>
                  <p:nvPr/>
                </p:nvSpPr>
                <p:spPr bwMode="auto">
                  <a:xfrm rot="-350899">
                    <a:off x="1788" y="2337"/>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37" name="Freeform 391"/>
                  <p:cNvSpPr>
                    <a:spLocks noChangeAspect="1"/>
                  </p:cNvSpPr>
                  <p:nvPr/>
                </p:nvSpPr>
                <p:spPr bwMode="auto">
                  <a:xfrm rot="-350899">
                    <a:off x="1636" y="2207"/>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1238" name="Group 388"/>
                  <p:cNvGrpSpPr>
                    <a:grpSpLocks/>
                  </p:cNvGrpSpPr>
                  <p:nvPr/>
                </p:nvGrpSpPr>
                <p:grpSpPr bwMode="auto">
                  <a:xfrm>
                    <a:off x="872" y="2551"/>
                    <a:ext cx="741" cy="879"/>
                    <a:chOff x="875" y="2552"/>
                    <a:chExt cx="741" cy="879"/>
                  </a:xfrm>
                </p:grpSpPr>
                <p:sp>
                  <p:nvSpPr>
                    <p:cNvPr id="1239" name="Freeform 290"/>
                    <p:cNvSpPr>
                      <a:spLocks noChangeAspect="1"/>
                    </p:cNvSpPr>
                    <p:nvPr/>
                  </p:nvSpPr>
                  <p:spPr bwMode="auto">
                    <a:xfrm rot="-350899">
                      <a:off x="1322" y="2695"/>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0" name="Freeform 332"/>
                    <p:cNvSpPr>
                      <a:spLocks noChangeAspect="1"/>
                    </p:cNvSpPr>
                    <p:nvPr/>
                  </p:nvSpPr>
                  <p:spPr bwMode="auto">
                    <a:xfrm rot="-350899">
                      <a:off x="1359" y="2552"/>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1" name="Freeform 334"/>
                    <p:cNvSpPr>
                      <a:spLocks noChangeAspect="1"/>
                    </p:cNvSpPr>
                    <p:nvPr/>
                  </p:nvSpPr>
                  <p:spPr bwMode="auto">
                    <a:xfrm rot="-350899">
                      <a:off x="875" y="2725"/>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42" name="Freeform 393"/>
                    <p:cNvSpPr>
                      <a:spLocks noChangeAspect="1"/>
                    </p:cNvSpPr>
                    <p:nvPr/>
                  </p:nvSpPr>
                  <p:spPr bwMode="auto">
                    <a:xfrm rot="-350899">
                      <a:off x="1465" y="2811"/>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sp>
              <p:nvSpPr>
                <p:cNvPr id="1229" name="Freeform 215"/>
                <p:cNvSpPr>
                  <a:spLocks noChangeAspect="1"/>
                </p:cNvSpPr>
                <p:nvPr/>
              </p:nvSpPr>
              <p:spPr bwMode="auto">
                <a:xfrm rot="-350899">
                  <a:off x="1621" y="2560"/>
                  <a:ext cx="510" cy="623"/>
                </a:xfrm>
                <a:custGeom>
                  <a:avLst/>
                  <a:gdLst>
                    <a:gd name="T0" fmla="*/ 23829541 w 2065"/>
                    <a:gd name="T1" fmla="*/ 2654482 h 2763"/>
                    <a:gd name="T2" fmla="*/ 24918495 w 2065"/>
                    <a:gd name="T3" fmla="*/ 2077901 h 2763"/>
                    <a:gd name="T4" fmla="*/ 22943323 w 2065"/>
                    <a:gd name="T5" fmla="*/ 2045255 h 2763"/>
                    <a:gd name="T6" fmla="*/ 21499818 w 2065"/>
                    <a:gd name="T7" fmla="*/ 1805882 h 2763"/>
                    <a:gd name="T8" fmla="*/ 20588134 w 2065"/>
                    <a:gd name="T9" fmla="*/ 1523015 h 2763"/>
                    <a:gd name="T10" fmla="*/ 20993294 w 2065"/>
                    <a:gd name="T11" fmla="*/ 935588 h 2763"/>
                    <a:gd name="T12" fmla="*/ 19119326 w 2065"/>
                    <a:gd name="T13" fmla="*/ 348160 h 2763"/>
                    <a:gd name="T14" fmla="*/ 16966879 w 2065"/>
                    <a:gd name="T15" fmla="*/ 10847 h 2763"/>
                    <a:gd name="T16" fmla="*/ 17144154 w 2065"/>
                    <a:gd name="T17" fmla="*/ 1185808 h 2763"/>
                    <a:gd name="T18" fmla="*/ 15675347 w 2065"/>
                    <a:gd name="T19" fmla="*/ 1588308 h 2763"/>
                    <a:gd name="T20" fmla="*/ 16181871 w 2065"/>
                    <a:gd name="T21" fmla="*/ 1914669 h 2763"/>
                    <a:gd name="T22" fmla="*/ 16510960 w 2065"/>
                    <a:gd name="T23" fmla="*/ 2371615 h 2763"/>
                    <a:gd name="T24" fmla="*/ 16916274 w 2065"/>
                    <a:gd name="T25" fmla="*/ 2948196 h 2763"/>
                    <a:gd name="T26" fmla="*/ 14586393 w 2065"/>
                    <a:gd name="T27" fmla="*/ 3252757 h 2763"/>
                    <a:gd name="T28" fmla="*/ 13978660 w 2065"/>
                    <a:gd name="T29" fmla="*/ 3764045 h 2763"/>
                    <a:gd name="T30" fmla="*/ 12763194 w 2065"/>
                    <a:gd name="T31" fmla="*/ 3949077 h 2763"/>
                    <a:gd name="T32" fmla="*/ 11370293 w 2065"/>
                    <a:gd name="T33" fmla="*/ 3078677 h 2763"/>
                    <a:gd name="T34" fmla="*/ 8635413 w 2065"/>
                    <a:gd name="T35" fmla="*/ 3437685 h 2763"/>
                    <a:gd name="T36" fmla="*/ 9065870 w 2065"/>
                    <a:gd name="T37" fmla="*/ 3861985 h 2763"/>
                    <a:gd name="T38" fmla="*/ 9622999 w 2065"/>
                    <a:gd name="T39" fmla="*/ 4427718 h 2763"/>
                    <a:gd name="T40" fmla="*/ 6837357 w 2065"/>
                    <a:gd name="T41" fmla="*/ 5504738 h 2763"/>
                    <a:gd name="T42" fmla="*/ 6862659 w 2065"/>
                    <a:gd name="T43" fmla="*/ 6396727 h 2763"/>
                    <a:gd name="T44" fmla="*/ 5115366 w 2065"/>
                    <a:gd name="T45" fmla="*/ 7180035 h 2763"/>
                    <a:gd name="T46" fmla="*/ 3697322 w 2065"/>
                    <a:gd name="T47" fmla="*/ 7832756 h 2763"/>
                    <a:gd name="T48" fmla="*/ 1316835 w 2065"/>
                    <a:gd name="T49" fmla="*/ 9573449 h 2763"/>
                    <a:gd name="T50" fmla="*/ 658338 w 2065"/>
                    <a:gd name="T51" fmla="*/ 10596024 h 2763"/>
                    <a:gd name="T52" fmla="*/ 835613 w 2065"/>
                    <a:gd name="T53" fmla="*/ 11357532 h 2763"/>
                    <a:gd name="T54" fmla="*/ 0 w 2065"/>
                    <a:gd name="T55" fmla="*/ 12401906 h 2763"/>
                    <a:gd name="T56" fmla="*/ 177275 w 2065"/>
                    <a:gd name="T57" fmla="*/ 13065578 h 2763"/>
                    <a:gd name="T58" fmla="*/ 25302 w 2065"/>
                    <a:gd name="T59" fmla="*/ 14164296 h 2763"/>
                    <a:gd name="T60" fmla="*/ 7343880 w 2065"/>
                    <a:gd name="T61" fmla="*/ 16340032 h 2763"/>
                    <a:gd name="T62" fmla="*/ 3925202 w 2065"/>
                    <a:gd name="T63" fmla="*/ 18570213 h 2763"/>
                    <a:gd name="T64" fmla="*/ 4102477 w 2065"/>
                    <a:gd name="T65" fmla="*/ 20223814 h 2763"/>
                    <a:gd name="T66" fmla="*/ 13143047 w 2065"/>
                    <a:gd name="T67" fmla="*/ 20778700 h 2763"/>
                    <a:gd name="T68" fmla="*/ 14991548 w 2065"/>
                    <a:gd name="T69" fmla="*/ 21246389 h 2763"/>
                    <a:gd name="T70" fmla="*/ 16587026 w 2065"/>
                    <a:gd name="T71" fmla="*/ 21148554 h 2763"/>
                    <a:gd name="T72" fmla="*/ 19195392 w 2065"/>
                    <a:gd name="T73" fmla="*/ 21366128 h 2763"/>
                    <a:gd name="T74" fmla="*/ 24867890 w 2065"/>
                    <a:gd name="T75" fmla="*/ 21039767 h 2763"/>
                    <a:gd name="T76" fmla="*/ 27425493 w 2065"/>
                    <a:gd name="T77" fmla="*/ 21105060 h 2763"/>
                    <a:gd name="T78" fmla="*/ 28413079 w 2065"/>
                    <a:gd name="T79" fmla="*/ 21017968 h 2763"/>
                    <a:gd name="T80" fmla="*/ 28514447 w 2065"/>
                    <a:gd name="T81" fmla="*/ 19516648 h 2763"/>
                    <a:gd name="T82" fmla="*/ 32642226 w 2065"/>
                    <a:gd name="T83" fmla="*/ 18483226 h 2763"/>
                    <a:gd name="T84" fmla="*/ 27070942 w 2065"/>
                    <a:gd name="T85" fmla="*/ 14490657 h 2763"/>
                    <a:gd name="T86" fmla="*/ 25627596 w 2065"/>
                    <a:gd name="T87" fmla="*/ 13609512 h 2763"/>
                    <a:gd name="T88" fmla="*/ 27096404 w 2065"/>
                    <a:gd name="T89" fmla="*/ 13979369 h 2763"/>
                    <a:gd name="T90" fmla="*/ 32338280 w 2065"/>
                    <a:gd name="T91" fmla="*/ 12684772 h 2763"/>
                    <a:gd name="T92" fmla="*/ 36618031 w 2065"/>
                    <a:gd name="T93" fmla="*/ 11716538 h 2763"/>
                    <a:gd name="T94" fmla="*/ 39023820 w 2065"/>
                    <a:gd name="T95" fmla="*/ 10987677 h 2763"/>
                    <a:gd name="T96" fmla="*/ 37580315 w 2065"/>
                    <a:gd name="T97" fmla="*/ 7256176 h 2763"/>
                    <a:gd name="T98" fmla="*/ 37478947 w 2065"/>
                    <a:gd name="T99" fmla="*/ 5918086 h 2763"/>
                    <a:gd name="T100" fmla="*/ 35529077 w 2065"/>
                    <a:gd name="T101" fmla="*/ 3938125 h 2763"/>
                    <a:gd name="T102" fmla="*/ 34186940 w 2065"/>
                    <a:gd name="T103" fmla="*/ 3100476 h 2763"/>
                    <a:gd name="T104" fmla="*/ 33452537 w 2065"/>
                    <a:gd name="T105" fmla="*/ 2676177 h 2763"/>
                    <a:gd name="T106" fmla="*/ 30793565 w 2065"/>
                    <a:gd name="T107" fmla="*/ 2404262 h 2763"/>
                    <a:gd name="T108" fmla="*/ 31679942 w 2065"/>
                    <a:gd name="T109" fmla="*/ 2066950 h 2763"/>
                    <a:gd name="T110" fmla="*/ 29451429 w 2065"/>
                    <a:gd name="T111" fmla="*/ 2480402 h 2763"/>
                    <a:gd name="T112" fmla="*/ 28767630 w 2065"/>
                    <a:gd name="T113" fmla="*/ 2643530 h 2763"/>
                    <a:gd name="T114" fmla="*/ 26285934 w 2065"/>
                    <a:gd name="T115" fmla="*/ 3220111 h 2763"/>
                    <a:gd name="T116" fmla="*/ 23677568 w 2065"/>
                    <a:gd name="T117" fmla="*/ 325275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27" name="Freeform 330"/>
              <p:cNvSpPr>
                <a:spLocks noChangeAspect="1"/>
              </p:cNvSpPr>
              <p:nvPr/>
            </p:nvSpPr>
            <p:spPr bwMode="auto">
              <a:xfrm rot="21249101">
                <a:off x="2444751" y="4286246"/>
                <a:ext cx="736600" cy="323850"/>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65255 w 1879"/>
                  <a:gd name="T65" fmla="*/ 1509474 h 907"/>
                  <a:gd name="T66" fmla="*/ 33882453 w 1879"/>
                  <a:gd name="T67" fmla="*/ 694973 h 907"/>
                  <a:gd name="T68" fmla="*/ 29852983 w 1879"/>
                  <a:gd name="T69" fmla="*/ 293246 h 907"/>
                  <a:gd name="T70" fmla="*/ 26406474 w 1879"/>
                  <a:gd name="T71" fmla="*/ 0 h 907"/>
                  <a:gd name="T72" fmla="*/ 24734002 w 1879"/>
                  <a:gd name="T73" fmla="*/ 857957 h 907"/>
                  <a:gd name="T74" fmla="*/ 22098418 w 1879"/>
                  <a:gd name="T75" fmla="*/ 912250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222" name="Group 394"/>
            <p:cNvGrpSpPr>
              <a:grpSpLocks/>
            </p:cNvGrpSpPr>
            <p:nvPr/>
          </p:nvGrpSpPr>
          <p:grpSpPr bwMode="auto">
            <a:xfrm>
              <a:off x="3440113" y="2801938"/>
              <a:ext cx="471487" cy="265112"/>
              <a:chOff x="2167" y="1765"/>
              <a:chExt cx="297" cy="167"/>
            </a:xfrm>
          </p:grpSpPr>
          <p:sp>
            <p:nvSpPr>
              <p:cNvPr id="1223" name="Freeform 212"/>
              <p:cNvSpPr>
                <a:spLocks noChangeAspect="1"/>
              </p:cNvSpPr>
              <p:nvPr/>
            </p:nvSpPr>
            <p:spPr bwMode="auto">
              <a:xfrm rot="-350899">
                <a:off x="2171" y="1836"/>
                <a:ext cx="42" cy="31"/>
              </a:xfrm>
              <a:custGeom>
                <a:avLst/>
                <a:gdLst>
                  <a:gd name="T0" fmla="*/ 808789 w 173"/>
                  <a:gd name="T1" fmla="*/ 344740 h 136"/>
                  <a:gd name="T2" fmla="*/ 142664 w 173"/>
                  <a:gd name="T3" fmla="*/ 386543 h 136"/>
                  <a:gd name="T4" fmla="*/ 0 w 173"/>
                  <a:gd name="T5" fmla="*/ 470045 h 136"/>
                  <a:gd name="T6" fmla="*/ 166570 w 173"/>
                  <a:gd name="T7" fmla="*/ 522272 h 136"/>
                  <a:gd name="T8" fmla="*/ 594716 w 173"/>
                  <a:gd name="T9" fmla="*/ 511847 h 136"/>
                  <a:gd name="T10" fmla="*/ 1022861 w 173"/>
                  <a:gd name="T11" fmla="*/ 908815 h 136"/>
                  <a:gd name="T12" fmla="*/ 1379598 w 173"/>
                  <a:gd name="T13" fmla="*/ 887863 h 136"/>
                  <a:gd name="T14" fmla="*/ 1569920 w 173"/>
                  <a:gd name="T15" fmla="*/ 678954 h 136"/>
                  <a:gd name="T16" fmla="*/ 2450117 w 173"/>
                  <a:gd name="T17" fmla="*/ 522272 h 136"/>
                  <a:gd name="T18" fmla="*/ 2402459 w 173"/>
                  <a:gd name="T19" fmla="*/ 292513 h 136"/>
                  <a:gd name="T20" fmla="*/ 2140883 w 173"/>
                  <a:gd name="T21" fmla="*/ 177634 h 136"/>
                  <a:gd name="T22" fmla="*/ 1855401 w 173"/>
                  <a:gd name="T23" fmla="*/ 135832 h 136"/>
                  <a:gd name="T24" fmla="*/ 1569920 w 173"/>
                  <a:gd name="T25" fmla="*/ 31377 h 136"/>
                  <a:gd name="T26" fmla="*/ 1308344 w 173"/>
                  <a:gd name="T27" fmla="*/ 0 h 136"/>
                  <a:gd name="T28" fmla="*/ 1046613 w 173"/>
                  <a:gd name="T29" fmla="*/ 250711 h 136"/>
                  <a:gd name="T30" fmla="*/ 808789 w 173"/>
                  <a:gd name="T31" fmla="*/ 34474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24" name="Freeform 214"/>
              <p:cNvSpPr>
                <a:spLocks noChangeAspect="1"/>
              </p:cNvSpPr>
              <p:nvPr/>
            </p:nvSpPr>
            <p:spPr bwMode="auto">
              <a:xfrm rot="-350899">
                <a:off x="2237" y="1765"/>
                <a:ext cx="227" cy="167"/>
              </a:xfrm>
              <a:custGeom>
                <a:avLst/>
                <a:gdLst>
                  <a:gd name="T0" fmla="*/ 6884545 w 937"/>
                  <a:gd name="T1" fmla="*/ 0 h 739"/>
                  <a:gd name="T2" fmla="*/ 7850470 w 937"/>
                  <a:gd name="T3" fmla="*/ 108343 h 739"/>
                  <a:gd name="T4" fmla="*/ 10500238 w 937"/>
                  <a:gd name="T5" fmla="*/ 400796 h 739"/>
                  <a:gd name="T6" fmla="*/ 13744382 w 937"/>
                  <a:gd name="T7" fmla="*/ 379148 h 739"/>
                  <a:gd name="T8" fmla="*/ 14487317 w 937"/>
                  <a:gd name="T9" fmla="*/ 32472 h 739"/>
                  <a:gd name="T10" fmla="*/ 15230252 w 937"/>
                  <a:gd name="T11" fmla="*/ 216686 h 739"/>
                  <a:gd name="T12" fmla="*/ 15279823 w 937"/>
                  <a:gd name="T13" fmla="*/ 606554 h 739"/>
                  <a:gd name="T14" fmla="*/ 14016787 w 937"/>
                  <a:gd name="T15" fmla="*/ 1700598 h 739"/>
                  <a:gd name="T16" fmla="*/ 14289191 w 937"/>
                  <a:gd name="T17" fmla="*/ 2513014 h 739"/>
                  <a:gd name="T18" fmla="*/ 14660737 w 937"/>
                  <a:gd name="T19" fmla="*/ 2957105 h 739"/>
                  <a:gd name="T20" fmla="*/ 13818660 w 937"/>
                  <a:gd name="T21" fmla="*/ 3509540 h 739"/>
                  <a:gd name="T22" fmla="*/ 13967373 w 937"/>
                  <a:gd name="T23" fmla="*/ 3899408 h 739"/>
                  <a:gd name="T24" fmla="*/ 16072329 w 937"/>
                  <a:gd name="T25" fmla="*/ 4256908 h 739"/>
                  <a:gd name="T26" fmla="*/ 15527521 w 937"/>
                  <a:gd name="T27" fmla="*/ 4700999 h 739"/>
                  <a:gd name="T28" fmla="*/ 14512181 w 937"/>
                  <a:gd name="T29" fmla="*/ 4646880 h 739"/>
                  <a:gd name="T30" fmla="*/ 14140635 w 937"/>
                  <a:gd name="T31" fmla="*/ 5470015 h 739"/>
                  <a:gd name="T32" fmla="*/ 13026311 w 937"/>
                  <a:gd name="T33" fmla="*/ 5372600 h 739"/>
                  <a:gd name="T34" fmla="*/ 11639426 w 937"/>
                  <a:gd name="T35" fmla="*/ 5578357 h 739"/>
                  <a:gd name="T36" fmla="*/ 9707729 w 937"/>
                  <a:gd name="T37" fmla="*/ 5123442 h 739"/>
                  <a:gd name="T38" fmla="*/ 8370415 w 937"/>
                  <a:gd name="T39" fmla="*/ 4765942 h 739"/>
                  <a:gd name="T40" fmla="*/ 6562727 w 937"/>
                  <a:gd name="T41" fmla="*/ 4462665 h 739"/>
                  <a:gd name="T42" fmla="*/ 4259485 w 937"/>
                  <a:gd name="T43" fmla="*/ 4895933 h 739"/>
                  <a:gd name="T44" fmla="*/ 3442272 w 937"/>
                  <a:gd name="T45" fmla="*/ 5101795 h 739"/>
                  <a:gd name="T46" fmla="*/ 3764248 w 937"/>
                  <a:gd name="T47" fmla="*/ 3672002 h 739"/>
                  <a:gd name="T48" fmla="*/ 2724201 w 937"/>
                  <a:gd name="T49" fmla="*/ 3856112 h 739"/>
                  <a:gd name="T50" fmla="*/ 1882124 w 937"/>
                  <a:gd name="T51" fmla="*/ 3780241 h 739"/>
                  <a:gd name="T52" fmla="*/ 1089617 w 937"/>
                  <a:gd name="T53" fmla="*/ 3758593 h 739"/>
                  <a:gd name="T54" fmla="*/ 420960 w 937"/>
                  <a:gd name="T55" fmla="*/ 3249558 h 739"/>
                  <a:gd name="T56" fmla="*/ 495238 w 937"/>
                  <a:gd name="T57" fmla="*/ 2729595 h 739"/>
                  <a:gd name="T58" fmla="*/ 1015340 w 937"/>
                  <a:gd name="T59" fmla="*/ 2577957 h 739"/>
                  <a:gd name="T60" fmla="*/ 222833 w 937"/>
                  <a:gd name="T61" fmla="*/ 2198809 h 739"/>
                  <a:gd name="T62" fmla="*/ 247698 w 937"/>
                  <a:gd name="T63" fmla="*/ 1993051 h 739"/>
                  <a:gd name="T64" fmla="*/ 148556 w 937"/>
                  <a:gd name="T65" fmla="*/ 1451441 h 739"/>
                  <a:gd name="T66" fmla="*/ 1931695 w 937"/>
                  <a:gd name="T67" fmla="*/ 1104869 h 739"/>
                  <a:gd name="T68" fmla="*/ 2154528 w 937"/>
                  <a:gd name="T69" fmla="*/ 899007 h 739"/>
                  <a:gd name="T70" fmla="*/ 2996606 w 937"/>
                  <a:gd name="T71" fmla="*/ 660777 h 739"/>
                  <a:gd name="T72" fmla="*/ 4284349 w 937"/>
                  <a:gd name="T73" fmla="*/ 389972 h 739"/>
                  <a:gd name="T74" fmla="*/ 6067332 w 937"/>
                  <a:gd name="T75" fmla="*/ 444091 h 739"/>
                  <a:gd name="T76" fmla="*/ 6265458 w 937"/>
                  <a:gd name="T77" fmla="*/ 162462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25" name="Freeform 210"/>
              <p:cNvSpPr>
                <a:spLocks noChangeAspect="1"/>
              </p:cNvSpPr>
              <p:nvPr/>
            </p:nvSpPr>
            <p:spPr bwMode="auto">
              <a:xfrm rot="-350899">
                <a:off x="2167" y="1873"/>
                <a:ext cx="64" cy="54"/>
              </a:xfrm>
              <a:custGeom>
                <a:avLst/>
                <a:gdLst>
                  <a:gd name="T0" fmla="*/ 4594924 w 260"/>
                  <a:gd name="T1" fmla="*/ 0 h 244"/>
                  <a:gd name="T2" fmla="*/ 1943003 w 260"/>
                  <a:gd name="T3" fmla="*/ 42040 h 244"/>
                  <a:gd name="T4" fmla="*/ 1522837 w 260"/>
                  <a:gd name="T5" fmla="*/ 294383 h 244"/>
                  <a:gd name="T6" fmla="*/ 1102834 w 260"/>
                  <a:gd name="T7" fmla="*/ 262802 h 244"/>
                  <a:gd name="T8" fmla="*/ 708918 w 260"/>
                  <a:gd name="T9" fmla="*/ 357444 h 244"/>
                  <a:gd name="T10" fmla="*/ 0 w 260"/>
                  <a:gd name="T11" fmla="*/ 283822 h 244"/>
                  <a:gd name="T12" fmla="*/ 52500 w 260"/>
                  <a:gd name="T13" fmla="*/ 820090 h 244"/>
                  <a:gd name="T14" fmla="*/ 577667 w 260"/>
                  <a:gd name="T15" fmla="*/ 998812 h 244"/>
                  <a:gd name="T16" fmla="*/ 997671 w 260"/>
                  <a:gd name="T17" fmla="*/ 1072433 h 244"/>
                  <a:gd name="T18" fmla="*/ 1076583 w 260"/>
                  <a:gd name="T19" fmla="*/ 1240594 h 244"/>
                  <a:gd name="T20" fmla="*/ 682668 w 260"/>
                  <a:gd name="T21" fmla="*/ 1450897 h 244"/>
                  <a:gd name="T22" fmla="*/ 630167 w 260"/>
                  <a:gd name="T23" fmla="*/ 1619160 h 244"/>
                  <a:gd name="T24" fmla="*/ 1733001 w 260"/>
                  <a:gd name="T25" fmla="*/ 1061872 h 244"/>
                  <a:gd name="T26" fmla="*/ 1995503 w 260"/>
                  <a:gd name="T27" fmla="*/ 788509 h 244"/>
                  <a:gd name="T28" fmla="*/ 2888173 w 260"/>
                  <a:gd name="T29" fmla="*/ 883150 h 244"/>
                  <a:gd name="T30" fmla="*/ 3255839 w 260"/>
                  <a:gd name="T31" fmla="*/ 872692 h 244"/>
                  <a:gd name="T32" fmla="*/ 3597091 w 260"/>
                  <a:gd name="T33" fmla="*/ 841110 h 244"/>
                  <a:gd name="T34" fmla="*/ 3912256 w 260"/>
                  <a:gd name="T35" fmla="*/ 662388 h 244"/>
                  <a:gd name="T36" fmla="*/ 4673674 w 260"/>
                  <a:gd name="T37" fmla="*/ 536165 h 244"/>
                  <a:gd name="T38" fmla="*/ 5014927 w 260"/>
                  <a:gd name="T39" fmla="*/ 399484 h 244"/>
                  <a:gd name="T40" fmla="*/ 5671346 w 260"/>
                  <a:gd name="T41" fmla="*/ 357444 h 244"/>
                  <a:gd name="T42" fmla="*/ 5566345 w 260"/>
                  <a:gd name="T43" fmla="*/ 262802 h 244"/>
                  <a:gd name="T44" fmla="*/ 4804926 w 260"/>
                  <a:gd name="T45" fmla="*/ 73621 h 244"/>
                  <a:gd name="T46" fmla="*/ 4594924 w 260"/>
                  <a:gd name="T47" fmla="*/ 42040 h 244"/>
                  <a:gd name="T48" fmla="*/ 4594924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path>
                </a:pathLst>
              </a:custGeom>
              <a:solidFill>
                <a:srgbClr val="FF9900"/>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grpSp>
        <p:nvGrpSpPr>
          <p:cNvPr id="1271" name="Gruppe 1270"/>
          <p:cNvGrpSpPr/>
          <p:nvPr/>
        </p:nvGrpSpPr>
        <p:grpSpPr>
          <a:xfrm>
            <a:off x="3856568" y="3017835"/>
            <a:ext cx="1443569" cy="1214440"/>
            <a:chOff x="2892425" y="3017835"/>
            <a:chExt cx="1082677" cy="1214440"/>
          </a:xfrm>
        </p:grpSpPr>
        <p:grpSp>
          <p:nvGrpSpPr>
            <p:cNvPr id="1272" name="Gruppe 1271"/>
            <p:cNvGrpSpPr/>
            <p:nvPr/>
          </p:nvGrpSpPr>
          <p:grpSpPr>
            <a:xfrm>
              <a:off x="2892425" y="3224212"/>
              <a:ext cx="1000128" cy="1008063"/>
              <a:chOff x="2892425" y="3224212"/>
              <a:chExt cx="1000128" cy="1008063"/>
            </a:xfrm>
          </p:grpSpPr>
          <p:sp>
            <p:nvSpPr>
              <p:cNvPr id="1274" name="Freeform 375"/>
              <p:cNvSpPr>
                <a:spLocks noChangeAspect="1"/>
              </p:cNvSpPr>
              <p:nvPr/>
            </p:nvSpPr>
            <p:spPr bwMode="auto">
              <a:xfrm rot="21249101">
                <a:off x="2892425" y="3486150"/>
                <a:ext cx="866775" cy="746125"/>
              </a:xfrm>
              <a:custGeom>
                <a:avLst/>
                <a:gdLst>
                  <a:gd name="T0" fmla="*/ 39398033 w 2223"/>
                  <a:gd name="T1" fmla="*/ 10615622 h 2077"/>
                  <a:gd name="T2" fmla="*/ 40177371 w 2223"/>
                  <a:gd name="T3" fmla="*/ 11345782 h 2077"/>
                  <a:gd name="T4" fmla="*/ 40378429 w 2223"/>
                  <a:gd name="T5" fmla="*/ 12294030 h 2077"/>
                  <a:gd name="T6" fmla="*/ 35224334 w 2223"/>
                  <a:gd name="T7" fmla="*/ 15236808 h 2077"/>
                  <a:gd name="T8" fmla="*/ 35324863 w 2223"/>
                  <a:gd name="T9" fmla="*/ 16152275 h 2077"/>
                  <a:gd name="T10" fmla="*/ 33363754 w 2223"/>
                  <a:gd name="T11" fmla="*/ 16097779 h 2077"/>
                  <a:gd name="T12" fmla="*/ 28913680 w 2223"/>
                  <a:gd name="T13" fmla="*/ 15345800 h 2077"/>
                  <a:gd name="T14" fmla="*/ 26751355 w 2223"/>
                  <a:gd name="T15" fmla="*/ 15465649 h 2077"/>
                  <a:gd name="T16" fmla="*/ 24488659 w 2223"/>
                  <a:gd name="T17" fmla="*/ 15781766 h 2077"/>
                  <a:gd name="T18" fmla="*/ 23105830 w 2223"/>
                  <a:gd name="T19" fmla="*/ 15868939 h 2077"/>
                  <a:gd name="T20" fmla="*/ 19485194 w 2223"/>
                  <a:gd name="T21" fmla="*/ 15236808 h 2077"/>
                  <a:gd name="T22" fmla="*/ 15663664 w 2223"/>
                  <a:gd name="T23" fmla="*/ 13808955 h 2077"/>
                  <a:gd name="T24" fmla="*/ 14582581 w 2223"/>
                  <a:gd name="T25" fmla="*/ 13689106 h 2077"/>
                  <a:gd name="T26" fmla="*/ 13878560 w 2223"/>
                  <a:gd name="T27" fmla="*/ 12926161 h 2077"/>
                  <a:gd name="T28" fmla="*/ 10383826 w 2223"/>
                  <a:gd name="T29" fmla="*/ 12686359 h 2077"/>
                  <a:gd name="T30" fmla="*/ 9679806 w 2223"/>
                  <a:gd name="T31" fmla="*/ 13133287 h 2077"/>
                  <a:gd name="T32" fmla="*/ 7693486 w 2223"/>
                  <a:gd name="T33" fmla="*/ 12392165 h 2077"/>
                  <a:gd name="T34" fmla="*/ 8120972 w 2223"/>
                  <a:gd name="T35" fmla="*/ 11934379 h 2077"/>
                  <a:gd name="T36" fmla="*/ 7165629 w 2223"/>
                  <a:gd name="T37" fmla="*/ 11803568 h 2077"/>
                  <a:gd name="T38" fmla="*/ 4299282 w 2223"/>
                  <a:gd name="T39" fmla="*/ 11225933 h 2077"/>
                  <a:gd name="T40" fmla="*/ 3167934 w 2223"/>
                  <a:gd name="T41" fmla="*/ 10691937 h 2077"/>
                  <a:gd name="T42" fmla="*/ 1508570 w 2223"/>
                  <a:gd name="T43" fmla="*/ 11018912 h 2077"/>
                  <a:gd name="T44" fmla="*/ 2313120 w 2223"/>
                  <a:gd name="T45" fmla="*/ 9394895 h 2077"/>
                  <a:gd name="T46" fmla="*/ 980555 w 2223"/>
                  <a:gd name="T47" fmla="*/ 5787311 h 2077"/>
                  <a:gd name="T48" fmla="*/ 25212 w 2223"/>
                  <a:gd name="T49" fmla="*/ 5187962 h 2077"/>
                  <a:gd name="T50" fmla="*/ 1156560 w 2223"/>
                  <a:gd name="T51" fmla="*/ 3542125 h 2077"/>
                  <a:gd name="T52" fmla="*/ 1659364 w 2223"/>
                  <a:gd name="T53" fmla="*/ 3008128 h 2077"/>
                  <a:gd name="T54" fmla="*/ 1986162 w 2223"/>
                  <a:gd name="T55" fmla="*/ 2593981 h 2077"/>
                  <a:gd name="T56" fmla="*/ 1684575 w 2223"/>
                  <a:gd name="T57" fmla="*/ 2267006 h 2077"/>
                  <a:gd name="T58" fmla="*/ 2463913 w 2223"/>
                  <a:gd name="T59" fmla="*/ 2288825 h 2077"/>
                  <a:gd name="T60" fmla="*/ 7919755 w 2223"/>
                  <a:gd name="T61" fmla="*/ 1449568 h 2077"/>
                  <a:gd name="T62" fmla="*/ 16996229 w 2223"/>
                  <a:gd name="T63" fmla="*/ 0 h 2077"/>
                  <a:gd name="T64" fmla="*/ 18881861 w 2223"/>
                  <a:gd name="T65" fmla="*/ 457786 h 2077"/>
                  <a:gd name="T66" fmla="*/ 17524244 w 2223"/>
                  <a:gd name="T67" fmla="*/ 305156 h 2077"/>
                  <a:gd name="T68" fmla="*/ 18932126 w 2223"/>
                  <a:gd name="T69" fmla="*/ 1591237 h 2077"/>
                  <a:gd name="T70" fmla="*/ 19309348 w 2223"/>
                  <a:gd name="T71" fmla="*/ 1362396 h 2077"/>
                  <a:gd name="T72" fmla="*/ 21345779 w 2223"/>
                  <a:gd name="T73" fmla="*/ 1275223 h 2077"/>
                  <a:gd name="T74" fmla="*/ 27530851 w 2223"/>
                  <a:gd name="T75" fmla="*/ 1569417 h 2077"/>
                  <a:gd name="T76" fmla="*/ 36933962 w 2223"/>
                  <a:gd name="T77" fmla="*/ 1776544 h 2077"/>
                  <a:gd name="T78" fmla="*/ 39096287 w 2223"/>
                  <a:gd name="T79" fmla="*/ 5852769 h 2077"/>
                  <a:gd name="T80" fmla="*/ 37235708 w 2223"/>
                  <a:gd name="T81" fmla="*/ 6670206 h 2077"/>
                  <a:gd name="T82" fmla="*/ 36933962 w 2223"/>
                  <a:gd name="T83" fmla="*/ 7422188 h 2077"/>
                  <a:gd name="T84" fmla="*/ 37989992 w 2223"/>
                  <a:gd name="T85" fmla="*/ 9122416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path>
                </a:pathLst>
              </a:custGeom>
              <a:pattFill prst="dkHorz">
                <a:fgClr>
                  <a:srgbClr val="FF9900"/>
                </a:fgClr>
                <a:bgClr>
                  <a:schemeClr val="bg1"/>
                </a:bgClr>
              </a:patt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75" name="Freeform 310"/>
              <p:cNvSpPr>
                <a:spLocks noChangeAspect="1"/>
              </p:cNvSpPr>
              <p:nvPr/>
            </p:nvSpPr>
            <p:spPr bwMode="auto">
              <a:xfrm rot="21249101">
                <a:off x="3424240" y="3224212"/>
                <a:ext cx="468313" cy="341313"/>
              </a:xfrm>
              <a:custGeom>
                <a:avLst/>
                <a:gdLst>
                  <a:gd name="T0" fmla="*/ 148634500 w 1199"/>
                  <a:gd name="T1" fmla="*/ 947708054 h 936"/>
                  <a:gd name="T2" fmla="*/ 336963116 w 1199"/>
                  <a:gd name="T3" fmla="*/ 1301099377 h 936"/>
                  <a:gd name="T4" fmla="*/ 465813248 w 1199"/>
                  <a:gd name="T5" fmla="*/ 1389418492 h 936"/>
                  <a:gd name="T6" fmla="*/ 901824759 w 1199"/>
                  <a:gd name="T7" fmla="*/ 1417544361 h 936"/>
                  <a:gd name="T8" fmla="*/ 1298266751 w 1199"/>
                  <a:gd name="T9" fmla="*/ 1493847872 h 936"/>
                  <a:gd name="T10" fmla="*/ 2147483647 w 1199"/>
                  <a:gd name="T11" fmla="*/ 1525953538 h 936"/>
                  <a:gd name="T12" fmla="*/ 2147483647 w 1199"/>
                  <a:gd name="T13" fmla="*/ 1819112962 h 936"/>
                  <a:gd name="T14" fmla="*/ 2147483647 w 1199"/>
                  <a:gd name="T15" fmla="*/ 2147483647 h 936"/>
                  <a:gd name="T16" fmla="*/ 2147483647 w 1199"/>
                  <a:gd name="T17" fmla="*/ 2147483647 h 936"/>
                  <a:gd name="T18" fmla="*/ 2147483647 w 1199"/>
                  <a:gd name="T19" fmla="*/ 2147483647 h 936"/>
                  <a:gd name="T20" fmla="*/ 2147483647 w 1199"/>
                  <a:gd name="T21" fmla="*/ 2147483647 h 936"/>
                  <a:gd name="T22" fmla="*/ 2147483647 w 1199"/>
                  <a:gd name="T23" fmla="*/ 2147483647 h 936"/>
                  <a:gd name="T24" fmla="*/ 2147483647 w 1199"/>
                  <a:gd name="T25" fmla="*/ 2147483647 h 936"/>
                  <a:gd name="T26" fmla="*/ 2147483647 w 1199"/>
                  <a:gd name="T27" fmla="*/ 2147483647 h 936"/>
                  <a:gd name="T28" fmla="*/ 2147483647 w 1199"/>
                  <a:gd name="T29" fmla="*/ 2147483647 h 936"/>
                  <a:gd name="T30" fmla="*/ 2147483647 w 1199"/>
                  <a:gd name="T31" fmla="*/ 2147483647 h 936"/>
                  <a:gd name="T32" fmla="*/ 2147483647 w 1199"/>
                  <a:gd name="T33" fmla="*/ 2147483647 h 936"/>
                  <a:gd name="T34" fmla="*/ 2147483647 w 1199"/>
                  <a:gd name="T35" fmla="*/ 2147483647 h 936"/>
                  <a:gd name="T36" fmla="*/ 2147483647 w 1199"/>
                  <a:gd name="T37" fmla="*/ 2147483647 h 936"/>
                  <a:gd name="T38" fmla="*/ 2147483647 w 1199"/>
                  <a:gd name="T39" fmla="*/ 1907470365 h 936"/>
                  <a:gd name="T40" fmla="*/ 2147483647 w 1199"/>
                  <a:gd name="T41" fmla="*/ 1481793980 h 936"/>
                  <a:gd name="T42" fmla="*/ 2147483647 w 1199"/>
                  <a:gd name="T43" fmla="*/ 1341241214 h 936"/>
                  <a:gd name="T44" fmla="*/ 2147483647 w 1199"/>
                  <a:gd name="T45" fmla="*/ 1120366486 h 936"/>
                  <a:gd name="T46" fmla="*/ 2147483647 w 1199"/>
                  <a:gd name="T47" fmla="*/ 1096296991 h 936"/>
                  <a:gd name="T48" fmla="*/ 2147483647 w 1199"/>
                  <a:gd name="T49" fmla="*/ 875422628 h 936"/>
                  <a:gd name="T50" fmla="*/ 2147483647 w 1199"/>
                  <a:gd name="T51" fmla="*/ 779029419 h 936"/>
                  <a:gd name="T52" fmla="*/ 2147483647 w 1199"/>
                  <a:gd name="T53" fmla="*/ 702764561 h 936"/>
                  <a:gd name="T54" fmla="*/ 2147483647 w 1199"/>
                  <a:gd name="T55" fmla="*/ 297177510 h 936"/>
                  <a:gd name="T56" fmla="*/ 2147483647 w 1199"/>
                  <a:gd name="T57" fmla="*/ 293159789 h 936"/>
                  <a:gd name="T58" fmla="*/ 2147483647 w 1199"/>
                  <a:gd name="T59" fmla="*/ 0 h 936"/>
                  <a:gd name="T60" fmla="*/ 2147483647 w 1199"/>
                  <a:gd name="T61" fmla="*/ 168640347 h 936"/>
                  <a:gd name="T62" fmla="*/ 2147483647 w 1199"/>
                  <a:gd name="T63" fmla="*/ 108409177 h 936"/>
                  <a:gd name="T64" fmla="*/ 2147483647 w 1199"/>
                  <a:gd name="T65" fmla="*/ 128498875 h 936"/>
                  <a:gd name="T66" fmla="*/ 2147483647 w 1199"/>
                  <a:gd name="T67" fmla="*/ 148588937 h 936"/>
                  <a:gd name="T68" fmla="*/ 2147483647 w 1199"/>
                  <a:gd name="T69" fmla="*/ 112426898 h 936"/>
                  <a:gd name="T70" fmla="*/ 703665866 w 1199"/>
                  <a:gd name="T71" fmla="*/ 305175392 h 936"/>
                  <a:gd name="T72" fmla="*/ 277484631 w 1199"/>
                  <a:gd name="T73" fmla="*/ 505959693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path>
                </a:pathLst>
              </a:custGeom>
              <a:pattFill prst="dkHorz">
                <a:fgClr>
                  <a:srgbClr val="FF9900"/>
                </a:fgClr>
                <a:bgClr>
                  <a:schemeClr val="bg1"/>
                </a:bgClr>
              </a:pattFill>
              <a:ln w="6350">
                <a:solidFill>
                  <a:srgbClr val="3F3F3F"/>
                </a:solidFill>
                <a:round/>
                <a:headEnd/>
                <a:tailEnd/>
              </a:ln>
            </p:spPr>
            <p:txBody>
              <a:bodyPr/>
              <a:lstStyle/>
              <a:p>
                <a:pPr fontAlgn="auto">
                  <a:lnSpc>
                    <a:spcPct val="100000"/>
                  </a:lnSpc>
                  <a:spcBef>
                    <a:spcPts val="0"/>
                  </a:spcBef>
                  <a:spcAft>
                    <a:spcPts val="0"/>
                  </a:spcAft>
                  <a:buSzTx/>
                  <a:buFontTx/>
                  <a:buNone/>
                </a:pPr>
                <a:endParaRPr lang="da-DK">
                  <a:solidFill>
                    <a:srgbClr val="102E37"/>
                  </a:solidFill>
                  <a:latin typeface="Verdana"/>
                </a:endParaRPr>
              </a:p>
            </p:txBody>
          </p:sp>
        </p:grpSp>
        <p:sp>
          <p:nvSpPr>
            <p:cNvPr id="1273" name="Freeform 377"/>
            <p:cNvSpPr>
              <a:spLocks noChangeAspect="1"/>
            </p:cNvSpPr>
            <p:nvPr/>
          </p:nvSpPr>
          <p:spPr bwMode="auto">
            <a:xfrm rot="21249101">
              <a:off x="3390902" y="3017835"/>
              <a:ext cx="584200" cy="300037"/>
            </a:xfrm>
            <a:custGeom>
              <a:avLst/>
              <a:gdLst>
                <a:gd name="T0" fmla="*/ 0 w 1493"/>
                <a:gd name="T1" fmla="*/ 5294175 h 838"/>
                <a:gd name="T2" fmla="*/ 1263434 w 1493"/>
                <a:gd name="T3" fmla="*/ 3133285 h 838"/>
                <a:gd name="T4" fmla="*/ 2729068 w 1493"/>
                <a:gd name="T5" fmla="*/ 1620693 h 838"/>
                <a:gd name="T6" fmla="*/ 5584512 w 1493"/>
                <a:gd name="T7" fmla="*/ 1102013 h 838"/>
                <a:gd name="T8" fmla="*/ 7909179 w 1493"/>
                <a:gd name="T9" fmla="*/ 2495797 h 838"/>
                <a:gd name="T10" fmla="*/ 8364129 w 1493"/>
                <a:gd name="T11" fmla="*/ 2636226 h 838"/>
                <a:gd name="T12" fmla="*/ 9955979 w 1493"/>
                <a:gd name="T13" fmla="*/ 3068424 h 838"/>
                <a:gd name="T14" fmla="*/ 11345790 w 1493"/>
                <a:gd name="T15" fmla="*/ 2841515 h 838"/>
                <a:gd name="T16" fmla="*/ 11724916 w 1493"/>
                <a:gd name="T17" fmla="*/ 3154906 h 838"/>
                <a:gd name="T18" fmla="*/ 12381907 w 1493"/>
                <a:gd name="T19" fmla="*/ 2366179 h 838"/>
                <a:gd name="T20" fmla="*/ 12558674 w 1493"/>
                <a:gd name="T21" fmla="*/ 486146 h 838"/>
                <a:gd name="T22" fmla="*/ 13897932 w 1493"/>
                <a:gd name="T23" fmla="*/ 140428 h 838"/>
                <a:gd name="T24" fmla="*/ 16677549 w 1493"/>
                <a:gd name="T25" fmla="*/ 64861 h 838"/>
                <a:gd name="T26" fmla="*/ 18623250 w 1493"/>
                <a:gd name="T27" fmla="*/ 432199 h 838"/>
                <a:gd name="T28" fmla="*/ 20594225 w 1493"/>
                <a:gd name="T29" fmla="*/ 1134444 h 838"/>
                <a:gd name="T30" fmla="*/ 21605072 w 1493"/>
                <a:gd name="T31" fmla="*/ 1004826 h 838"/>
                <a:gd name="T32" fmla="*/ 23803523 w 1493"/>
                <a:gd name="T33" fmla="*/ 1004826 h 838"/>
                <a:gd name="T34" fmla="*/ 25041681 w 1493"/>
                <a:gd name="T35" fmla="*/ 1437025 h 838"/>
                <a:gd name="T36" fmla="*/ 25521748 w 1493"/>
                <a:gd name="T37" fmla="*/ 1825983 h 838"/>
                <a:gd name="T38" fmla="*/ 25749223 w 1493"/>
                <a:gd name="T39" fmla="*/ 2755137 h 838"/>
                <a:gd name="T40" fmla="*/ 26279839 w 1493"/>
                <a:gd name="T41" fmla="*/ 3079234 h 838"/>
                <a:gd name="T42" fmla="*/ 28023339 w 1493"/>
                <a:gd name="T43" fmla="*/ 4721445 h 838"/>
                <a:gd name="T44" fmla="*/ 26128189 w 1493"/>
                <a:gd name="T45" fmla="*/ 5272555 h 838"/>
                <a:gd name="T46" fmla="*/ 25445922 w 1493"/>
                <a:gd name="T47" fmla="*/ 5899129 h 838"/>
                <a:gd name="T48" fmla="*/ 23803523 w 1493"/>
                <a:gd name="T49" fmla="*/ 5834372 h 838"/>
                <a:gd name="T50" fmla="*/ 23298022 w 1493"/>
                <a:gd name="T51" fmla="*/ 6212520 h 838"/>
                <a:gd name="T52" fmla="*/ 21225947 w 1493"/>
                <a:gd name="T53" fmla="*/ 6158469 h 838"/>
                <a:gd name="T54" fmla="*/ 17890433 w 1493"/>
                <a:gd name="T55" fmla="*/ 5121213 h 838"/>
                <a:gd name="T56" fmla="*/ 16222758 w 1493"/>
                <a:gd name="T57" fmla="*/ 5110403 h 838"/>
                <a:gd name="T58" fmla="*/ 15009874 w 1493"/>
                <a:gd name="T59" fmla="*/ 4354107 h 838"/>
                <a:gd name="T60" fmla="*/ 13746441 w 1493"/>
                <a:gd name="T61" fmla="*/ 4786306 h 838"/>
                <a:gd name="T62" fmla="*/ 10537148 w 1493"/>
                <a:gd name="T63" fmla="*/ 4635067 h 838"/>
                <a:gd name="T64" fmla="*/ 8338854 w 1493"/>
                <a:gd name="T65" fmla="*/ 4689118 h 838"/>
                <a:gd name="T66" fmla="*/ 7328012 w 1493"/>
                <a:gd name="T67" fmla="*/ 4732255 h 838"/>
                <a:gd name="T68" fmla="*/ 6241504 w 1493"/>
                <a:gd name="T69" fmla="*/ 4635067 h 838"/>
                <a:gd name="T70" fmla="*/ 1996251 w 1493"/>
                <a:gd name="T71" fmla="*/ 5132023 h 838"/>
                <a:gd name="T72" fmla="*/ 935017 w 1493"/>
                <a:gd name="T73" fmla="*/ 5661513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path>
              </a:pathLst>
            </a:custGeom>
            <a:pattFill prst="dkHorz">
              <a:fgClr>
                <a:srgbClr val="FF9900"/>
              </a:fgClr>
              <a:bgClr>
                <a:schemeClr val="bg1"/>
              </a:bgClr>
            </a:patt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276" name="Gruppe 1275"/>
          <p:cNvGrpSpPr/>
          <p:nvPr/>
        </p:nvGrpSpPr>
        <p:grpSpPr>
          <a:xfrm>
            <a:off x="1408642" y="1340322"/>
            <a:ext cx="3891492" cy="3744912"/>
            <a:chOff x="1056481" y="1340322"/>
            <a:chExt cx="2918619" cy="3744912"/>
          </a:xfrm>
        </p:grpSpPr>
        <p:grpSp>
          <p:nvGrpSpPr>
            <p:cNvPr id="1277" name="Gruppe 1276"/>
            <p:cNvGrpSpPr/>
            <p:nvPr/>
          </p:nvGrpSpPr>
          <p:grpSpPr>
            <a:xfrm>
              <a:off x="1056481" y="1340322"/>
              <a:ext cx="2918619" cy="3744912"/>
              <a:chOff x="1056481" y="1340322"/>
              <a:chExt cx="2918619" cy="3744912"/>
            </a:xfrm>
            <a:solidFill>
              <a:schemeClr val="accent2">
                <a:lumMod val="60000"/>
                <a:lumOff val="40000"/>
              </a:schemeClr>
            </a:solidFill>
          </p:grpSpPr>
          <p:grpSp>
            <p:nvGrpSpPr>
              <p:cNvPr id="1279" name="Gruppe 1278"/>
              <p:cNvGrpSpPr/>
              <p:nvPr/>
            </p:nvGrpSpPr>
            <p:grpSpPr>
              <a:xfrm>
                <a:off x="1056481" y="1340322"/>
                <a:ext cx="2918619" cy="3744912"/>
                <a:chOff x="1056481" y="1340322"/>
                <a:chExt cx="2918619" cy="3744912"/>
              </a:xfrm>
              <a:grpFill/>
            </p:grpSpPr>
            <p:grpSp>
              <p:nvGrpSpPr>
                <p:cNvPr id="1281" name="Gruppe 1280"/>
                <p:cNvGrpSpPr/>
                <p:nvPr/>
              </p:nvGrpSpPr>
              <p:grpSpPr>
                <a:xfrm>
                  <a:off x="1056481" y="1340322"/>
                  <a:ext cx="2894013" cy="3744912"/>
                  <a:chOff x="1056481" y="1340322"/>
                  <a:chExt cx="2894013" cy="3744912"/>
                </a:xfrm>
                <a:grpFill/>
              </p:grpSpPr>
              <p:grpSp>
                <p:nvGrpSpPr>
                  <p:cNvPr id="1283" name="Group 400"/>
                  <p:cNvGrpSpPr>
                    <a:grpSpLocks/>
                  </p:cNvGrpSpPr>
                  <p:nvPr/>
                </p:nvGrpSpPr>
                <p:grpSpPr bwMode="auto">
                  <a:xfrm>
                    <a:off x="1056481" y="1340322"/>
                    <a:ext cx="2894013" cy="3744912"/>
                    <a:chOff x="664" y="845"/>
                    <a:chExt cx="1823" cy="2359"/>
                  </a:xfrm>
                  <a:grpFill/>
                </p:grpSpPr>
                <p:grpSp>
                  <p:nvGrpSpPr>
                    <p:cNvPr id="1285" name="Group 401"/>
                    <p:cNvGrpSpPr>
                      <a:grpSpLocks/>
                    </p:cNvGrpSpPr>
                    <p:nvPr/>
                  </p:nvGrpSpPr>
                  <p:grpSpPr bwMode="auto">
                    <a:xfrm>
                      <a:off x="664" y="845"/>
                      <a:ext cx="1823" cy="2359"/>
                      <a:chOff x="666" y="844"/>
                      <a:chExt cx="1823" cy="2359"/>
                    </a:xfrm>
                    <a:grpFill/>
                  </p:grpSpPr>
                  <p:grpSp>
                    <p:nvGrpSpPr>
                      <p:cNvPr id="1287" name="Group 402"/>
                      <p:cNvGrpSpPr>
                        <a:grpSpLocks/>
                      </p:cNvGrpSpPr>
                      <p:nvPr/>
                    </p:nvGrpSpPr>
                    <p:grpSpPr bwMode="auto">
                      <a:xfrm>
                        <a:off x="2169" y="1766"/>
                        <a:ext cx="297" cy="167"/>
                        <a:chOff x="3717" y="3445"/>
                        <a:chExt cx="297" cy="167"/>
                      </a:xfrm>
                      <a:grpFill/>
                    </p:grpSpPr>
                    <p:sp>
                      <p:nvSpPr>
                        <p:cNvPr id="1333" name="Freeform 210" descr="Lys diagonalt nedadgående"/>
                        <p:cNvSpPr>
                          <a:spLocks noChangeAspect="1"/>
                        </p:cNvSpPr>
                        <p:nvPr/>
                      </p:nvSpPr>
                      <p:spPr bwMode="auto">
                        <a:xfrm rot="-350899">
                          <a:off x="3717" y="3553"/>
                          <a:ext cx="64" cy="54"/>
                        </a:xfrm>
                        <a:custGeom>
                          <a:avLst/>
                          <a:gdLst>
                            <a:gd name="T0" fmla="*/ 4594924 w 260"/>
                            <a:gd name="T1" fmla="*/ 0 h 244"/>
                            <a:gd name="T2" fmla="*/ 1943003 w 260"/>
                            <a:gd name="T3" fmla="*/ 42040 h 244"/>
                            <a:gd name="T4" fmla="*/ 1522837 w 260"/>
                            <a:gd name="T5" fmla="*/ 294383 h 244"/>
                            <a:gd name="T6" fmla="*/ 1102834 w 260"/>
                            <a:gd name="T7" fmla="*/ 262802 h 244"/>
                            <a:gd name="T8" fmla="*/ 708918 w 260"/>
                            <a:gd name="T9" fmla="*/ 357444 h 244"/>
                            <a:gd name="T10" fmla="*/ 0 w 260"/>
                            <a:gd name="T11" fmla="*/ 283822 h 244"/>
                            <a:gd name="T12" fmla="*/ 52500 w 260"/>
                            <a:gd name="T13" fmla="*/ 820090 h 244"/>
                            <a:gd name="T14" fmla="*/ 577667 w 260"/>
                            <a:gd name="T15" fmla="*/ 998812 h 244"/>
                            <a:gd name="T16" fmla="*/ 997671 w 260"/>
                            <a:gd name="T17" fmla="*/ 1072433 h 244"/>
                            <a:gd name="T18" fmla="*/ 1076583 w 260"/>
                            <a:gd name="T19" fmla="*/ 1240594 h 244"/>
                            <a:gd name="T20" fmla="*/ 682668 w 260"/>
                            <a:gd name="T21" fmla="*/ 1450897 h 244"/>
                            <a:gd name="T22" fmla="*/ 630167 w 260"/>
                            <a:gd name="T23" fmla="*/ 1619160 h 244"/>
                            <a:gd name="T24" fmla="*/ 1733001 w 260"/>
                            <a:gd name="T25" fmla="*/ 1061872 h 244"/>
                            <a:gd name="T26" fmla="*/ 1995503 w 260"/>
                            <a:gd name="T27" fmla="*/ 788509 h 244"/>
                            <a:gd name="T28" fmla="*/ 2888173 w 260"/>
                            <a:gd name="T29" fmla="*/ 883150 h 244"/>
                            <a:gd name="T30" fmla="*/ 3255839 w 260"/>
                            <a:gd name="T31" fmla="*/ 872692 h 244"/>
                            <a:gd name="T32" fmla="*/ 3597091 w 260"/>
                            <a:gd name="T33" fmla="*/ 841110 h 244"/>
                            <a:gd name="T34" fmla="*/ 3912256 w 260"/>
                            <a:gd name="T35" fmla="*/ 662388 h 244"/>
                            <a:gd name="T36" fmla="*/ 4673674 w 260"/>
                            <a:gd name="T37" fmla="*/ 536165 h 244"/>
                            <a:gd name="T38" fmla="*/ 5014927 w 260"/>
                            <a:gd name="T39" fmla="*/ 399484 h 244"/>
                            <a:gd name="T40" fmla="*/ 5671346 w 260"/>
                            <a:gd name="T41" fmla="*/ 357444 h 244"/>
                            <a:gd name="T42" fmla="*/ 5566345 w 260"/>
                            <a:gd name="T43" fmla="*/ 262802 h 244"/>
                            <a:gd name="T44" fmla="*/ 4804926 w 260"/>
                            <a:gd name="T45" fmla="*/ 73621 h 244"/>
                            <a:gd name="T46" fmla="*/ 4594924 w 260"/>
                            <a:gd name="T47" fmla="*/ 42040 h 244"/>
                            <a:gd name="T48" fmla="*/ 4594924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34" name="Freeform 212" descr="Lys diagonalt nedadgående"/>
                        <p:cNvSpPr>
                          <a:spLocks noChangeAspect="1"/>
                        </p:cNvSpPr>
                        <p:nvPr/>
                      </p:nvSpPr>
                      <p:spPr bwMode="auto">
                        <a:xfrm rot="-350899">
                          <a:off x="3721" y="3516"/>
                          <a:ext cx="42" cy="31"/>
                        </a:xfrm>
                        <a:custGeom>
                          <a:avLst/>
                          <a:gdLst>
                            <a:gd name="T0" fmla="*/ 808789 w 173"/>
                            <a:gd name="T1" fmla="*/ 344740 h 136"/>
                            <a:gd name="T2" fmla="*/ 142664 w 173"/>
                            <a:gd name="T3" fmla="*/ 386543 h 136"/>
                            <a:gd name="T4" fmla="*/ 0 w 173"/>
                            <a:gd name="T5" fmla="*/ 470045 h 136"/>
                            <a:gd name="T6" fmla="*/ 166570 w 173"/>
                            <a:gd name="T7" fmla="*/ 522272 h 136"/>
                            <a:gd name="T8" fmla="*/ 594716 w 173"/>
                            <a:gd name="T9" fmla="*/ 511847 h 136"/>
                            <a:gd name="T10" fmla="*/ 1022861 w 173"/>
                            <a:gd name="T11" fmla="*/ 908815 h 136"/>
                            <a:gd name="T12" fmla="*/ 1379598 w 173"/>
                            <a:gd name="T13" fmla="*/ 887863 h 136"/>
                            <a:gd name="T14" fmla="*/ 1569920 w 173"/>
                            <a:gd name="T15" fmla="*/ 678954 h 136"/>
                            <a:gd name="T16" fmla="*/ 2450117 w 173"/>
                            <a:gd name="T17" fmla="*/ 522272 h 136"/>
                            <a:gd name="T18" fmla="*/ 2402459 w 173"/>
                            <a:gd name="T19" fmla="*/ 292513 h 136"/>
                            <a:gd name="T20" fmla="*/ 2140883 w 173"/>
                            <a:gd name="T21" fmla="*/ 177634 h 136"/>
                            <a:gd name="T22" fmla="*/ 1855401 w 173"/>
                            <a:gd name="T23" fmla="*/ 135832 h 136"/>
                            <a:gd name="T24" fmla="*/ 1569920 w 173"/>
                            <a:gd name="T25" fmla="*/ 31377 h 136"/>
                            <a:gd name="T26" fmla="*/ 1308344 w 173"/>
                            <a:gd name="T27" fmla="*/ 0 h 136"/>
                            <a:gd name="T28" fmla="*/ 1046613 w 173"/>
                            <a:gd name="T29" fmla="*/ 250711 h 136"/>
                            <a:gd name="T30" fmla="*/ 808789 w 173"/>
                            <a:gd name="T31" fmla="*/ 34474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35" name="Freeform 214" descr="Lys diagonalt nedadgående"/>
                        <p:cNvSpPr>
                          <a:spLocks noChangeAspect="1"/>
                        </p:cNvSpPr>
                        <p:nvPr/>
                      </p:nvSpPr>
                      <p:spPr bwMode="auto">
                        <a:xfrm rot="-350899">
                          <a:off x="3787" y="3445"/>
                          <a:ext cx="227" cy="167"/>
                        </a:xfrm>
                        <a:custGeom>
                          <a:avLst/>
                          <a:gdLst>
                            <a:gd name="T0" fmla="*/ 6884545 w 937"/>
                            <a:gd name="T1" fmla="*/ 0 h 739"/>
                            <a:gd name="T2" fmla="*/ 7850470 w 937"/>
                            <a:gd name="T3" fmla="*/ 108343 h 739"/>
                            <a:gd name="T4" fmla="*/ 10500238 w 937"/>
                            <a:gd name="T5" fmla="*/ 400796 h 739"/>
                            <a:gd name="T6" fmla="*/ 13744382 w 937"/>
                            <a:gd name="T7" fmla="*/ 379148 h 739"/>
                            <a:gd name="T8" fmla="*/ 14487317 w 937"/>
                            <a:gd name="T9" fmla="*/ 32472 h 739"/>
                            <a:gd name="T10" fmla="*/ 15230252 w 937"/>
                            <a:gd name="T11" fmla="*/ 216686 h 739"/>
                            <a:gd name="T12" fmla="*/ 15279823 w 937"/>
                            <a:gd name="T13" fmla="*/ 606554 h 739"/>
                            <a:gd name="T14" fmla="*/ 14016787 w 937"/>
                            <a:gd name="T15" fmla="*/ 1700598 h 739"/>
                            <a:gd name="T16" fmla="*/ 14289191 w 937"/>
                            <a:gd name="T17" fmla="*/ 2513014 h 739"/>
                            <a:gd name="T18" fmla="*/ 14660737 w 937"/>
                            <a:gd name="T19" fmla="*/ 2957105 h 739"/>
                            <a:gd name="T20" fmla="*/ 13818660 w 937"/>
                            <a:gd name="T21" fmla="*/ 3509540 h 739"/>
                            <a:gd name="T22" fmla="*/ 13967373 w 937"/>
                            <a:gd name="T23" fmla="*/ 3899408 h 739"/>
                            <a:gd name="T24" fmla="*/ 16072329 w 937"/>
                            <a:gd name="T25" fmla="*/ 4256908 h 739"/>
                            <a:gd name="T26" fmla="*/ 15527521 w 937"/>
                            <a:gd name="T27" fmla="*/ 4700999 h 739"/>
                            <a:gd name="T28" fmla="*/ 14512181 w 937"/>
                            <a:gd name="T29" fmla="*/ 4646880 h 739"/>
                            <a:gd name="T30" fmla="*/ 14140635 w 937"/>
                            <a:gd name="T31" fmla="*/ 5470015 h 739"/>
                            <a:gd name="T32" fmla="*/ 13026311 w 937"/>
                            <a:gd name="T33" fmla="*/ 5372600 h 739"/>
                            <a:gd name="T34" fmla="*/ 11639426 w 937"/>
                            <a:gd name="T35" fmla="*/ 5578357 h 739"/>
                            <a:gd name="T36" fmla="*/ 9707729 w 937"/>
                            <a:gd name="T37" fmla="*/ 5123442 h 739"/>
                            <a:gd name="T38" fmla="*/ 8370415 w 937"/>
                            <a:gd name="T39" fmla="*/ 4765942 h 739"/>
                            <a:gd name="T40" fmla="*/ 6562727 w 937"/>
                            <a:gd name="T41" fmla="*/ 4462665 h 739"/>
                            <a:gd name="T42" fmla="*/ 4259485 w 937"/>
                            <a:gd name="T43" fmla="*/ 4895933 h 739"/>
                            <a:gd name="T44" fmla="*/ 3442272 w 937"/>
                            <a:gd name="T45" fmla="*/ 5101795 h 739"/>
                            <a:gd name="T46" fmla="*/ 3764248 w 937"/>
                            <a:gd name="T47" fmla="*/ 3672002 h 739"/>
                            <a:gd name="T48" fmla="*/ 2724201 w 937"/>
                            <a:gd name="T49" fmla="*/ 3856112 h 739"/>
                            <a:gd name="T50" fmla="*/ 1882124 w 937"/>
                            <a:gd name="T51" fmla="*/ 3780241 h 739"/>
                            <a:gd name="T52" fmla="*/ 1089617 w 937"/>
                            <a:gd name="T53" fmla="*/ 3758593 h 739"/>
                            <a:gd name="T54" fmla="*/ 420960 w 937"/>
                            <a:gd name="T55" fmla="*/ 3249558 h 739"/>
                            <a:gd name="T56" fmla="*/ 495238 w 937"/>
                            <a:gd name="T57" fmla="*/ 2729595 h 739"/>
                            <a:gd name="T58" fmla="*/ 1015340 w 937"/>
                            <a:gd name="T59" fmla="*/ 2577957 h 739"/>
                            <a:gd name="T60" fmla="*/ 222833 w 937"/>
                            <a:gd name="T61" fmla="*/ 2198809 h 739"/>
                            <a:gd name="T62" fmla="*/ 247698 w 937"/>
                            <a:gd name="T63" fmla="*/ 1993051 h 739"/>
                            <a:gd name="T64" fmla="*/ 148556 w 937"/>
                            <a:gd name="T65" fmla="*/ 1451441 h 739"/>
                            <a:gd name="T66" fmla="*/ 1931695 w 937"/>
                            <a:gd name="T67" fmla="*/ 1104869 h 739"/>
                            <a:gd name="T68" fmla="*/ 2154528 w 937"/>
                            <a:gd name="T69" fmla="*/ 899007 h 739"/>
                            <a:gd name="T70" fmla="*/ 2996606 w 937"/>
                            <a:gd name="T71" fmla="*/ 660777 h 739"/>
                            <a:gd name="T72" fmla="*/ 4284349 w 937"/>
                            <a:gd name="T73" fmla="*/ 389972 h 739"/>
                            <a:gd name="T74" fmla="*/ 6067332 w 937"/>
                            <a:gd name="T75" fmla="*/ 444091 h 739"/>
                            <a:gd name="T76" fmla="*/ 6265458 w 937"/>
                            <a:gd name="T77" fmla="*/ 162462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288" name="Group 406"/>
                      <p:cNvGrpSpPr>
                        <a:grpSpLocks/>
                      </p:cNvGrpSpPr>
                      <p:nvPr/>
                    </p:nvGrpSpPr>
                    <p:grpSpPr bwMode="auto">
                      <a:xfrm>
                        <a:off x="741" y="844"/>
                        <a:ext cx="1748" cy="2359"/>
                        <a:chOff x="1008" y="1207"/>
                        <a:chExt cx="1748" cy="2359"/>
                      </a:xfrm>
                      <a:grpFill/>
                    </p:grpSpPr>
                    <p:grpSp>
                      <p:nvGrpSpPr>
                        <p:cNvPr id="1290" name="Group 407"/>
                        <p:cNvGrpSpPr>
                          <a:grpSpLocks/>
                        </p:cNvGrpSpPr>
                        <p:nvPr/>
                      </p:nvGrpSpPr>
                      <p:grpSpPr bwMode="auto">
                        <a:xfrm>
                          <a:off x="1008" y="1207"/>
                          <a:ext cx="1748" cy="2359"/>
                          <a:chOff x="872" y="1071"/>
                          <a:chExt cx="1748" cy="2359"/>
                        </a:xfrm>
                        <a:grpFill/>
                      </p:grpSpPr>
                      <p:grpSp>
                        <p:nvGrpSpPr>
                          <p:cNvPr id="1292" name="Group 408"/>
                          <p:cNvGrpSpPr>
                            <a:grpSpLocks/>
                          </p:cNvGrpSpPr>
                          <p:nvPr/>
                        </p:nvGrpSpPr>
                        <p:grpSpPr bwMode="auto">
                          <a:xfrm>
                            <a:off x="1929" y="1071"/>
                            <a:ext cx="348" cy="316"/>
                            <a:chOff x="1929" y="1071"/>
                            <a:chExt cx="348" cy="316"/>
                          </a:xfrm>
                          <a:grpFill/>
                        </p:grpSpPr>
                        <p:sp>
                          <p:nvSpPr>
                            <p:cNvPr id="1305" name="Freeform 240" descr="Lys diagonalt nedadgående"/>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6" name="Freeform 241" descr="Lys diagonalt nedadgående"/>
                            <p:cNvSpPr>
                              <a:spLocks noChangeAspect="1"/>
                            </p:cNvSpPr>
                            <p:nvPr/>
                          </p:nvSpPr>
                          <p:spPr bwMode="auto">
                            <a:xfrm rot="-350899">
                              <a:off x="1929" y="1283"/>
                              <a:ext cx="79" cy="59"/>
                            </a:xfrm>
                            <a:custGeom>
                              <a:avLst/>
                              <a:gdLst>
                                <a:gd name="T0" fmla="*/ 3426503 w 322"/>
                                <a:gd name="T1" fmla="*/ 43312 h 267"/>
                                <a:gd name="T2" fmla="*/ 3746953 w 322"/>
                                <a:gd name="T3" fmla="*/ 0 h 267"/>
                                <a:gd name="T4" fmla="*/ 3894853 w 322"/>
                                <a:gd name="T5" fmla="*/ 314326 h 267"/>
                                <a:gd name="T6" fmla="*/ 3771603 w 322"/>
                                <a:gd name="T7" fmla="*/ 466128 h 267"/>
                                <a:gd name="T8" fmla="*/ 3894853 w 322"/>
                                <a:gd name="T9" fmla="*/ 433644 h 267"/>
                                <a:gd name="T10" fmla="*/ 3968803 w 322"/>
                                <a:gd name="T11" fmla="*/ 574513 h 267"/>
                                <a:gd name="T12" fmla="*/ 3574403 w 322"/>
                                <a:gd name="T13" fmla="*/ 986500 h 267"/>
                                <a:gd name="T14" fmla="*/ 3673003 w 322"/>
                                <a:gd name="T15" fmla="*/ 921428 h 267"/>
                                <a:gd name="T16" fmla="*/ 3993453 w 322"/>
                                <a:gd name="T17" fmla="*/ 845527 h 267"/>
                                <a:gd name="T18" fmla="*/ 4190652 w 322"/>
                                <a:gd name="T19" fmla="*/ 585341 h 267"/>
                                <a:gd name="T20" fmla="*/ 4560402 w 322"/>
                                <a:gd name="T21" fmla="*/ 552856 h 267"/>
                                <a:gd name="T22" fmla="*/ 4511102 w 322"/>
                                <a:gd name="T23" fmla="*/ 433644 h 267"/>
                                <a:gd name="T24" fmla="*/ 4708302 w 322"/>
                                <a:gd name="T25" fmla="*/ 238530 h 267"/>
                                <a:gd name="T26" fmla="*/ 5078051 w 322"/>
                                <a:gd name="T27" fmla="*/ 336087 h 267"/>
                                <a:gd name="T28" fmla="*/ 5373852 w 322"/>
                                <a:gd name="T29" fmla="*/ 520372 h 267"/>
                                <a:gd name="T30" fmla="*/ 5398502 w 322"/>
                                <a:gd name="T31" fmla="*/ 758798 h 267"/>
                                <a:gd name="T32" fmla="*/ 5275252 w 322"/>
                                <a:gd name="T33" fmla="*/ 932256 h 267"/>
                                <a:gd name="T34" fmla="*/ 5028751 w 322"/>
                                <a:gd name="T35" fmla="*/ 1062297 h 267"/>
                                <a:gd name="T36" fmla="*/ 4585052 w 322"/>
                                <a:gd name="T37" fmla="*/ 1105713 h 267"/>
                                <a:gd name="T38" fmla="*/ 4264602 w 322"/>
                                <a:gd name="T39" fmla="*/ 1235754 h 267"/>
                                <a:gd name="T40" fmla="*/ 4042753 w 322"/>
                                <a:gd name="T41" fmla="*/ 1430867 h 267"/>
                                <a:gd name="T42" fmla="*/ 3894853 w 322"/>
                                <a:gd name="T43" fmla="*/ 1268342 h 267"/>
                                <a:gd name="T44" fmla="*/ 3327904 w 322"/>
                                <a:gd name="T45" fmla="*/ 1506768 h 267"/>
                                <a:gd name="T46" fmla="*/ 3303254 w 322"/>
                                <a:gd name="T47" fmla="*/ 1625981 h 267"/>
                                <a:gd name="T48" fmla="*/ 3106054 w 322"/>
                                <a:gd name="T49" fmla="*/ 1723538 h 267"/>
                                <a:gd name="T50" fmla="*/ 2958154 w 322"/>
                                <a:gd name="T51" fmla="*/ 1582669 h 267"/>
                                <a:gd name="T52" fmla="*/ 2908854 w 322"/>
                                <a:gd name="T53" fmla="*/ 1398383 h 267"/>
                                <a:gd name="T54" fmla="*/ 3007454 w 322"/>
                                <a:gd name="T55" fmla="*/ 1289998 h 267"/>
                                <a:gd name="T56" fmla="*/ 2144705 w 322"/>
                                <a:gd name="T57" fmla="*/ 1701881 h 267"/>
                                <a:gd name="T58" fmla="*/ 1281799 w 322"/>
                                <a:gd name="T59" fmla="*/ 1940412 h 267"/>
                                <a:gd name="T60" fmla="*/ 1380399 w 322"/>
                                <a:gd name="T61" fmla="*/ 1766954 h 267"/>
                                <a:gd name="T62" fmla="*/ 1084599 w 322"/>
                                <a:gd name="T63" fmla="*/ 1745298 h 267"/>
                                <a:gd name="T64" fmla="*/ 813449 w 322"/>
                                <a:gd name="T65" fmla="*/ 1896995 h 267"/>
                                <a:gd name="T66" fmla="*/ 49300 w 322"/>
                                <a:gd name="T67" fmla="*/ 1994552 h 267"/>
                                <a:gd name="T68" fmla="*/ 0 w 322"/>
                                <a:gd name="T69" fmla="*/ 1907823 h 267"/>
                                <a:gd name="T70" fmla="*/ 73950 w 322"/>
                                <a:gd name="T71" fmla="*/ 1658569 h 267"/>
                                <a:gd name="T72" fmla="*/ 320450 w 322"/>
                                <a:gd name="T73" fmla="*/ 1604325 h 267"/>
                                <a:gd name="T74" fmla="*/ 492999 w 322"/>
                                <a:gd name="T75" fmla="*/ 1485112 h 267"/>
                                <a:gd name="T76" fmla="*/ 764149 w 322"/>
                                <a:gd name="T77" fmla="*/ 1506768 h 267"/>
                                <a:gd name="T78" fmla="*/ 1133899 w 322"/>
                                <a:gd name="T79" fmla="*/ 1420039 h 267"/>
                                <a:gd name="T80" fmla="*/ 1331099 w 322"/>
                                <a:gd name="T81" fmla="*/ 1441695 h 267"/>
                                <a:gd name="T82" fmla="*/ 1528298 w 322"/>
                                <a:gd name="T83" fmla="*/ 1322483 h 267"/>
                                <a:gd name="T84" fmla="*/ 2366554 w 322"/>
                                <a:gd name="T85" fmla="*/ 1214098 h 267"/>
                                <a:gd name="T86" fmla="*/ 2317254 w 322"/>
                                <a:gd name="T87" fmla="*/ 1084057 h 267"/>
                                <a:gd name="T88" fmla="*/ 2884204 w 322"/>
                                <a:gd name="T89" fmla="*/ 856355 h 267"/>
                                <a:gd name="T90" fmla="*/ 2908854 w 322"/>
                                <a:gd name="T91" fmla="*/ 661241 h 267"/>
                                <a:gd name="T92" fmla="*/ 3106054 w 322"/>
                                <a:gd name="T93" fmla="*/ 607101 h 267"/>
                                <a:gd name="T94" fmla="*/ 3229304 w 322"/>
                                <a:gd name="T95" fmla="*/ 227598 h 267"/>
                                <a:gd name="T96" fmla="*/ 3426503 w 322"/>
                                <a:gd name="T97" fmla="*/ 4331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7" name="Freeform 242" descr="Lys diagonalt nedadgående"/>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8" name="Freeform 243" descr="Lys diagonalt nedadgående"/>
                            <p:cNvSpPr>
                              <a:spLocks noChangeAspect="1"/>
                            </p:cNvSpPr>
                            <p:nvPr/>
                          </p:nvSpPr>
                          <p:spPr bwMode="auto">
                            <a:xfrm rot="-350899">
                              <a:off x="1936" y="1283"/>
                              <a:ext cx="30" cy="28"/>
                            </a:xfrm>
                            <a:custGeom>
                              <a:avLst/>
                              <a:gdLst>
                                <a:gd name="T0" fmla="*/ 131940 w 121"/>
                                <a:gd name="T1" fmla="*/ 487004 h 138"/>
                                <a:gd name="T2" fmla="*/ 290365 w 121"/>
                                <a:gd name="T3" fmla="*/ 466657 h 138"/>
                                <a:gd name="T4" fmla="*/ 237557 w 121"/>
                                <a:gd name="T5" fmla="*/ 405819 h 138"/>
                                <a:gd name="T6" fmla="*/ 316851 w 121"/>
                                <a:gd name="T7" fmla="*/ 334809 h 138"/>
                                <a:gd name="T8" fmla="*/ 501599 w 121"/>
                                <a:gd name="T9" fmla="*/ 395646 h 138"/>
                                <a:gd name="T10" fmla="*/ 660025 w 121"/>
                                <a:gd name="T11" fmla="*/ 314462 h 138"/>
                                <a:gd name="T12" fmla="*/ 976876 w 121"/>
                                <a:gd name="T13" fmla="*/ 355054 h 138"/>
                                <a:gd name="T14" fmla="*/ 1135301 w 121"/>
                                <a:gd name="T15" fmla="*/ 284043 h 138"/>
                                <a:gd name="T16" fmla="*/ 1320049 w 121"/>
                                <a:gd name="T17" fmla="*/ 131849 h 138"/>
                                <a:gd name="T18" fmla="*/ 1531283 w 121"/>
                                <a:gd name="T19" fmla="*/ 263798 h 138"/>
                                <a:gd name="T20" fmla="*/ 1927428 w 121"/>
                                <a:gd name="T21" fmla="*/ 263798 h 138"/>
                                <a:gd name="T22" fmla="*/ 2006560 w 121"/>
                                <a:gd name="T23" fmla="*/ 0 h 138"/>
                                <a:gd name="T24" fmla="*/ 2560967 w 121"/>
                                <a:gd name="T25" fmla="*/ 273971 h 138"/>
                                <a:gd name="T26" fmla="*/ 2534644 w 121"/>
                                <a:gd name="T27" fmla="*/ 618852 h 138"/>
                                <a:gd name="T28" fmla="*/ 2138499 w 121"/>
                                <a:gd name="T29" fmla="*/ 629025 h 138"/>
                                <a:gd name="T30" fmla="*/ 1795326 w 121"/>
                                <a:gd name="T31" fmla="*/ 689863 h 138"/>
                                <a:gd name="T32" fmla="*/ 1372858 w 121"/>
                                <a:gd name="T33" fmla="*/ 720282 h 138"/>
                                <a:gd name="T34" fmla="*/ 1240918 w 121"/>
                                <a:gd name="T35" fmla="*/ 608679 h 138"/>
                                <a:gd name="T36" fmla="*/ 1610577 w 121"/>
                                <a:gd name="T37" fmla="*/ 527596 h 138"/>
                                <a:gd name="T38" fmla="*/ 1848134 w 121"/>
                                <a:gd name="T39" fmla="*/ 436238 h 138"/>
                                <a:gd name="T40" fmla="*/ 1452152 w 121"/>
                                <a:gd name="T41" fmla="*/ 537668 h 138"/>
                                <a:gd name="T42" fmla="*/ 1188109 w 121"/>
                                <a:gd name="T43" fmla="*/ 527596 h 138"/>
                                <a:gd name="T44" fmla="*/ 158425 w 121"/>
                                <a:gd name="T45" fmla="*/ 669617 h 138"/>
                                <a:gd name="T46" fmla="*/ 0 w 121"/>
                                <a:gd name="T47" fmla="*/ 598606 h 138"/>
                                <a:gd name="T48" fmla="*/ 131940 w 121"/>
                                <a:gd name="T49" fmla="*/ 487004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9" name="Freeform 244" descr="Lys diagonalt nedadgående"/>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0" name="Freeform 245" descr="Lys diagonalt nedadgående"/>
                            <p:cNvSpPr>
                              <a:spLocks noChangeAspect="1"/>
                            </p:cNvSpPr>
                            <p:nvPr/>
                          </p:nvSpPr>
                          <p:spPr bwMode="auto">
                            <a:xfrm rot="-350899">
                              <a:off x="1971" y="1251"/>
                              <a:ext cx="24" cy="26"/>
                            </a:xfrm>
                            <a:custGeom>
                              <a:avLst/>
                              <a:gdLst>
                                <a:gd name="T0" fmla="*/ 1020897 w 93"/>
                                <a:gd name="T1" fmla="*/ 357259 h 114"/>
                                <a:gd name="T2" fmla="*/ 1296801 w 93"/>
                                <a:gd name="T3" fmla="*/ 346164 h 114"/>
                                <a:gd name="T4" fmla="*/ 1572706 w 93"/>
                                <a:gd name="T5" fmla="*/ 0 h 114"/>
                                <a:gd name="T6" fmla="*/ 1959072 w 93"/>
                                <a:gd name="T7" fmla="*/ 0 h 114"/>
                                <a:gd name="T8" fmla="*/ 2483307 w 93"/>
                                <a:gd name="T9" fmla="*/ 122785 h 114"/>
                                <a:gd name="T10" fmla="*/ 1655428 w 93"/>
                                <a:gd name="T11" fmla="*/ 859704 h 114"/>
                                <a:gd name="T12" fmla="*/ 524235 w 93"/>
                                <a:gd name="T13" fmla="*/ 1071883 h 114"/>
                                <a:gd name="T14" fmla="*/ 138035 w 93"/>
                                <a:gd name="T15" fmla="*/ 1038386 h 114"/>
                                <a:gd name="T16" fmla="*/ 0 w 93"/>
                                <a:gd name="T17" fmla="*/ 915602 h 114"/>
                                <a:gd name="T18" fmla="*/ 193183 w 93"/>
                                <a:gd name="T19" fmla="*/ 625230 h 114"/>
                                <a:gd name="T20" fmla="*/ 965749 w 93"/>
                                <a:gd name="T21" fmla="*/ 491244 h 114"/>
                                <a:gd name="T22" fmla="*/ 1020897 w 93"/>
                                <a:gd name="T23" fmla="*/ 357259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1" name="Freeform 246" descr="Lys diagonalt nedadgående"/>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2" name="Freeform 247" descr="Lys diagonalt nedadgående"/>
                            <p:cNvSpPr>
                              <a:spLocks noChangeAspect="1"/>
                            </p:cNvSpPr>
                            <p:nvPr/>
                          </p:nvSpPr>
                          <p:spPr bwMode="auto">
                            <a:xfrm rot="-350899">
                              <a:off x="1949" y="1365"/>
                              <a:ext cx="18" cy="22"/>
                            </a:xfrm>
                            <a:custGeom>
                              <a:avLst/>
                              <a:gdLst>
                                <a:gd name="T0" fmla="*/ 236630 w 90"/>
                                <a:gd name="T1" fmla="*/ 612912 h 82"/>
                                <a:gd name="T2" fmla="*/ 197168 w 90"/>
                                <a:gd name="T3" fmla="*/ 587374 h 82"/>
                                <a:gd name="T4" fmla="*/ 157707 w 90"/>
                                <a:gd name="T5" fmla="*/ 165997 h 82"/>
                                <a:gd name="T6" fmla="*/ 315554 w 90"/>
                                <a:gd name="T7" fmla="*/ 331994 h 82"/>
                                <a:gd name="T8" fmla="*/ 433939 w 90"/>
                                <a:gd name="T9" fmla="*/ 331994 h 82"/>
                                <a:gd name="T10" fmla="*/ 631107 w 90"/>
                                <a:gd name="T11" fmla="*/ 0 h 82"/>
                                <a:gd name="T12" fmla="*/ 670569 w 90"/>
                                <a:gd name="T13" fmla="*/ 293687 h 82"/>
                                <a:gd name="T14" fmla="*/ 631107 w 90"/>
                                <a:gd name="T15" fmla="*/ 587374 h 82"/>
                                <a:gd name="T16" fmla="*/ 473260 w 90"/>
                                <a:gd name="T17" fmla="*/ 702295 h 82"/>
                                <a:gd name="T18" fmla="*/ 374676 w 90"/>
                                <a:gd name="T19" fmla="*/ 1021520 h 82"/>
                                <a:gd name="T20" fmla="*/ 197168 w 90"/>
                                <a:gd name="T21" fmla="*/ 1251362 h 82"/>
                                <a:gd name="T22" fmla="*/ 98584 w 90"/>
                                <a:gd name="T23" fmla="*/ 1276900 h 82"/>
                                <a:gd name="T24" fmla="*/ 0 w 90"/>
                                <a:gd name="T25" fmla="*/ 1110903 h 82"/>
                                <a:gd name="T26" fmla="*/ 138046 w 90"/>
                                <a:gd name="T27" fmla="*/ 766140 h 82"/>
                                <a:gd name="T28" fmla="*/ 236630 w 90"/>
                                <a:gd name="T29" fmla="*/ 753371 h 82"/>
                                <a:gd name="T30" fmla="*/ 236630 w 90"/>
                                <a:gd name="T31" fmla="*/ 61291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3" name="Freeform 248" descr="Lys diagonalt nedadgående"/>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4" name="Freeform 249" descr="Lys diagonalt nedadgående"/>
                            <p:cNvSpPr>
                              <a:spLocks noChangeAspect="1"/>
                            </p:cNvSpPr>
                            <p:nvPr/>
                          </p:nvSpPr>
                          <p:spPr bwMode="auto">
                            <a:xfrm rot="-350899">
                              <a:off x="2011" y="1229"/>
                              <a:ext cx="39" cy="41"/>
                            </a:xfrm>
                            <a:custGeom>
                              <a:avLst/>
                              <a:gdLst>
                                <a:gd name="T0" fmla="*/ 435166 w 158"/>
                                <a:gd name="T1" fmla="*/ 809679 h 191"/>
                                <a:gd name="T2" fmla="*/ 127990 w 158"/>
                                <a:gd name="T3" fmla="*/ 747427 h 191"/>
                                <a:gd name="T4" fmla="*/ 435166 w 158"/>
                                <a:gd name="T5" fmla="*/ 757819 h 191"/>
                                <a:gd name="T6" fmla="*/ 563155 w 158"/>
                                <a:gd name="T7" fmla="*/ 695466 h 191"/>
                                <a:gd name="T8" fmla="*/ 639949 w 158"/>
                                <a:gd name="T9" fmla="*/ 612430 h 191"/>
                                <a:gd name="T10" fmla="*/ 307176 w 158"/>
                                <a:gd name="T11" fmla="*/ 570963 h 191"/>
                                <a:gd name="T12" fmla="*/ 614351 w 158"/>
                                <a:gd name="T13" fmla="*/ 539786 h 191"/>
                                <a:gd name="T14" fmla="*/ 460764 w 158"/>
                                <a:gd name="T15" fmla="*/ 467142 h 191"/>
                                <a:gd name="T16" fmla="*/ 844733 w 158"/>
                                <a:gd name="T17" fmla="*/ 373713 h 191"/>
                                <a:gd name="T18" fmla="*/ 1177347 w 158"/>
                                <a:gd name="T19" fmla="*/ 446357 h 191"/>
                                <a:gd name="T20" fmla="*/ 1458925 w 158"/>
                                <a:gd name="T21" fmla="*/ 342537 h 191"/>
                                <a:gd name="T22" fmla="*/ 1254141 w 158"/>
                                <a:gd name="T23" fmla="*/ 238716 h 191"/>
                                <a:gd name="T24" fmla="*/ 1484523 w 158"/>
                                <a:gd name="T25" fmla="*/ 197249 h 191"/>
                                <a:gd name="T26" fmla="*/ 1842894 w 158"/>
                                <a:gd name="T27" fmla="*/ 259501 h 191"/>
                                <a:gd name="T28" fmla="*/ 2047678 w 158"/>
                                <a:gd name="T29" fmla="*/ 186857 h 191"/>
                                <a:gd name="T30" fmla="*/ 1894090 w 158"/>
                                <a:gd name="T31" fmla="*/ 0 h 191"/>
                                <a:gd name="T32" fmla="*/ 2150070 w 158"/>
                                <a:gd name="T33" fmla="*/ 145288 h 191"/>
                                <a:gd name="T34" fmla="*/ 2252462 w 158"/>
                                <a:gd name="T35" fmla="*/ 20785 h 191"/>
                                <a:gd name="T36" fmla="*/ 2585235 w 158"/>
                                <a:gd name="T37" fmla="*/ 10392 h 191"/>
                                <a:gd name="T38" fmla="*/ 2815617 w 158"/>
                                <a:gd name="T39" fmla="*/ 207641 h 191"/>
                                <a:gd name="T40" fmla="*/ 3020401 w 158"/>
                                <a:gd name="T41" fmla="*/ 290677 h 191"/>
                                <a:gd name="T42" fmla="*/ 3122633 w 158"/>
                                <a:gd name="T43" fmla="*/ 477534 h 191"/>
                                <a:gd name="T44" fmla="*/ 2866813 w 158"/>
                                <a:gd name="T45" fmla="*/ 622822 h 191"/>
                                <a:gd name="T46" fmla="*/ 2866813 w 158"/>
                                <a:gd name="T47" fmla="*/ 913499 h 191"/>
                                <a:gd name="T48" fmla="*/ 2022080 w 158"/>
                                <a:gd name="T49" fmla="*/ 944676 h 191"/>
                                <a:gd name="T50" fmla="*/ 1996482 w 158"/>
                                <a:gd name="T51" fmla="*/ 840856 h 191"/>
                                <a:gd name="T52" fmla="*/ 1663708 w 158"/>
                                <a:gd name="T53" fmla="*/ 871930 h 191"/>
                                <a:gd name="T54" fmla="*/ 1356533 w 158"/>
                                <a:gd name="T55" fmla="*/ 1069179 h 191"/>
                                <a:gd name="T56" fmla="*/ 511959 w 158"/>
                                <a:gd name="T57" fmla="*/ 1100356 h 191"/>
                                <a:gd name="T58" fmla="*/ 153588 w 158"/>
                                <a:gd name="T59" fmla="*/ 1162608 h 191"/>
                                <a:gd name="T60" fmla="*/ 0 w 158"/>
                                <a:gd name="T61" fmla="*/ 1058787 h 191"/>
                                <a:gd name="T62" fmla="*/ 486361 w 158"/>
                                <a:gd name="T63" fmla="*/ 954966 h 191"/>
                                <a:gd name="T64" fmla="*/ 665547 w 158"/>
                                <a:gd name="T65" fmla="*/ 861538 h 191"/>
                                <a:gd name="T66" fmla="*/ 435166 w 158"/>
                                <a:gd name="T67" fmla="*/ 809679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5" name="Freeform 250" descr="Lys diagonalt nedadgående"/>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6" name="Freeform 251" descr="Lys diagonalt nedadgående"/>
                            <p:cNvSpPr>
                              <a:spLocks noChangeAspect="1"/>
                            </p:cNvSpPr>
                            <p:nvPr/>
                          </p:nvSpPr>
                          <p:spPr bwMode="auto">
                            <a:xfrm rot="-350899">
                              <a:off x="2050" y="1201"/>
                              <a:ext cx="31" cy="26"/>
                            </a:xfrm>
                            <a:custGeom>
                              <a:avLst/>
                              <a:gdLst>
                                <a:gd name="T0" fmla="*/ 582999 w 118"/>
                                <a:gd name="T1" fmla="*/ 315431 h 112"/>
                                <a:gd name="T2" fmla="*/ 1360275 w 118"/>
                                <a:gd name="T3" fmla="*/ 325260 h 112"/>
                                <a:gd name="T4" fmla="*/ 1499068 w 118"/>
                                <a:gd name="T5" fmla="*/ 276014 h 112"/>
                                <a:gd name="T6" fmla="*/ 1610203 w 118"/>
                                <a:gd name="T7" fmla="*/ 138007 h 112"/>
                                <a:gd name="T8" fmla="*/ 1915615 w 118"/>
                                <a:gd name="T9" fmla="*/ 246427 h 112"/>
                                <a:gd name="T10" fmla="*/ 2109892 w 118"/>
                                <a:gd name="T11" fmla="*/ 246427 h 112"/>
                                <a:gd name="T12" fmla="*/ 2304169 w 118"/>
                                <a:gd name="T13" fmla="*/ 0 h 112"/>
                                <a:gd name="T14" fmla="*/ 2887168 w 118"/>
                                <a:gd name="T15" fmla="*/ 69004 h 112"/>
                                <a:gd name="T16" fmla="*/ 3137096 w 118"/>
                                <a:gd name="T17" fmla="*/ 177424 h 112"/>
                                <a:gd name="T18" fmla="*/ 2554097 w 118"/>
                                <a:gd name="T19" fmla="*/ 394264 h 112"/>
                                <a:gd name="T20" fmla="*/ 2526272 w 118"/>
                                <a:gd name="T21" fmla="*/ 502783 h 112"/>
                                <a:gd name="T22" fmla="*/ 943895 w 118"/>
                                <a:gd name="T23" fmla="*/ 611203 h 112"/>
                                <a:gd name="T24" fmla="*/ 0 w 118"/>
                                <a:gd name="T25" fmla="*/ 561858 h 112"/>
                                <a:gd name="T26" fmla="*/ 27825 w 118"/>
                                <a:gd name="T27" fmla="*/ 502783 h 112"/>
                                <a:gd name="T28" fmla="*/ 472031 w 118"/>
                                <a:gd name="T29" fmla="*/ 502783 h 112"/>
                                <a:gd name="T30" fmla="*/ 638483 w 118"/>
                                <a:gd name="T31" fmla="*/ 453438 h 112"/>
                                <a:gd name="T32" fmla="*/ 582999 w 118"/>
                                <a:gd name="T33" fmla="*/ 31543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7" name="Freeform 252" descr="Lys diagonalt nedadgående"/>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8" name="Freeform 253" descr="Lys diagonalt nedadgående"/>
                            <p:cNvSpPr>
                              <a:spLocks noChangeAspect="1"/>
                            </p:cNvSpPr>
                            <p:nvPr/>
                          </p:nvSpPr>
                          <p:spPr bwMode="auto">
                            <a:xfrm rot="-350899">
                              <a:off x="2070" y="1181"/>
                              <a:ext cx="26" cy="24"/>
                            </a:xfrm>
                            <a:custGeom>
                              <a:avLst/>
                              <a:gdLst>
                                <a:gd name="T0" fmla="*/ 253539 w 111"/>
                                <a:gd name="T1" fmla="*/ 217268 h 104"/>
                                <a:gd name="T2" fmla="*/ 138308 w 111"/>
                                <a:gd name="T3" fmla="*/ 308687 h 104"/>
                                <a:gd name="T4" fmla="*/ 69078 w 111"/>
                                <a:gd name="T5" fmla="*/ 262924 h 104"/>
                                <a:gd name="T6" fmla="*/ 0 w 111"/>
                                <a:gd name="T7" fmla="*/ 102860 h 104"/>
                                <a:gd name="T8" fmla="*/ 92155 w 111"/>
                                <a:gd name="T9" fmla="*/ 0 h 104"/>
                                <a:gd name="T10" fmla="*/ 253539 w 111"/>
                                <a:gd name="T11" fmla="*/ 68645 h 104"/>
                                <a:gd name="T12" fmla="*/ 507078 w 111"/>
                                <a:gd name="T13" fmla="*/ 68645 h 104"/>
                                <a:gd name="T14" fmla="*/ 645386 w 111"/>
                                <a:gd name="T15" fmla="*/ 114301 h 104"/>
                                <a:gd name="T16" fmla="*/ 691539 w 111"/>
                                <a:gd name="T17" fmla="*/ 171505 h 104"/>
                                <a:gd name="T18" fmla="*/ 645386 w 111"/>
                                <a:gd name="T19" fmla="*/ 445869 h 104"/>
                                <a:gd name="T20" fmla="*/ 737541 w 111"/>
                                <a:gd name="T21" fmla="*/ 445869 h 104"/>
                                <a:gd name="T22" fmla="*/ 783694 w 111"/>
                                <a:gd name="T23" fmla="*/ 320128 h 104"/>
                                <a:gd name="T24" fmla="*/ 991080 w 111"/>
                                <a:gd name="T25" fmla="*/ 262924 h 104"/>
                                <a:gd name="T26" fmla="*/ 1313849 w 111"/>
                                <a:gd name="T27" fmla="*/ 365891 h 104"/>
                                <a:gd name="T28" fmla="*/ 968003 w 111"/>
                                <a:gd name="T29" fmla="*/ 868857 h 104"/>
                                <a:gd name="T30" fmla="*/ 783694 w 111"/>
                                <a:gd name="T31" fmla="*/ 960383 h 104"/>
                                <a:gd name="T32" fmla="*/ 207386 w 111"/>
                                <a:gd name="T33" fmla="*/ 605933 h 104"/>
                                <a:gd name="T34" fmla="*/ 161384 w 111"/>
                                <a:gd name="T35" fmla="*/ 445869 h 104"/>
                                <a:gd name="T36" fmla="*/ 253539 w 111"/>
                                <a:gd name="T37" fmla="*/ 514514 h 104"/>
                                <a:gd name="T38" fmla="*/ 322617 w 111"/>
                                <a:gd name="T39" fmla="*/ 217268 h 104"/>
                                <a:gd name="T40" fmla="*/ 253539 w 111"/>
                                <a:gd name="T41" fmla="*/ 217268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19" name="Freeform 254" descr="Lys diagonalt nedadgående"/>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0" name="Freeform 255" descr="Lys diagonalt nedadgående"/>
                            <p:cNvSpPr>
                              <a:spLocks noChangeAspect="1"/>
                            </p:cNvSpPr>
                            <p:nvPr/>
                          </p:nvSpPr>
                          <p:spPr bwMode="auto">
                            <a:xfrm rot="-350899">
                              <a:off x="2094" y="1168"/>
                              <a:ext cx="18" cy="18"/>
                            </a:xfrm>
                            <a:custGeom>
                              <a:avLst/>
                              <a:gdLst>
                                <a:gd name="T0" fmla="*/ 1374299 w 65"/>
                                <a:gd name="T1" fmla="*/ 245238 h 79"/>
                                <a:gd name="T2" fmla="*/ 1583444 w 65"/>
                                <a:gd name="T3" fmla="*/ 211773 h 79"/>
                                <a:gd name="T4" fmla="*/ 1702880 w 65"/>
                                <a:gd name="T5" fmla="*/ 300873 h 79"/>
                                <a:gd name="T6" fmla="*/ 2001731 w 65"/>
                                <a:gd name="T7" fmla="*/ 323254 h 79"/>
                                <a:gd name="T8" fmla="*/ 2658892 w 65"/>
                                <a:gd name="T9" fmla="*/ 523836 h 79"/>
                                <a:gd name="T10" fmla="*/ 2270507 w 65"/>
                                <a:gd name="T11" fmla="*/ 679868 h 79"/>
                                <a:gd name="T12" fmla="*/ 896207 w 65"/>
                                <a:gd name="T13" fmla="*/ 557196 h 79"/>
                                <a:gd name="T14" fmla="*/ 0 w 65"/>
                                <a:gd name="T15" fmla="*/ 22275 h 79"/>
                                <a:gd name="T16" fmla="*/ 298678 w 65"/>
                                <a:gd name="T17" fmla="*/ 0 h 79"/>
                                <a:gd name="T18" fmla="*/ 687063 w 65"/>
                                <a:gd name="T19" fmla="*/ 55741 h 79"/>
                                <a:gd name="T20" fmla="*/ 1015817 w 65"/>
                                <a:gd name="T21" fmla="*/ 300873 h 79"/>
                                <a:gd name="T22" fmla="*/ 1374299 w 65"/>
                                <a:gd name="T23" fmla="*/ 24523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1" name="Freeform 256" descr="Lys diagonalt nedadgående"/>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2" name="Freeform 257" descr="Lys diagonalt nedadgående"/>
                            <p:cNvSpPr>
                              <a:spLocks noChangeAspect="1"/>
                            </p:cNvSpPr>
                            <p:nvPr/>
                          </p:nvSpPr>
                          <p:spPr bwMode="auto">
                            <a:xfrm rot="-350899">
                              <a:off x="2123" y="1168"/>
                              <a:ext cx="9" cy="16"/>
                            </a:xfrm>
                            <a:custGeom>
                              <a:avLst/>
                              <a:gdLst>
                                <a:gd name="T0" fmla="*/ 791945 w 41"/>
                                <a:gd name="T1" fmla="*/ 22451 h 70"/>
                                <a:gd name="T2" fmla="*/ 968008 w 41"/>
                                <a:gd name="T3" fmla="*/ 0 h 70"/>
                                <a:gd name="T4" fmla="*/ 1202646 w 41"/>
                                <a:gd name="T5" fmla="*/ 145824 h 70"/>
                                <a:gd name="T6" fmla="*/ 1026582 w 41"/>
                                <a:gd name="T7" fmla="*/ 583191 h 70"/>
                                <a:gd name="T8" fmla="*/ 879976 w 41"/>
                                <a:gd name="T9" fmla="*/ 639212 h 70"/>
                                <a:gd name="T10" fmla="*/ 616052 w 41"/>
                                <a:gd name="T11" fmla="*/ 594417 h 70"/>
                                <a:gd name="T12" fmla="*/ 616052 w 41"/>
                                <a:gd name="T13" fmla="*/ 403691 h 70"/>
                                <a:gd name="T14" fmla="*/ 351956 w 41"/>
                                <a:gd name="T15" fmla="*/ 527064 h 70"/>
                                <a:gd name="T16" fmla="*/ 0 w 41"/>
                                <a:gd name="T17" fmla="*/ 437367 h 70"/>
                                <a:gd name="T18" fmla="*/ 0 w 41"/>
                                <a:gd name="T19" fmla="*/ 246747 h 70"/>
                                <a:gd name="T20" fmla="*/ 205351 w 41"/>
                                <a:gd name="T21" fmla="*/ 78472 h 70"/>
                                <a:gd name="T22" fmla="*/ 791945 w 41"/>
                                <a:gd name="T23" fmla="*/ 22451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3" name="Freeform 258" descr="Lys diagonalt nedadgående"/>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4" name="Freeform 259" descr="Lys diagonalt nedadgående"/>
                            <p:cNvSpPr>
                              <a:spLocks noChangeAspect="1"/>
                            </p:cNvSpPr>
                            <p:nvPr/>
                          </p:nvSpPr>
                          <p:spPr bwMode="auto">
                            <a:xfrm rot="-350899">
                              <a:off x="2182" y="1147"/>
                              <a:ext cx="16" cy="11"/>
                            </a:xfrm>
                            <a:custGeom>
                              <a:avLst/>
                              <a:gdLst>
                                <a:gd name="T0" fmla="*/ 2364243 w 62"/>
                                <a:gd name="T1" fmla="*/ 304368 h 46"/>
                                <a:gd name="T2" fmla="*/ 262754 w 62"/>
                                <a:gd name="T3" fmla="*/ 182601 h 46"/>
                                <a:gd name="T4" fmla="*/ 0 w 62"/>
                                <a:gd name="T5" fmla="*/ 81178 h 46"/>
                                <a:gd name="T6" fmla="*/ 426930 w 62"/>
                                <a:gd name="T7" fmla="*/ 0 h 46"/>
                                <a:gd name="T8" fmla="*/ 2922550 w 62"/>
                                <a:gd name="T9" fmla="*/ 71006 h 46"/>
                                <a:gd name="T10" fmla="*/ 3743430 w 62"/>
                                <a:gd name="T11" fmla="*/ 152184 h 46"/>
                                <a:gd name="T12" fmla="*/ 3874807 w 62"/>
                                <a:gd name="T13" fmla="*/ 273851 h 46"/>
                                <a:gd name="T14" fmla="*/ 2364243 w 62"/>
                                <a:gd name="T15" fmla="*/ 304368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5" name="Freeform 260" descr="Lys diagonalt nedadgående"/>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6" name="Freeform 261" descr="Lys diagonalt nedadgående"/>
                            <p:cNvSpPr>
                              <a:spLocks noChangeAspect="1"/>
                            </p:cNvSpPr>
                            <p:nvPr/>
                          </p:nvSpPr>
                          <p:spPr bwMode="auto">
                            <a:xfrm rot="-350899">
                              <a:off x="2165" y="1119"/>
                              <a:ext cx="33" cy="21"/>
                            </a:xfrm>
                            <a:custGeom>
                              <a:avLst/>
                              <a:gdLst>
                                <a:gd name="T0" fmla="*/ 799980 w 129"/>
                                <a:gd name="T1" fmla="*/ 220883 h 97"/>
                                <a:gd name="T2" fmla="*/ 960009 w 129"/>
                                <a:gd name="T3" fmla="*/ 176644 h 97"/>
                                <a:gd name="T4" fmla="*/ 960009 w 129"/>
                                <a:gd name="T5" fmla="*/ 110442 h 97"/>
                                <a:gd name="T6" fmla="*/ 1173271 w 129"/>
                                <a:gd name="T7" fmla="*/ 132509 h 97"/>
                                <a:gd name="T8" fmla="*/ 1279903 w 129"/>
                                <a:gd name="T9" fmla="*/ 44135 h 97"/>
                                <a:gd name="T10" fmla="*/ 1333300 w 129"/>
                                <a:gd name="T11" fmla="*/ 77341 h 97"/>
                                <a:gd name="T12" fmla="*/ 1413315 w 129"/>
                                <a:gd name="T13" fmla="*/ 276052 h 97"/>
                                <a:gd name="T14" fmla="*/ 1919854 w 129"/>
                                <a:gd name="T15" fmla="*/ 187677 h 97"/>
                                <a:gd name="T16" fmla="*/ 1893237 w 129"/>
                                <a:gd name="T17" fmla="*/ 0 h 97"/>
                                <a:gd name="T18" fmla="*/ 2186514 w 129"/>
                                <a:gd name="T19" fmla="*/ 0 h 97"/>
                                <a:gd name="T20" fmla="*/ 2346543 w 129"/>
                                <a:gd name="T21" fmla="*/ 121475 h 97"/>
                                <a:gd name="T22" fmla="*/ 2693217 w 129"/>
                                <a:gd name="T23" fmla="*/ 154576 h 97"/>
                                <a:gd name="T24" fmla="*/ 2826466 w 129"/>
                                <a:gd name="T25" fmla="*/ 242951 h 97"/>
                                <a:gd name="T26" fmla="*/ 2799849 w 129"/>
                                <a:gd name="T27" fmla="*/ 364426 h 97"/>
                                <a:gd name="T28" fmla="*/ 2559805 w 129"/>
                                <a:gd name="T29" fmla="*/ 375460 h 97"/>
                                <a:gd name="T30" fmla="*/ 2506571 w 129"/>
                                <a:gd name="T31" fmla="*/ 507969 h 97"/>
                                <a:gd name="T32" fmla="*/ 2293145 w 129"/>
                                <a:gd name="T33" fmla="*/ 596238 h 97"/>
                                <a:gd name="T34" fmla="*/ 1946634 w 129"/>
                                <a:gd name="T35" fmla="*/ 519002 h 97"/>
                                <a:gd name="T36" fmla="*/ 1706591 w 129"/>
                                <a:gd name="T37" fmla="*/ 651511 h 97"/>
                                <a:gd name="T38" fmla="*/ 1439932 w 129"/>
                                <a:gd name="T39" fmla="*/ 673579 h 97"/>
                                <a:gd name="T40" fmla="*/ 1279903 w 129"/>
                                <a:gd name="T41" fmla="*/ 596238 h 97"/>
                                <a:gd name="T42" fmla="*/ 879994 w 129"/>
                                <a:gd name="T43" fmla="*/ 684612 h 97"/>
                                <a:gd name="T44" fmla="*/ 693349 w 129"/>
                                <a:gd name="T45" fmla="*/ 563137 h 97"/>
                                <a:gd name="T46" fmla="*/ 586554 w 129"/>
                                <a:gd name="T47" fmla="*/ 772987 h 97"/>
                                <a:gd name="T48" fmla="*/ 373291 w 129"/>
                                <a:gd name="T49" fmla="*/ 419594 h 97"/>
                                <a:gd name="T50" fmla="*/ 0 w 129"/>
                                <a:gd name="T51" fmla="*/ 386493 h 97"/>
                                <a:gd name="T52" fmla="*/ 320057 w 129"/>
                                <a:gd name="T53" fmla="*/ 265018 h 97"/>
                                <a:gd name="T54" fmla="*/ 693349 w 129"/>
                                <a:gd name="T55" fmla="*/ 287085 h 97"/>
                                <a:gd name="T56" fmla="*/ 799980 w 129"/>
                                <a:gd name="T57" fmla="*/ 22088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7" name="Freeform 262" descr="Lys diagonalt nedadgående"/>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8" name="Freeform 263" descr="Lys diagonalt nedadgående"/>
                            <p:cNvSpPr>
                              <a:spLocks noChangeAspect="1"/>
                            </p:cNvSpPr>
                            <p:nvPr/>
                          </p:nvSpPr>
                          <p:spPr bwMode="auto">
                            <a:xfrm rot="-350899">
                              <a:off x="2196" y="1127"/>
                              <a:ext cx="17" cy="24"/>
                            </a:xfrm>
                            <a:custGeom>
                              <a:avLst/>
                              <a:gdLst>
                                <a:gd name="T0" fmla="*/ 346343 w 81"/>
                                <a:gd name="T1" fmla="*/ 1006085 h 101"/>
                                <a:gd name="T2" fmla="*/ 288642 w 81"/>
                                <a:gd name="T3" fmla="*/ 957641 h 101"/>
                                <a:gd name="T4" fmla="*/ 288642 w 81"/>
                                <a:gd name="T5" fmla="*/ 1103082 h 101"/>
                                <a:gd name="T6" fmla="*/ 230803 w 81"/>
                                <a:gd name="T7" fmla="*/ 1212190 h 101"/>
                                <a:gd name="T8" fmla="*/ 115401 w 81"/>
                                <a:gd name="T9" fmla="*/ 1175858 h 101"/>
                                <a:gd name="T10" fmla="*/ 57701 w 81"/>
                                <a:gd name="T11" fmla="*/ 1006085 h 101"/>
                                <a:gd name="T12" fmla="*/ 38421 w 81"/>
                                <a:gd name="T13" fmla="*/ 860644 h 101"/>
                                <a:gd name="T14" fmla="*/ 38421 w 81"/>
                                <a:gd name="T15" fmla="*/ 715203 h 101"/>
                                <a:gd name="T16" fmla="*/ 0 w 81"/>
                                <a:gd name="T17" fmla="*/ 496987 h 101"/>
                                <a:gd name="T18" fmla="*/ 57701 w 81"/>
                                <a:gd name="T19" fmla="*/ 339435 h 101"/>
                                <a:gd name="T20" fmla="*/ 115401 w 81"/>
                                <a:gd name="T21" fmla="*/ 424211 h 101"/>
                                <a:gd name="T22" fmla="*/ 153961 w 81"/>
                                <a:gd name="T23" fmla="*/ 145441 h 101"/>
                                <a:gd name="T24" fmla="*/ 269363 w 81"/>
                                <a:gd name="T25" fmla="*/ 218216 h 101"/>
                                <a:gd name="T26" fmla="*/ 327063 w 81"/>
                                <a:gd name="T27" fmla="*/ 0 h 101"/>
                                <a:gd name="T28" fmla="*/ 442465 w 81"/>
                                <a:gd name="T29" fmla="*/ 266660 h 101"/>
                                <a:gd name="T30" fmla="*/ 461745 w 81"/>
                                <a:gd name="T31" fmla="*/ 460654 h 101"/>
                                <a:gd name="T32" fmla="*/ 346343 w 81"/>
                                <a:gd name="T33" fmla="*/ 1006085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29" name="Freeform 264" descr="Lys diagonalt nedadgående"/>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30" name="Freeform 265" descr="Lys diagonalt nedadgående"/>
                            <p:cNvSpPr>
                              <a:spLocks noChangeAspect="1"/>
                            </p:cNvSpPr>
                            <p:nvPr/>
                          </p:nvSpPr>
                          <p:spPr bwMode="auto">
                            <a:xfrm rot="-350899">
                              <a:off x="2213" y="1112"/>
                              <a:ext cx="11" cy="20"/>
                            </a:xfrm>
                            <a:custGeom>
                              <a:avLst/>
                              <a:gdLst>
                                <a:gd name="T0" fmla="*/ 342469 w 48"/>
                                <a:gd name="T1" fmla="*/ 691968 h 87"/>
                                <a:gd name="T2" fmla="*/ 256742 w 48"/>
                                <a:gd name="T3" fmla="*/ 794000 h 87"/>
                                <a:gd name="T4" fmla="*/ 0 w 48"/>
                                <a:gd name="T5" fmla="*/ 113429 h 87"/>
                                <a:gd name="T6" fmla="*/ 64222 w 48"/>
                                <a:gd name="T7" fmla="*/ 0 h 87"/>
                                <a:gd name="T8" fmla="*/ 128444 w 48"/>
                                <a:gd name="T9" fmla="*/ 158800 h 87"/>
                                <a:gd name="T10" fmla="*/ 256742 w 48"/>
                                <a:gd name="T11" fmla="*/ 124825 h 87"/>
                                <a:gd name="T12" fmla="*/ 406691 w 48"/>
                                <a:gd name="T13" fmla="*/ 249543 h 87"/>
                                <a:gd name="T14" fmla="*/ 492271 w 48"/>
                                <a:gd name="T15" fmla="*/ 499086 h 87"/>
                                <a:gd name="T16" fmla="*/ 492271 w 48"/>
                                <a:gd name="T17" fmla="*/ 669282 h 87"/>
                                <a:gd name="T18" fmla="*/ 342469 w 48"/>
                                <a:gd name="T19" fmla="*/ 69196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31" name="Freeform 266" descr="Lys diagonalt nedadgående"/>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32" name="Freeform 267" descr="Lys diagonalt nedadgående"/>
                            <p:cNvSpPr>
                              <a:spLocks noChangeAspect="1"/>
                            </p:cNvSpPr>
                            <p:nvPr/>
                          </p:nvSpPr>
                          <p:spPr bwMode="auto">
                            <a:xfrm rot="-350899">
                              <a:off x="2257" y="1071"/>
                              <a:ext cx="20" cy="17"/>
                            </a:xfrm>
                            <a:custGeom>
                              <a:avLst/>
                              <a:gdLst>
                                <a:gd name="T0" fmla="*/ 524305 w 89"/>
                                <a:gd name="T1" fmla="*/ 150086 h 69"/>
                                <a:gd name="T2" fmla="*/ 705796 w 89"/>
                                <a:gd name="T3" fmla="*/ 403955 h 69"/>
                                <a:gd name="T4" fmla="*/ 725961 w 89"/>
                                <a:gd name="T5" fmla="*/ 588635 h 69"/>
                                <a:gd name="T6" fmla="*/ 564637 w 89"/>
                                <a:gd name="T7" fmla="*/ 542438 h 69"/>
                                <a:gd name="T8" fmla="*/ 463809 w 89"/>
                                <a:gd name="T9" fmla="*/ 715623 h 69"/>
                                <a:gd name="T10" fmla="*/ 362981 w 89"/>
                                <a:gd name="T11" fmla="*/ 657931 h 69"/>
                                <a:gd name="T12" fmla="*/ 161325 w 89"/>
                                <a:gd name="T13" fmla="*/ 692525 h 69"/>
                                <a:gd name="T14" fmla="*/ 120994 w 89"/>
                                <a:gd name="T15" fmla="*/ 588635 h 69"/>
                                <a:gd name="T16" fmla="*/ 241987 w 89"/>
                                <a:gd name="T17" fmla="*/ 484746 h 69"/>
                                <a:gd name="T18" fmla="*/ 282318 w 89"/>
                                <a:gd name="T19" fmla="*/ 346262 h 69"/>
                                <a:gd name="T20" fmla="*/ 0 w 89"/>
                                <a:gd name="T21" fmla="*/ 415558 h 69"/>
                                <a:gd name="T22" fmla="*/ 20166 w 89"/>
                                <a:gd name="T23" fmla="*/ 288570 h 69"/>
                                <a:gd name="T24" fmla="*/ 161325 w 89"/>
                                <a:gd name="T25" fmla="*/ 230877 h 69"/>
                                <a:gd name="T26" fmla="*/ 322650 w 89"/>
                                <a:gd name="T27" fmla="*/ 265471 h 69"/>
                                <a:gd name="T28" fmla="*/ 342815 w 89"/>
                                <a:gd name="T29" fmla="*/ 115385 h 69"/>
                                <a:gd name="T30" fmla="*/ 322650 w 89"/>
                                <a:gd name="T31" fmla="*/ 0 h 69"/>
                                <a:gd name="T32" fmla="*/ 524305 w 89"/>
                                <a:gd name="T33" fmla="*/ 15008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93" name="Freeform 283" descr="Lys diagonalt nedadgående"/>
                          <p:cNvSpPr>
                            <a:spLocks noChangeAspect="1"/>
                          </p:cNvSpPr>
                          <p:nvPr/>
                        </p:nvSpPr>
                        <p:spPr bwMode="auto">
                          <a:xfrm rot="-350899">
                            <a:off x="1484" y="1097"/>
                            <a:ext cx="1017" cy="1035"/>
                          </a:xfrm>
                          <a:custGeom>
                            <a:avLst/>
                            <a:gdLst>
                              <a:gd name="T0" fmla="*/ 73735293 w 4138"/>
                              <a:gd name="T1" fmla="*/ 3508163 h 4588"/>
                              <a:gd name="T2" fmla="*/ 74239886 w 4138"/>
                              <a:gd name="T3" fmla="*/ 2508927 h 4588"/>
                              <a:gd name="T4" fmla="*/ 73003738 w 4138"/>
                              <a:gd name="T5" fmla="*/ 999236 h 4588"/>
                              <a:gd name="T6" fmla="*/ 70304638 w 4138"/>
                              <a:gd name="T7" fmla="*/ 836344 h 4588"/>
                              <a:gd name="T8" fmla="*/ 68892034 w 4138"/>
                              <a:gd name="T9" fmla="*/ 749427 h 4588"/>
                              <a:gd name="T10" fmla="*/ 67353162 w 4138"/>
                              <a:gd name="T11" fmla="*/ 1357639 h 4588"/>
                              <a:gd name="T12" fmla="*/ 63569276 w 4138"/>
                              <a:gd name="T13" fmla="*/ 2422010 h 4588"/>
                              <a:gd name="T14" fmla="*/ 62257527 w 4138"/>
                              <a:gd name="T15" fmla="*/ 782047 h 4588"/>
                              <a:gd name="T16" fmla="*/ 60693561 w 4138"/>
                              <a:gd name="T17" fmla="*/ 2031091 h 4588"/>
                              <a:gd name="T18" fmla="*/ 57767338 w 4138"/>
                              <a:gd name="T19" fmla="*/ 2921628 h 4588"/>
                              <a:gd name="T20" fmla="*/ 55017731 w 4138"/>
                              <a:gd name="T21" fmla="*/ 3019383 h 4588"/>
                              <a:gd name="T22" fmla="*/ 53403258 w 4138"/>
                              <a:gd name="T23" fmla="*/ 3899186 h 4588"/>
                              <a:gd name="T24" fmla="*/ 51486062 w 4138"/>
                              <a:gd name="T25" fmla="*/ 4963557 h 4588"/>
                              <a:gd name="T26" fmla="*/ 49165287 w 4138"/>
                              <a:gd name="T27" fmla="*/ 5615228 h 4588"/>
                              <a:gd name="T28" fmla="*/ 46693150 w 4138"/>
                              <a:gd name="T29" fmla="*/ 4985339 h 4588"/>
                              <a:gd name="T30" fmla="*/ 44271520 w 4138"/>
                              <a:gd name="T31" fmla="*/ 6842596 h 4588"/>
                              <a:gd name="T32" fmla="*/ 43943543 w 4138"/>
                              <a:gd name="T33" fmla="*/ 7678940 h 4588"/>
                              <a:gd name="T34" fmla="*/ 41622758 w 4138"/>
                              <a:gd name="T35" fmla="*/ 8374069 h 4588"/>
                              <a:gd name="T36" fmla="*/ 40058792 w 4138"/>
                              <a:gd name="T37" fmla="*/ 8830228 h 4588"/>
                              <a:gd name="T38" fmla="*/ 38393812 w 4138"/>
                              <a:gd name="T39" fmla="*/ 10057490 h 4588"/>
                              <a:gd name="T40" fmla="*/ 35997436 w 4138"/>
                              <a:gd name="T41" fmla="*/ 11143642 h 4588"/>
                              <a:gd name="T42" fmla="*/ 32591874 w 4138"/>
                              <a:gd name="T43" fmla="*/ 12490442 h 4588"/>
                              <a:gd name="T44" fmla="*/ 31406233 w 4138"/>
                              <a:gd name="T45" fmla="*/ 13587433 h 4588"/>
                              <a:gd name="T46" fmla="*/ 30422461 w 4138"/>
                              <a:gd name="T47" fmla="*/ 14749563 h 4588"/>
                              <a:gd name="T48" fmla="*/ 28782735 w 4138"/>
                              <a:gd name="T49" fmla="*/ 15813934 h 4588"/>
                              <a:gd name="T50" fmla="*/ 27016900 w 4138"/>
                              <a:gd name="T51" fmla="*/ 16639439 h 4588"/>
                              <a:gd name="T52" fmla="*/ 24443908 w 4138"/>
                              <a:gd name="T53" fmla="*/ 17834185 h 4588"/>
                              <a:gd name="T54" fmla="*/ 20735777 w 4138"/>
                              <a:gd name="T55" fmla="*/ 20538623 h 4588"/>
                              <a:gd name="T56" fmla="*/ 20887144 w 4138"/>
                              <a:gd name="T57" fmla="*/ 20864407 h 4588"/>
                              <a:gd name="T58" fmla="*/ 18011265 w 4138"/>
                              <a:gd name="T59" fmla="*/ 21005621 h 4588"/>
                              <a:gd name="T60" fmla="*/ 14303139 w 4138"/>
                              <a:gd name="T61" fmla="*/ 21081700 h 4588"/>
                              <a:gd name="T62" fmla="*/ 11780495 w 4138"/>
                              <a:gd name="T63" fmla="*/ 22276446 h 4588"/>
                              <a:gd name="T64" fmla="*/ 8198475 w 4138"/>
                              <a:gd name="T65" fmla="*/ 22917278 h 4588"/>
                              <a:gd name="T66" fmla="*/ 6306532 w 4138"/>
                              <a:gd name="T67" fmla="*/ 23547167 h 4588"/>
                              <a:gd name="T68" fmla="*/ 7365906 w 4138"/>
                              <a:gd name="T69" fmla="*/ 24361729 h 4588"/>
                              <a:gd name="T70" fmla="*/ 3405562 w 4138"/>
                              <a:gd name="T71" fmla="*/ 25198073 h 4588"/>
                              <a:gd name="T72" fmla="*/ 6861473 w 4138"/>
                              <a:gd name="T73" fmla="*/ 26338522 h 4588"/>
                              <a:gd name="T74" fmla="*/ 10645361 w 4138"/>
                              <a:gd name="T75" fmla="*/ 26501414 h 4588"/>
                              <a:gd name="T76" fmla="*/ 3506417 w 4138"/>
                              <a:gd name="T77" fmla="*/ 26610008 h 4588"/>
                              <a:gd name="T78" fmla="*/ 2144160 w 4138"/>
                              <a:gd name="T79" fmla="*/ 27717949 h 4588"/>
                              <a:gd name="T80" fmla="*/ 2270269 w 4138"/>
                              <a:gd name="T81" fmla="*/ 29216801 h 4588"/>
                              <a:gd name="T82" fmla="*/ 7643376 w 4138"/>
                              <a:gd name="T83" fmla="*/ 28260921 h 4588"/>
                              <a:gd name="T84" fmla="*/ 4490190 w 4138"/>
                              <a:gd name="T85" fmla="*/ 30085661 h 4588"/>
                              <a:gd name="T86" fmla="*/ 1337003 w 4138"/>
                              <a:gd name="T87" fmla="*/ 31226110 h 4588"/>
                              <a:gd name="T88" fmla="*/ 1992799 w 4138"/>
                              <a:gd name="T89" fmla="*/ 32290481 h 4588"/>
                              <a:gd name="T90" fmla="*/ 4616298 w 4138"/>
                              <a:gd name="T91" fmla="*/ 34842866 h 4588"/>
                              <a:gd name="T92" fmla="*/ 13319367 w 4138"/>
                              <a:gd name="T93" fmla="*/ 33517848 h 4588"/>
                              <a:gd name="T94" fmla="*/ 17355470 w 4138"/>
                              <a:gd name="T95" fmla="*/ 31291246 h 4588"/>
                              <a:gd name="T96" fmla="*/ 18566205 w 4138"/>
                              <a:gd name="T97" fmla="*/ 31204329 h 4588"/>
                              <a:gd name="T98" fmla="*/ 22804182 w 4138"/>
                              <a:gd name="T99" fmla="*/ 31063114 h 4588"/>
                              <a:gd name="T100" fmla="*/ 25982780 w 4138"/>
                              <a:gd name="T101" fmla="*/ 26208147 h 4588"/>
                              <a:gd name="T102" fmla="*/ 30901800 w 4138"/>
                              <a:gd name="T103" fmla="*/ 19647983 h 4588"/>
                              <a:gd name="T104" fmla="*/ 41168672 w 4138"/>
                              <a:gd name="T105" fmla="*/ 11132804 h 4588"/>
                              <a:gd name="T106" fmla="*/ 46289571 w 4138"/>
                              <a:gd name="T107" fmla="*/ 7613700 h 4588"/>
                              <a:gd name="T108" fmla="*/ 51006882 w 4138"/>
                              <a:gd name="T109" fmla="*/ 6277841 h 4588"/>
                              <a:gd name="T110" fmla="*/ 56960181 w 4138"/>
                              <a:gd name="T111" fmla="*/ 6875216 h 4588"/>
                              <a:gd name="T112" fmla="*/ 65183749 w 4138"/>
                              <a:gd name="T113" fmla="*/ 3779753 h 4588"/>
                              <a:gd name="T114" fmla="*/ 72625413 w 4138"/>
                              <a:gd name="T115" fmla="*/ 5332903 h 4588"/>
                              <a:gd name="T116" fmla="*/ 76812878 w 4138"/>
                              <a:gd name="T117" fmla="*/ 3312651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4" name="Freeform 328" descr="Lys diagonalt nedadgående"/>
                          <p:cNvSpPr>
                            <a:spLocks noChangeAspect="1"/>
                          </p:cNvSpPr>
                          <p:nvPr/>
                        </p:nvSpPr>
                        <p:spPr bwMode="auto">
                          <a:xfrm rot="-350899">
                            <a:off x="1768" y="1272"/>
                            <a:ext cx="562" cy="1109"/>
                          </a:xfrm>
                          <a:custGeom>
                            <a:avLst/>
                            <a:gdLst>
                              <a:gd name="T0" fmla="*/ 351365 w 2296"/>
                              <a:gd name="T1" fmla="*/ 29747687 h 4909"/>
                              <a:gd name="T2" fmla="*/ 1104153 w 2296"/>
                              <a:gd name="T3" fmla="*/ 29856563 h 4909"/>
                              <a:gd name="T4" fmla="*/ 1104153 w 2296"/>
                              <a:gd name="T5" fmla="*/ 31186030 h 4909"/>
                              <a:gd name="T6" fmla="*/ 1857100 w 2296"/>
                              <a:gd name="T7" fmla="*/ 32482721 h 4909"/>
                              <a:gd name="T8" fmla="*/ 4391740 w 2296"/>
                              <a:gd name="T9" fmla="*/ 35195937 h 4909"/>
                              <a:gd name="T10" fmla="*/ 2735353 w 2296"/>
                              <a:gd name="T11" fmla="*/ 35664424 h 4909"/>
                              <a:gd name="T12" fmla="*/ 3387864 w 2296"/>
                              <a:gd name="T13" fmla="*/ 38170642 h 4909"/>
                              <a:gd name="T14" fmla="*/ 8482175 w 2296"/>
                              <a:gd name="T15" fmla="*/ 38268765 h 4909"/>
                              <a:gd name="T16" fmla="*/ 11317965 w 2296"/>
                              <a:gd name="T17" fmla="*/ 36187505 h 4909"/>
                              <a:gd name="T18" fmla="*/ 16939321 w 2296"/>
                              <a:gd name="T19" fmla="*/ 34781835 h 4909"/>
                              <a:gd name="T20" fmla="*/ 18169097 w 2296"/>
                              <a:gd name="T21" fmla="*/ 31817987 h 4909"/>
                              <a:gd name="T22" fmla="*/ 18420026 w 2296"/>
                              <a:gd name="T23" fmla="*/ 31240416 h 4909"/>
                              <a:gd name="T24" fmla="*/ 17767515 w 2296"/>
                              <a:gd name="T25" fmla="*/ 29911052 h 4909"/>
                              <a:gd name="T26" fmla="*/ 16914292 w 2296"/>
                              <a:gd name="T27" fmla="*/ 29442565 h 4909"/>
                              <a:gd name="T28" fmla="*/ 20678549 w 2296"/>
                              <a:gd name="T29" fmla="*/ 29126483 h 4909"/>
                              <a:gd name="T30" fmla="*/ 23514341 w 2296"/>
                              <a:gd name="T31" fmla="*/ 28363730 h 4909"/>
                              <a:gd name="T32" fmla="*/ 25346252 w 2296"/>
                              <a:gd name="T33" fmla="*/ 27557448 h 4909"/>
                              <a:gd name="T34" fmla="*/ 20477837 w 2296"/>
                              <a:gd name="T35" fmla="*/ 27372162 h 4909"/>
                              <a:gd name="T36" fmla="*/ 18871667 w 2296"/>
                              <a:gd name="T37" fmla="*/ 26838218 h 4909"/>
                              <a:gd name="T38" fmla="*/ 21205601 w 2296"/>
                              <a:gd name="T39" fmla="*/ 26903668 h 4909"/>
                              <a:gd name="T40" fmla="*/ 23162976 w 2296"/>
                              <a:gd name="T41" fmla="*/ 27415795 h 4909"/>
                              <a:gd name="T42" fmla="*/ 24743958 w 2296"/>
                              <a:gd name="T43" fmla="*/ 24953100 h 4909"/>
                              <a:gd name="T44" fmla="*/ 22610900 w 2296"/>
                              <a:gd name="T45" fmla="*/ 24125001 h 4909"/>
                              <a:gd name="T46" fmla="*/ 19549208 w 2296"/>
                              <a:gd name="T47" fmla="*/ 25149243 h 4909"/>
                              <a:gd name="T48" fmla="*/ 19674673 w 2296"/>
                              <a:gd name="T49" fmla="*/ 24724285 h 4909"/>
                              <a:gd name="T50" fmla="*/ 21255818 w 2296"/>
                              <a:gd name="T51" fmla="*/ 23427594 h 4909"/>
                              <a:gd name="T52" fmla="*/ 22083853 w 2296"/>
                              <a:gd name="T53" fmla="*/ 20943194 h 4909"/>
                              <a:gd name="T54" fmla="*/ 22109041 w 2296"/>
                              <a:gd name="T55" fmla="*/ 18480609 h 4909"/>
                              <a:gd name="T56" fmla="*/ 23614776 w 2296"/>
                              <a:gd name="T57" fmla="*/ 18229977 h 4909"/>
                              <a:gd name="T58" fmla="*/ 24417782 w 2296"/>
                              <a:gd name="T59" fmla="*/ 17772346 h 4909"/>
                              <a:gd name="T60" fmla="*/ 25245975 w 2296"/>
                              <a:gd name="T61" fmla="*/ 17205631 h 4909"/>
                              <a:gd name="T62" fmla="*/ 26550840 w 2296"/>
                              <a:gd name="T63" fmla="*/ 16323043 h 4909"/>
                              <a:gd name="T64" fmla="*/ 29461874 w 2296"/>
                              <a:gd name="T65" fmla="*/ 15778249 h 4909"/>
                              <a:gd name="T66" fmla="*/ 31896237 w 2296"/>
                              <a:gd name="T67" fmla="*/ 15037313 h 4909"/>
                              <a:gd name="T68" fmla="*/ 35108418 w 2296"/>
                              <a:gd name="T69" fmla="*/ 13108559 h 4909"/>
                              <a:gd name="T70" fmla="*/ 33954048 w 2296"/>
                              <a:gd name="T71" fmla="*/ 12204153 h 4909"/>
                              <a:gd name="T72" fmla="*/ 34957765 w 2296"/>
                              <a:gd name="T73" fmla="*/ 10972809 h 4909"/>
                              <a:gd name="T74" fmla="*/ 35710712 w 2296"/>
                              <a:gd name="T75" fmla="*/ 10275507 h 4909"/>
                              <a:gd name="T76" fmla="*/ 35710712 w 2296"/>
                              <a:gd name="T77" fmla="*/ 9523610 h 4909"/>
                              <a:gd name="T78" fmla="*/ 36714429 w 2296"/>
                              <a:gd name="T79" fmla="*/ 9469120 h 4909"/>
                              <a:gd name="T80" fmla="*/ 37542623 w 2296"/>
                              <a:gd name="T81" fmla="*/ 9174959 h 4909"/>
                              <a:gd name="T82" fmla="*/ 39048357 w 2296"/>
                              <a:gd name="T83" fmla="*/ 9316611 h 4909"/>
                              <a:gd name="T84" fmla="*/ 41733502 w 2296"/>
                              <a:gd name="T85" fmla="*/ 9011489 h 4909"/>
                              <a:gd name="T86" fmla="*/ 39700869 w 2296"/>
                              <a:gd name="T87" fmla="*/ 5295742 h 4909"/>
                              <a:gd name="T88" fmla="*/ 37868799 w 2296"/>
                              <a:gd name="T89" fmla="*/ 1983137 h 4909"/>
                              <a:gd name="T90" fmla="*/ 30691649 w 2296"/>
                              <a:gd name="T91" fmla="*/ 54490 h 4909"/>
                              <a:gd name="T92" fmla="*/ 30616244 w 2296"/>
                              <a:gd name="T93" fmla="*/ 1089692 h 4909"/>
                              <a:gd name="T94" fmla="*/ 26801769 w 2296"/>
                              <a:gd name="T95" fmla="*/ 1481977 h 4909"/>
                              <a:gd name="T96" fmla="*/ 25145540 w 2296"/>
                              <a:gd name="T97" fmla="*/ 3127319 h 4909"/>
                              <a:gd name="T98" fmla="*/ 21782706 w 2296"/>
                              <a:gd name="T99" fmla="*/ 3900929 h 4909"/>
                              <a:gd name="T100" fmla="*/ 17616862 w 2296"/>
                              <a:gd name="T101" fmla="*/ 7943614 h 4909"/>
                              <a:gd name="T102" fmla="*/ 12698235 w 2296"/>
                              <a:gd name="T103" fmla="*/ 12378479 h 4909"/>
                              <a:gd name="T104" fmla="*/ 8984193 w 2296"/>
                              <a:gd name="T105" fmla="*/ 14100130 h 4909"/>
                              <a:gd name="T106" fmla="*/ 6825947 w 2296"/>
                              <a:gd name="T107" fmla="*/ 16628165 h 4909"/>
                              <a:gd name="T108" fmla="*/ 7352993 w 2296"/>
                              <a:gd name="T109" fmla="*/ 20888704 h 4909"/>
                              <a:gd name="T110" fmla="*/ 5671576 w 2296"/>
                              <a:gd name="T111" fmla="*/ 22719331 h 4909"/>
                              <a:gd name="T112" fmla="*/ 3161965 w 2296"/>
                              <a:gd name="T113" fmla="*/ 25389019 h 4909"/>
                              <a:gd name="T114" fmla="*/ 727759 w 2296"/>
                              <a:gd name="T115" fmla="*/ 27873426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5" name="Freeform 365" descr="Lys diagonalt nedadgående"/>
                          <p:cNvSpPr>
                            <a:spLocks noChangeAspect="1"/>
                          </p:cNvSpPr>
                          <p:nvPr/>
                        </p:nvSpPr>
                        <p:spPr bwMode="auto">
                          <a:xfrm rot="-350899">
                            <a:off x="2173" y="1142"/>
                            <a:ext cx="447" cy="847"/>
                          </a:xfrm>
                          <a:custGeom>
                            <a:avLst/>
                            <a:gdLst>
                              <a:gd name="T0" fmla="*/ 3423593 w 1830"/>
                              <a:gd name="T1" fmla="*/ 4778458 h 3757"/>
                              <a:gd name="T2" fmla="*/ 7297089 w 1830"/>
                              <a:gd name="T3" fmla="*/ 7031692 h 3757"/>
                              <a:gd name="T4" fmla="*/ 7596972 w 1830"/>
                              <a:gd name="T5" fmla="*/ 8577353 h 3757"/>
                              <a:gd name="T6" fmla="*/ 8546573 w 1830"/>
                              <a:gd name="T7" fmla="*/ 10558387 h 3757"/>
                              <a:gd name="T8" fmla="*/ 10095940 w 1830"/>
                              <a:gd name="T9" fmla="*/ 12212865 h 3757"/>
                              <a:gd name="T10" fmla="*/ 11020566 w 1830"/>
                              <a:gd name="T11" fmla="*/ 12343487 h 3757"/>
                              <a:gd name="T12" fmla="*/ 13294741 w 1830"/>
                              <a:gd name="T13" fmla="*/ 13617053 h 3757"/>
                              <a:gd name="T14" fmla="*/ 13344695 w 1830"/>
                              <a:gd name="T15" fmla="*/ 14825312 h 3757"/>
                              <a:gd name="T16" fmla="*/ 11595354 w 1830"/>
                              <a:gd name="T17" fmla="*/ 15151867 h 3757"/>
                              <a:gd name="T18" fmla="*/ 5772700 w 1830"/>
                              <a:gd name="T19" fmla="*/ 19418685 h 3757"/>
                              <a:gd name="T20" fmla="*/ 3673522 w 1830"/>
                              <a:gd name="T21" fmla="*/ 19745241 h 3757"/>
                              <a:gd name="T22" fmla="*/ 2648989 w 1830"/>
                              <a:gd name="T23" fmla="*/ 20409202 h 3757"/>
                              <a:gd name="T24" fmla="*/ 1999270 w 1830"/>
                              <a:gd name="T25" fmla="*/ 20812023 h 3757"/>
                              <a:gd name="T26" fmla="*/ 2274175 w 1830"/>
                              <a:gd name="T27" fmla="*/ 22520962 h 3757"/>
                              <a:gd name="T28" fmla="*/ 3073757 w 1830"/>
                              <a:gd name="T29" fmla="*/ 24240751 h 3757"/>
                              <a:gd name="T30" fmla="*/ 3398616 w 1830"/>
                              <a:gd name="T31" fmla="*/ 24523697 h 3757"/>
                              <a:gd name="T32" fmla="*/ 2723920 w 1830"/>
                              <a:gd name="T33" fmla="*/ 25884379 h 3757"/>
                              <a:gd name="T34" fmla="*/ 2624012 w 1830"/>
                              <a:gd name="T35" fmla="*/ 26417718 h 3757"/>
                              <a:gd name="T36" fmla="*/ 3023803 w 1830"/>
                              <a:gd name="T37" fmla="*/ 26874896 h 3757"/>
                              <a:gd name="T38" fmla="*/ 4573169 w 1830"/>
                              <a:gd name="T39" fmla="*/ 27430047 h 3757"/>
                              <a:gd name="T40" fmla="*/ 6747279 w 1830"/>
                              <a:gd name="T41" fmla="*/ 28094008 h 3757"/>
                              <a:gd name="T42" fmla="*/ 8271668 w 1830"/>
                              <a:gd name="T43" fmla="*/ 28660003 h 3757"/>
                              <a:gd name="T44" fmla="*/ 7971785 w 1830"/>
                              <a:gd name="T45" fmla="*/ 29269608 h 3757"/>
                              <a:gd name="T46" fmla="*/ 9571264 w 1830"/>
                              <a:gd name="T47" fmla="*/ 28670853 h 3757"/>
                              <a:gd name="T48" fmla="*/ 11720397 w 1830"/>
                              <a:gd name="T49" fmla="*/ 28605646 h 3757"/>
                              <a:gd name="T50" fmla="*/ 13569646 w 1830"/>
                              <a:gd name="T51" fmla="*/ 28170170 h 3757"/>
                              <a:gd name="T52" fmla="*/ 15843663 w 1830"/>
                              <a:gd name="T53" fmla="*/ 27865419 h 3757"/>
                              <a:gd name="T54" fmla="*/ 17368052 w 1830"/>
                              <a:gd name="T55" fmla="*/ 27266763 h 3757"/>
                              <a:gd name="T56" fmla="*/ 18692625 w 1830"/>
                              <a:gd name="T57" fmla="*/ 27212302 h 3757"/>
                              <a:gd name="T58" fmla="*/ 22566125 w 1830"/>
                              <a:gd name="T59" fmla="*/ 26962012 h 3757"/>
                              <a:gd name="T60" fmla="*/ 31512486 w 1830"/>
                              <a:gd name="T61" fmla="*/ 21541296 h 3757"/>
                              <a:gd name="T62" fmla="*/ 31387601 w 1830"/>
                              <a:gd name="T63" fmla="*/ 18950657 h 3757"/>
                              <a:gd name="T64" fmla="*/ 28213779 w 1830"/>
                              <a:gd name="T65" fmla="*/ 17492112 h 3757"/>
                              <a:gd name="T66" fmla="*/ 28663682 w 1830"/>
                              <a:gd name="T67" fmla="*/ 15902841 h 3757"/>
                              <a:gd name="T68" fmla="*/ 26614459 w 1830"/>
                              <a:gd name="T69" fmla="*/ 14476951 h 3757"/>
                              <a:gd name="T70" fmla="*/ 25589926 w 1830"/>
                              <a:gd name="T71" fmla="*/ 13334004 h 3757"/>
                              <a:gd name="T72" fmla="*/ 22566125 w 1830"/>
                              <a:gd name="T73" fmla="*/ 9078037 h 3757"/>
                              <a:gd name="T74" fmla="*/ 21716431 w 1830"/>
                              <a:gd name="T75" fmla="*/ 5355407 h 3757"/>
                              <a:gd name="T76" fmla="*/ 19642226 w 1830"/>
                              <a:gd name="T77" fmla="*/ 4996196 h 3757"/>
                              <a:gd name="T78" fmla="*/ 18917418 w 1830"/>
                              <a:gd name="T79" fmla="*/ 3265451 h 3757"/>
                              <a:gd name="T80" fmla="*/ 19542318 w 1830"/>
                              <a:gd name="T81" fmla="*/ 2133462 h 3757"/>
                              <a:gd name="T82" fmla="*/ 17992794 w 1830"/>
                              <a:gd name="T83" fmla="*/ 533339 h 3757"/>
                              <a:gd name="T84" fmla="*/ 14344250 w 1830"/>
                              <a:gd name="T85" fmla="*/ 511639 h 3757"/>
                              <a:gd name="T86" fmla="*/ 12020280 w 1830"/>
                              <a:gd name="T87" fmla="*/ 1589167 h 3757"/>
                              <a:gd name="T88" fmla="*/ 9671172 w 1830"/>
                              <a:gd name="T89" fmla="*/ 4266924 h 3757"/>
                              <a:gd name="T90" fmla="*/ 7472087 w 1830"/>
                              <a:gd name="T91" fmla="*/ 4114496 h 3757"/>
                              <a:gd name="T92" fmla="*/ 4548192 w 1830"/>
                              <a:gd name="T93" fmla="*/ 4136301 h 3757"/>
                              <a:gd name="T94" fmla="*/ 1574344 w 1830"/>
                              <a:gd name="T95" fmla="*/ 2536179 h 3757"/>
                              <a:gd name="T96" fmla="*/ 499857 w 1830"/>
                              <a:gd name="T97" fmla="*/ 3102173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6" name="Freeform 383" descr="Lys diagonalt nedadgående"/>
                          <p:cNvSpPr>
                            <a:spLocks noChangeAspect="1"/>
                          </p:cNvSpPr>
                          <p:nvPr/>
                        </p:nvSpPr>
                        <p:spPr bwMode="auto">
                          <a:xfrm rot="-350899">
                            <a:off x="1788" y="2428"/>
                            <a:ext cx="36" cy="26"/>
                          </a:xfrm>
                          <a:custGeom>
                            <a:avLst/>
                            <a:gdLst>
                              <a:gd name="T0" fmla="*/ 707758 w 158"/>
                              <a:gd name="T1" fmla="*/ 0 h 123"/>
                              <a:gd name="T2" fmla="*/ 776207 w 158"/>
                              <a:gd name="T3" fmla="*/ 19195 h 123"/>
                              <a:gd name="T4" fmla="*/ 821991 w 158"/>
                              <a:gd name="T5" fmla="*/ 105476 h 123"/>
                              <a:gd name="T6" fmla="*/ 981705 w 158"/>
                              <a:gd name="T7" fmla="*/ 124671 h 123"/>
                              <a:gd name="T8" fmla="*/ 1141570 w 158"/>
                              <a:gd name="T9" fmla="*/ 211050 h 123"/>
                              <a:gd name="T10" fmla="*/ 1278619 w 158"/>
                              <a:gd name="T11" fmla="*/ 239745 h 123"/>
                              <a:gd name="T12" fmla="*/ 1301435 w 158"/>
                              <a:gd name="T13" fmla="*/ 191855 h 123"/>
                              <a:gd name="T14" fmla="*/ 1461149 w 158"/>
                              <a:gd name="T15" fmla="*/ 191855 h 123"/>
                              <a:gd name="T16" fmla="*/ 1461149 w 158"/>
                              <a:gd name="T17" fmla="*/ 153464 h 123"/>
                              <a:gd name="T18" fmla="*/ 1643831 w 158"/>
                              <a:gd name="T19" fmla="*/ 163062 h 123"/>
                              <a:gd name="T20" fmla="*/ 1666647 w 158"/>
                              <a:gd name="T21" fmla="*/ 220648 h 123"/>
                              <a:gd name="T22" fmla="*/ 1803696 w 158"/>
                              <a:gd name="T23" fmla="*/ 316526 h 123"/>
                              <a:gd name="T24" fmla="*/ 1894961 w 158"/>
                              <a:gd name="T25" fmla="*/ 556271 h 123"/>
                              <a:gd name="T26" fmla="*/ 1712431 w 158"/>
                              <a:gd name="T27" fmla="*/ 575466 h 123"/>
                              <a:gd name="T28" fmla="*/ 1301435 w 158"/>
                              <a:gd name="T29" fmla="*/ 517880 h 123"/>
                              <a:gd name="T30" fmla="*/ 1141570 w 158"/>
                              <a:gd name="T31" fmla="*/ 575466 h 123"/>
                              <a:gd name="T32" fmla="*/ 936072 w 158"/>
                              <a:gd name="T33" fmla="*/ 585063 h 123"/>
                              <a:gd name="T34" fmla="*/ 525077 w 158"/>
                              <a:gd name="T35" fmla="*/ 402807 h 123"/>
                              <a:gd name="T36" fmla="*/ 68449 w 158"/>
                              <a:gd name="T37" fmla="*/ 316526 h 123"/>
                              <a:gd name="T38" fmla="*/ 0 w 158"/>
                              <a:gd name="T39" fmla="*/ 220648 h 123"/>
                              <a:gd name="T40" fmla="*/ 137049 w 158"/>
                              <a:gd name="T41" fmla="*/ 230147 h 123"/>
                              <a:gd name="T42" fmla="*/ 319579 w 158"/>
                              <a:gd name="T43" fmla="*/ 153464 h 123"/>
                              <a:gd name="T44" fmla="*/ 159865 w 158"/>
                              <a:gd name="T45" fmla="*/ 143866 h 123"/>
                              <a:gd name="T46" fmla="*/ 91265 w 158"/>
                              <a:gd name="T47" fmla="*/ 47988 h 123"/>
                              <a:gd name="T48" fmla="*/ 296763 w 158"/>
                              <a:gd name="T49" fmla="*/ 9598 h 123"/>
                              <a:gd name="T50" fmla="*/ 616493 w 158"/>
                              <a:gd name="T51" fmla="*/ 19195 h 123"/>
                              <a:gd name="T52" fmla="*/ 707758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7" name="Freeform 385" descr="Lys diagonalt nedadgående"/>
                          <p:cNvSpPr>
                            <a:spLocks noChangeAspect="1"/>
                          </p:cNvSpPr>
                          <p:nvPr/>
                        </p:nvSpPr>
                        <p:spPr bwMode="auto">
                          <a:xfrm rot="-350899">
                            <a:off x="1724" y="2374"/>
                            <a:ext cx="55" cy="48"/>
                          </a:xfrm>
                          <a:custGeom>
                            <a:avLst/>
                            <a:gdLst>
                              <a:gd name="T0" fmla="*/ 1056218 w 224"/>
                              <a:gd name="T1" fmla="*/ 144395 h 211"/>
                              <a:gd name="T2" fmla="*/ 1375638 w 224"/>
                              <a:gd name="T3" fmla="*/ 66612 h 211"/>
                              <a:gd name="T4" fmla="*/ 2186257 w 224"/>
                              <a:gd name="T5" fmla="*/ 77784 h 211"/>
                              <a:gd name="T6" fmla="*/ 2653005 w 224"/>
                              <a:gd name="T7" fmla="*/ 288791 h 211"/>
                              <a:gd name="T8" fmla="*/ 2800334 w 224"/>
                              <a:gd name="T9" fmla="*/ 277724 h 211"/>
                              <a:gd name="T10" fmla="*/ 2874154 w 224"/>
                              <a:gd name="T11" fmla="*/ 66612 h 211"/>
                              <a:gd name="T12" fmla="*/ 3021483 w 224"/>
                              <a:gd name="T13" fmla="*/ 0 h 211"/>
                              <a:gd name="T14" fmla="*/ 3414567 w 224"/>
                              <a:gd name="T15" fmla="*/ 488836 h 211"/>
                              <a:gd name="T16" fmla="*/ 3291689 w 224"/>
                              <a:gd name="T17" fmla="*/ 733149 h 211"/>
                              <a:gd name="T18" fmla="*/ 3365353 w 224"/>
                              <a:gd name="T19" fmla="*/ 955329 h 211"/>
                              <a:gd name="T20" fmla="*/ 3463624 w 224"/>
                              <a:gd name="T21" fmla="*/ 1044179 h 211"/>
                              <a:gd name="T22" fmla="*/ 3758437 w 224"/>
                              <a:gd name="T23" fmla="*/ 1121963 h 211"/>
                              <a:gd name="T24" fmla="*/ 3733830 w 224"/>
                              <a:gd name="T25" fmla="*/ 1177508 h 211"/>
                              <a:gd name="T26" fmla="*/ 3537288 w 224"/>
                              <a:gd name="T27" fmla="*/ 1155269 h 211"/>
                              <a:gd name="T28" fmla="*/ 3267082 w 224"/>
                              <a:gd name="T29" fmla="*/ 1755195 h 211"/>
                              <a:gd name="T30" fmla="*/ 2751277 w 224"/>
                              <a:gd name="T31" fmla="*/ 1766262 h 211"/>
                              <a:gd name="T32" fmla="*/ 2382799 w 224"/>
                              <a:gd name="T33" fmla="*/ 1844046 h 211"/>
                              <a:gd name="T34" fmla="*/ 2038929 w 224"/>
                              <a:gd name="T35" fmla="*/ 1788501 h 211"/>
                              <a:gd name="T36" fmla="*/ 1572180 w 224"/>
                              <a:gd name="T37" fmla="*/ 1588560 h 211"/>
                              <a:gd name="T38" fmla="*/ 958104 w 224"/>
                              <a:gd name="T39" fmla="*/ 1633038 h 211"/>
                              <a:gd name="T40" fmla="*/ 982554 w 224"/>
                              <a:gd name="T41" fmla="*/ 1510776 h 211"/>
                              <a:gd name="T42" fmla="*/ 1228310 w 224"/>
                              <a:gd name="T43" fmla="*/ 1366381 h 211"/>
                              <a:gd name="T44" fmla="*/ 982554 w 224"/>
                              <a:gd name="T45" fmla="*/ 1344142 h 211"/>
                              <a:gd name="T46" fmla="*/ 319420 w 224"/>
                              <a:gd name="T47" fmla="*/ 1144202 h 211"/>
                              <a:gd name="T48" fmla="*/ 343870 w 224"/>
                              <a:gd name="T49" fmla="*/ 910956 h 211"/>
                              <a:gd name="T50" fmla="*/ 73664 w 224"/>
                              <a:gd name="T51" fmla="*/ 710910 h 211"/>
                              <a:gd name="T52" fmla="*/ 221149 w 224"/>
                              <a:gd name="T53" fmla="*/ 577687 h 211"/>
                              <a:gd name="T54" fmla="*/ 0 w 224"/>
                              <a:gd name="T55" fmla="*/ 422119 h 211"/>
                              <a:gd name="T56" fmla="*/ 122878 w 224"/>
                              <a:gd name="T57" fmla="*/ 422119 h 211"/>
                              <a:gd name="T58" fmla="*/ 122878 w 224"/>
                              <a:gd name="T59" fmla="*/ 355508 h 211"/>
                              <a:gd name="T60" fmla="*/ 0 w 224"/>
                              <a:gd name="T61" fmla="*/ 233246 h 211"/>
                              <a:gd name="T62" fmla="*/ 24607 w 224"/>
                              <a:gd name="T63" fmla="*/ 133329 h 211"/>
                              <a:gd name="T64" fmla="*/ 319420 w 224"/>
                              <a:gd name="T65" fmla="*/ 155568 h 211"/>
                              <a:gd name="T66" fmla="*/ 663291 w 224"/>
                              <a:gd name="T67" fmla="*/ 255485 h 211"/>
                              <a:gd name="T68" fmla="*/ 1056218 w 224"/>
                              <a:gd name="T69" fmla="*/ 144395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8" name="Freeform 389" descr="Lys diagonalt nedadgående"/>
                          <p:cNvSpPr>
                            <a:spLocks noChangeAspect="1"/>
                          </p:cNvSpPr>
                          <p:nvPr/>
                        </p:nvSpPr>
                        <p:spPr bwMode="auto">
                          <a:xfrm rot="-350899">
                            <a:off x="1788" y="2337"/>
                            <a:ext cx="86" cy="93"/>
                          </a:xfrm>
                          <a:custGeom>
                            <a:avLst/>
                            <a:gdLst>
                              <a:gd name="T0" fmla="*/ 3292808 w 357"/>
                              <a:gd name="T1" fmla="*/ 437957 h 411"/>
                              <a:gd name="T2" fmla="*/ 3020440 w 357"/>
                              <a:gd name="T3" fmla="*/ 617570 h 411"/>
                              <a:gd name="T4" fmla="*/ 2772932 w 357"/>
                              <a:gd name="T5" fmla="*/ 943203 h 411"/>
                              <a:gd name="T6" fmla="*/ 2971033 w 357"/>
                              <a:gd name="T7" fmla="*/ 943203 h 411"/>
                              <a:gd name="T8" fmla="*/ 3268104 w 357"/>
                              <a:gd name="T9" fmla="*/ 1235139 h 411"/>
                              <a:gd name="T10" fmla="*/ 3565176 w 357"/>
                              <a:gd name="T11" fmla="*/ 931971 h 411"/>
                              <a:gd name="T12" fmla="*/ 3589880 w 357"/>
                              <a:gd name="T13" fmla="*/ 718661 h 411"/>
                              <a:gd name="T14" fmla="*/ 3787980 w 357"/>
                              <a:gd name="T15" fmla="*/ 651267 h 411"/>
                              <a:gd name="T16" fmla="*/ 3936516 w 357"/>
                              <a:gd name="T17" fmla="*/ 1223907 h 411"/>
                              <a:gd name="T18" fmla="*/ 3689008 w 357"/>
                              <a:gd name="T19" fmla="*/ 1324998 h 411"/>
                              <a:gd name="T20" fmla="*/ 3787980 w 357"/>
                              <a:gd name="T21" fmla="*/ 1403625 h 411"/>
                              <a:gd name="T22" fmla="*/ 4184180 w 357"/>
                              <a:gd name="T23" fmla="*/ 651267 h 411"/>
                              <a:gd name="T24" fmla="*/ 3763276 w 357"/>
                              <a:gd name="T25" fmla="*/ 482887 h 411"/>
                              <a:gd name="T26" fmla="*/ 4233587 w 357"/>
                              <a:gd name="T27" fmla="*/ 101091 h 411"/>
                              <a:gd name="T28" fmla="*/ 4951563 w 357"/>
                              <a:gd name="T29" fmla="*/ 0 h 411"/>
                              <a:gd name="T30" fmla="*/ 5694401 w 357"/>
                              <a:gd name="T31" fmla="*/ 224542 h 411"/>
                              <a:gd name="T32" fmla="*/ 6065740 w 357"/>
                              <a:gd name="T33" fmla="*/ 696196 h 411"/>
                              <a:gd name="T34" fmla="*/ 6016176 w 357"/>
                              <a:gd name="T35" fmla="*/ 1021830 h 411"/>
                              <a:gd name="T36" fmla="*/ 6065740 w 357"/>
                              <a:gd name="T37" fmla="*/ 1235139 h 411"/>
                              <a:gd name="T38" fmla="*/ 5768669 w 357"/>
                              <a:gd name="T39" fmla="*/ 1549540 h 411"/>
                              <a:gd name="T40" fmla="*/ 5199229 w 357"/>
                              <a:gd name="T41" fmla="*/ 1650631 h 411"/>
                              <a:gd name="T42" fmla="*/ 4505955 w 357"/>
                              <a:gd name="T43" fmla="*/ 2245736 h 411"/>
                              <a:gd name="T44" fmla="*/ 5174525 w 357"/>
                              <a:gd name="T45" fmla="*/ 2537672 h 411"/>
                              <a:gd name="T46" fmla="*/ 4085051 w 357"/>
                              <a:gd name="T47" fmla="*/ 2919467 h 411"/>
                              <a:gd name="T48" fmla="*/ 3936516 w 357"/>
                              <a:gd name="T49" fmla="*/ 3144009 h 411"/>
                              <a:gd name="T50" fmla="*/ 4085051 w 357"/>
                              <a:gd name="T51" fmla="*/ 3312495 h 411"/>
                              <a:gd name="T52" fmla="*/ 3911812 w 357"/>
                              <a:gd name="T53" fmla="*/ 3391122 h 411"/>
                              <a:gd name="T54" fmla="*/ 3490908 w 357"/>
                              <a:gd name="T55" fmla="*/ 3638129 h 411"/>
                              <a:gd name="T56" fmla="*/ 2352028 w 357"/>
                              <a:gd name="T57" fmla="*/ 3368657 h 411"/>
                              <a:gd name="T58" fmla="*/ 2129224 w 357"/>
                              <a:gd name="T59" fmla="*/ 3211404 h 411"/>
                              <a:gd name="T60" fmla="*/ 2450999 w 357"/>
                              <a:gd name="T61" fmla="*/ 3076721 h 411"/>
                              <a:gd name="T62" fmla="*/ 2599536 w 357"/>
                              <a:gd name="T63" fmla="*/ 2964397 h 411"/>
                              <a:gd name="T64" fmla="*/ 866512 w 357"/>
                              <a:gd name="T65" fmla="*/ 2784785 h 411"/>
                              <a:gd name="T66" fmla="*/ 519876 w 357"/>
                              <a:gd name="T67" fmla="*/ 2391757 h 411"/>
                              <a:gd name="T68" fmla="*/ 445608 w 357"/>
                              <a:gd name="T69" fmla="*/ 2223271 h 411"/>
                              <a:gd name="T70" fmla="*/ 792244 w 357"/>
                              <a:gd name="T71" fmla="*/ 1493378 h 411"/>
                              <a:gd name="T72" fmla="*/ 222804 w 357"/>
                              <a:gd name="T73" fmla="*/ 1324998 h 411"/>
                              <a:gd name="T74" fmla="*/ 346636 w 357"/>
                              <a:gd name="T75" fmla="*/ 1167745 h 411"/>
                              <a:gd name="T76" fmla="*/ 24704 w 357"/>
                              <a:gd name="T77" fmla="*/ 1033062 h 411"/>
                              <a:gd name="T78" fmla="*/ 1163583 w 357"/>
                              <a:gd name="T79" fmla="*/ 1033062 h 411"/>
                              <a:gd name="T80" fmla="*/ 1708320 w 357"/>
                              <a:gd name="T81" fmla="*/ 752358 h 411"/>
                              <a:gd name="T82" fmla="*/ 2253056 w 357"/>
                              <a:gd name="T83" fmla="*/ 718661 h 411"/>
                              <a:gd name="T84" fmla="*/ 1832152 w 357"/>
                              <a:gd name="T85" fmla="*/ 303169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299" name="Freeform 391" descr="Lys diagonalt nedadgående"/>
                          <p:cNvSpPr>
                            <a:spLocks noChangeAspect="1"/>
                          </p:cNvSpPr>
                          <p:nvPr/>
                        </p:nvSpPr>
                        <p:spPr bwMode="auto">
                          <a:xfrm rot="-350899">
                            <a:off x="1636" y="2207"/>
                            <a:ext cx="144" cy="228"/>
                          </a:xfrm>
                          <a:custGeom>
                            <a:avLst/>
                            <a:gdLst>
                              <a:gd name="T0" fmla="*/ 1968944 w 596"/>
                              <a:gd name="T1" fmla="*/ 7604991 h 1001"/>
                              <a:gd name="T2" fmla="*/ 4361450 w 596"/>
                              <a:gd name="T3" fmla="*/ 7780102 h 1001"/>
                              <a:gd name="T4" fmla="*/ 4635668 w 596"/>
                              <a:gd name="T5" fmla="*/ 7725393 h 1001"/>
                              <a:gd name="T6" fmla="*/ 5034446 w 596"/>
                              <a:gd name="T7" fmla="*/ 7856674 h 1001"/>
                              <a:gd name="T8" fmla="*/ 4934672 w 596"/>
                              <a:gd name="T9" fmla="*/ 7583128 h 1001"/>
                              <a:gd name="T10" fmla="*/ 4261834 w 596"/>
                              <a:gd name="T11" fmla="*/ 7429984 h 1001"/>
                              <a:gd name="T12" fmla="*/ 5059231 w 596"/>
                              <a:gd name="T13" fmla="*/ 6871909 h 1001"/>
                              <a:gd name="T14" fmla="*/ 4934672 w 596"/>
                              <a:gd name="T15" fmla="*/ 6751506 h 1001"/>
                              <a:gd name="T16" fmla="*/ 5258621 w 596"/>
                              <a:gd name="T17" fmla="*/ 6193431 h 1001"/>
                              <a:gd name="T18" fmla="*/ 5831844 w 596"/>
                              <a:gd name="T19" fmla="*/ 5821451 h 1001"/>
                              <a:gd name="T20" fmla="*/ 5458010 w 596"/>
                              <a:gd name="T21" fmla="*/ 5482212 h 1001"/>
                              <a:gd name="T22" fmla="*/ 6704228 w 596"/>
                              <a:gd name="T23" fmla="*/ 5547800 h 1001"/>
                              <a:gd name="T24" fmla="*/ 6579511 w 596"/>
                              <a:gd name="T25" fmla="*/ 5121111 h 1001"/>
                              <a:gd name="T26" fmla="*/ 7701171 w 596"/>
                              <a:gd name="T27" fmla="*/ 5121111 h 1001"/>
                              <a:gd name="T28" fmla="*/ 8050062 w 596"/>
                              <a:gd name="T29" fmla="*/ 4563036 h 1001"/>
                              <a:gd name="T30" fmla="*/ 8822673 w 596"/>
                              <a:gd name="T31" fmla="*/ 4201935 h 1001"/>
                              <a:gd name="T32" fmla="*/ 8947232 w 596"/>
                              <a:gd name="T33" fmla="*/ 4541173 h 1001"/>
                              <a:gd name="T34" fmla="*/ 9470568 w 596"/>
                              <a:gd name="T35" fmla="*/ 4442634 h 1001"/>
                              <a:gd name="T36" fmla="*/ 10641958 w 596"/>
                              <a:gd name="T37" fmla="*/ 3807987 h 1001"/>
                              <a:gd name="T38" fmla="*/ 10318009 w 596"/>
                              <a:gd name="T39" fmla="*/ 3501595 h 1001"/>
                              <a:gd name="T40" fmla="*/ 9171564 w 596"/>
                              <a:gd name="T41" fmla="*/ 3567288 h 1001"/>
                              <a:gd name="T42" fmla="*/ 8523511 w 596"/>
                              <a:gd name="T43" fmla="*/ 3348451 h 1001"/>
                              <a:gd name="T44" fmla="*/ 8075005 w 596"/>
                              <a:gd name="T45" fmla="*/ 3370313 h 1001"/>
                              <a:gd name="T46" fmla="*/ 8648228 w 596"/>
                              <a:gd name="T47" fmla="*/ 3031075 h 1001"/>
                              <a:gd name="T48" fmla="*/ 7975232 w 596"/>
                              <a:gd name="T49" fmla="*/ 2998229 h 1001"/>
                              <a:gd name="T50" fmla="*/ 8523511 w 596"/>
                              <a:gd name="T51" fmla="*/ 2801255 h 1001"/>
                              <a:gd name="T52" fmla="*/ 8747843 w 596"/>
                              <a:gd name="T53" fmla="*/ 2538693 h 1001"/>
                              <a:gd name="T54" fmla="*/ 9994061 w 596"/>
                              <a:gd name="T55" fmla="*/ 1334987 h 1001"/>
                              <a:gd name="T56" fmla="*/ 9894288 w 596"/>
                              <a:gd name="T57" fmla="*/ 514350 h 1001"/>
                              <a:gd name="T58" fmla="*/ 10243179 w 596"/>
                              <a:gd name="T59" fmla="*/ 0 h 1001"/>
                              <a:gd name="T60" fmla="*/ 7152734 w 596"/>
                              <a:gd name="T61" fmla="*/ 776912 h 1001"/>
                              <a:gd name="T62" fmla="*/ 6081119 w 596"/>
                              <a:gd name="T63" fmla="*/ 1258415 h 1001"/>
                              <a:gd name="T64" fmla="*/ 2641782 w 596"/>
                              <a:gd name="T65" fmla="*/ 1531961 h 1001"/>
                              <a:gd name="T66" fmla="*/ 373834 w 596"/>
                              <a:gd name="T67" fmla="*/ 4398909 h 1001"/>
                              <a:gd name="T68" fmla="*/ 0 w 596"/>
                              <a:gd name="T69" fmla="*/ 5591630 h 1001"/>
                              <a:gd name="T70" fmla="*/ 598166 w 596"/>
                              <a:gd name="T71" fmla="*/ 5558784 h 1001"/>
                              <a:gd name="T72" fmla="*/ 1545223 w 596"/>
                              <a:gd name="T73" fmla="*/ 6018424 h 1001"/>
                              <a:gd name="T74" fmla="*/ 1420664 w 596"/>
                              <a:gd name="T75" fmla="*/ 7594112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1300" name="Group 444"/>
                          <p:cNvGrpSpPr>
                            <a:grpSpLocks/>
                          </p:cNvGrpSpPr>
                          <p:nvPr/>
                        </p:nvGrpSpPr>
                        <p:grpSpPr bwMode="auto">
                          <a:xfrm>
                            <a:off x="872" y="2551"/>
                            <a:ext cx="741" cy="879"/>
                            <a:chOff x="875" y="2552"/>
                            <a:chExt cx="741" cy="879"/>
                          </a:xfrm>
                          <a:grpFill/>
                        </p:grpSpPr>
                        <p:sp>
                          <p:nvSpPr>
                            <p:cNvPr id="1301" name="Freeform 290" descr="Lys diagonalt nedadgående"/>
                            <p:cNvSpPr>
                              <a:spLocks noChangeAspect="1"/>
                            </p:cNvSpPr>
                            <p:nvPr/>
                          </p:nvSpPr>
                          <p:spPr bwMode="auto">
                            <a:xfrm rot="-350899">
                              <a:off x="1322" y="2695"/>
                              <a:ext cx="180" cy="166"/>
                            </a:xfrm>
                            <a:custGeom>
                              <a:avLst/>
                              <a:gdLst>
                                <a:gd name="T0" fmla="*/ 10205159 w 737"/>
                                <a:gd name="T1" fmla="*/ 6295162 h 728"/>
                                <a:gd name="T2" fmla="*/ 9504698 w 737"/>
                                <a:gd name="T3" fmla="*/ 6295162 h 728"/>
                                <a:gd name="T4" fmla="*/ 8729430 w 737"/>
                                <a:gd name="T5" fmla="*/ 6127710 h 728"/>
                                <a:gd name="T6" fmla="*/ 7428778 w 737"/>
                                <a:gd name="T7" fmla="*/ 5502694 h 728"/>
                                <a:gd name="T8" fmla="*/ 7703806 w 737"/>
                                <a:gd name="T9" fmla="*/ 5312950 h 728"/>
                                <a:gd name="T10" fmla="*/ 7378643 w 737"/>
                                <a:gd name="T11" fmla="*/ 5178988 h 728"/>
                                <a:gd name="T12" fmla="*/ 7753941 w 737"/>
                                <a:gd name="T13" fmla="*/ 4341831 h 728"/>
                                <a:gd name="T14" fmla="*/ 7278691 w 737"/>
                                <a:gd name="T15" fmla="*/ 4297247 h 728"/>
                                <a:gd name="T16" fmla="*/ 6228078 w 737"/>
                                <a:gd name="T17" fmla="*/ 4754810 h 728"/>
                                <a:gd name="T18" fmla="*/ 5452653 w 737"/>
                                <a:gd name="T19" fmla="*/ 4676736 h 728"/>
                                <a:gd name="T20" fmla="*/ 4752349 w 737"/>
                                <a:gd name="T21" fmla="*/ 4464594 h 728"/>
                                <a:gd name="T22" fmla="*/ 4777337 w 737"/>
                                <a:gd name="T23" fmla="*/ 3560561 h 728"/>
                                <a:gd name="T24" fmla="*/ 4477162 w 737"/>
                                <a:gd name="T25" fmla="*/ 3326127 h 728"/>
                                <a:gd name="T26" fmla="*/ 1975968 w 737"/>
                                <a:gd name="T27" fmla="*/ 2477876 h 728"/>
                                <a:gd name="T28" fmla="*/ 1625816 w 737"/>
                                <a:gd name="T29" fmla="*/ 1729992 h 728"/>
                                <a:gd name="T30" fmla="*/ 775426 w 737"/>
                                <a:gd name="T31" fmla="*/ 1685408 h 728"/>
                                <a:gd name="T32" fmla="*/ 24988 w 737"/>
                                <a:gd name="T33" fmla="*/ 1406391 h 728"/>
                                <a:gd name="T34" fmla="*/ 0 w 737"/>
                                <a:gd name="T35" fmla="*/ 1060393 h 728"/>
                                <a:gd name="T36" fmla="*/ 375140 w 737"/>
                                <a:gd name="T37" fmla="*/ 357197 h 728"/>
                                <a:gd name="T38" fmla="*/ 3076557 w 737"/>
                                <a:gd name="T39" fmla="*/ 0 h 728"/>
                                <a:gd name="T40" fmla="*/ 3626772 w 737"/>
                                <a:gd name="T41" fmla="*/ 22292 h 728"/>
                                <a:gd name="T42" fmla="*/ 3601784 w 737"/>
                                <a:gd name="T43" fmla="*/ 55782 h 728"/>
                                <a:gd name="T44" fmla="*/ 4702372 w 737"/>
                                <a:gd name="T45" fmla="*/ 513451 h 728"/>
                                <a:gd name="T46" fmla="*/ 6228078 w 737"/>
                                <a:gd name="T47" fmla="*/ 446470 h 728"/>
                                <a:gd name="T48" fmla="*/ 7478754 w 737"/>
                                <a:gd name="T49" fmla="*/ 212036 h 728"/>
                                <a:gd name="T50" fmla="*/ 9554832 w 737"/>
                                <a:gd name="T51" fmla="*/ 290216 h 728"/>
                                <a:gd name="T52" fmla="*/ 9829861 w 737"/>
                                <a:gd name="T53" fmla="*/ 546942 h 728"/>
                                <a:gd name="T54" fmla="*/ 10080059 w 737"/>
                                <a:gd name="T55" fmla="*/ 558035 h 728"/>
                                <a:gd name="T56" fmla="*/ 10155024 w 737"/>
                                <a:gd name="T57" fmla="*/ 803667 h 728"/>
                                <a:gd name="T58" fmla="*/ 10655265 w 737"/>
                                <a:gd name="T59" fmla="*/ 1015703 h 728"/>
                                <a:gd name="T60" fmla="*/ 11380714 w 737"/>
                                <a:gd name="T61" fmla="*/ 1116175 h 728"/>
                                <a:gd name="T62" fmla="*/ 11880953 w 737"/>
                                <a:gd name="T63" fmla="*/ 1361702 h 728"/>
                                <a:gd name="T64" fmla="*/ 11505814 w 737"/>
                                <a:gd name="T65" fmla="*/ 2489075 h 728"/>
                                <a:gd name="T66" fmla="*/ 12006052 w 737"/>
                                <a:gd name="T67" fmla="*/ 2756894 h 728"/>
                                <a:gd name="T68" fmla="*/ 12881431 w 737"/>
                                <a:gd name="T69" fmla="*/ 2835073 h 728"/>
                                <a:gd name="T70" fmla="*/ 13131629 w 737"/>
                                <a:gd name="T71" fmla="*/ 3102892 h 728"/>
                                <a:gd name="T72" fmla="*/ 13106483 w 737"/>
                                <a:gd name="T73" fmla="*/ 3493580 h 728"/>
                                <a:gd name="T74" fmla="*/ 13406658 w 737"/>
                                <a:gd name="T75" fmla="*/ 3850777 h 728"/>
                                <a:gd name="T76" fmla="*/ 13281559 w 737"/>
                                <a:gd name="T77" fmla="*/ 4140993 h 728"/>
                                <a:gd name="T78" fmla="*/ 12281081 w 737"/>
                                <a:gd name="T79" fmla="*/ 4665537 h 728"/>
                                <a:gd name="T80" fmla="*/ 11755854 w 737"/>
                                <a:gd name="T81" fmla="*/ 4643245 h 728"/>
                                <a:gd name="T82" fmla="*/ 10930452 w 737"/>
                                <a:gd name="T83" fmla="*/ 4832990 h 728"/>
                                <a:gd name="T84" fmla="*/ 10280123 w 737"/>
                                <a:gd name="T85" fmla="*/ 5257062 h 728"/>
                                <a:gd name="T86" fmla="*/ 10405225 w 737"/>
                                <a:gd name="T87" fmla="*/ 5737022 h 728"/>
                                <a:gd name="T88" fmla="*/ 10205159 w 737"/>
                                <a:gd name="T89" fmla="*/ 6295162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2" name="Freeform 332" descr="Lys diagonalt nedadgående"/>
                            <p:cNvSpPr>
                              <a:spLocks noChangeAspect="1"/>
                            </p:cNvSpPr>
                            <p:nvPr/>
                          </p:nvSpPr>
                          <p:spPr bwMode="auto">
                            <a:xfrm rot="-350899">
                              <a:off x="1359" y="2552"/>
                              <a:ext cx="224" cy="212"/>
                            </a:xfrm>
                            <a:custGeom>
                              <a:avLst/>
                              <a:gdLst>
                                <a:gd name="T0" fmla="*/ 8415106 w 914"/>
                                <a:gd name="T1" fmla="*/ 7418790 h 939"/>
                                <a:gd name="T2" fmla="*/ 8264763 w 914"/>
                                <a:gd name="T3" fmla="*/ 6138529 h 939"/>
                                <a:gd name="T4" fmla="*/ 7062650 w 914"/>
                                <a:gd name="T5" fmla="*/ 5832142 h 939"/>
                                <a:gd name="T6" fmla="*/ 6461594 w 914"/>
                                <a:gd name="T7" fmla="*/ 5394475 h 939"/>
                                <a:gd name="T8" fmla="*/ 5935709 w 914"/>
                                <a:gd name="T9" fmla="*/ 5142796 h 939"/>
                                <a:gd name="T10" fmla="*/ 2604736 w 914"/>
                                <a:gd name="T11" fmla="*/ 5285058 h 939"/>
                                <a:gd name="T12" fmla="*/ 0 w 914"/>
                                <a:gd name="T13" fmla="*/ 4923962 h 939"/>
                                <a:gd name="T14" fmla="*/ 225357 w 914"/>
                                <a:gd name="T15" fmla="*/ 4847391 h 939"/>
                                <a:gd name="T16" fmla="*/ 1427628 w 914"/>
                                <a:gd name="T17" fmla="*/ 5164763 h 939"/>
                                <a:gd name="T18" fmla="*/ 2805088 w 914"/>
                                <a:gd name="T19" fmla="*/ 5120933 h 939"/>
                                <a:gd name="T20" fmla="*/ 2604736 w 914"/>
                                <a:gd name="T21" fmla="*/ 4956808 h 939"/>
                                <a:gd name="T22" fmla="*/ 1527804 w 914"/>
                                <a:gd name="T23" fmla="*/ 4825529 h 939"/>
                                <a:gd name="T24" fmla="*/ 6161066 w 914"/>
                                <a:gd name="T25" fmla="*/ 4387862 h 939"/>
                                <a:gd name="T26" fmla="*/ 4933790 w 914"/>
                                <a:gd name="T27" fmla="*/ 4322170 h 939"/>
                                <a:gd name="T28" fmla="*/ 3406145 w 914"/>
                                <a:gd name="T29" fmla="*/ 3862641 h 939"/>
                                <a:gd name="T30" fmla="*/ 5710195 w 914"/>
                                <a:gd name="T31" fmla="*/ 2735523 h 939"/>
                                <a:gd name="T32" fmla="*/ 8189749 w 914"/>
                                <a:gd name="T33" fmla="*/ 1050443 h 939"/>
                                <a:gd name="T34" fmla="*/ 8690629 w 914"/>
                                <a:gd name="T35" fmla="*/ 1520955 h 939"/>
                                <a:gd name="T36" fmla="*/ 8615458 w 914"/>
                                <a:gd name="T37" fmla="*/ 1685080 h 939"/>
                                <a:gd name="T38" fmla="*/ 7663706 w 914"/>
                                <a:gd name="T39" fmla="*/ 1991468 h 939"/>
                                <a:gd name="T40" fmla="*/ 7513521 w 914"/>
                                <a:gd name="T41" fmla="*/ 2494827 h 939"/>
                                <a:gd name="T42" fmla="*/ 8490277 w 914"/>
                                <a:gd name="T43" fmla="*/ 2899648 h 939"/>
                                <a:gd name="T44" fmla="*/ 9066329 w 914"/>
                                <a:gd name="T45" fmla="*/ 2877785 h 939"/>
                                <a:gd name="T46" fmla="*/ 8815810 w 914"/>
                                <a:gd name="T47" fmla="*/ 2385410 h 939"/>
                                <a:gd name="T48" fmla="*/ 9141342 w 914"/>
                                <a:gd name="T49" fmla="*/ 2232164 h 939"/>
                                <a:gd name="T50" fmla="*/ 10368617 w 914"/>
                                <a:gd name="T51" fmla="*/ 1389676 h 939"/>
                                <a:gd name="T52" fmla="*/ 9742557 w 914"/>
                                <a:gd name="T53" fmla="*/ 1280259 h 939"/>
                                <a:gd name="T54" fmla="*/ 9792566 w 914"/>
                                <a:gd name="T55" fmla="*/ 634638 h 939"/>
                                <a:gd name="T56" fmla="*/ 10368617 w 914"/>
                                <a:gd name="T57" fmla="*/ 284525 h 939"/>
                                <a:gd name="T58" fmla="*/ 12697831 w 914"/>
                                <a:gd name="T59" fmla="*/ 0 h 939"/>
                                <a:gd name="T60" fmla="*/ 14375819 w 914"/>
                                <a:gd name="T61" fmla="*/ 43725 h 939"/>
                                <a:gd name="T62" fmla="*/ 15853456 w 914"/>
                                <a:gd name="T63" fmla="*/ 229817 h 939"/>
                                <a:gd name="T64" fmla="*/ 15277404 w 914"/>
                                <a:gd name="T65" fmla="*/ 2090006 h 939"/>
                                <a:gd name="T66" fmla="*/ 14100296 w 914"/>
                                <a:gd name="T67" fmla="*/ 2647969 h 939"/>
                                <a:gd name="T68" fmla="*/ 15052047 w 914"/>
                                <a:gd name="T69" fmla="*/ 3370161 h 939"/>
                                <a:gd name="T70" fmla="*/ 13599416 w 914"/>
                                <a:gd name="T71" fmla="*/ 3807933 h 939"/>
                                <a:gd name="T72" fmla="*/ 12848016 w 914"/>
                                <a:gd name="T73" fmla="*/ 4464433 h 939"/>
                                <a:gd name="T74" fmla="*/ 11395385 w 914"/>
                                <a:gd name="T75" fmla="*/ 4223633 h 939"/>
                                <a:gd name="T76" fmla="*/ 9942909 w 914"/>
                                <a:gd name="T77" fmla="*/ 6269913 h 939"/>
                                <a:gd name="T78" fmla="*/ 9216514 w 914"/>
                                <a:gd name="T79" fmla="*/ 6707580 h 939"/>
                                <a:gd name="T80" fmla="*/ 9266681 w 914"/>
                                <a:gd name="T81" fmla="*/ 7495361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3" name="Freeform 334" descr="Lys diagonalt nedadgående"/>
                            <p:cNvSpPr>
                              <a:spLocks noChangeAspect="1"/>
                            </p:cNvSpPr>
                            <p:nvPr/>
                          </p:nvSpPr>
                          <p:spPr bwMode="auto">
                            <a:xfrm rot="-350899">
                              <a:off x="875" y="2725"/>
                              <a:ext cx="741" cy="706"/>
                            </a:xfrm>
                            <a:custGeom>
                              <a:avLst/>
                              <a:gdLst>
                                <a:gd name="T0" fmla="*/ 30363658 w 3018"/>
                                <a:gd name="T1" fmla="*/ 1652445 h 3118"/>
                                <a:gd name="T2" fmla="*/ 23993734 w 3018"/>
                                <a:gd name="T3" fmla="*/ 2812483 h 3118"/>
                                <a:gd name="T4" fmla="*/ 24472133 w 3018"/>
                                <a:gd name="T5" fmla="*/ 3709842 h 3118"/>
                                <a:gd name="T6" fmla="*/ 18253419 w 3018"/>
                                <a:gd name="T7" fmla="*/ 3151738 h 3118"/>
                                <a:gd name="T8" fmla="*/ 17271551 w 3018"/>
                                <a:gd name="T9" fmla="*/ 2101124 h 3118"/>
                                <a:gd name="T10" fmla="*/ 15081072 w 3018"/>
                                <a:gd name="T11" fmla="*/ 2976619 h 3118"/>
                                <a:gd name="T12" fmla="*/ 13746633 w 3018"/>
                                <a:gd name="T13" fmla="*/ 4902728 h 3118"/>
                                <a:gd name="T14" fmla="*/ 11380026 w 3018"/>
                                <a:gd name="T15" fmla="*/ 4497776 h 3118"/>
                                <a:gd name="T16" fmla="*/ 6772638 w 3018"/>
                                <a:gd name="T17" fmla="*/ 3294010 h 3118"/>
                                <a:gd name="T18" fmla="*/ 352413 w 3018"/>
                                <a:gd name="T19" fmla="*/ 3698962 h 3118"/>
                                <a:gd name="T20" fmla="*/ 1132925 w 3018"/>
                                <a:gd name="T21" fmla="*/ 4125778 h 3118"/>
                                <a:gd name="T22" fmla="*/ 1686852 w 3018"/>
                                <a:gd name="T23" fmla="*/ 4848016 h 3118"/>
                                <a:gd name="T24" fmla="*/ 881270 w 3018"/>
                                <a:gd name="T25" fmla="*/ 5624966 h 3118"/>
                                <a:gd name="T26" fmla="*/ 5262072 w 3018"/>
                                <a:gd name="T27" fmla="*/ 6719412 h 3118"/>
                                <a:gd name="T28" fmla="*/ 7276107 w 3018"/>
                                <a:gd name="T29" fmla="*/ 7200837 h 3118"/>
                                <a:gd name="T30" fmla="*/ 8459490 w 3018"/>
                                <a:gd name="T31" fmla="*/ 7572940 h 3118"/>
                                <a:gd name="T32" fmla="*/ 10926856 w 3018"/>
                                <a:gd name="T33" fmla="*/ 8689250 h 3118"/>
                                <a:gd name="T34" fmla="*/ 9114174 w 3018"/>
                                <a:gd name="T35" fmla="*/ 9444336 h 3118"/>
                                <a:gd name="T36" fmla="*/ 9491816 w 3018"/>
                                <a:gd name="T37" fmla="*/ 10713798 h 3118"/>
                                <a:gd name="T38" fmla="*/ 11959182 w 3018"/>
                                <a:gd name="T39" fmla="*/ 12355363 h 3118"/>
                                <a:gd name="T40" fmla="*/ 11757668 w 3018"/>
                                <a:gd name="T41" fmla="*/ 13887403 h 3118"/>
                                <a:gd name="T42" fmla="*/ 10700271 w 3018"/>
                                <a:gd name="T43" fmla="*/ 14150082 h 3118"/>
                                <a:gd name="T44" fmla="*/ 8635776 w 3018"/>
                                <a:gd name="T45" fmla="*/ 16568597 h 3118"/>
                                <a:gd name="T46" fmla="*/ 3549990 w 3018"/>
                                <a:gd name="T47" fmla="*/ 19643759 h 3118"/>
                                <a:gd name="T48" fmla="*/ 12815223 w 3018"/>
                                <a:gd name="T49" fmla="*/ 22817361 h 3118"/>
                                <a:gd name="T50" fmla="*/ 16994508 w 3018"/>
                                <a:gd name="T51" fmla="*/ 23364584 h 3118"/>
                                <a:gd name="T52" fmla="*/ 25454001 w 3018"/>
                                <a:gd name="T53" fmla="*/ 24798181 h 3118"/>
                                <a:gd name="T54" fmla="*/ 26763211 w 3018"/>
                                <a:gd name="T55" fmla="*/ 22587529 h 3118"/>
                                <a:gd name="T56" fmla="*/ 31572111 w 3018"/>
                                <a:gd name="T57" fmla="*/ 22018547 h 3118"/>
                                <a:gd name="T58" fmla="*/ 33510777 w 3018"/>
                                <a:gd name="T59" fmla="*/ 22631361 h 3118"/>
                                <a:gd name="T60" fmla="*/ 36154267 w 3018"/>
                                <a:gd name="T61" fmla="*/ 22915905 h 3118"/>
                                <a:gd name="T62" fmla="*/ 37639763 w 3018"/>
                                <a:gd name="T63" fmla="*/ 23408312 h 3118"/>
                                <a:gd name="T64" fmla="*/ 42901843 w 3018"/>
                                <a:gd name="T65" fmla="*/ 23824247 h 3118"/>
                                <a:gd name="T66" fmla="*/ 46099261 w 3018"/>
                                <a:gd name="T67" fmla="*/ 22729801 h 3118"/>
                                <a:gd name="T68" fmla="*/ 48264511 w 3018"/>
                                <a:gd name="T69" fmla="*/ 22040411 h 3118"/>
                                <a:gd name="T70" fmla="*/ 45721619 w 3018"/>
                                <a:gd name="T71" fmla="*/ 20792813 h 3118"/>
                                <a:gd name="T72" fmla="*/ 45394277 w 3018"/>
                                <a:gd name="T73" fmla="*/ 19151248 h 3118"/>
                                <a:gd name="T74" fmla="*/ 46149719 w 3018"/>
                                <a:gd name="T75" fmla="*/ 18286738 h 3118"/>
                                <a:gd name="T76" fmla="*/ 47509228 w 3018"/>
                                <a:gd name="T77" fmla="*/ 16371614 h 3118"/>
                                <a:gd name="T78" fmla="*/ 46829473 w 3018"/>
                                <a:gd name="T79" fmla="*/ 14751913 h 3118"/>
                                <a:gd name="T80" fmla="*/ 43329784 w 3018"/>
                                <a:gd name="T81" fmla="*/ 15178728 h 3118"/>
                                <a:gd name="T82" fmla="*/ 45671320 w 3018"/>
                                <a:gd name="T83" fmla="*/ 13548144 h 3118"/>
                                <a:gd name="T84" fmla="*/ 48818438 w 3018"/>
                                <a:gd name="T85" fmla="*/ 11884715 h 3118"/>
                                <a:gd name="T86" fmla="*/ 51915258 w 3018"/>
                                <a:gd name="T87" fmla="*/ 11589292 h 3118"/>
                                <a:gd name="T88" fmla="*/ 55288961 w 3018"/>
                                <a:gd name="T89" fmla="*/ 8251451 h 3118"/>
                                <a:gd name="T90" fmla="*/ 48491096 w 3018"/>
                                <a:gd name="T91" fmla="*/ 5657814 h 3118"/>
                                <a:gd name="T92" fmla="*/ 44840508 w 3018"/>
                                <a:gd name="T93" fmla="*/ 5198256 h 3118"/>
                                <a:gd name="T94" fmla="*/ 43833411 w 3018"/>
                                <a:gd name="T95" fmla="*/ 3556691 h 3118"/>
                                <a:gd name="T96" fmla="*/ 40837340 w 3018"/>
                                <a:gd name="T97" fmla="*/ 3666114 h 3118"/>
                                <a:gd name="T98" fmla="*/ 37639763 w 3018"/>
                                <a:gd name="T99" fmla="*/ 1149054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04" name="Freeform 393" descr="Lys diagonalt nedadgående"/>
                            <p:cNvSpPr>
                              <a:spLocks noChangeAspect="1"/>
                            </p:cNvSpPr>
                            <p:nvPr/>
                          </p:nvSpPr>
                          <p:spPr bwMode="auto">
                            <a:xfrm rot="-350899">
                              <a:off x="1465" y="2811"/>
                              <a:ext cx="37" cy="50"/>
                            </a:xfrm>
                            <a:custGeom>
                              <a:avLst/>
                              <a:gdLst>
                                <a:gd name="T0" fmla="*/ 1431150 w 148"/>
                                <a:gd name="T1" fmla="*/ 1288433 h 230"/>
                                <a:gd name="T2" fmla="*/ 2550001 w 148"/>
                                <a:gd name="T3" fmla="*/ 1318850 h 230"/>
                                <a:gd name="T4" fmla="*/ 3096522 w 148"/>
                                <a:gd name="T5" fmla="*/ 1186905 h 230"/>
                                <a:gd name="T6" fmla="*/ 3200568 w 148"/>
                                <a:gd name="T7" fmla="*/ 892798 h 230"/>
                                <a:gd name="T8" fmla="*/ 2706150 w 148"/>
                                <a:gd name="T9" fmla="*/ 507235 h 230"/>
                                <a:gd name="T10" fmla="*/ 2758254 w 148"/>
                                <a:gd name="T11" fmla="*/ 324626 h 230"/>
                                <a:gd name="T12" fmla="*/ 3122493 w 148"/>
                                <a:gd name="T13" fmla="*/ 162363 h 230"/>
                                <a:gd name="T14" fmla="*/ 2498059 w 148"/>
                                <a:gd name="T15" fmla="*/ 20245 h 230"/>
                                <a:gd name="T16" fmla="*/ 1873464 w 148"/>
                                <a:gd name="T17" fmla="*/ 0 h 230"/>
                                <a:gd name="T18" fmla="*/ 884790 w 148"/>
                                <a:gd name="T19" fmla="*/ 131845 h 230"/>
                                <a:gd name="T20" fmla="*/ 104045 w 148"/>
                                <a:gd name="T21" fmla="*/ 405808 h 230"/>
                                <a:gd name="T22" fmla="*/ 260194 w 148"/>
                                <a:gd name="T23" fmla="*/ 730434 h 230"/>
                                <a:gd name="T24" fmla="*/ 0 w 148"/>
                                <a:gd name="T25" fmla="*/ 1095651 h 230"/>
                                <a:gd name="T26" fmla="*/ 1431150 w 148"/>
                                <a:gd name="T27" fmla="*/ 128843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sp>
                      <p:nvSpPr>
                        <p:cNvPr id="1291" name="Freeform 215" descr="Lys diagonalt nedadgående"/>
                        <p:cNvSpPr>
                          <a:spLocks noChangeAspect="1"/>
                        </p:cNvSpPr>
                        <p:nvPr/>
                      </p:nvSpPr>
                      <p:spPr bwMode="auto">
                        <a:xfrm rot="-350899">
                          <a:off x="1621" y="2560"/>
                          <a:ext cx="510" cy="623"/>
                        </a:xfrm>
                        <a:custGeom>
                          <a:avLst/>
                          <a:gdLst>
                            <a:gd name="T0" fmla="*/ 23829541 w 2065"/>
                            <a:gd name="T1" fmla="*/ 2654482 h 2763"/>
                            <a:gd name="T2" fmla="*/ 24918495 w 2065"/>
                            <a:gd name="T3" fmla="*/ 2077901 h 2763"/>
                            <a:gd name="T4" fmla="*/ 22943323 w 2065"/>
                            <a:gd name="T5" fmla="*/ 2045255 h 2763"/>
                            <a:gd name="T6" fmla="*/ 21499818 w 2065"/>
                            <a:gd name="T7" fmla="*/ 1805882 h 2763"/>
                            <a:gd name="T8" fmla="*/ 20588134 w 2065"/>
                            <a:gd name="T9" fmla="*/ 1523015 h 2763"/>
                            <a:gd name="T10" fmla="*/ 20993294 w 2065"/>
                            <a:gd name="T11" fmla="*/ 935588 h 2763"/>
                            <a:gd name="T12" fmla="*/ 19119326 w 2065"/>
                            <a:gd name="T13" fmla="*/ 348160 h 2763"/>
                            <a:gd name="T14" fmla="*/ 16966879 w 2065"/>
                            <a:gd name="T15" fmla="*/ 10847 h 2763"/>
                            <a:gd name="T16" fmla="*/ 17144154 w 2065"/>
                            <a:gd name="T17" fmla="*/ 1185808 h 2763"/>
                            <a:gd name="T18" fmla="*/ 15675347 w 2065"/>
                            <a:gd name="T19" fmla="*/ 1588308 h 2763"/>
                            <a:gd name="T20" fmla="*/ 16181871 w 2065"/>
                            <a:gd name="T21" fmla="*/ 1914669 h 2763"/>
                            <a:gd name="T22" fmla="*/ 16510960 w 2065"/>
                            <a:gd name="T23" fmla="*/ 2371615 h 2763"/>
                            <a:gd name="T24" fmla="*/ 16916274 w 2065"/>
                            <a:gd name="T25" fmla="*/ 2948196 h 2763"/>
                            <a:gd name="T26" fmla="*/ 14586393 w 2065"/>
                            <a:gd name="T27" fmla="*/ 3252757 h 2763"/>
                            <a:gd name="T28" fmla="*/ 13978660 w 2065"/>
                            <a:gd name="T29" fmla="*/ 3764045 h 2763"/>
                            <a:gd name="T30" fmla="*/ 12763194 w 2065"/>
                            <a:gd name="T31" fmla="*/ 3949077 h 2763"/>
                            <a:gd name="T32" fmla="*/ 11370293 w 2065"/>
                            <a:gd name="T33" fmla="*/ 3078677 h 2763"/>
                            <a:gd name="T34" fmla="*/ 8635413 w 2065"/>
                            <a:gd name="T35" fmla="*/ 3437685 h 2763"/>
                            <a:gd name="T36" fmla="*/ 9065870 w 2065"/>
                            <a:gd name="T37" fmla="*/ 3861985 h 2763"/>
                            <a:gd name="T38" fmla="*/ 9622999 w 2065"/>
                            <a:gd name="T39" fmla="*/ 4427718 h 2763"/>
                            <a:gd name="T40" fmla="*/ 6837357 w 2065"/>
                            <a:gd name="T41" fmla="*/ 5504738 h 2763"/>
                            <a:gd name="T42" fmla="*/ 6862659 w 2065"/>
                            <a:gd name="T43" fmla="*/ 6396727 h 2763"/>
                            <a:gd name="T44" fmla="*/ 5115366 w 2065"/>
                            <a:gd name="T45" fmla="*/ 7180035 h 2763"/>
                            <a:gd name="T46" fmla="*/ 3697322 w 2065"/>
                            <a:gd name="T47" fmla="*/ 7832756 h 2763"/>
                            <a:gd name="T48" fmla="*/ 1316835 w 2065"/>
                            <a:gd name="T49" fmla="*/ 9573449 h 2763"/>
                            <a:gd name="T50" fmla="*/ 658338 w 2065"/>
                            <a:gd name="T51" fmla="*/ 10596024 h 2763"/>
                            <a:gd name="T52" fmla="*/ 835613 w 2065"/>
                            <a:gd name="T53" fmla="*/ 11357532 h 2763"/>
                            <a:gd name="T54" fmla="*/ 0 w 2065"/>
                            <a:gd name="T55" fmla="*/ 12401906 h 2763"/>
                            <a:gd name="T56" fmla="*/ 177275 w 2065"/>
                            <a:gd name="T57" fmla="*/ 13065578 h 2763"/>
                            <a:gd name="T58" fmla="*/ 25302 w 2065"/>
                            <a:gd name="T59" fmla="*/ 14164296 h 2763"/>
                            <a:gd name="T60" fmla="*/ 7343880 w 2065"/>
                            <a:gd name="T61" fmla="*/ 16340032 h 2763"/>
                            <a:gd name="T62" fmla="*/ 3925202 w 2065"/>
                            <a:gd name="T63" fmla="*/ 18570213 h 2763"/>
                            <a:gd name="T64" fmla="*/ 4102477 w 2065"/>
                            <a:gd name="T65" fmla="*/ 20223814 h 2763"/>
                            <a:gd name="T66" fmla="*/ 13143047 w 2065"/>
                            <a:gd name="T67" fmla="*/ 20778700 h 2763"/>
                            <a:gd name="T68" fmla="*/ 14991548 w 2065"/>
                            <a:gd name="T69" fmla="*/ 21246389 h 2763"/>
                            <a:gd name="T70" fmla="*/ 16587026 w 2065"/>
                            <a:gd name="T71" fmla="*/ 21148554 h 2763"/>
                            <a:gd name="T72" fmla="*/ 19195392 w 2065"/>
                            <a:gd name="T73" fmla="*/ 21366128 h 2763"/>
                            <a:gd name="T74" fmla="*/ 24867890 w 2065"/>
                            <a:gd name="T75" fmla="*/ 21039767 h 2763"/>
                            <a:gd name="T76" fmla="*/ 27425493 w 2065"/>
                            <a:gd name="T77" fmla="*/ 21105060 h 2763"/>
                            <a:gd name="T78" fmla="*/ 28413079 w 2065"/>
                            <a:gd name="T79" fmla="*/ 21017968 h 2763"/>
                            <a:gd name="T80" fmla="*/ 28514447 w 2065"/>
                            <a:gd name="T81" fmla="*/ 19516648 h 2763"/>
                            <a:gd name="T82" fmla="*/ 32642226 w 2065"/>
                            <a:gd name="T83" fmla="*/ 18483226 h 2763"/>
                            <a:gd name="T84" fmla="*/ 27070942 w 2065"/>
                            <a:gd name="T85" fmla="*/ 14490657 h 2763"/>
                            <a:gd name="T86" fmla="*/ 25627596 w 2065"/>
                            <a:gd name="T87" fmla="*/ 13609512 h 2763"/>
                            <a:gd name="T88" fmla="*/ 27096404 w 2065"/>
                            <a:gd name="T89" fmla="*/ 13979369 h 2763"/>
                            <a:gd name="T90" fmla="*/ 32338280 w 2065"/>
                            <a:gd name="T91" fmla="*/ 12684772 h 2763"/>
                            <a:gd name="T92" fmla="*/ 36618031 w 2065"/>
                            <a:gd name="T93" fmla="*/ 11716538 h 2763"/>
                            <a:gd name="T94" fmla="*/ 39023820 w 2065"/>
                            <a:gd name="T95" fmla="*/ 10987677 h 2763"/>
                            <a:gd name="T96" fmla="*/ 37580315 w 2065"/>
                            <a:gd name="T97" fmla="*/ 7256176 h 2763"/>
                            <a:gd name="T98" fmla="*/ 37478947 w 2065"/>
                            <a:gd name="T99" fmla="*/ 5918086 h 2763"/>
                            <a:gd name="T100" fmla="*/ 35529077 w 2065"/>
                            <a:gd name="T101" fmla="*/ 3938125 h 2763"/>
                            <a:gd name="T102" fmla="*/ 34186940 w 2065"/>
                            <a:gd name="T103" fmla="*/ 3100476 h 2763"/>
                            <a:gd name="T104" fmla="*/ 33452537 w 2065"/>
                            <a:gd name="T105" fmla="*/ 2676177 h 2763"/>
                            <a:gd name="T106" fmla="*/ 30793565 w 2065"/>
                            <a:gd name="T107" fmla="*/ 2404262 h 2763"/>
                            <a:gd name="T108" fmla="*/ 31679942 w 2065"/>
                            <a:gd name="T109" fmla="*/ 2066950 h 2763"/>
                            <a:gd name="T110" fmla="*/ 29451429 w 2065"/>
                            <a:gd name="T111" fmla="*/ 2480402 h 2763"/>
                            <a:gd name="T112" fmla="*/ 28767630 w 2065"/>
                            <a:gd name="T113" fmla="*/ 2643530 h 2763"/>
                            <a:gd name="T114" fmla="*/ 26285934 w 2065"/>
                            <a:gd name="T115" fmla="*/ 3220111 h 2763"/>
                            <a:gd name="T116" fmla="*/ 23677568 w 2065"/>
                            <a:gd name="T117" fmla="*/ 325275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89" name="Freeform 223" descr="Lys diagonalt nedadgående"/>
                      <p:cNvSpPr>
                        <a:spLocks noChangeAspect="1"/>
                      </p:cNvSpPr>
                      <p:nvPr/>
                    </p:nvSpPr>
                    <p:spPr bwMode="auto">
                      <a:xfrm rot="-350899">
                        <a:off x="666" y="1819"/>
                        <a:ext cx="458" cy="684"/>
                      </a:xfrm>
                      <a:custGeom>
                        <a:avLst/>
                        <a:gdLst>
                          <a:gd name="T0" fmla="*/ 15202758 w 1865"/>
                          <a:gd name="T1" fmla="*/ 23101843 h 3027"/>
                          <a:gd name="T2" fmla="*/ 18253365 w 1865"/>
                          <a:gd name="T3" fmla="*/ 22938370 h 3027"/>
                          <a:gd name="T4" fmla="*/ 20103622 w 1865"/>
                          <a:gd name="T5" fmla="*/ 23112700 h 3027"/>
                          <a:gd name="T6" fmla="*/ 27979988 w 1865"/>
                          <a:gd name="T7" fmla="*/ 23504994 h 3027"/>
                          <a:gd name="T8" fmla="*/ 27605066 w 1865"/>
                          <a:gd name="T9" fmla="*/ 22088433 h 3027"/>
                          <a:gd name="T10" fmla="*/ 28755132 w 1865"/>
                          <a:gd name="T11" fmla="*/ 21445501 h 3027"/>
                          <a:gd name="T12" fmla="*/ 30605547 w 1865"/>
                          <a:gd name="T13" fmla="*/ 21162189 h 3027"/>
                          <a:gd name="T14" fmla="*/ 33405996 w 1865"/>
                          <a:gd name="T15" fmla="*/ 19571194 h 3027"/>
                          <a:gd name="T16" fmla="*/ 28580242 w 1865"/>
                          <a:gd name="T17" fmla="*/ 18318002 h 3027"/>
                          <a:gd name="T18" fmla="*/ 29280276 w 1865"/>
                          <a:gd name="T19" fmla="*/ 17195610 h 3027"/>
                          <a:gd name="T20" fmla="*/ 27955004 w 1865"/>
                          <a:gd name="T21" fmla="*/ 15343121 h 3027"/>
                          <a:gd name="T22" fmla="*/ 28105067 w 1865"/>
                          <a:gd name="T23" fmla="*/ 13065660 h 3027"/>
                          <a:gd name="T24" fmla="*/ 25654714 w 1865"/>
                          <a:gd name="T25" fmla="*/ 9099082 h 3027"/>
                          <a:gd name="T26" fmla="*/ 21603946 w 1865"/>
                          <a:gd name="T27" fmla="*/ 7736908 h 3027"/>
                          <a:gd name="T28" fmla="*/ 24329443 w 1865"/>
                          <a:gd name="T29" fmla="*/ 7410066 h 3027"/>
                          <a:gd name="T30" fmla="*/ 24754491 w 1865"/>
                          <a:gd name="T31" fmla="*/ 6690823 h 3027"/>
                          <a:gd name="T32" fmla="*/ 29330244 w 1865"/>
                          <a:gd name="T33" fmla="*/ 4631225 h 3027"/>
                          <a:gd name="T34" fmla="*/ 22654075 w 1865"/>
                          <a:gd name="T35" fmla="*/ 3105682 h 3027"/>
                          <a:gd name="T36" fmla="*/ 21728868 w 1865"/>
                          <a:gd name="T37" fmla="*/ 2800552 h 3027"/>
                          <a:gd name="T38" fmla="*/ 22829123 w 1865"/>
                          <a:gd name="T39" fmla="*/ 2146763 h 3027"/>
                          <a:gd name="T40" fmla="*/ 26904875 w 1865"/>
                          <a:gd name="T41" fmla="*/ 1405704 h 3027"/>
                          <a:gd name="T42" fmla="*/ 22404075 w 1865"/>
                          <a:gd name="T43" fmla="*/ 10856 h 3027"/>
                          <a:gd name="T44" fmla="*/ 19353462 w 1865"/>
                          <a:gd name="T45" fmla="*/ 1035227 h 3027"/>
                          <a:gd name="T46" fmla="*/ 16827998 w 1865"/>
                          <a:gd name="T47" fmla="*/ 2157620 h 3027"/>
                          <a:gd name="T48" fmla="*/ 16077839 w 1865"/>
                          <a:gd name="T49" fmla="*/ 2691570 h 3027"/>
                          <a:gd name="T50" fmla="*/ 16953078 w 1865"/>
                          <a:gd name="T51" fmla="*/ 3073008 h 3027"/>
                          <a:gd name="T52" fmla="*/ 15652790 w 1865"/>
                          <a:gd name="T53" fmla="*/ 3617816 h 3027"/>
                          <a:gd name="T54" fmla="*/ 13877486 w 1865"/>
                          <a:gd name="T55" fmla="*/ 4282566 h 3027"/>
                          <a:gd name="T56" fmla="*/ 14352661 w 1865"/>
                          <a:gd name="T57" fmla="*/ 5197954 h 3027"/>
                          <a:gd name="T58" fmla="*/ 13952597 w 1865"/>
                          <a:gd name="T59" fmla="*/ 6276711 h 3027"/>
                          <a:gd name="T60" fmla="*/ 11477101 w 1865"/>
                          <a:gd name="T61" fmla="*/ 8172837 h 3027"/>
                          <a:gd name="T62" fmla="*/ 14252566 w 1865"/>
                          <a:gd name="T63" fmla="*/ 6570984 h 3027"/>
                          <a:gd name="T64" fmla="*/ 14627646 w 1865"/>
                          <a:gd name="T65" fmla="*/ 7006810 h 3027"/>
                          <a:gd name="T66" fmla="*/ 15627806 w 1865"/>
                          <a:gd name="T67" fmla="*/ 7061302 h 3027"/>
                          <a:gd name="T68" fmla="*/ 15777870 w 1865"/>
                          <a:gd name="T69" fmla="*/ 7355575 h 3027"/>
                          <a:gd name="T70" fmla="*/ 13302374 w 1865"/>
                          <a:gd name="T71" fmla="*/ 9469559 h 3027"/>
                          <a:gd name="T72" fmla="*/ 12727262 w 1865"/>
                          <a:gd name="T73" fmla="*/ 10526603 h 3027"/>
                          <a:gd name="T74" fmla="*/ 14677614 w 1865"/>
                          <a:gd name="T75" fmla="*/ 10690077 h 3027"/>
                          <a:gd name="T76" fmla="*/ 18103301 w 1865"/>
                          <a:gd name="T77" fmla="*/ 10493929 h 3027"/>
                          <a:gd name="T78" fmla="*/ 18753366 w 1865"/>
                          <a:gd name="T79" fmla="*/ 10853550 h 3027"/>
                          <a:gd name="T80" fmla="*/ 17428094 w 1865"/>
                          <a:gd name="T81" fmla="*/ 12553423 h 3027"/>
                          <a:gd name="T82" fmla="*/ 19753526 w 1865"/>
                          <a:gd name="T83" fmla="*/ 12858552 h 3027"/>
                          <a:gd name="T84" fmla="*/ 18503366 w 1865"/>
                          <a:gd name="T85" fmla="*/ 14079073 h 3027"/>
                          <a:gd name="T86" fmla="*/ 17303173 w 1865"/>
                          <a:gd name="T87" fmla="*/ 14994357 h 3027"/>
                          <a:gd name="T88" fmla="*/ 11227101 w 1865"/>
                          <a:gd name="T89" fmla="*/ 15539268 h 3027"/>
                          <a:gd name="T90" fmla="*/ 5475979 w 1865"/>
                          <a:gd name="T91" fmla="*/ 17838543 h 3027"/>
                          <a:gd name="T92" fmla="*/ 7576395 w 1865"/>
                          <a:gd name="T93" fmla="*/ 18557784 h 3027"/>
                          <a:gd name="T94" fmla="*/ 9401667 w 1865"/>
                          <a:gd name="T95" fmla="*/ 19331412 h 3027"/>
                          <a:gd name="T96" fmla="*/ 11427133 w 1865"/>
                          <a:gd name="T97" fmla="*/ 20170492 h 3027"/>
                          <a:gd name="T98" fmla="*/ 15327837 w 1865"/>
                          <a:gd name="T99" fmla="*/ 19908997 h 3027"/>
                          <a:gd name="T100" fmla="*/ 7676332 w 1865"/>
                          <a:gd name="T101" fmla="*/ 20671768 h 3027"/>
                          <a:gd name="T102" fmla="*/ 0 w 1865"/>
                          <a:gd name="T103" fmla="*/ 22655058 h 3027"/>
                          <a:gd name="T104" fmla="*/ 1825273 w 1865"/>
                          <a:gd name="T105" fmla="*/ 22960187 h 3027"/>
                          <a:gd name="T106" fmla="*/ 6451155 w 1865"/>
                          <a:gd name="T107" fmla="*/ 22578749 h 3027"/>
                          <a:gd name="T108" fmla="*/ 10001763 w 1865"/>
                          <a:gd name="T109" fmla="*/ 22219129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path>
                        </a:pathLst>
                      </a:custGeom>
                      <a:grpFill/>
                      <a:ln w="6350" cap="flat" cmpd="sng">
                        <a:solidFill>
                          <a:srgbClr val="3F3F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86" name="Freeform 375" descr="Lys diagonalt nedadgående"/>
                    <p:cNvSpPr>
                      <a:spLocks noChangeAspect="1"/>
                    </p:cNvSpPr>
                    <p:nvPr/>
                  </p:nvSpPr>
                  <p:spPr bwMode="auto">
                    <a:xfrm rot="-350899">
                      <a:off x="1824" y="2198"/>
                      <a:ext cx="546" cy="470"/>
                    </a:xfrm>
                    <a:custGeom>
                      <a:avLst/>
                      <a:gdLst>
                        <a:gd name="T0" fmla="*/ 39398033 w 2223"/>
                        <a:gd name="T1" fmla="*/ 10615622 h 2077"/>
                        <a:gd name="T2" fmla="*/ 40177371 w 2223"/>
                        <a:gd name="T3" fmla="*/ 11345782 h 2077"/>
                        <a:gd name="T4" fmla="*/ 40378429 w 2223"/>
                        <a:gd name="T5" fmla="*/ 12294030 h 2077"/>
                        <a:gd name="T6" fmla="*/ 35224334 w 2223"/>
                        <a:gd name="T7" fmla="*/ 15236808 h 2077"/>
                        <a:gd name="T8" fmla="*/ 35324863 w 2223"/>
                        <a:gd name="T9" fmla="*/ 16152275 h 2077"/>
                        <a:gd name="T10" fmla="*/ 33363754 w 2223"/>
                        <a:gd name="T11" fmla="*/ 16097779 h 2077"/>
                        <a:gd name="T12" fmla="*/ 28913680 w 2223"/>
                        <a:gd name="T13" fmla="*/ 15345800 h 2077"/>
                        <a:gd name="T14" fmla="*/ 26751355 w 2223"/>
                        <a:gd name="T15" fmla="*/ 15465649 h 2077"/>
                        <a:gd name="T16" fmla="*/ 24488659 w 2223"/>
                        <a:gd name="T17" fmla="*/ 15781766 h 2077"/>
                        <a:gd name="T18" fmla="*/ 23105830 w 2223"/>
                        <a:gd name="T19" fmla="*/ 15868939 h 2077"/>
                        <a:gd name="T20" fmla="*/ 19485194 w 2223"/>
                        <a:gd name="T21" fmla="*/ 15236808 h 2077"/>
                        <a:gd name="T22" fmla="*/ 15663664 w 2223"/>
                        <a:gd name="T23" fmla="*/ 13808955 h 2077"/>
                        <a:gd name="T24" fmla="*/ 14582581 w 2223"/>
                        <a:gd name="T25" fmla="*/ 13689106 h 2077"/>
                        <a:gd name="T26" fmla="*/ 13878560 w 2223"/>
                        <a:gd name="T27" fmla="*/ 12926161 h 2077"/>
                        <a:gd name="T28" fmla="*/ 10383826 w 2223"/>
                        <a:gd name="T29" fmla="*/ 12686359 h 2077"/>
                        <a:gd name="T30" fmla="*/ 9679806 w 2223"/>
                        <a:gd name="T31" fmla="*/ 13133287 h 2077"/>
                        <a:gd name="T32" fmla="*/ 7693486 w 2223"/>
                        <a:gd name="T33" fmla="*/ 12392165 h 2077"/>
                        <a:gd name="T34" fmla="*/ 8120972 w 2223"/>
                        <a:gd name="T35" fmla="*/ 11934379 h 2077"/>
                        <a:gd name="T36" fmla="*/ 7165629 w 2223"/>
                        <a:gd name="T37" fmla="*/ 11803568 h 2077"/>
                        <a:gd name="T38" fmla="*/ 4299282 w 2223"/>
                        <a:gd name="T39" fmla="*/ 11225933 h 2077"/>
                        <a:gd name="T40" fmla="*/ 3167934 w 2223"/>
                        <a:gd name="T41" fmla="*/ 10691937 h 2077"/>
                        <a:gd name="T42" fmla="*/ 1508570 w 2223"/>
                        <a:gd name="T43" fmla="*/ 11018912 h 2077"/>
                        <a:gd name="T44" fmla="*/ 2313120 w 2223"/>
                        <a:gd name="T45" fmla="*/ 9394895 h 2077"/>
                        <a:gd name="T46" fmla="*/ 980555 w 2223"/>
                        <a:gd name="T47" fmla="*/ 5787311 h 2077"/>
                        <a:gd name="T48" fmla="*/ 25212 w 2223"/>
                        <a:gd name="T49" fmla="*/ 5187962 h 2077"/>
                        <a:gd name="T50" fmla="*/ 1156560 w 2223"/>
                        <a:gd name="T51" fmla="*/ 3542125 h 2077"/>
                        <a:gd name="T52" fmla="*/ 1659364 w 2223"/>
                        <a:gd name="T53" fmla="*/ 3008128 h 2077"/>
                        <a:gd name="T54" fmla="*/ 1986162 w 2223"/>
                        <a:gd name="T55" fmla="*/ 2593981 h 2077"/>
                        <a:gd name="T56" fmla="*/ 1684575 w 2223"/>
                        <a:gd name="T57" fmla="*/ 2267006 h 2077"/>
                        <a:gd name="T58" fmla="*/ 2463913 w 2223"/>
                        <a:gd name="T59" fmla="*/ 2288825 h 2077"/>
                        <a:gd name="T60" fmla="*/ 7919755 w 2223"/>
                        <a:gd name="T61" fmla="*/ 1449568 h 2077"/>
                        <a:gd name="T62" fmla="*/ 16996229 w 2223"/>
                        <a:gd name="T63" fmla="*/ 0 h 2077"/>
                        <a:gd name="T64" fmla="*/ 18881861 w 2223"/>
                        <a:gd name="T65" fmla="*/ 457786 h 2077"/>
                        <a:gd name="T66" fmla="*/ 17524244 w 2223"/>
                        <a:gd name="T67" fmla="*/ 305156 h 2077"/>
                        <a:gd name="T68" fmla="*/ 18932126 w 2223"/>
                        <a:gd name="T69" fmla="*/ 1591237 h 2077"/>
                        <a:gd name="T70" fmla="*/ 19309348 w 2223"/>
                        <a:gd name="T71" fmla="*/ 1362396 h 2077"/>
                        <a:gd name="T72" fmla="*/ 21345779 w 2223"/>
                        <a:gd name="T73" fmla="*/ 1275223 h 2077"/>
                        <a:gd name="T74" fmla="*/ 27530851 w 2223"/>
                        <a:gd name="T75" fmla="*/ 1569417 h 2077"/>
                        <a:gd name="T76" fmla="*/ 36933962 w 2223"/>
                        <a:gd name="T77" fmla="*/ 1776544 h 2077"/>
                        <a:gd name="T78" fmla="*/ 39096287 w 2223"/>
                        <a:gd name="T79" fmla="*/ 5852769 h 2077"/>
                        <a:gd name="T80" fmla="*/ 37235708 w 2223"/>
                        <a:gd name="T81" fmla="*/ 6670206 h 2077"/>
                        <a:gd name="T82" fmla="*/ 36933962 w 2223"/>
                        <a:gd name="T83" fmla="*/ 7422188 h 2077"/>
                        <a:gd name="T84" fmla="*/ 37989992 w 2223"/>
                        <a:gd name="T85" fmla="*/ 9122416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path>
                      </a:pathLst>
                    </a:custGeom>
                    <a:pattFill prst="smCheck">
                      <a:fgClr>
                        <a:schemeClr val="accent2">
                          <a:lumMod val="60000"/>
                          <a:lumOff val="40000"/>
                        </a:schemeClr>
                      </a:fgClr>
                      <a:bgClr>
                        <a:schemeClr val="bg1"/>
                      </a:bgClr>
                    </a:patt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84" name="Freeform 310"/>
                  <p:cNvSpPr>
                    <a:spLocks noChangeAspect="1"/>
                  </p:cNvSpPr>
                  <p:nvPr/>
                </p:nvSpPr>
                <p:spPr bwMode="auto">
                  <a:xfrm rot="21249101">
                    <a:off x="3425553" y="3228928"/>
                    <a:ext cx="468313" cy="341313"/>
                  </a:xfrm>
                  <a:custGeom>
                    <a:avLst/>
                    <a:gdLst>
                      <a:gd name="T0" fmla="*/ 148634500 w 1199"/>
                      <a:gd name="T1" fmla="*/ 947708054 h 936"/>
                      <a:gd name="T2" fmla="*/ 336963116 w 1199"/>
                      <a:gd name="T3" fmla="*/ 1301099377 h 936"/>
                      <a:gd name="T4" fmla="*/ 465813248 w 1199"/>
                      <a:gd name="T5" fmla="*/ 1389418492 h 936"/>
                      <a:gd name="T6" fmla="*/ 901824759 w 1199"/>
                      <a:gd name="T7" fmla="*/ 1417544361 h 936"/>
                      <a:gd name="T8" fmla="*/ 1298266751 w 1199"/>
                      <a:gd name="T9" fmla="*/ 1493847872 h 936"/>
                      <a:gd name="T10" fmla="*/ 2147483647 w 1199"/>
                      <a:gd name="T11" fmla="*/ 1525953538 h 936"/>
                      <a:gd name="T12" fmla="*/ 2147483647 w 1199"/>
                      <a:gd name="T13" fmla="*/ 1819112962 h 936"/>
                      <a:gd name="T14" fmla="*/ 2147483647 w 1199"/>
                      <a:gd name="T15" fmla="*/ 2147483647 h 936"/>
                      <a:gd name="T16" fmla="*/ 2147483647 w 1199"/>
                      <a:gd name="T17" fmla="*/ 2147483647 h 936"/>
                      <a:gd name="T18" fmla="*/ 2147483647 w 1199"/>
                      <a:gd name="T19" fmla="*/ 2147483647 h 936"/>
                      <a:gd name="T20" fmla="*/ 2147483647 w 1199"/>
                      <a:gd name="T21" fmla="*/ 2147483647 h 936"/>
                      <a:gd name="T22" fmla="*/ 2147483647 w 1199"/>
                      <a:gd name="T23" fmla="*/ 2147483647 h 936"/>
                      <a:gd name="T24" fmla="*/ 2147483647 w 1199"/>
                      <a:gd name="T25" fmla="*/ 2147483647 h 936"/>
                      <a:gd name="T26" fmla="*/ 2147483647 w 1199"/>
                      <a:gd name="T27" fmla="*/ 2147483647 h 936"/>
                      <a:gd name="T28" fmla="*/ 2147483647 w 1199"/>
                      <a:gd name="T29" fmla="*/ 2147483647 h 936"/>
                      <a:gd name="T30" fmla="*/ 2147483647 w 1199"/>
                      <a:gd name="T31" fmla="*/ 2147483647 h 936"/>
                      <a:gd name="T32" fmla="*/ 2147483647 w 1199"/>
                      <a:gd name="T33" fmla="*/ 2147483647 h 936"/>
                      <a:gd name="T34" fmla="*/ 2147483647 w 1199"/>
                      <a:gd name="T35" fmla="*/ 2147483647 h 936"/>
                      <a:gd name="T36" fmla="*/ 2147483647 w 1199"/>
                      <a:gd name="T37" fmla="*/ 2147483647 h 936"/>
                      <a:gd name="T38" fmla="*/ 2147483647 w 1199"/>
                      <a:gd name="T39" fmla="*/ 1907470365 h 936"/>
                      <a:gd name="T40" fmla="*/ 2147483647 w 1199"/>
                      <a:gd name="T41" fmla="*/ 1481793980 h 936"/>
                      <a:gd name="T42" fmla="*/ 2147483647 w 1199"/>
                      <a:gd name="T43" fmla="*/ 1341241214 h 936"/>
                      <a:gd name="T44" fmla="*/ 2147483647 w 1199"/>
                      <a:gd name="T45" fmla="*/ 1120366486 h 936"/>
                      <a:gd name="T46" fmla="*/ 2147483647 w 1199"/>
                      <a:gd name="T47" fmla="*/ 1096296991 h 936"/>
                      <a:gd name="T48" fmla="*/ 2147483647 w 1199"/>
                      <a:gd name="T49" fmla="*/ 875422628 h 936"/>
                      <a:gd name="T50" fmla="*/ 2147483647 w 1199"/>
                      <a:gd name="T51" fmla="*/ 779029419 h 936"/>
                      <a:gd name="T52" fmla="*/ 2147483647 w 1199"/>
                      <a:gd name="T53" fmla="*/ 702764561 h 936"/>
                      <a:gd name="T54" fmla="*/ 2147483647 w 1199"/>
                      <a:gd name="T55" fmla="*/ 297177510 h 936"/>
                      <a:gd name="T56" fmla="*/ 2147483647 w 1199"/>
                      <a:gd name="T57" fmla="*/ 293159789 h 936"/>
                      <a:gd name="T58" fmla="*/ 2147483647 w 1199"/>
                      <a:gd name="T59" fmla="*/ 0 h 936"/>
                      <a:gd name="T60" fmla="*/ 2147483647 w 1199"/>
                      <a:gd name="T61" fmla="*/ 168640347 h 936"/>
                      <a:gd name="T62" fmla="*/ 2147483647 w 1199"/>
                      <a:gd name="T63" fmla="*/ 108409177 h 936"/>
                      <a:gd name="T64" fmla="*/ 2147483647 w 1199"/>
                      <a:gd name="T65" fmla="*/ 128498875 h 936"/>
                      <a:gd name="T66" fmla="*/ 2147483647 w 1199"/>
                      <a:gd name="T67" fmla="*/ 148588937 h 936"/>
                      <a:gd name="T68" fmla="*/ 2147483647 w 1199"/>
                      <a:gd name="T69" fmla="*/ 112426898 h 936"/>
                      <a:gd name="T70" fmla="*/ 703665866 w 1199"/>
                      <a:gd name="T71" fmla="*/ 305175392 h 936"/>
                      <a:gd name="T72" fmla="*/ 277484631 w 1199"/>
                      <a:gd name="T73" fmla="*/ 505959693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da-DK">
                      <a:solidFill>
                        <a:srgbClr val="102E37"/>
                      </a:solidFill>
                      <a:latin typeface="Verdana"/>
                    </a:endParaRPr>
                  </a:p>
                </p:txBody>
              </p:sp>
            </p:grpSp>
            <p:sp>
              <p:nvSpPr>
                <p:cNvPr id="1282" name="Freeform 377"/>
                <p:cNvSpPr>
                  <a:spLocks noChangeAspect="1"/>
                </p:cNvSpPr>
                <p:nvPr/>
              </p:nvSpPr>
              <p:spPr bwMode="auto">
                <a:xfrm rot="21249101">
                  <a:off x="3390900" y="3017838"/>
                  <a:ext cx="584200" cy="300037"/>
                </a:xfrm>
                <a:custGeom>
                  <a:avLst/>
                  <a:gdLst>
                    <a:gd name="T0" fmla="*/ 0 w 1493"/>
                    <a:gd name="T1" fmla="*/ 5294175 h 838"/>
                    <a:gd name="T2" fmla="*/ 1263434 w 1493"/>
                    <a:gd name="T3" fmla="*/ 3133285 h 838"/>
                    <a:gd name="T4" fmla="*/ 2729068 w 1493"/>
                    <a:gd name="T5" fmla="*/ 1620693 h 838"/>
                    <a:gd name="T6" fmla="*/ 5584512 w 1493"/>
                    <a:gd name="T7" fmla="*/ 1102013 h 838"/>
                    <a:gd name="T8" fmla="*/ 7909179 w 1493"/>
                    <a:gd name="T9" fmla="*/ 2495797 h 838"/>
                    <a:gd name="T10" fmla="*/ 8364129 w 1493"/>
                    <a:gd name="T11" fmla="*/ 2636226 h 838"/>
                    <a:gd name="T12" fmla="*/ 9955979 w 1493"/>
                    <a:gd name="T13" fmla="*/ 3068424 h 838"/>
                    <a:gd name="T14" fmla="*/ 11345790 w 1493"/>
                    <a:gd name="T15" fmla="*/ 2841515 h 838"/>
                    <a:gd name="T16" fmla="*/ 11724916 w 1493"/>
                    <a:gd name="T17" fmla="*/ 3154906 h 838"/>
                    <a:gd name="T18" fmla="*/ 12381907 w 1493"/>
                    <a:gd name="T19" fmla="*/ 2366179 h 838"/>
                    <a:gd name="T20" fmla="*/ 12558674 w 1493"/>
                    <a:gd name="T21" fmla="*/ 486146 h 838"/>
                    <a:gd name="T22" fmla="*/ 13897932 w 1493"/>
                    <a:gd name="T23" fmla="*/ 140428 h 838"/>
                    <a:gd name="T24" fmla="*/ 16677549 w 1493"/>
                    <a:gd name="T25" fmla="*/ 64861 h 838"/>
                    <a:gd name="T26" fmla="*/ 18623250 w 1493"/>
                    <a:gd name="T27" fmla="*/ 432199 h 838"/>
                    <a:gd name="T28" fmla="*/ 20594225 w 1493"/>
                    <a:gd name="T29" fmla="*/ 1134444 h 838"/>
                    <a:gd name="T30" fmla="*/ 21605072 w 1493"/>
                    <a:gd name="T31" fmla="*/ 1004826 h 838"/>
                    <a:gd name="T32" fmla="*/ 23803523 w 1493"/>
                    <a:gd name="T33" fmla="*/ 1004826 h 838"/>
                    <a:gd name="T34" fmla="*/ 25041681 w 1493"/>
                    <a:gd name="T35" fmla="*/ 1437025 h 838"/>
                    <a:gd name="T36" fmla="*/ 25521748 w 1493"/>
                    <a:gd name="T37" fmla="*/ 1825983 h 838"/>
                    <a:gd name="T38" fmla="*/ 25749223 w 1493"/>
                    <a:gd name="T39" fmla="*/ 2755137 h 838"/>
                    <a:gd name="T40" fmla="*/ 26279839 w 1493"/>
                    <a:gd name="T41" fmla="*/ 3079234 h 838"/>
                    <a:gd name="T42" fmla="*/ 28023339 w 1493"/>
                    <a:gd name="T43" fmla="*/ 4721445 h 838"/>
                    <a:gd name="T44" fmla="*/ 26128189 w 1493"/>
                    <a:gd name="T45" fmla="*/ 5272555 h 838"/>
                    <a:gd name="T46" fmla="*/ 25445922 w 1493"/>
                    <a:gd name="T47" fmla="*/ 5899129 h 838"/>
                    <a:gd name="T48" fmla="*/ 23803523 w 1493"/>
                    <a:gd name="T49" fmla="*/ 5834372 h 838"/>
                    <a:gd name="T50" fmla="*/ 23298022 w 1493"/>
                    <a:gd name="T51" fmla="*/ 6212520 h 838"/>
                    <a:gd name="T52" fmla="*/ 21225947 w 1493"/>
                    <a:gd name="T53" fmla="*/ 6158469 h 838"/>
                    <a:gd name="T54" fmla="*/ 17890433 w 1493"/>
                    <a:gd name="T55" fmla="*/ 5121213 h 838"/>
                    <a:gd name="T56" fmla="*/ 16222758 w 1493"/>
                    <a:gd name="T57" fmla="*/ 5110403 h 838"/>
                    <a:gd name="T58" fmla="*/ 15009874 w 1493"/>
                    <a:gd name="T59" fmla="*/ 4354107 h 838"/>
                    <a:gd name="T60" fmla="*/ 13746441 w 1493"/>
                    <a:gd name="T61" fmla="*/ 4786306 h 838"/>
                    <a:gd name="T62" fmla="*/ 10537148 w 1493"/>
                    <a:gd name="T63" fmla="*/ 4635067 h 838"/>
                    <a:gd name="T64" fmla="*/ 8338854 w 1493"/>
                    <a:gd name="T65" fmla="*/ 4689118 h 838"/>
                    <a:gd name="T66" fmla="*/ 7328012 w 1493"/>
                    <a:gd name="T67" fmla="*/ 4732255 h 838"/>
                    <a:gd name="T68" fmla="*/ 6241504 w 1493"/>
                    <a:gd name="T69" fmla="*/ 4635067 h 838"/>
                    <a:gd name="T70" fmla="*/ 1996251 w 1493"/>
                    <a:gd name="T71" fmla="*/ 5132023 h 838"/>
                    <a:gd name="T72" fmla="*/ 935017 w 1493"/>
                    <a:gd name="T73" fmla="*/ 5661513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80" name="Freeform 330"/>
              <p:cNvSpPr>
                <a:spLocks noChangeAspect="1"/>
              </p:cNvSpPr>
              <p:nvPr/>
            </p:nvSpPr>
            <p:spPr bwMode="auto">
              <a:xfrm rot="21249101">
                <a:off x="2444751" y="4286246"/>
                <a:ext cx="736600" cy="323850"/>
              </a:xfrm>
              <a:custGeom>
                <a:avLst/>
                <a:gdLst>
                  <a:gd name="T0" fmla="*/ 20375000 w 1879"/>
                  <a:gd name="T1" fmla="*/ 749266 h 907"/>
                  <a:gd name="T2" fmla="*/ 18170348 w 1879"/>
                  <a:gd name="T3" fmla="*/ 1531254 h 907"/>
                  <a:gd name="T4" fmla="*/ 15737416 w 1879"/>
                  <a:gd name="T5" fmla="*/ 2128479 h 907"/>
                  <a:gd name="T6" fmla="*/ 16142878 w 1879"/>
                  <a:gd name="T7" fmla="*/ 3236121 h 907"/>
                  <a:gd name="T8" fmla="*/ 15433359 w 1879"/>
                  <a:gd name="T9" fmla="*/ 3594498 h 907"/>
                  <a:gd name="T10" fmla="*/ 13938227 w 1879"/>
                  <a:gd name="T11" fmla="*/ 3268739 h 907"/>
                  <a:gd name="T12" fmla="*/ 12620435 w 1879"/>
                  <a:gd name="T13" fmla="*/ 3257901 h 907"/>
                  <a:gd name="T14" fmla="*/ 8058783 w 1879"/>
                  <a:gd name="T15" fmla="*/ 3637954 h 907"/>
                  <a:gd name="T16" fmla="*/ 5904755 w 1879"/>
                  <a:gd name="T17" fmla="*/ 3257901 h 907"/>
                  <a:gd name="T18" fmla="*/ 4333528 w 1879"/>
                  <a:gd name="T19" fmla="*/ 3366487 h 907"/>
                  <a:gd name="T20" fmla="*/ 3522604 w 1879"/>
                  <a:gd name="T21" fmla="*/ 3681409 h 907"/>
                  <a:gd name="T22" fmla="*/ 2407462 w 1879"/>
                  <a:gd name="T23" fmla="*/ 3149315 h 907"/>
                  <a:gd name="T24" fmla="*/ 912330 w 1879"/>
                  <a:gd name="T25" fmla="*/ 3008111 h 907"/>
                  <a:gd name="T26" fmla="*/ 557491 w 1879"/>
                  <a:gd name="T27" fmla="*/ 3388163 h 907"/>
                  <a:gd name="T28" fmla="*/ 1064359 w 1879"/>
                  <a:gd name="T29" fmla="*/ 4235282 h 907"/>
                  <a:gd name="T30" fmla="*/ 1748566 w 1879"/>
                  <a:gd name="T31" fmla="*/ 4854286 h 907"/>
                  <a:gd name="T32" fmla="*/ 3218388 w 1879"/>
                  <a:gd name="T33" fmla="*/ 4832507 h 907"/>
                  <a:gd name="T34" fmla="*/ 4840396 w 1879"/>
                  <a:gd name="T35" fmla="*/ 5245176 h 907"/>
                  <a:gd name="T36" fmla="*/ 11226549 w 1879"/>
                  <a:gd name="T37" fmla="*/ 4843344 h 907"/>
                  <a:gd name="T38" fmla="*/ 11961539 w 1879"/>
                  <a:gd name="T39" fmla="*/ 4897638 h 907"/>
                  <a:gd name="T40" fmla="*/ 12240284 w 1879"/>
                  <a:gd name="T41" fmla="*/ 5614390 h 907"/>
                  <a:gd name="T42" fmla="*/ 13558076 w 1879"/>
                  <a:gd name="T43" fmla="*/ 5961929 h 907"/>
                  <a:gd name="T44" fmla="*/ 18753151 w 1879"/>
                  <a:gd name="T45" fmla="*/ 6711195 h 907"/>
                  <a:gd name="T46" fmla="*/ 23416210 w 1879"/>
                  <a:gd name="T47" fmla="*/ 6765592 h 907"/>
                  <a:gd name="T48" fmla="*/ 25342116 w 1879"/>
                  <a:gd name="T49" fmla="*/ 6331143 h 907"/>
                  <a:gd name="T50" fmla="*/ 27445521 w 1879"/>
                  <a:gd name="T51" fmla="*/ 6244232 h 907"/>
                  <a:gd name="T52" fmla="*/ 29498303 w 1879"/>
                  <a:gd name="T53" fmla="*/ 6081353 h 907"/>
                  <a:gd name="T54" fmla="*/ 31145463 w 1879"/>
                  <a:gd name="T55" fmla="*/ 5592715 h 907"/>
                  <a:gd name="T56" fmla="*/ 32108416 w 1879"/>
                  <a:gd name="T57" fmla="*/ 4810831 h 907"/>
                  <a:gd name="T58" fmla="*/ 32361850 w 1879"/>
                  <a:gd name="T59" fmla="*/ 3898582 h 907"/>
                  <a:gd name="T60" fmla="*/ 34946811 w 1879"/>
                  <a:gd name="T61" fmla="*/ 3670571 h 907"/>
                  <a:gd name="T62" fmla="*/ 35428367 w 1879"/>
                  <a:gd name="T63" fmla="*/ 2714866 h 907"/>
                  <a:gd name="T64" fmla="*/ 34465255 w 1879"/>
                  <a:gd name="T65" fmla="*/ 1509474 h 907"/>
                  <a:gd name="T66" fmla="*/ 33882453 w 1879"/>
                  <a:gd name="T67" fmla="*/ 694973 h 907"/>
                  <a:gd name="T68" fmla="*/ 29852983 w 1879"/>
                  <a:gd name="T69" fmla="*/ 293246 h 907"/>
                  <a:gd name="T70" fmla="*/ 26406474 w 1879"/>
                  <a:gd name="T71" fmla="*/ 0 h 907"/>
                  <a:gd name="T72" fmla="*/ 24734002 w 1879"/>
                  <a:gd name="T73" fmla="*/ 857957 h 907"/>
                  <a:gd name="T74" fmla="*/ 22098418 w 1879"/>
                  <a:gd name="T75" fmla="*/ 912250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sp>
          <p:nvSpPr>
            <p:cNvPr id="1278" name="Freeform 281"/>
            <p:cNvSpPr>
              <a:spLocks noChangeAspect="1"/>
            </p:cNvSpPr>
            <p:nvPr/>
          </p:nvSpPr>
          <p:spPr bwMode="auto">
            <a:xfrm rot="21249101">
              <a:off x="1074738" y="3255960"/>
              <a:ext cx="196850" cy="192087"/>
            </a:xfrm>
            <a:custGeom>
              <a:avLst/>
              <a:gdLst>
                <a:gd name="T0" fmla="*/ 2978034 w 506"/>
                <a:gd name="T1" fmla="*/ 856099 h 543"/>
                <a:gd name="T2" fmla="*/ 2527650 w 506"/>
                <a:gd name="T3" fmla="*/ 1181195 h 543"/>
                <a:gd name="T4" fmla="*/ 1951976 w 506"/>
                <a:gd name="T5" fmla="*/ 1386996 h 543"/>
                <a:gd name="T6" fmla="*/ 1276323 w 506"/>
                <a:gd name="T7" fmla="*/ 1311213 h 543"/>
                <a:gd name="T8" fmla="*/ 950914 w 506"/>
                <a:gd name="T9" fmla="*/ 1657962 h 543"/>
                <a:gd name="T10" fmla="*/ 0 w 506"/>
                <a:gd name="T11" fmla="*/ 1766328 h 543"/>
                <a:gd name="T12" fmla="*/ 750797 w 506"/>
                <a:gd name="T13" fmla="*/ 2243095 h 543"/>
                <a:gd name="T14" fmla="*/ 750797 w 506"/>
                <a:gd name="T15" fmla="*/ 2817401 h 543"/>
                <a:gd name="T16" fmla="*/ 1301318 w 506"/>
                <a:gd name="T17" fmla="*/ 3110019 h 543"/>
                <a:gd name="T18" fmla="*/ 2402517 w 506"/>
                <a:gd name="T19" fmla="*/ 2925767 h 543"/>
                <a:gd name="T20" fmla="*/ 3078171 w 506"/>
                <a:gd name="T21" fmla="*/ 2676557 h 543"/>
                <a:gd name="T22" fmla="*/ 5205429 w 506"/>
                <a:gd name="T23" fmla="*/ 2795749 h 543"/>
                <a:gd name="T24" fmla="*/ 5705960 w 506"/>
                <a:gd name="T25" fmla="*/ 3337577 h 543"/>
                <a:gd name="T26" fmla="*/ 5680807 w 506"/>
                <a:gd name="T27" fmla="*/ 3554309 h 543"/>
                <a:gd name="T28" fmla="*/ 5305409 w 506"/>
                <a:gd name="T29" fmla="*/ 3976945 h 543"/>
                <a:gd name="T30" fmla="*/ 5330562 w 506"/>
                <a:gd name="T31" fmla="*/ 4139441 h 543"/>
                <a:gd name="T32" fmla="*/ 5505684 w 506"/>
                <a:gd name="T33" fmla="*/ 4161093 h 543"/>
                <a:gd name="T34" fmla="*/ 6531741 w 506"/>
                <a:gd name="T35" fmla="*/ 4063658 h 543"/>
                <a:gd name="T36" fmla="*/ 6957129 w 506"/>
                <a:gd name="T37" fmla="*/ 3792692 h 543"/>
                <a:gd name="T38" fmla="*/ 7858053 w 506"/>
                <a:gd name="T39" fmla="*/ 3846927 h 543"/>
                <a:gd name="T40" fmla="*/ 8358584 w 506"/>
                <a:gd name="T41" fmla="*/ 3705979 h 543"/>
                <a:gd name="T42" fmla="*/ 8358584 w 506"/>
                <a:gd name="T43" fmla="*/ 3099193 h 543"/>
                <a:gd name="T44" fmla="*/ 8583855 w 506"/>
                <a:gd name="T45" fmla="*/ 3521830 h 543"/>
                <a:gd name="T46" fmla="*/ 8984248 w 506"/>
                <a:gd name="T47" fmla="*/ 3218385 h 543"/>
                <a:gd name="T48" fmla="*/ 8909263 w 506"/>
                <a:gd name="T49" fmla="*/ 2860810 h 543"/>
                <a:gd name="T50" fmla="*/ 8683993 w 506"/>
                <a:gd name="T51" fmla="*/ 2719862 h 543"/>
                <a:gd name="T52" fmla="*/ 7732920 w 506"/>
                <a:gd name="T53" fmla="*/ 2644079 h 543"/>
                <a:gd name="T54" fmla="*/ 8333589 w 506"/>
                <a:gd name="T55" fmla="*/ 2416522 h 543"/>
                <a:gd name="T56" fmla="*/ 8733982 w 506"/>
                <a:gd name="T57" fmla="*/ 1917998 h 543"/>
                <a:gd name="T58" fmla="*/ 8308594 w 506"/>
                <a:gd name="T59" fmla="*/ 1116134 h 543"/>
                <a:gd name="T60" fmla="*/ 7382675 w 506"/>
                <a:gd name="T61" fmla="*/ 769385 h 543"/>
                <a:gd name="T62" fmla="*/ 5680807 w 506"/>
                <a:gd name="T63" fmla="*/ 736907 h 543"/>
                <a:gd name="T64" fmla="*/ 5105290 w 506"/>
                <a:gd name="T65" fmla="*/ 834446 h 543"/>
                <a:gd name="T66" fmla="*/ 4579764 w 506"/>
                <a:gd name="T67" fmla="*/ 834446 h 543"/>
                <a:gd name="T68" fmla="*/ 4529616 w 506"/>
                <a:gd name="T69" fmla="*/ 726081 h 543"/>
                <a:gd name="T70" fmla="*/ 5505684 w 506"/>
                <a:gd name="T71" fmla="*/ 476767 h 543"/>
                <a:gd name="T72" fmla="*/ 5455695 w 506"/>
                <a:gd name="T73" fmla="*/ 357575 h 543"/>
                <a:gd name="T74" fmla="*/ 5080295 w 506"/>
                <a:gd name="T75" fmla="*/ 119192 h 543"/>
                <a:gd name="T76" fmla="*/ 4554769 w 506"/>
                <a:gd name="T77" fmla="*/ 0 h 543"/>
                <a:gd name="T78" fmla="*/ 4379489 w 506"/>
                <a:gd name="T79" fmla="*/ 108366 h 543"/>
                <a:gd name="T80" fmla="*/ 4129223 w 506"/>
                <a:gd name="T81" fmla="*/ 140844 h 543"/>
                <a:gd name="T82" fmla="*/ 3853963 w 506"/>
                <a:gd name="T83" fmla="*/ 292618 h 543"/>
                <a:gd name="T84" fmla="*/ 3578702 w 506"/>
                <a:gd name="T85" fmla="*/ 693498 h 543"/>
                <a:gd name="T86" fmla="*/ 3303442 w 506"/>
                <a:gd name="T87" fmla="*/ 834446 h 543"/>
                <a:gd name="T88" fmla="*/ 2978034 w 506"/>
                <a:gd name="T89" fmla="*/ 856099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path>
              </a:pathLst>
            </a:custGeom>
            <a:solidFill>
              <a:schemeClr val="accent2">
                <a:lumMod val="60000"/>
                <a:lumOff val="40000"/>
              </a:schemeClr>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336" name="Gruppe 1335"/>
          <p:cNvGrpSpPr/>
          <p:nvPr/>
        </p:nvGrpSpPr>
        <p:grpSpPr>
          <a:xfrm>
            <a:off x="407352" y="4680138"/>
            <a:ext cx="1972729" cy="1060964"/>
            <a:chOff x="305513" y="4680138"/>
            <a:chExt cx="1479547" cy="1060964"/>
          </a:xfrm>
          <a:solidFill>
            <a:schemeClr val="accent2">
              <a:lumMod val="60000"/>
              <a:lumOff val="40000"/>
            </a:schemeClr>
          </a:solidFill>
        </p:grpSpPr>
        <p:sp>
          <p:nvSpPr>
            <p:cNvPr id="1337" name="Freeform 292"/>
            <p:cNvSpPr>
              <a:spLocks noChangeAspect="1"/>
            </p:cNvSpPr>
            <p:nvPr/>
          </p:nvSpPr>
          <p:spPr bwMode="auto">
            <a:xfrm rot="21249101">
              <a:off x="471503" y="4680138"/>
              <a:ext cx="1313557" cy="1060964"/>
            </a:xfrm>
            <a:custGeom>
              <a:avLst/>
              <a:gdLst>
                <a:gd name="T0" fmla="*/ 177213863 w 3350"/>
                <a:gd name="T1" fmla="*/ 2147483647 h 2942"/>
                <a:gd name="T2" fmla="*/ 1594800749 w 3350"/>
                <a:gd name="T3" fmla="*/ 2147483647 h 2942"/>
                <a:gd name="T4" fmla="*/ 1427439163 w 3350"/>
                <a:gd name="T5" fmla="*/ 2147483647 h 2942"/>
                <a:gd name="T6" fmla="*/ 2147483647 w 3350"/>
                <a:gd name="T7" fmla="*/ 2147483647 h 2942"/>
                <a:gd name="T8" fmla="*/ 2116590450 w 3350"/>
                <a:gd name="T9" fmla="*/ 2147483647 h 2942"/>
                <a:gd name="T10" fmla="*/ 2147483647 w 3350"/>
                <a:gd name="T11" fmla="*/ 2147483647 h 2942"/>
                <a:gd name="T12" fmla="*/ 2147483647 w 3350"/>
                <a:gd name="T13" fmla="*/ 2147483647 h 2942"/>
                <a:gd name="T14" fmla="*/ 2147483647 w 3350"/>
                <a:gd name="T15" fmla="*/ 2147483647 h 2942"/>
                <a:gd name="T16" fmla="*/ 2147483647 w 3350"/>
                <a:gd name="T17" fmla="*/ 2147483647 h 2942"/>
                <a:gd name="T18" fmla="*/ 2147483647 w 3350"/>
                <a:gd name="T19" fmla="*/ 2147483647 h 2942"/>
                <a:gd name="T20" fmla="*/ 2147483647 w 3350"/>
                <a:gd name="T21" fmla="*/ 2091357512 h 2942"/>
                <a:gd name="T22" fmla="*/ 2147483647 w 3350"/>
                <a:gd name="T23" fmla="*/ 1790906694 h 2942"/>
                <a:gd name="T24" fmla="*/ 1781866500 w 3350"/>
                <a:gd name="T25" fmla="*/ 1581371464 h 2942"/>
                <a:gd name="T26" fmla="*/ 1338832232 w 3350"/>
                <a:gd name="T27" fmla="*/ 1601160332 h 2942"/>
                <a:gd name="T28" fmla="*/ 1703111846 w 3350"/>
                <a:gd name="T29" fmla="*/ 1324418780 h 2942"/>
                <a:gd name="T30" fmla="*/ 1752310446 w 3350"/>
                <a:gd name="T31" fmla="*/ 1205798419 h 2942"/>
                <a:gd name="T32" fmla="*/ 1703111846 w 3350"/>
                <a:gd name="T33" fmla="*/ 1000220962 h 2942"/>
                <a:gd name="T34" fmla="*/ 1919672031 w 3350"/>
                <a:gd name="T35" fmla="*/ 842099053 h 2942"/>
                <a:gd name="T36" fmla="*/ 1909820143 w 3350"/>
                <a:gd name="T37" fmla="*/ 640441636 h 2942"/>
                <a:gd name="T38" fmla="*/ 1880325710 w 3350"/>
                <a:gd name="T39" fmla="*/ 221408551 h 2942"/>
                <a:gd name="T40" fmla="*/ 2147483647 w 3350"/>
                <a:gd name="T41" fmla="*/ 181868550 h 2942"/>
                <a:gd name="T42" fmla="*/ 2147483647 w 3350"/>
                <a:gd name="T43" fmla="*/ 205577457 h 2942"/>
                <a:gd name="T44" fmla="*/ 2147483647 w 3350"/>
                <a:gd name="T45" fmla="*/ 0 h 2942"/>
                <a:gd name="T46" fmla="*/ 2147483647 w 3350"/>
                <a:gd name="T47" fmla="*/ 300450818 h 2942"/>
                <a:gd name="T48" fmla="*/ 2147483647 w 3350"/>
                <a:gd name="T49" fmla="*/ 608817182 h 2942"/>
                <a:gd name="T50" fmla="*/ 2147483647 w 3350"/>
                <a:gd name="T51" fmla="*/ 1328376554 h 2942"/>
                <a:gd name="T52" fmla="*/ 2147483647 w 3350"/>
                <a:gd name="T53" fmla="*/ 1656493692 h 2942"/>
                <a:gd name="T54" fmla="*/ 2147483647 w 3350"/>
                <a:gd name="T55" fmla="*/ 1858113375 h 2942"/>
                <a:gd name="T56" fmla="*/ 2147483647 w 3350"/>
                <a:gd name="T57" fmla="*/ 1925320056 h 2942"/>
                <a:gd name="T58" fmla="*/ 2147483647 w 3350"/>
                <a:gd name="T59" fmla="*/ 2147483647 h 2942"/>
                <a:gd name="T60" fmla="*/ 2147483647 w 3350"/>
                <a:gd name="T61" fmla="*/ 2147483647 h 2942"/>
                <a:gd name="T62" fmla="*/ 2147483647 w 3350"/>
                <a:gd name="T63" fmla="*/ 2147483647 h 2942"/>
                <a:gd name="T64" fmla="*/ 2147483647 w 3350"/>
                <a:gd name="T65" fmla="*/ 2147483647 h 2942"/>
                <a:gd name="T66" fmla="*/ 2147483647 w 3350"/>
                <a:gd name="T67" fmla="*/ 2147483647 h 2942"/>
                <a:gd name="T68" fmla="*/ 2147483647 w 3350"/>
                <a:gd name="T69" fmla="*/ 2147483647 h 2942"/>
                <a:gd name="T70" fmla="*/ 2147483647 w 3350"/>
                <a:gd name="T71" fmla="*/ 2147483647 h 2942"/>
                <a:gd name="T72" fmla="*/ 2147483647 w 3350"/>
                <a:gd name="T73" fmla="*/ 2147483647 h 2942"/>
                <a:gd name="T74" fmla="*/ 2147483647 w 3350"/>
                <a:gd name="T75" fmla="*/ 2147483647 h 2942"/>
                <a:gd name="T76" fmla="*/ 2147483647 w 3350"/>
                <a:gd name="T77" fmla="*/ 2147483647 h 2942"/>
                <a:gd name="T78" fmla="*/ 2147483647 w 3350"/>
                <a:gd name="T79" fmla="*/ 2147483647 h 2942"/>
                <a:gd name="T80" fmla="*/ 2147483647 w 3350"/>
                <a:gd name="T81" fmla="*/ 2147483647 h 2942"/>
                <a:gd name="T82" fmla="*/ 2147483647 w 3350"/>
                <a:gd name="T83" fmla="*/ 2147483647 h 2942"/>
                <a:gd name="T84" fmla="*/ 2147483647 w 3350"/>
                <a:gd name="T85" fmla="*/ 2147483647 h 2942"/>
                <a:gd name="T86" fmla="*/ 2147483647 w 3350"/>
                <a:gd name="T87" fmla="*/ 2147483647 h 2942"/>
                <a:gd name="T88" fmla="*/ 2147483647 w 3350"/>
                <a:gd name="T89" fmla="*/ 2147483647 h 2942"/>
                <a:gd name="T90" fmla="*/ 2147483647 w 3350"/>
                <a:gd name="T91" fmla="*/ 2147483647 h 2942"/>
                <a:gd name="T92" fmla="*/ 2147483647 w 3350"/>
                <a:gd name="T93" fmla="*/ 2147483647 h 2942"/>
                <a:gd name="T94" fmla="*/ 2147483647 w 3350"/>
                <a:gd name="T95" fmla="*/ 2147483647 h 2942"/>
                <a:gd name="T96" fmla="*/ 2147483647 w 3350"/>
                <a:gd name="T97" fmla="*/ 2147483647 h 2942"/>
                <a:gd name="T98" fmla="*/ 2147483647 w 3350"/>
                <a:gd name="T99" fmla="*/ 2147483647 h 2942"/>
                <a:gd name="T100" fmla="*/ 2147483647 w 3350"/>
                <a:gd name="T101" fmla="*/ 2147483647 h 2942"/>
                <a:gd name="T102" fmla="*/ 2147483647 w 3350"/>
                <a:gd name="T103" fmla="*/ 2147483647 h 2942"/>
                <a:gd name="T104" fmla="*/ 2147483647 w 3350"/>
                <a:gd name="T105" fmla="*/ 2147483647 h 2942"/>
                <a:gd name="T106" fmla="*/ 2147483647 w 3350"/>
                <a:gd name="T107" fmla="*/ 2147483647 h 2942"/>
                <a:gd name="T108" fmla="*/ 2147483647 w 3350"/>
                <a:gd name="T109" fmla="*/ 2147483647 h 2942"/>
                <a:gd name="T110" fmla="*/ 2147483647 w 3350"/>
                <a:gd name="T111" fmla="*/ 2147483647 h 2942"/>
                <a:gd name="T112" fmla="*/ 2047687685 w 3350"/>
                <a:gd name="T113" fmla="*/ 2147483647 h 2942"/>
                <a:gd name="T114" fmla="*/ 1899967865 w 3350"/>
                <a:gd name="T115" fmla="*/ 2147483647 h 2942"/>
                <a:gd name="T116" fmla="*/ 1811360933 w 3350"/>
                <a:gd name="T117" fmla="*/ 2147483647 h 2942"/>
                <a:gd name="T118" fmla="*/ 817104540 w 3350"/>
                <a:gd name="T119" fmla="*/ 214748364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da-DK">
                <a:solidFill>
                  <a:srgbClr val="102E37"/>
                </a:solidFill>
                <a:latin typeface="Verdana"/>
              </a:endParaRPr>
            </a:p>
          </p:txBody>
        </p:sp>
        <p:sp>
          <p:nvSpPr>
            <p:cNvPr id="1338" name="Freeform 341"/>
            <p:cNvSpPr>
              <a:spLocks noChangeAspect="1"/>
            </p:cNvSpPr>
            <p:nvPr/>
          </p:nvSpPr>
          <p:spPr bwMode="auto">
            <a:xfrm rot="21249101">
              <a:off x="305513" y="4931839"/>
              <a:ext cx="491586" cy="640402"/>
            </a:xfrm>
            <a:custGeom>
              <a:avLst/>
              <a:gdLst>
                <a:gd name="T0" fmla="*/ 2147483647 w 1252"/>
                <a:gd name="T1" fmla="*/ 680281277 h 1779"/>
                <a:gd name="T2" fmla="*/ 2147483647 w 1252"/>
                <a:gd name="T3" fmla="*/ 471873913 h 1779"/>
                <a:gd name="T4" fmla="*/ 2147483647 w 1252"/>
                <a:gd name="T5" fmla="*/ 495460201 h 1779"/>
                <a:gd name="T6" fmla="*/ 2147483647 w 1252"/>
                <a:gd name="T7" fmla="*/ 302789465 h 1779"/>
                <a:gd name="T8" fmla="*/ 2147483647 w 1252"/>
                <a:gd name="T9" fmla="*/ 204463880 h 1779"/>
                <a:gd name="T10" fmla="*/ 2147483647 w 1252"/>
                <a:gd name="T11" fmla="*/ 31473256 h 1779"/>
                <a:gd name="T12" fmla="*/ 2147483647 w 1252"/>
                <a:gd name="T13" fmla="*/ 0 h 1779"/>
                <a:gd name="T14" fmla="*/ 2147483647 w 1252"/>
                <a:gd name="T15" fmla="*/ 90438617 h 1779"/>
                <a:gd name="T16" fmla="*/ 2147483647 w 1252"/>
                <a:gd name="T17" fmla="*/ 900481785 h 1779"/>
                <a:gd name="T18" fmla="*/ 2120189911 w 1252"/>
                <a:gd name="T19" fmla="*/ 2143038284 h 1779"/>
                <a:gd name="T20" fmla="*/ 1070016305 w 1252"/>
                <a:gd name="T21" fmla="*/ 2147483647 h 1779"/>
                <a:gd name="T22" fmla="*/ 832213989 w 1252"/>
                <a:gd name="T23" fmla="*/ 2147483647 h 1779"/>
                <a:gd name="T24" fmla="*/ 495384848 w 1252"/>
                <a:gd name="T25" fmla="*/ 2147483647 h 1779"/>
                <a:gd name="T26" fmla="*/ 475542147 w 1252"/>
                <a:gd name="T27" fmla="*/ 2147483647 h 1779"/>
                <a:gd name="T28" fmla="*/ 703453771 w 1252"/>
                <a:gd name="T29" fmla="*/ 2147483647 h 1779"/>
                <a:gd name="T30" fmla="*/ 852056689 w 1252"/>
                <a:gd name="T31" fmla="*/ 2147483647 h 1779"/>
                <a:gd name="T32" fmla="*/ 1714004071 w 1252"/>
                <a:gd name="T33" fmla="*/ 2147483647 h 1779"/>
                <a:gd name="T34" fmla="*/ 1634757461 w 1252"/>
                <a:gd name="T35" fmla="*/ 2147483647 h 1779"/>
                <a:gd name="T36" fmla="*/ 1466311452 w 1252"/>
                <a:gd name="T37" fmla="*/ 2147483647 h 1779"/>
                <a:gd name="T38" fmla="*/ 723234376 w 1252"/>
                <a:gd name="T39" fmla="*/ 2147483647 h 1779"/>
                <a:gd name="T40" fmla="*/ 168445618 w 1252"/>
                <a:gd name="T41" fmla="*/ 2147483647 h 1779"/>
                <a:gd name="T42" fmla="*/ 0 w 1252"/>
                <a:gd name="T43" fmla="*/ 2147483647 h 1779"/>
                <a:gd name="T44" fmla="*/ 59466005 w 1252"/>
                <a:gd name="T45" fmla="*/ 2147483647 h 1779"/>
                <a:gd name="T46" fmla="*/ 515165453 w 1252"/>
                <a:gd name="T47" fmla="*/ 2147483647 h 1779"/>
                <a:gd name="T48" fmla="*/ 1426688147 w 1252"/>
                <a:gd name="T49" fmla="*/ 2147483647 h 1779"/>
                <a:gd name="T50" fmla="*/ 1733784286 w 1252"/>
                <a:gd name="T51" fmla="*/ 2147483647 h 1779"/>
                <a:gd name="T52" fmla="*/ 2130080213 w 1252"/>
                <a:gd name="T53" fmla="*/ 2147483647 h 1779"/>
                <a:gd name="T54" fmla="*/ 2147483647 w 1252"/>
                <a:gd name="T55" fmla="*/ 2147483647 h 1779"/>
                <a:gd name="T56" fmla="*/ 2147483647 w 1252"/>
                <a:gd name="T57" fmla="*/ 2147483647 h 1779"/>
                <a:gd name="T58" fmla="*/ 2147483647 w 1252"/>
                <a:gd name="T59" fmla="*/ 2147483647 h 1779"/>
                <a:gd name="T60" fmla="*/ 2147483647 w 1252"/>
                <a:gd name="T61" fmla="*/ 2147483647 h 1779"/>
                <a:gd name="T62" fmla="*/ 2147483647 w 1252"/>
                <a:gd name="T63" fmla="*/ 2147483647 h 1779"/>
                <a:gd name="T64" fmla="*/ 2147483647 w 1252"/>
                <a:gd name="T65" fmla="*/ 2147483647 h 1779"/>
                <a:gd name="T66" fmla="*/ 2147483647 w 1252"/>
                <a:gd name="T67" fmla="*/ 2147483647 h 1779"/>
                <a:gd name="T68" fmla="*/ 2147483647 w 1252"/>
                <a:gd name="T69" fmla="*/ 2147483647 h 1779"/>
                <a:gd name="T70" fmla="*/ 2147483647 w 1252"/>
                <a:gd name="T71" fmla="*/ 2147483647 h 1779"/>
                <a:gd name="T72" fmla="*/ 2147483647 w 1252"/>
                <a:gd name="T73" fmla="*/ 2147483647 h 1779"/>
                <a:gd name="T74" fmla="*/ 2147483647 w 1252"/>
                <a:gd name="T75" fmla="*/ 2147483647 h 1779"/>
                <a:gd name="T76" fmla="*/ 2147483647 w 1252"/>
                <a:gd name="T77" fmla="*/ 2147483647 h 1779"/>
                <a:gd name="T78" fmla="*/ 2147483647 w 1252"/>
                <a:gd name="T79" fmla="*/ 2147483647 h 1779"/>
                <a:gd name="T80" fmla="*/ 2147483647 w 1252"/>
                <a:gd name="T81" fmla="*/ 2147483647 h 1779"/>
                <a:gd name="T82" fmla="*/ 2147483647 w 1252"/>
                <a:gd name="T83" fmla="*/ 2147483647 h 1779"/>
                <a:gd name="T84" fmla="*/ 2147483647 w 1252"/>
                <a:gd name="T85" fmla="*/ 1458851190 h 1779"/>
                <a:gd name="T86" fmla="*/ 2147483647 w 1252"/>
                <a:gd name="T87" fmla="*/ 1266143146 h 1779"/>
                <a:gd name="T88" fmla="*/ 2147483647 w 1252"/>
                <a:gd name="T89" fmla="*/ 1112794967 h 1779"/>
                <a:gd name="T90" fmla="*/ 2147483647 w 1252"/>
                <a:gd name="T91" fmla="*/ 994826578 h 1779"/>
                <a:gd name="T92" fmla="*/ 2147483647 w 1252"/>
                <a:gd name="T93" fmla="*/ 680281277 h 1779"/>
                <a:gd name="T94" fmla="*/ 2147483647 w 1252"/>
                <a:gd name="T95" fmla="*/ 680281277 h 1779"/>
                <a:gd name="T96" fmla="*/ 2147483647 w 1252"/>
                <a:gd name="T97" fmla="*/ 680281277 h 17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2"/>
                <a:gd name="T148" fmla="*/ 0 h 1779"/>
                <a:gd name="T149" fmla="*/ 1252 w 1252"/>
                <a:gd name="T150" fmla="*/ 1779 h 17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da-DK">
                <a:solidFill>
                  <a:srgbClr val="102E37"/>
                </a:solidFill>
                <a:latin typeface="Verdana"/>
              </a:endParaRPr>
            </a:p>
          </p:txBody>
        </p:sp>
      </p:grpSp>
      <p:grpSp>
        <p:nvGrpSpPr>
          <p:cNvPr id="1339" name="Gruppe 1338"/>
          <p:cNvGrpSpPr/>
          <p:nvPr/>
        </p:nvGrpSpPr>
        <p:grpSpPr>
          <a:xfrm>
            <a:off x="2933702" y="4516434"/>
            <a:ext cx="1555751" cy="1357311"/>
            <a:chOff x="2200276" y="4516433"/>
            <a:chExt cx="1166813" cy="1357311"/>
          </a:xfrm>
        </p:grpSpPr>
        <p:grpSp>
          <p:nvGrpSpPr>
            <p:cNvPr id="1340" name="Gruppe 1339"/>
            <p:cNvGrpSpPr/>
            <p:nvPr/>
          </p:nvGrpSpPr>
          <p:grpSpPr>
            <a:xfrm>
              <a:off x="2200276" y="4516433"/>
              <a:ext cx="1166813" cy="1357311"/>
              <a:chOff x="2200276" y="4516433"/>
              <a:chExt cx="1166813" cy="1357311"/>
            </a:xfrm>
            <a:solidFill>
              <a:schemeClr val="accent2">
                <a:lumMod val="60000"/>
                <a:lumOff val="40000"/>
              </a:schemeClr>
            </a:solidFill>
          </p:grpSpPr>
          <p:sp>
            <p:nvSpPr>
              <p:cNvPr id="1342" name="Freeform 324"/>
              <p:cNvSpPr>
                <a:spLocks noChangeAspect="1"/>
              </p:cNvSpPr>
              <p:nvPr/>
            </p:nvSpPr>
            <p:spPr bwMode="auto">
              <a:xfrm rot="21249101">
                <a:off x="2339976" y="5049833"/>
                <a:ext cx="98425" cy="212725"/>
              </a:xfrm>
              <a:custGeom>
                <a:avLst/>
                <a:gdLst>
                  <a:gd name="T0" fmla="*/ 4463620 w 255"/>
                  <a:gd name="T1" fmla="*/ 0 h 588"/>
                  <a:gd name="T2" fmla="*/ 4922614 w 255"/>
                  <a:gd name="T3" fmla="*/ 133778 h 588"/>
                  <a:gd name="T4" fmla="*/ 4820562 w 255"/>
                  <a:gd name="T5" fmla="*/ 2530703 h 588"/>
                  <a:gd name="T6" fmla="*/ 2270059 w 255"/>
                  <a:gd name="T7" fmla="*/ 5028040 h 588"/>
                  <a:gd name="T8" fmla="*/ 1938510 w 255"/>
                  <a:gd name="T9" fmla="*/ 4671262 h 588"/>
                  <a:gd name="T10" fmla="*/ 1428410 w 255"/>
                  <a:gd name="T11" fmla="*/ 4593234 h 588"/>
                  <a:gd name="T12" fmla="*/ 816257 w 255"/>
                  <a:gd name="T13" fmla="*/ 4403706 h 588"/>
                  <a:gd name="T14" fmla="*/ 612153 w 255"/>
                  <a:gd name="T15" fmla="*/ 4147236 h 588"/>
                  <a:gd name="T16" fmla="*/ 790704 w 255"/>
                  <a:gd name="T17" fmla="*/ 3790458 h 588"/>
                  <a:gd name="T18" fmla="*/ 204104 w 255"/>
                  <a:gd name="T19" fmla="*/ 3645593 h 588"/>
                  <a:gd name="T20" fmla="*/ 280603 w 255"/>
                  <a:gd name="T21" fmla="*/ 2497232 h 588"/>
                  <a:gd name="T22" fmla="*/ 0 w 255"/>
                  <a:gd name="T23" fmla="*/ 2252059 h 588"/>
                  <a:gd name="T24" fmla="*/ 204104 w 255"/>
                  <a:gd name="T25" fmla="*/ 1594254 h 588"/>
                  <a:gd name="T26" fmla="*/ 816257 w 255"/>
                  <a:gd name="T27" fmla="*/ 1081419 h 588"/>
                  <a:gd name="T28" fmla="*/ 1224305 w 255"/>
                  <a:gd name="T29" fmla="*/ 1148256 h 588"/>
                  <a:gd name="T30" fmla="*/ 1836458 w 255"/>
                  <a:gd name="T31" fmla="*/ 1081419 h 588"/>
                  <a:gd name="T32" fmla="*/ 2958712 w 255"/>
                  <a:gd name="T33" fmla="*/ 802670 h 588"/>
                  <a:gd name="T34" fmla="*/ 3851467 w 255"/>
                  <a:gd name="T35" fmla="*/ 746920 h 588"/>
                  <a:gd name="T36" fmla="*/ 4131911 w 255"/>
                  <a:gd name="T37" fmla="*/ 568585 h 588"/>
                  <a:gd name="T38" fmla="*/ 4463620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43" name="Freeform 351"/>
              <p:cNvSpPr>
                <a:spLocks noChangeAspect="1"/>
              </p:cNvSpPr>
              <p:nvPr/>
            </p:nvSpPr>
            <p:spPr bwMode="auto">
              <a:xfrm rot="21249101">
                <a:off x="2293939" y="5268907"/>
                <a:ext cx="157163" cy="309562"/>
              </a:xfrm>
              <a:custGeom>
                <a:avLst/>
                <a:gdLst>
                  <a:gd name="T0" fmla="*/ 4368953 w 409"/>
                  <a:gd name="T1" fmla="*/ 0 h 855"/>
                  <a:gd name="T2" fmla="*/ 5180600 w 409"/>
                  <a:gd name="T3" fmla="*/ 254201 h 855"/>
                  <a:gd name="T4" fmla="*/ 5299883 w 409"/>
                  <a:gd name="T5" fmla="*/ 386873 h 855"/>
                  <a:gd name="T6" fmla="*/ 5634244 w 409"/>
                  <a:gd name="T7" fmla="*/ 585777 h 855"/>
                  <a:gd name="T8" fmla="*/ 6159427 w 409"/>
                  <a:gd name="T9" fmla="*/ 1956234 h 855"/>
                  <a:gd name="T10" fmla="*/ 5180600 w 409"/>
                  <a:gd name="T11" fmla="*/ 5912856 h 855"/>
                  <a:gd name="T12" fmla="*/ 4870187 w 409"/>
                  <a:gd name="T13" fmla="*/ 6178096 h 855"/>
                  <a:gd name="T14" fmla="*/ 4798648 w 409"/>
                  <a:gd name="T15" fmla="*/ 6376999 h 855"/>
                  <a:gd name="T16" fmla="*/ 4321055 w 409"/>
                  <a:gd name="T17" fmla="*/ 6553825 h 855"/>
                  <a:gd name="T18" fmla="*/ 3342382 w 409"/>
                  <a:gd name="T19" fmla="*/ 6310663 h 855"/>
                  <a:gd name="T20" fmla="*/ 2864789 w 409"/>
                  <a:gd name="T21" fmla="*/ 6498633 h 855"/>
                  <a:gd name="T22" fmla="*/ 2435093 w 409"/>
                  <a:gd name="T23" fmla="*/ 6874362 h 855"/>
                  <a:gd name="T24" fmla="*/ 1862167 w 409"/>
                  <a:gd name="T25" fmla="*/ 7084306 h 855"/>
                  <a:gd name="T26" fmla="*/ 1098264 w 409"/>
                  <a:gd name="T27" fmla="*/ 7139604 h 855"/>
                  <a:gd name="T28" fmla="*/ 71693 w 409"/>
                  <a:gd name="T29" fmla="*/ 6167057 h 855"/>
                  <a:gd name="T30" fmla="*/ 23949 w 409"/>
                  <a:gd name="T31" fmla="*/ 5791222 h 855"/>
                  <a:gd name="T32" fmla="*/ 143232 w 409"/>
                  <a:gd name="T33" fmla="*/ 5559203 h 855"/>
                  <a:gd name="T34" fmla="*/ 0 w 409"/>
                  <a:gd name="T35" fmla="*/ 5194407 h 855"/>
                  <a:gd name="T36" fmla="*/ 429695 w 409"/>
                  <a:gd name="T37" fmla="*/ 4343496 h 855"/>
                  <a:gd name="T38" fmla="*/ 763902 w 409"/>
                  <a:gd name="T39" fmla="*/ 4210824 h 855"/>
                  <a:gd name="T40" fmla="*/ 883339 w 409"/>
                  <a:gd name="T41" fmla="*/ 3967661 h 855"/>
                  <a:gd name="T42" fmla="*/ 716159 w 409"/>
                  <a:gd name="T43" fmla="*/ 3812912 h 855"/>
                  <a:gd name="T44" fmla="*/ 716159 w 409"/>
                  <a:gd name="T45" fmla="*/ 1989350 h 855"/>
                  <a:gd name="T46" fmla="*/ 572927 w 409"/>
                  <a:gd name="T47" fmla="*/ 1923014 h 855"/>
                  <a:gd name="T48" fmla="*/ 214925 w 409"/>
                  <a:gd name="T49" fmla="*/ 1900937 h 855"/>
                  <a:gd name="T50" fmla="*/ 47744 w 409"/>
                  <a:gd name="T51" fmla="*/ 1624658 h 855"/>
                  <a:gd name="T52" fmla="*/ 286463 w 409"/>
                  <a:gd name="T53" fmla="*/ 740526 h 855"/>
                  <a:gd name="T54" fmla="*/ 358157 w 409"/>
                  <a:gd name="T55" fmla="*/ 685229 h 855"/>
                  <a:gd name="T56" fmla="*/ 931083 w 409"/>
                  <a:gd name="T57" fmla="*/ 1116256 h 855"/>
                  <a:gd name="T58" fmla="*/ 1694986 w 409"/>
                  <a:gd name="T59" fmla="*/ 1094179 h 855"/>
                  <a:gd name="T60" fmla="*/ 3366177 w 409"/>
                  <a:gd name="T61" fmla="*/ 408950 h 855"/>
                  <a:gd name="T62" fmla="*/ 3867565 w 409"/>
                  <a:gd name="T63" fmla="*/ 353653 h 855"/>
                  <a:gd name="T64" fmla="*/ 4368953 w 409"/>
                  <a:gd name="T65" fmla="*/ 0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855"/>
                  <a:gd name="T101" fmla="*/ 409 w 409"/>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855">
                    <a:moveTo>
                      <a:pt x="289" y="0"/>
                    </a:moveTo>
                    <a:lnTo>
                      <a:pt x="343" y="30"/>
                    </a:lnTo>
                    <a:lnTo>
                      <a:pt x="351" y="46"/>
                    </a:lnTo>
                    <a:lnTo>
                      <a:pt x="374" y="70"/>
                    </a:lnTo>
                    <a:lnTo>
                      <a:pt x="409" y="234"/>
                    </a:lnTo>
                    <a:lnTo>
                      <a:pt x="343" y="708"/>
                    </a:lnTo>
                    <a:lnTo>
                      <a:pt x="323" y="739"/>
                    </a:lnTo>
                    <a:lnTo>
                      <a:pt x="318" y="764"/>
                    </a:lnTo>
                    <a:lnTo>
                      <a:pt x="286" y="785"/>
                    </a:lnTo>
                    <a:lnTo>
                      <a:pt x="221" y="756"/>
                    </a:lnTo>
                    <a:lnTo>
                      <a:pt x="190" y="778"/>
                    </a:lnTo>
                    <a:lnTo>
                      <a:pt x="161" y="823"/>
                    </a:lnTo>
                    <a:lnTo>
                      <a:pt x="124" y="848"/>
                    </a:lnTo>
                    <a:lnTo>
                      <a:pt x="73" y="855"/>
                    </a:lnTo>
                    <a:lnTo>
                      <a:pt x="5" y="738"/>
                    </a:lnTo>
                    <a:lnTo>
                      <a:pt x="2" y="694"/>
                    </a:lnTo>
                    <a:lnTo>
                      <a:pt x="9" y="665"/>
                    </a:lnTo>
                    <a:lnTo>
                      <a:pt x="0" y="622"/>
                    </a:lnTo>
                    <a:lnTo>
                      <a:pt x="29" y="520"/>
                    </a:lnTo>
                    <a:lnTo>
                      <a:pt x="50" y="504"/>
                    </a:lnTo>
                    <a:lnTo>
                      <a:pt x="58" y="475"/>
                    </a:lnTo>
                    <a:lnTo>
                      <a:pt x="48" y="457"/>
                    </a:lnTo>
                    <a:lnTo>
                      <a:pt x="48" y="238"/>
                    </a:lnTo>
                    <a:lnTo>
                      <a:pt x="38" y="230"/>
                    </a:lnTo>
                    <a:lnTo>
                      <a:pt x="15" y="227"/>
                    </a:lnTo>
                    <a:lnTo>
                      <a:pt x="3" y="195"/>
                    </a:lnTo>
                    <a:lnTo>
                      <a:pt x="19" y="89"/>
                    </a:lnTo>
                    <a:lnTo>
                      <a:pt x="24" y="82"/>
                    </a:lnTo>
                    <a:lnTo>
                      <a:pt x="62" y="133"/>
                    </a:lnTo>
                    <a:lnTo>
                      <a:pt x="112" y="131"/>
                    </a:lnTo>
                    <a:lnTo>
                      <a:pt x="224" y="49"/>
                    </a:lnTo>
                    <a:lnTo>
                      <a:pt x="256" y="42"/>
                    </a:lnTo>
                    <a:lnTo>
                      <a:pt x="289" y="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1344" name="Gruppe 1343"/>
              <p:cNvGrpSpPr/>
              <p:nvPr/>
            </p:nvGrpSpPr>
            <p:grpSpPr>
              <a:xfrm>
                <a:off x="2200276" y="4516433"/>
                <a:ext cx="1166813" cy="1357311"/>
                <a:chOff x="2200276" y="4516433"/>
                <a:chExt cx="1166813" cy="1357311"/>
              </a:xfrm>
              <a:grpFill/>
            </p:grpSpPr>
            <p:sp>
              <p:nvSpPr>
                <p:cNvPr id="1345" name="Freeform 349"/>
                <p:cNvSpPr>
                  <a:spLocks noChangeAspect="1"/>
                </p:cNvSpPr>
                <p:nvPr/>
              </p:nvSpPr>
              <p:spPr bwMode="auto">
                <a:xfrm rot="21249101">
                  <a:off x="2755901" y="5664194"/>
                  <a:ext cx="355600" cy="209550"/>
                </a:xfrm>
                <a:custGeom>
                  <a:avLst/>
                  <a:gdLst>
                    <a:gd name="T0" fmla="*/ 17205706 w 908"/>
                    <a:gd name="T1" fmla="*/ 139186 h 591"/>
                    <a:gd name="T2" fmla="*/ 16824975 w 908"/>
                    <a:gd name="T3" fmla="*/ 171369 h 591"/>
                    <a:gd name="T4" fmla="*/ 16875792 w 908"/>
                    <a:gd name="T5" fmla="*/ 203449 h 591"/>
                    <a:gd name="T6" fmla="*/ 16698170 w 908"/>
                    <a:gd name="T7" fmla="*/ 599689 h 591"/>
                    <a:gd name="T8" fmla="*/ 14033531 w 908"/>
                    <a:gd name="T9" fmla="*/ 2334494 h 591"/>
                    <a:gd name="T10" fmla="*/ 13957384 w 908"/>
                    <a:gd name="T11" fmla="*/ 2527284 h 591"/>
                    <a:gd name="T12" fmla="*/ 14338116 w 908"/>
                    <a:gd name="T13" fmla="*/ 2698654 h 591"/>
                    <a:gd name="T14" fmla="*/ 14769505 w 908"/>
                    <a:gd name="T15" fmla="*/ 3351844 h 591"/>
                    <a:gd name="T16" fmla="*/ 13932055 w 908"/>
                    <a:gd name="T17" fmla="*/ 4230009 h 591"/>
                    <a:gd name="T18" fmla="*/ 11242087 w 908"/>
                    <a:gd name="T19" fmla="*/ 4047981 h 591"/>
                    <a:gd name="T20" fmla="*/ 9440222 w 908"/>
                    <a:gd name="T21" fmla="*/ 3266263 h 591"/>
                    <a:gd name="T22" fmla="*/ 6369682 w 908"/>
                    <a:gd name="T23" fmla="*/ 2805759 h 591"/>
                    <a:gd name="T24" fmla="*/ 3476602 w 908"/>
                    <a:gd name="T25" fmla="*/ 1906174 h 591"/>
                    <a:gd name="T26" fmla="*/ 634499 w 908"/>
                    <a:gd name="T27" fmla="*/ 1467091 h 591"/>
                    <a:gd name="T28" fmla="*/ 152292 w 908"/>
                    <a:gd name="T29" fmla="*/ 1177957 h 591"/>
                    <a:gd name="T30" fmla="*/ 0 w 908"/>
                    <a:gd name="T31" fmla="*/ 642532 h 591"/>
                    <a:gd name="T32" fmla="*/ 228439 w 908"/>
                    <a:gd name="T33" fmla="*/ 331976 h 591"/>
                    <a:gd name="T34" fmla="*/ 710486 w 908"/>
                    <a:gd name="T35" fmla="*/ 53501 h 591"/>
                    <a:gd name="T36" fmla="*/ 1142034 w 908"/>
                    <a:gd name="T37" fmla="*/ 10659 h 591"/>
                    <a:gd name="T38" fmla="*/ 1979484 w 908"/>
                    <a:gd name="T39" fmla="*/ 289134 h 591"/>
                    <a:gd name="T40" fmla="*/ 2613824 w 908"/>
                    <a:gd name="T41" fmla="*/ 278475 h 591"/>
                    <a:gd name="T42" fmla="*/ 4288722 w 908"/>
                    <a:gd name="T43" fmla="*/ 0 h 591"/>
                    <a:gd name="T44" fmla="*/ 6268207 w 908"/>
                    <a:gd name="T45" fmla="*/ 417661 h 591"/>
                    <a:gd name="T46" fmla="*/ 6597961 w 908"/>
                    <a:gd name="T47" fmla="*/ 706795 h 591"/>
                    <a:gd name="T48" fmla="*/ 11115123 w 908"/>
                    <a:gd name="T49" fmla="*/ 610452 h 591"/>
                    <a:gd name="T50" fmla="*/ 12815350 w 908"/>
                    <a:gd name="T51" fmla="*/ 374819 h 591"/>
                    <a:gd name="T52" fmla="*/ 14642541 w 908"/>
                    <a:gd name="T53" fmla="*/ 417661 h 591"/>
                    <a:gd name="T54" fmla="*/ 15251552 w 908"/>
                    <a:gd name="T55" fmla="*/ 235633 h 591"/>
                    <a:gd name="T56" fmla="*/ 16393586 w 908"/>
                    <a:gd name="T57" fmla="*/ 235633 h 591"/>
                    <a:gd name="T58" fmla="*/ 17205706 w 908"/>
                    <a:gd name="T59" fmla="*/ 139186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46" name="Freeform 367"/>
                <p:cNvSpPr>
                  <a:spLocks noChangeAspect="1"/>
                </p:cNvSpPr>
                <p:nvPr/>
              </p:nvSpPr>
              <p:spPr bwMode="auto">
                <a:xfrm rot="21249101">
                  <a:off x="2200276" y="4516433"/>
                  <a:ext cx="1166813" cy="1216024"/>
                </a:xfrm>
                <a:custGeom>
                  <a:avLst/>
                  <a:gdLst>
                    <a:gd name="T0" fmla="*/ 19129929 w 2978"/>
                    <a:gd name="T1" fmla="*/ 854487 h 3382"/>
                    <a:gd name="T2" fmla="*/ 17554843 w 2978"/>
                    <a:gd name="T3" fmla="*/ 1150272 h 3382"/>
                    <a:gd name="T4" fmla="*/ 17580345 w 2978"/>
                    <a:gd name="T5" fmla="*/ 1796580 h 3382"/>
                    <a:gd name="T6" fmla="*/ 13795004 w 2978"/>
                    <a:gd name="T7" fmla="*/ 1073552 h 3382"/>
                    <a:gd name="T8" fmla="*/ 12016537 w 2978"/>
                    <a:gd name="T9" fmla="*/ 2442888 h 3382"/>
                    <a:gd name="T10" fmla="*/ 10797207 w 2978"/>
                    <a:gd name="T11" fmla="*/ 2070489 h 3382"/>
                    <a:gd name="T12" fmla="*/ 8612294 w 2978"/>
                    <a:gd name="T13" fmla="*/ 1128397 h 3382"/>
                    <a:gd name="T14" fmla="*/ 6402040 w 2978"/>
                    <a:gd name="T15" fmla="*/ 2136219 h 3382"/>
                    <a:gd name="T16" fmla="*/ 1956188 w 2978"/>
                    <a:gd name="T17" fmla="*/ 3779464 h 3382"/>
                    <a:gd name="T18" fmla="*/ 25343 w 2978"/>
                    <a:gd name="T19" fmla="*/ 4513377 h 3382"/>
                    <a:gd name="T20" fmla="*/ 812887 w 2978"/>
                    <a:gd name="T21" fmla="*/ 5039215 h 3382"/>
                    <a:gd name="T22" fmla="*/ 431946 w 2978"/>
                    <a:gd name="T23" fmla="*/ 6518135 h 3382"/>
                    <a:gd name="T24" fmla="*/ 3175677 w 2978"/>
                    <a:gd name="T25" fmla="*/ 7460229 h 3382"/>
                    <a:gd name="T26" fmla="*/ 2819920 w 2978"/>
                    <a:gd name="T27" fmla="*/ 8161381 h 3382"/>
                    <a:gd name="T28" fmla="*/ 6173475 w 2978"/>
                    <a:gd name="T29" fmla="*/ 7810753 h 3382"/>
                    <a:gd name="T30" fmla="*/ 7900939 w 2978"/>
                    <a:gd name="T31" fmla="*/ 7065850 h 3382"/>
                    <a:gd name="T32" fmla="*/ 15979756 w 2978"/>
                    <a:gd name="T33" fmla="*/ 8522895 h 3382"/>
                    <a:gd name="T34" fmla="*/ 19536532 w 2978"/>
                    <a:gd name="T35" fmla="*/ 12707621 h 3382"/>
                    <a:gd name="T36" fmla="*/ 21162309 w 2978"/>
                    <a:gd name="T37" fmla="*/ 13255335 h 3382"/>
                    <a:gd name="T38" fmla="*/ 23931542 w 2978"/>
                    <a:gd name="T39" fmla="*/ 14526079 h 3382"/>
                    <a:gd name="T40" fmla="*/ 32315109 w 2978"/>
                    <a:gd name="T41" fmla="*/ 17188135 h 3382"/>
                    <a:gd name="T42" fmla="*/ 35414597 w 2978"/>
                    <a:gd name="T43" fmla="*/ 18634190 h 3382"/>
                    <a:gd name="T44" fmla="*/ 37192905 w 2978"/>
                    <a:gd name="T45" fmla="*/ 19006589 h 3382"/>
                    <a:gd name="T46" fmla="*/ 38387051 w 2978"/>
                    <a:gd name="T47" fmla="*/ 19773471 h 3382"/>
                    <a:gd name="T48" fmla="*/ 39657226 w 2978"/>
                    <a:gd name="T49" fmla="*/ 20595094 h 3382"/>
                    <a:gd name="T50" fmla="*/ 41638756 w 2978"/>
                    <a:gd name="T51" fmla="*/ 20759418 h 3382"/>
                    <a:gd name="T52" fmla="*/ 42629690 w 2978"/>
                    <a:gd name="T53" fmla="*/ 25426128 h 3382"/>
                    <a:gd name="T54" fmla="*/ 41638756 w 2978"/>
                    <a:gd name="T55" fmla="*/ 27069373 h 3382"/>
                    <a:gd name="T56" fmla="*/ 43239355 w 2978"/>
                    <a:gd name="T57" fmla="*/ 27102237 h 3382"/>
                    <a:gd name="T58" fmla="*/ 45424106 w 2978"/>
                    <a:gd name="T59" fmla="*/ 25908112 h 3382"/>
                    <a:gd name="T60" fmla="*/ 46516562 w 2978"/>
                    <a:gd name="T61" fmla="*/ 24681225 h 3382"/>
                    <a:gd name="T62" fmla="*/ 49133259 w 2978"/>
                    <a:gd name="T63" fmla="*/ 24188252 h 3382"/>
                    <a:gd name="T64" fmla="*/ 48828506 w 2978"/>
                    <a:gd name="T65" fmla="*/ 22621727 h 3382"/>
                    <a:gd name="T66" fmla="*/ 46415031 w 2978"/>
                    <a:gd name="T67" fmla="*/ 21898700 h 3382"/>
                    <a:gd name="T68" fmla="*/ 50149526 w 2978"/>
                    <a:gd name="T69" fmla="*/ 19674877 h 3382"/>
                    <a:gd name="T70" fmla="*/ 55078167 w 2978"/>
                    <a:gd name="T71" fmla="*/ 21449581 h 3382"/>
                    <a:gd name="T72" fmla="*/ 56932664 w 2978"/>
                    <a:gd name="T73" fmla="*/ 20978483 h 3382"/>
                    <a:gd name="T74" fmla="*/ 50047836 w 2978"/>
                    <a:gd name="T75" fmla="*/ 18163092 h 3382"/>
                    <a:gd name="T76" fmla="*/ 43569610 w 2978"/>
                    <a:gd name="T77" fmla="*/ 16717037 h 3382"/>
                    <a:gd name="T78" fmla="*/ 44966818 w 2978"/>
                    <a:gd name="T79" fmla="*/ 16081719 h 3382"/>
                    <a:gd name="T80" fmla="*/ 43518765 w 2978"/>
                    <a:gd name="T81" fmla="*/ 15402441 h 3382"/>
                    <a:gd name="T82" fmla="*/ 43163167 w 2978"/>
                    <a:gd name="T83" fmla="*/ 15490151 h 3382"/>
                    <a:gd name="T84" fmla="*/ 38132985 w 2978"/>
                    <a:gd name="T85" fmla="*/ 14865718 h 3382"/>
                    <a:gd name="T86" fmla="*/ 37091374 w 2978"/>
                    <a:gd name="T87" fmla="*/ 14504204 h 3382"/>
                    <a:gd name="T88" fmla="*/ 33509255 w 2978"/>
                    <a:gd name="T89" fmla="*/ 11831259 h 3382"/>
                    <a:gd name="T90" fmla="*/ 31603914 w 2978"/>
                    <a:gd name="T91" fmla="*/ 10155150 h 3382"/>
                    <a:gd name="T92" fmla="*/ 26980184 w 2978"/>
                    <a:gd name="T93" fmla="*/ 8183256 h 3382"/>
                    <a:gd name="T94" fmla="*/ 27843916 w 2978"/>
                    <a:gd name="T95" fmla="*/ 6353811 h 3382"/>
                    <a:gd name="T96" fmla="*/ 27183406 w 2978"/>
                    <a:gd name="T97" fmla="*/ 5740368 h 3382"/>
                    <a:gd name="T98" fmla="*/ 28326547 w 2978"/>
                    <a:gd name="T99" fmla="*/ 4644836 h 3382"/>
                    <a:gd name="T100" fmla="*/ 32213578 w 2978"/>
                    <a:gd name="T101" fmla="*/ 4151863 h 3382"/>
                    <a:gd name="T102" fmla="*/ 34449175 w 2978"/>
                    <a:gd name="T103" fmla="*/ 4195718 h 3382"/>
                    <a:gd name="T104" fmla="*/ 34093577 w 2978"/>
                    <a:gd name="T105" fmla="*/ 4732441 h 3382"/>
                    <a:gd name="T106" fmla="*/ 35338409 w 2978"/>
                    <a:gd name="T107" fmla="*/ 4666711 h 3382"/>
                    <a:gd name="T108" fmla="*/ 34982652 w 2978"/>
                    <a:gd name="T109" fmla="*/ 4283323 h 3382"/>
                    <a:gd name="T110" fmla="*/ 33966544 w 2978"/>
                    <a:gd name="T111" fmla="*/ 3834204 h 3382"/>
                    <a:gd name="T112" fmla="*/ 34068075 w 2978"/>
                    <a:gd name="T113" fmla="*/ 2760652 h 3382"/>
                    <a:gd name="T114" fmla="*/ 33407565 w 2978"/>
                    <a:gd name="T115" fmla="*/ 2552472 h 3382"/>
                    <a:gd name="T116" fmla="*/ 30181203 w 2978"/>
                    <a:gd name="T117" fmla="*/ 1467931 h 3382"/>
                    <a:gd name="T118" fmla="*/ 28072481 w 2978"/>
                    <a:gd name="T119" fmla="*/ 821622 h 3382"/>
                    <a:gd name="T120" fmla="*/ 27589849 w 2978"/>
                    <a:gd name="T121" fmla="*/ 0 h 3382"/>
                    <a:gd name="T122" fmla="*/ 20578142 w 2978"/>
                    <a:gd name="T123" fmla="*/ 438234 h 3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8"/>
                    <a:gd name="T187" fmla="*/ 0 h 3382"/>
                    <a:gd name="T188" fmla="*/ 2978 w 2978"/>
                    <a:gd name="T189" fmla="*/ 3382 h 3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8" h="3382">
                      <a:moveTo>
                        <a:pt x="1022" y="30"/>
                      </a:moveTo>
                      <a:lnTo>
                        <a:pt x="1001" y="77"/>
                      </a:lnTo>
                      <a:lnTo>
                        <a:pt x="1000" y="107"/>
                      </a:lnTo>
                      <a:lnTo>
                        <a:pt x="980" y="119"/>
                      </a:lnTo>
                      <a:lnTo>
                        <a:pt x="931" y="115"/>
                      </a:lnTo>
                      <a:lnTo>
                        <a:pt x="918" y="143"/>
                      </a:lnTo>
                      <a:lnTo>
                        <a:pt x="919" y="176"/>
                      </a:lnTo>
                      <a:lnTo>
                        <a:pt x="930" y="205"/>
                      </a:lnTo>
                      <a:lnTo>
                        <a:pt x="919" y="224"/>
                      </a:lnTo>
                      <a:lnTo>
                        <a:pt x="777" y="183"/>
                      </a:lnTo>
                      <a:lnTo>
                        <a:pt x="752" y="154"/>
                      </a:lnTo>
                      <a:lnTo>
                        <a:pt x="721" y="134"/>
                      </a:lnTo>
                      <a:lnTo>
                        <a:pt x="704" y="182"/>
                      </a:lnTo>
                      <a:lnTo>
                        <a:pt x="644" y="263"/>
                      </a:lnTo>
                      <a:lnTo>
                        <a:pt x="629" y="305"/>
                      </a:lnTo>
                      <a:lnTo>
                        <a:pt x="615" y="323"/>
                      </a:lnTo>
                      <a:lnTo>
                        <a:pt x="586" y="299"/>
                      </a:lnTo>
                      <a:lnTo>
                        <a:pt x="565" y="258"/>
                      </a:lnTo>
                      <a:lnTo>
                        <a:pt x="518" y="213"/>
                      </a:lnTo>
                      <a:lnTo>
                        <a:pt x="503" y="121"/>
                      </a:lnTo>
                      <a:lnTo>
                        <a:pt x="450" y="141"/>
                      </a:lnTo>
                      <a:lnTo>
                        <a:pt x="418" y="172"/>
                      </a:lnTo>
                      <a:lnTo>
                        <a:pt x="411" y="213"/>
                      </a:lnTo>
                      <a:lnTo>
                        <a:pt x="335" y="266"/>
                      </a:lnTo>
                      <a:lnTo>
                        <a:pt x="74" y="252"/>
                      </a:lnTo>
                      <a:lnTo>
                        <a:pt x="67" y="274"/>
                      </a:lnTo>
                      <a:lnTo>
                        <a:pt x="102" y="471"/>
                      </a:lnTo>
                      <a:lnTo>
                        <a:pt x="46" y="499"/>
                      </a:lnTo>
                      <a:lnTo>
                        <a:pt x="16" y="526"/>
                      </a:lnTo>
                      <a:lnTo>
                        <a:pt x="1" y="563"/>
                      </a:lnTo>
                      <a:lnTo>
                        <a:pt x="0" y="586"/>
                      </a:lnTo>
                      <a:lnTo>
                        <a:pt x="5" y="607"/>
                      </a:lnTo>
                      <a:lnTo>
                        <a:pt x="42" y="629"/>
                      </a:lnTo>
                      <a:lnTo>
                        <a:pt x="39" y="665"/>
                      </a:lnTo>
                      <a:lnTo>
                        <a:pt x="23" y="708"/>
                      </a:lnTo>
                      <a:lnTo>
                        <a:pt x="23" y="813"/>
                      </a:lnTo>
                      <a:lnTo>
                        <a:pt x="44" y="858"/>
                      </a:lnTo>
                      <a:lnTo>
                        <a:pt x="158" y="891"/>
                      </a:lnTo>
                      <a:lnTo>
                        <a:pt x="166" y="931"/>
                      </a:lnTo>
                      <a:lnTo>
                        <a:pt x="161" y="971"/>
                      </a:lnTo>
                      <a:lnTo>
                        <a:pt x="147" y="1001"/>
                      </a:lnTo>
                      <a:lnTo>
                        <a:pt x="147" y="1018"/>
                      </a:lnTo>
                      <a:lnTo>
                        <a:pt x="230" y="1029"/>
                      </a:lnTo>
                      <a:lnTo>
                        <a:pt x="310" y="1006"/>
                      </a:lnTo>
                      <a:lnTo>
                        <a:pt x="323" y="974"/>
                      </a:lnTo>
                      <a:lnTo>
                        <a:pt x="375" y="917"/>
                      </a:lnTo>
                      <a:lnTo>
                        <a:pt x="400" y="909"/>
                      </a:lnTo>
                      <a:lnTo>
                        <a:pt x="413" y="882"/>
                      </a:lnTo>
                      <a:lnTo>
                        <a:pt x="500" y="857"/>
                      </a:lnTo>
                      <a:lnTo>
                        <a:pt x="584" y="880"/>
                      </a:lnTo>
                      <a:lnTo>
                        <a:pt x="836" y="1063"/>
                      </a:lnTo>
                      <a:lnTo>
                        <a:pt x="901" y="1375"/>
                      </a:lnTo>
                      <a:lnTo>
                        <a:pt x="893" y="1410"/>
                      </a:lnTo>
                      <a:lnTo>
                        <a:pt x="1022" y="1585"/>
                      </a:lnTo>
                      <a:lnTo>
                        <a:pt x="1031" y="1661"/>
                      </a:lnTo>
                      <a:lnTo>
                        <a:pt x="1070" y="1650"/>
                      </a:lnTo>
                      <a:lnTo>
                        <a:pt x="1107" y="1654"/>
                      </a:lnTo>
                      <a:lnTo>
                        <a:pt x="1147" y="1695"/>
                      </a:lnTo>
                      <a:lnTo>
                        <a:pt x="1205" y="1801"/>
                      </a:lnTo>
                      <a:lnTo>
                        <a:pt x="1252" y="1813"/>
                      </a:lnTo>
                      <a:lnTo>
                        <a:pt x="1501" y="2122"/>
                      </a:lnTo>
                      <a:lnTo>
                        <a:pt x="1528" y="2115"/>
                      </a:lnTo>
                      <a:lnTo>
                        <a:pt x="1690" y="2144"/>
                      </a:lnTo>
                      <a:lnTo>
                        <a:pt x="1755" y="2233"/>
                      </a:lnTo>
                      <a:lnTo>
                        <a:pt x="1773" y="2286"/>
                      </a:lnTo>
                      <a:lnTo>
                        <a:pt x="1852" y="2325"/>
                      </a:lnTo>
                      <a:lnTo>
                        <a:pt x="1858" y="2341"/>
                      </a:lnTo>
                      <a:lnTo>
                        <a:pt x="1849" y="2380"/>
                      </a:lnTo>
                      <a:lnTo>
                        <a:pt x="1945" y="2371"/>
                      </a:lnTo>
                      <a:lnTo>
                        <a:pt x="1971" y="2379"/>
                      </a:lnTo>
                      <a:lnTo>
                        <a:pt x="1992" y="2411"/>
                      </a:lnTo>
                      <a:lnTo>
                        <a:pt x="2007" y="2467"/>
                      </a:lnTo>
                      <a:lnTo>
                        <a:pt x="1995" y="2503"/>
                      </a:lnTo>
                      <a:lnTo>
                        <a:pt x="2017" y="2541"/>
                      </a:lnTo>
                      <a:lnTo>
                        <a:pt x="2074" y="2569"/>
                      </a:lnTo>
                      <a:lnTo>
                        <a:pt x="2123" y="2633"/>
                      </a:lnTo>
                      <a:lnTo>
                        <a:pt x="2150" y="2588"/>
                      </a:lnTo>
                      <a:lnTo>
                        <a:pt x="2177" y="2590"/>
                      </a:lnTo>
                      <a:lnTo>
                        <a:pt x="2329" y="3058"/>
                      </a:lnTo>
                      <a:lnTo>
                        <a:pt x="2213" y="3115"/>
                      </a:lnTo>
                      <a:lnTo>
                        <a:pt x="2229" y="3172"/>
                      </a:lnTo>
                      <a:lnTo>
                        <a:pt x="2167" y="3276"/>
                      </a:lnTo>
                      <a:lnTo>
                        <a:pt x="2166" y="3338"/>
                      </a:lnTo>
                      <a:lnTo>
                        <a:pt x="2177" y="3378"/>
                      </a:lnTo>
                      <a:lnTo>
                        <a:pt x="2184" y="3368"/>
                      </a:lnTo>
                      <a:lnTo>
                        <a:pt x="2181" y="3381"/>
                      </a:lnTo>
                      <a:lnTo>
                        <a:pt x="2261" y="3382"/>
                      </a:lnTo>
                      <a:lnTo>
                        <a:pt x="2277" y="3369"/>
                      </a:lnTo>
                      <a:lnTo>
                        <a:pt x="2339" y="3263"/>
                      </a:lnTo>
                      <a:lnTo>
                        <a:pt x="2375" y="3233"/>
                      </a:lnTo>
                      <a:lnTo>
                        <a:pt x="2410" y="3225"/>
                      </a:lnTo>
                      <a:lnTo>
                        <a:pt x="2424" y="3194"/>
                      </a:lnTo>
                      <a:lnTo>
                        <a:pt x="2432" y="3079"/>
                      </a:lnTo>
                      <a:lnTo>
                        <a:pt x="2449" y="3055"/>
                      </a:lnTo>
                      <a:lnTo>
                        <a:pt x="2544" y="3017"/>
                      </a:lnTo>
                      <a:lnTo>
                        <a:pt x="2569" y="3018"/>
                      </a:lnTo>
                      <a:lnTo>
                        <a:pt x="2579" y="2998"/>
                      </a:lnTo>
                      <a:lnTo>
                        <a:pt x="2575" y="2849"/>
                      </a:lnTo>
                      <a:lnTo>
                        <a:pt x="2554" y="2823"/>
                      </a:lnTo>
                      <a:lnTo>
                        <a:pt x="2505" y="2793"/>
                      </a:lnTo>
                      <a:lnTo>
                        <a:pt x="2482" y="2758"/>
                      </a:lnTo>
                      <a:lnTo>
                        <a:pt x="2428" y="2732"/>
                      </a:lnTo>
                      <a:lnTo>
                        <a:pt x="2461" y="2584"/>
                      </a:lnTo>
                      <a:lnTo>
                        <a:pt x="2568" y="2462"/>
                      </a:lnTo>
                      <a:lnTo>
                        <a:pt x="2622" y="2455"/>
                      </a:lnTo>
                      <a:lnTo>
                        <a:pt x="2703" y="2519"/>
                      </a:lnTo>
                      <a:lnTo>
                        <a:pt x="2828" y="2571"/>
                      </a:lnTo>
                      <a:lnTo>
                        <a:pt x="2881" y="2676"/>
                      </a:lnTo>
                      <a:lnTo>
                        <a:pt x="2936" y="2708"/>
                      </a:lnTo>
                      <a:lnTo>
                        <a:pt x="2936" y="2695"/>
                      </a:lnTo>
                      <a:lnTo>
                        <a:pt x="2978" y="2618"/>
                      </a:lnTo>
                      <a:lnTo>
                        <a:pt x="2832" y="2386"/>
                      </a:lnTo>
                      <a:lnTo>
                        <a:pt x="2654" y="2314"/>
                      </a:lnTo>
                      <a:lnTo>
                        <a:pt x="2617" y="2266"/>
                      </a:lnTo>
                      <a:lnTo>
                        <a:pt x="2314" y="2110"/>
                      </a:lnTo>
                      <a:lnTo>
                        <a:pt x="2293" y="2109"/>
                      </a:lnTo>
                      <a:lnTo>
                        <a:pt x="2279" y="2086"/>
                      </a:lnTo>
                      <a:lnTo>
                        <a:pt x="2281" y="2060"/>
                      </a:lnTo>
                      <a:lnTo>
                        <a:pt x="2313" y="2028"/>
                      </a:lnTo>
                      <a:lnTo>
                        <a:pt x="2351" y="2007"/>
                      </a:lnTo>
                      <a:lnTo>
                        <a:pt x="2357" y="1962"/>
                      </a:lnTo>
                      <a:lnTo>
                        <a:pt x="2327" y="1918"/>
                      </a:lnTo>
                      <a:lnTo>
                        <a:pt x="2276" y="1921"/>
                      </a:lnTo>
                      <a:lnTo>
                        <a:pt x="2255" y="1933"/>
                      </a:lnTo>
                      <a:lnTo>
                        <a:pt x="2294" y="1922"/>
                      </a:lnTo>
                      <a:lnTo>
                        <a:pt x="2257" y="1933"/>
                      </a:lnTo>
                      <a:lnTo>
                        <a:pt x="2106" y="1925"/>
                      </a:lnTo>
                      <a:lnTo>
                        <a:pt x="2100" y="1963"/>
                      </a:lnTo>
                      <a:lnTo>
                        <a:pt x="1994" y="1855"/>
                      </a:lnTo>
                      <a:lnTo>
                        <a:pt x="1969" y="1850"/>
                      </a:lnTo>
                      <a:lnTo>
                        <a:pt x="1960" y="1810"/>
                      </a:lnTo>
                      <a:lnTo>
                        <a:pt x="1940" y="1809"/>
                      </a:lnTo>
                      <a:lnTo>
                        <a:pt x="1821" y="1662"/>
                      </a:lnTo>
                      <a:lnTo>
                        <a:pt x="1769" y="1501"/>
                      </a:lnTo>
                      <a:lnTo>
                        <a:pt x="1753" y="1476"/>
                      </a:lnTo>
                      <a:lnTo>
                        <a:pt x="1701" y="1286"/>
                      </a:lnTo>
                      <a:lnTo>
                        <a:pt x="1682" y="1269"/>
                      </a:lnTo>
                      <a:lnTo>
                        <a:pt x="1653" y="1267"/>
                      </a:lnTo>
                      <a:lnTo>
                        <a:pt x="1646" y="1249"/>
                      </a:lnTo>
                      <a:lnTo>
                        <a:pt x="1458" y="1105"/>
                      </a:lnTo>
                      <a:lnTo>
                        <a:pt x="1411" y="1021"/>
                      </a:lnTo>
                      <a:lnTo>
                        <a:pt x="1401" y="977"/>
                      </a:lnTo>
                      <a:lnTo>
                        <a:pt x="1425" y="813"/>
                      </a:lnTo>
                      <a:lnTo>
                        <a:pt x="1456" y="793"/>
                      </a:lnTo>
                      <a:lnTo>
                        <a:pt x="1465" y="763"/>
                      </a:lnTo>
                      <a:lnTo>
                        <a:pt x="1454" y="731"/>
                      </a:lnTo>
                      <a:lnTo>
                        <a:pt x="1421" y="716"/>
                      </a:lnTo>
                      <a:lnTo>
                        <a:pt x="1417" y="645"/>
                      </a:lnTo>
                      <a:lnTo>
                        <a:pt x="1428" y="613"/>
                      </a:lnTo>
                      <a:lnTo>
                        <a:pt x="1482" y="579"/>
                      </a:lnTo>
                      <a:lnTo>
                        <a:pt x="1499" y="580"/>
                      </a:lnTo>
                      <a:lnTo>
                        <a:pt x="1504" y="588"/>
                      </a:lnTo>
                      <a:lnTo>
                        <a:pt x="1685" y="518"/>
                      </a:lnTo>
                      <a:lnTo>
                        <a:pt x="1727" y="533"/>
                      </a:lnTo>
                      <a:lnTo>
                        <a:pt x="1769" y="515"/>
                      </a:lnTo>
                      <a:lnTo>
                        <a:pt x="1802" y="524"/>
                      </a:lnTo>
                      <a:lnTo>
                        <a:pt x="1803" y="551"/>
                      </a:lnTo>
                      <a:lnTo>
                        <a:pt x="1783" y="583"/>
                      </a:lnTo>
                      <a:lnTo>
                        <a:pt x="1783" y="591"/>
                      </a:lnTo>
                      <a:lnTo>
                        <a:pt x="1805" y="599"/>
                      </a:lnTo>
                      <a:lnTo>
                        <a:pt x="1830" y="595"/>
                      </a:lnTo>
                      <a:lnTo>
                        <a:pt x="1848" y="582"/>
                      </a:lnTo>
                      <a:lnTo>
                        <a:pt x="1855" y="563"/>
                      </a:lnTo>
                      <a:lnTo>
                        <a:pt x="1846" y="543"/>
                      </a:lnTo>
                      <a:lnTo>
                        <a:pt x="1830" y="534"/>
                      </a:lnTo>
                      <a:lnTo>
                        <a:pt x="1820" y="510"/>
                      </a:lnTo>
                      <a:lnTo>
                        <a:pt x="1785" y="491"/>
                      </a:lnTo>
                      <a:lnTo>
                        <a:pt x="1776" y="479"/>
                      </a:lnTo>
                      <a:lnTo>
                        <a:pt x="1778" y="443"/>
                      </a:lnTo>
                      <a:lnTo>
                        <a:pt x="1758" y="413"/>
                      </a:lnTo>
                      <a:lnTo>
                        <a:pt x="1781" y="345"/>
                      </a:lnTo>
                      <a:lnTo>
                        <a:pt x="1755" y="349"/>
                      </a:lnTo>
                      <a:lnTo>
                        <a:pt x="1745" y="339"/>
                      </a:lnTo>
                      <a:lnTo>
                        <a:pt x="1747" y="318"/>
                      </a:lnTo>
                      <a:lnTo>
                        <a:pt x="1764" y="286"/>
                      </a:lnTo>
                      <a:lnTo>
                        <a:pt x="1814" y="246"/>
                      </a:lnTo>
                      <a:lnTo>
                        <a:pt x="1578" y="183"/>
                      </a:lnTo>
                      <a:lnTo>
                        <a:pt x="1538" y="149"/>
                      </a:lnTo>
                      <a:lnTo>
                        <a:pt x="1519" y="143"/>
                      </a:lnTo>
                      <a:lnTo>
                        <a:pt x="1468" y="103"/>
                      </a:lnTo>
                      <a:lnTo>
                        <a:pt x="1451" y="31"/>
                      </a:lnTo>
                      <a:lnTo>
                        <a:pt x="1453" y="9"/>
                      </a:lnTo>
                      <a:lnTo>
                        <a:pt x="1443" y="0"/>
                      </a:lnTo>
                      <a:lnTo>
                        <a:pt x="1414" y="2"/>
                      </a:lnTo>
                      <a:lnTo>
                        <a:pt x="1391" y="16"/>
                      </a:lnTo>
                      <a:lnTo>
                        <a:pt x="1076" y="55"/>
                      </a:lnTo>
                      <a:lnTo>
                        <a:pt x="1022" y="30"/>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sp>
          <p:nvSpPr>
            <p:cNvPr id="1341" name="Freeform 204"/>
            <p:cNvSpPr>
              <a:spLocks noChangeAspect="1"/>
            </p:cNvSpPr>
            <p:nvPr/>
          </p:nvSpPr>
          <p:spPr bwMode="auto">
            <a:xfrm rot="21249101">
              <a:off x="2837667" y="4554231"/>
              <a:ext cx="317500" cy="195262"/>
            </a:xfrm>
            <a:custGeom>
              <a:avLst/>
              <a:gdLst>
                <a:gd name="T0" fmla="*/ 13416939 w 802"/>
                <a:gd name="T1" fmla="*/ 130886 h 550"/>
                <a:gd name="T2" fmla="*/ 11107324 w 802"/>
                <a:gd name="T3" fmla="*/ 294572 h 550"/>
                <a:gd name="T4" fmla="*/ 8797546 w 802"/>
                <a:gd name="T5" fmla="*/ 392763 h 550"/>
                <a:gd name="T6" fmla="*/ 6617612 w 802"/>
                <a:gd name="T7" fmla="*/ 840157 h 550"/>
                <a:gd name="T8" fmla="*/ 1453236 w 802"/>
                <a:gd name="T9" fmla="*/ 774766 h 550"/>
                <a:gd name="T10" fmla="*/ 51873 w 802"/>
                <a:gd name="T11" fmla="*/ 1342079 h 550"/>
                <a:gd name="T12" fmla="*/ 207651 w 802"/>
                <a:gd name="T13" fmla="*/ 1593091 h 550"/>
                <a:gd name="T14" fmla="*/ 285460 w 802"/>
                <a:gd name="T15" fmla="*/ 2095013 h 550"/>
                <a:gd name="T16" fmla="*/ 648729 w 802"/>
                <a:gd name="T17" fmla="*/ 2618766 h 550"/>
                <a:gd name="T18" fmla="*/ 1583078 w 802"/>
                <a:gd name="T19" fmla="*/ 2858811 h 550"/>
                <a:gd name="T20" fmla="*/ 2128062 w 802"/>
                <a:gd name="T21" fmla="*/ 3120688 h 550"/>
                <a:gd name="T22" fmla="*/ 2153998 w 802"/>
                <a:gd name="T23" fmla="*/ 3426228 h 550"/>
                <a:gd name="T24" fmla="*/ 1271682 w 802"/>
                <a:gd name="T25" fmla="*/ 3557115 h 550"/>
                <a:gd name="T26" fmla="*/ 129681 w 802"/>
                <a:gd name="T27" fmla="*/ 3633578 h 550"/>
                <a:gd name="T28" fmla="*/ 2205871 w 802"/>
                <a:gd name="T29" fmla="*/ 3906318 h 550"/>
                <a:gd name="T30" fmla="*/ 2932569 w 802"/>
                <a:gd name="T31" fmla="*/ 3906318 h 550"/>
                <a:gd name="T32" fmla="*/ 5449837 w 802"/>
                <a:gd name="T33" fmla="*/ 3393428 h 550"/>
                <a:gd name="T34" fmla="*/ 6721518 w 802"/>
                <a:gd name="T35" fmla="*/ 4135499 h 550"/>
                <a:gd name="T36" fmla="*/ 7240404 w 802"/>
                <a:gd name="T37" fmla="*/ 3971813 h 550"/>
                <a:gd name="T38" fmla="*/ 7629770 w 802"/>
                <a:gd name="T39" fmla="*/ 4091836 h 550"/>
                <a:gd name="T40" fmla="*/ 8460214 w 802"/>
                <a:gd name="T41" fmla="*/ 4320912 h 550"/>
                <a:gd name="T42" fmla="*/ 9342529 w 802"/>
                <a:gd name="T43" fmla="*/ 4211858 h 550"/>
                <a:gd name="T44" fmla="*/ 9679862 w 802"/>
                <a:gd name="T45" fmla="*/ 3589914 h 550"/>
                <a:gd name="T46" fmla="*/ 10458432 w 802"/>
                <a:gd name="T47" fmla="*/ 3098856 h 550"/>
                <a:gd name="T48" fmla="*/ 11781989 w 802"/>
                <a:gd name="T49" fmla="*/ 2815148 h 550"/>
                <a:gd name="T50" fmla="*/ 11288878 w 802"/>
                <a:gd name="T51" fmla="*/ 2171372 h 550"/>
                <a:gd name="T52" fmla="*/ 11600274 w 802"/>
                <a:gd name="T53" fmla="*/ 1833137 h 550"/>
                <a:gd name="T54" fmla="*/ 13858178 w 802"/>
                <a:gd name="T55" fmla="*/ 1538564 h 550"/>
                <a:gd name="T56" fmla="*/ 14636587 w 802"/>
                <a:gd name="T57" fmla="*/ 1374878 h 550"/>
                <a:gd name="T58" fmla="*/ 15025953 w 802"/>
                <a:gd name="T59" fmla="*/ 1396710 h 550"/>
                <a:gd name="T60" fmla="*/ 14870175 w 802"/>
                <a:gd name="T61" fmla="*/ 982011 h 550"/>
                <a:gd name="T62" fmla="*/ 15622809 w 802"/>
                <a:gd name="T63" fmla="*/ 894789 h 550"/>
                <a:gd name="T64" fmla="*/ 16764649 w 802"/>
                <a:gd name="T65" fmla="*/ 1069338 h 550"/>
                <a:gd name="T66" fmla="*/ 15570937 w 802"/>
                <a:gd name="T67" fmla="*/ 174550 h 550"/>
                <a:gd name="T68" fmla="*/ 14195510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path>
              </a:pathLst>
            </a:custGeom>
            <a:solidFill>
              <a:schemeClr val="accent2">
                <a:lumMod val="60000"/>
                <a:lumOff val="40000"/>
              </a:schemeClr>
            </a:solid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nvGrpSpPr>
          <p:cNvPr id="1347" name="Gruppe 1346"/>
          <p:cNvGrpSpPr/>
          <p:nvPr/>
        </p:nvGrpSpPr>
        <p:grpSpPr>
          <a:xfrm>
            <a:off x="3607475" y="3983388"/>
            <a:ext cx="2334685" cy="881953"/>
            <a:chOff x="5076056" y="2615323"/>
            <a:chExt cx="1751014" cy="881953"/>
          </a:xfrm>
          <a:pattFill prst="pct70">
            <a:fgClr>
              <a:schemeClr val="accent6">
                <a:lumMod val="75000"/>
              </a:schemeClr>
            </a:fgClr>
            <a:bgClr>
              <a:schemeClr val="bg1"/>
            </a:bgClr>
          </a:pattFill>
        </p:grpSpPr>
        <p:sp>
          <p:nvSpPr>
            <p:cNvPr id="1348" name="Freeform 284"/>
            <p:cNvSpPr>
              <a:spLocks noChangeAspect="1"/>
            </p:cNvSpPr>
            <p:nvPr/>
          </p:nvSpPr>
          <p:spPr bwMode="auto">
            <a:xfrm rot="21249101">
              <a:off x="5085573" y="2615323"/>
              <a:ext cx="622300" cy="350837"/>
            </a:xfrm>
            <a:custGeom>
              <a:avLst/>
              <a:gdLst>
                <a:gd name="T0" fmla="*/ 29312594 w 1599"/>
                <a:gd name="T1" fmla="*/ 4849344 h 983"/>
                <a:gd name="T2" fmla="*/ 27518530 w 1599"/>
                <a:gd name="T3" fmla="*/ 5300931 h 983"/>
                <a:gd name="T4" fmla="*/ 26659332 w 1599"/>
                <a:gd name="T5" fmla="*/ 5515992 h 983"/>
                <a:gd name="T6" fmla="*/ 26103436 w 1599"/>
                <a:gd name="T7" fmla="*/ 6193423 h 983"/>
                <a:gd name="T8" fmla="*/ 25370613 w 1599"/>
                <a:gd name="T9" fmla="*/ 6472981 h 983"/>
                <a:gd name="T10" fmla="*/ 23045769 w 1599"/>
                <a:gd name="T11" fmla="*/ 6806255 h 983"/>
                <a:gd name="T12" fmla="*/ 22060194 w 1599"/>
                <a:gd name="T13" fmla="*/ 6645009 h 983"/>
                <a:gd name="T14" fmla="*/ 21024228 w 1599"/>
                <a:gd name="T15" fmla="*/ 6870752 h 983"/>
                <a:gd name="T16" fmla="*/ 17486487 w 1599"/>
                <a:gd name="T17" fmla="*/ 6569728 h 983"/>
                <a:gd name="T18" fmla="*/ 15717539 w 1599"/>
                <a:gd name="T19" fmla="*/ 5978362 h 983"/>
                <a:gd name="T20" fmla="*/ 12179961 w 1599"/>
                <a:gd name="T21" fmla="*/ 6440733 h 983"/>
                <a:gd name="T22" fmla="*/ 10613215 w 1599"/>
                <a:gd name="T23" fmla="*/ 6784789 h 983"/>
                <a:gd name="T24" fmla="*/ 8667497 w 1599"/>
                <a:gd name="T25" fmla="*/ 6720291 h 983"/>
                <a:gd name="T26" fmla="*/ 8237818 w 1599"/>
                <a:gd name="T27" fmla="*/ 6612761 h 983"/>
                <a:gd name="T28" fmla="*/ 7681922 w 1599"/>
                <a:gd name="T29" fmla="*/ 6451413 h 983"/>
                <a:gd name="T30" fmla="*/ 7252402 w 1599"/>
                <a:gd name="T31" fmla="*/ 6343883 h 983"/>
                <a:gd name="T32" fmla="*/ 1465646 w 1599"/>
                <a:gd name="T33" fmla="*/ 3709543 h 983"/>
                <a:gd name="T34" fmla="*/ 606447 w 1599"/>
                <a:gd name="T35" fmla="*/ 2526811 h 983"/>
                <a:gd name="T36" fmla="*/ 75826 w 1599"/>
                <a:gd name="T37" fmla="*/ 1903196 h 983"/>
                <a:gd name="T38" fmla="*/ 1339270 w 1599"/>
                <a:gd name="T39" fmla="*/ 2268717 h 983"/>
                <a:gd name="T40" fmla="*/ 2021542 w 1599"/>
                <a:gd name="T41" fmla="*/ 1870947 h 983"/>
                <a:gd name="T42" fmla="*/ 6721623 w 1599"/>
                <a:gd name="T43" fmla="*/ 1021488 h 983"/>
                <a:gd name="T44" fmla="*/ 10183534 w 1599"/>
                <a:gd name="T45" fmla="*/ 0 h 983"/>
                <a:gd name="T46" fmla="*/ 11901934 w 1599"/>
                <a:gd name="T47" fmla="*/ 784962 h 983"/>
                <a:gd name="T48" fmla="*/ 12912625 w 1599"/>
                <a:gd name="T49" fmla="*/ 946206 h 983"/>
                <a:gd name="T50" fmla="*/ 14909049 w 1599"/>
                <a:gd name="T51" fmla="*/ 677432 h 983"/>
                <a:gd name="T52" fmla="*/ 17537037 w 1599"/>
                <a:gd name="T53" fmla="*/ 1150483 h 983"/>
                <a:gd name="T54" fmla="*/ 19078508 w 1599"/>
                <a:gd name="T55" fmla="*/ 1623637 h 983"/>
                <a:gd name="T56" fmla="*/ 19179450 w 1599"/>
                <a:gd name="T57" fmla="*/ 1774097 h 983"/>
                <a:gd name="T58" fmla="*/ 20215575 w 1599"/>
                <a:gd name="T59" fmla="*/ 2709623 h 983"/>
                <a:gd name="T60" fmla="*/ 21706500 w 1599"/>
                <a:gd name="T61" fmla="*/ 2580628 h 983"/>
                <a:gd name="T62" fmla="*/ 21630675 w 1599"/>
                <a:gd name="T63" fmla="*/ 2204219 h 983"/>
                <a:gd name="T64" fmla="*/ 25067310 w 1599"/>
                <a:gd name="T65" fmla="*/ 3107496 h 983"/>
                <a:gd name="T66" fmla="*/ 26153827 w 1599"/>
                <a:gd name="T67" fmla="*/ 3300988 h 983"/>
                <a:gd name="T68" fmla="*/ 28377570 w 1599"/>
                <a:gd name="T69" fmla="*/ 4365509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9"/>
                <a:gd name="T106" fmla="*/ 0 h 983"/>
                <a:gd name="T107" fmla="*/ 1599 w 1599"/>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9" h="983">
                  <a:moveTo>
                    <a:pt x="1599" y="625"/>
                  </a:moveTo>
                  <a:lnTo>
                    <a:pt x="1567" y="652"/>
                  </a:lnTo>
                  <a:lnTo>
                    <a:pt x="1519" y="648"/>
                  </a:lnTo>
                  <a:lnTo>
                    <a:pt x="1472" y="712"/>
                  </a:lnTo>
                  <a:lnTo>
                    <a:pt x="1435" y="721"/>
                  </a:lnTo>
                  <a:lnTo>
                    <a:pt x="1425" y="741"/>
                  </a:lnTo>
                  <a:lnTo>
                    <a:pt x="1421" y="795"/>
                  </a:lnTo>
                  <a:lnTo>
                    <a:pt x="1396" y="832"/>
                  </a:lnTo>
                  <a:lnTo>
                    <a:pt x="1358" y="838"/>
                  </a:lnTo>
                  <a:lnTo>
                    <a:pt x="1357" y="869"/>
                  </a:lnTo>
                  <a:lnTo>
                    <a:pt x="1299" y="911"/>
                  </a:lnTo>
                  <a:lnTo>
                    <a:pt x="1233" y="915"/>
                  </a:lnTo>
                  <a:lnTo>
                    <a:pt x="1210" y="896"/>
                  </a:lnTo>
                  <a:lnTo>
                    <a:pt x="1179" y="893"/>
                  </a:lnTo>
                  <a:lnTo>
                    <a:pt x="1122" y="983"/>
                  </a:lnTo>
                  <a:lnTo>
                    <a:pt x="1124" y="923"/>
                  </a:lnTo>
                  <a:lnTo>
                    <a:pt x="1092" y="877"/>
                  </a:lnTo>
                  <a:lnTo>
                    <a:pt x="935" y="882"/>
                  </a:lnTo>
                  <a:lnTo>
                    <a:pt x="878" y="824"/>
                  </a:lnTo>
                  <a:lnTo>
                    <a:pt x="841" y="803"/>
                  </a:lnTo>
                  <a:lnTo>
                    <a:pt x="696" y="786"/>
                  </a:lnTo>
                  <a:lnTo>
                    <a:pt x="651" y="865"/>
                  </a:lnTo>
                  <a:lnTo>
                    <a:pt x="606" y="898"/>
                  </a:lnTo>
                  <a:lnTo>
                    <a:pt x="568" y="912"/>
                  </a:lnTo>
                  <a:lnTo>
                    <a:pt x="468" y="905"/>
                  </a:lnTo>
                  <a:lnTo>
                    <a:pt x="463" y="902"/>
                  </a:lnTo>
                  <a:lnTo>
                    <a:pt x="455" y="896"/>
                  </a:lnTo>
                  <a:lnTo>
                    <a:pt x="441" y="888"/>
                  </a:lnTo>
                  <a:lnTo>
                    <a:pt x="426" y="877"/>
                  </a:lnTo>
                  <a:lnTo>
                    <a:pt x="411" y="867"/>
                  </a:lnTo>
                  <a:lnTo>
                    <a:pt x="397" y="859"/>
                  </a:lnTo>
                  <a:lnTo>
                    <a:pt x="388" y="852"/>
                  </a:lnTo>
                  <a:lnTo>
                    <a:pt x="385" y="850"/>
                  </a:ln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close/>
                </a:path>
              </a:pathLst>
            </a:custGeom>
            <a:grpFill/>
            <a:ln>
              <a:noFill/>
            </a:ln>
            <a:extLst/>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nvGrpSpPr>
            <p:cNvPr id="1349" name="Gruppe 1348"/>
            <p:cNvGrpSpPr/>
            <p:nvPr/>
          </p:nvGrpSpPr>
          <p:grpSpPr>
            <a:xfrm>
              <a:off x="5076056" y="2617801"/>
              <a:ext cx="1751014" cy="879475"/>
              <a:chOff x="2692401" y="3987796"/>
              <a:chExt cx="1751014" cy="879475"/>
            </a:xfrm>
            <a:grpFill/>
          </p:grpSpPr>
          <p:sp>
            <p:nvSpPr>
              <p:cNvPr id="1350" name="Freeform 200"/>
              <p:cNvSpPr>
                <a:spLocks noChangeAspect="1"/>
              </p:cNvSpPr>
              <p:nvPr/>
            </p:nvSpPr>
            <p:spPr bwMode="auto">
              <a:xfrm rot="21249101">
                <a:off x="3146427" y="4170359"/>
                <a:ext cx="517525" cy="230187"/>
              </a:xfrm>
              <a:custGeom>
                <a:avLst/>
                <a:gdLst>
                  <a:gd name="T0" fmla="*/ 23743516 w 1324"/>
                  <a:gd name="T1" fmla="*/ 2911941 h 646"/>
                  <a:gd name="T2" fmla="*/ 22680408 w 1324"/>
                  <a:gd name="T3" fmla="*/ 3029265 h 646"/>
                  <a:gd name="T4" fmla="*/ 21288120 w 1324"/>
                  <a:gd name="T5" fmla="*/ 2698567 h 646"/>
                  <a:gd name="T6" fmla="*/ 19997174 w 1324"/>
                  <a:gd name="T7" fmla="*/ 2570605 h 646"/>
                  <a:gd name="T8" fmla="*/ 19009957 w 1324"/>
                  <a:gd name="T9" fmla="*/ 2666654 h 646"/>
                  <a:gd name="T10" fmla="*/ 17567234 w 1324"/>
                  <a:gd name="T11" fmla="*/ 2624000 h 646"/>
                  <a:gd name="T12" fmla="*/ 16225541 w 1324"/>
                  <a:gd name="T13" fmla="*/ 2911941 h 646"/>
                  <a:gd name="T14" fmla="*/ 15845927 w 1324"/>
                  <a:gd name="T15" fmla="*/ 3263914 h 646"/>
                  <a:gd name="T16" fmla="*/ 13846194 w 1324"/>
                  <a:gd name="T17" fmla="*/ 3562597 h 646"/>
                  <a:gd name="T18" fmla="*/ 12453907 w 1324"/>
                  <a:gd name="T19" fmla="*/ 3391981 h 646"/>
                  <a:gd name="T20" fmla="*/ 8530488 w 1324"/>
                  <a:gd name="T21" fmla="*/ 3946587 h 646"/>
                  <a:gd name="T22" fmla="*/ 7366033 w 1324"/>
                  <a:gd name="T23" fmla="*/ 4554588 h 646"/>
                  <a:gd name="T24" fmla="*/ 4075358 w 1324"/>
                  <a:gd name="T25" fmla="*/ 4575966 h 646"/>
                  <a:gd name="T26" fmla="*/ 987218 w 1324"/>
                  <a:gd name="T27" fmla="*/ 3711938 h 646"/>
                  <a:gd name="T28" fmla="*/ 0 w 1324"/>
                  <a:gd name="T29" fmla="*/ 2591984 h 646"/>
                  <a:gd name="T30" fmla="*/ 1088406 w 1324"/>
                  <a:gd name="T31" fmla="*/ 1951966 h 646"/>
                  <a:gd name="T32" fmla="*/ 1670714 w 1324"/>
                  <a:gd name="T33" fmla="*/ 1973345 h 646"/>
                  <a:gd name="T34" fmla="*/ 2100921 w 1324"/>
                  <a:gd name="T35" fmla="*/ 2101307 h 646"/>
                  <a:gd name="T36" fmla="*/ 3341269 w 1324"/>
                  <a:gd name="T37" fmla="*/ 2079929 h 646"/>
                  <a:gd name="T38" fmla="*/ 4455130 w 1324"/>
                  <a:gd name="T39" fmla="*/ 1781350 h 646"/>
                  <a:gd name="T40" fmla="*/ 4480427 w 1324"/>
                  <a:gd name="T41" fmla="*/ 1557338 h 646"/>
                  <a:gd name="T42" fmla="*/ 5189220 w 1324"/>
                  <a:gd name="T43" fmla="*/ 1514684 h 646"/>
                  <a:gd name="T44" fmla="*/ 5670022 w 1324"/>
                  <a:gd name="T45" fmla="*/ 1258657 h 646"/>
                  <a:gd name="T46" fmla="*/ 5746072 w 1324"/>
                  <a:gd name="T47" fmla="*/ 874667 h 646"/>
                  <a:gd name="T48" fmla="*/ 5923310 w 1324"/>
                  <a:gd name="T49" fmla="*/ 725326 h 646"/>
                  <a:gd name="T50" fmla="*/ 6631943 w 1324"/>
                  <a:gd name="T51" fmla="*/ 672034 h 646"/>
                  <a:gd name="T52" fmla="*/ 7517973 w 1324"/>
                  <a:gd name="T53" fmla="*/ 213374 h 646"/>
                  <a:gd name="T54" fmla="*/ 8429141 w 1324"/>
                  <a:gd name="T55" fmla="*/ 245287 h 646"/>
                  <a:gd name="T56" fmla="*/ 9036746 w 1324"/>
                  <a:gd name="T57" fmla="*/ 53292 h 646"/>
                  <a:gd name="T58" fmla="*/ 9922617 w 1324"/>
                  <a:gd name="T59" fmla="*/ 213374 h 646"/>
                  <a:gd name="T60" fmla="*/ 11643926 w 1324"/>
                  <a:gd name="T61" fmla="*/ 0 h 646"/>
                  <a:gd name="T62" fmla="*/ 13668956 w 1324"/>
                  <a:gd name="T63" fmla="*/ 778618 h 646"/>
                  <a:gd name="T64" fmla="*/ 14327155 w 1324"/>
                  <a:gd name="T65" fmla="*/ 853288 h 646"/>
                  <a:gd name="T66" fmla="*/ 15086541 w 1324"/>
                  <a:gd name="T67" fmla="*/ 703947 h 646"/>
                  <a:gd name="T68" fmla="*/ 15845927 w 1324"/>
                  <a:gd name="T69" fmla="*/ 416006 h 646"/>
                  <a:gd name="T70" fmla="*/ 17415293 w 1324"/>
                  <a:gd name="T71" fmla="*/ 416006 h 646"/>
                  <a:gd name="T72" fmla="*/ 18250570 w 1324"/>
                  <a:gd name="T73" fmla="*/ 629277 h 646"/>
                  <a:gd name="T74" fmla="*/ 19693452 w 1324"/>
                  <a:gd name="T75" fmla="*/ 309320 h 646"/>
                  <a:gd name="T76" fmla="*/ 21819834 w 1324"/>
                  <a:gd name="T77" fmla="*/ 288044 h 646"/>
                  <a:gd name="T78" fmla="*/ 24300368 w 1324"/>
                  <a:gd name="T79" fmla="*/ 981354 h 646"/>
                  <a:gd name="T80" fmla="*/ 25085210 w 1324"/>
                  <a:gd name="T81" fmla="*/ 1066662 h 646"/>
                  <a:gd name="T82" fmla="*/ 23743516 w 1324"/>
                  <a:gd name="T83" fmla="*/ 2911941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51" name="Freeform 208"/>
              <p:cNvSpPr>
                <a:spLocks noChangeAspect="1"/>
              </p:cNvSpPr>
              <p:nvPr/>
            </p:nvSpPr>
            <p:spPr bwMode="auto">
              <a:xfrm rot="21249101">
                <a:off x="3492502" y="4262434"/>
                <a:ext cx="950913" cy="604837"/>
              </a:xfrm>
              <a:custGeom>
                <a:avLst/>
                <a:gdLst>
                  <a:gd name="T0" fmla="*/ 40204409 w 2439"/>
                  <a:gd name="T1" fmla="*/ 12177344 h 1690"/>
                  <a:gd name="T2" fmla="*/ 35582841 w 2439"/>
                  <a:gd name="T3" fmla="*/ 11547792 h 1690"/>
                  <a:gd name="T4" fmla="*/ 33259503 w 2439"/>
                  <a:gd name="T5" fmla="*/ 11417569 h 1690"/>
                  <a:gd name="T6" fmla="*/ 14192709 w 2439"/>
                  <a:gd name="T7" fmla="*/ 12785122 h 1690"/>
                  <a:gd name="T8" fmla="*/ 13712945 w 2439"/>
                  <a:gd name="T9" fmla="*/ 11938566 h 1690"/>
                  <a:gd name="T10" fmla="*/ 10960218 w 2439"/>
                  <a:gd name="T11" fmla="*/ 11146287 h 1690"/>
                  <a:gd name="T12" fmla="*/ 11187467 w 2439"/>
                  <a:gd name="T13" fmla="*/ 10343070 h 1690"/>
                  <a:gd name="T14" fmla="*/ 7651922 w 2439"/>
                  <a:gd name="T15" fmla="*/ 10343070 h 1690"/>
                  <a:gd name="T16" fmla="*/ 5959953 w 2439"/>
                  <a:gd name="T17" fmla="*/ 9040732 h 1690"/>
                  <a:gd name="T18" fmla="*/ 4293251 w 2439"/>
                  <a:gd name="T19" fmla="*/ 8780286 h 1690"/>
                  <a:gd name="T20" fmla="*/ 2575855 w 2439"/>
                  <a:gd name="T21" fmla="*/ 7239066 h 1690"/>
                  <a:gd name="T22" fmla="*/ 0 w 2439"/>
                  <a:gd name="T23" fmla="*/ 6457621 h 1690"/>
                  <a:gd name="T24" fmla="*/ 4343627 w 2439"/>
                  <a:gd name="T25" fmla="*/ 5849842 h 1690"/>
                  <a:gd name="T26" fmla="*/ 7626654 w 2439"/>
                  <a:gd name="T27" fmla="*/ 3375390 h 1690"/>
                  <a:gd name="T28" fmla="*/ 8283291 w 2439"/>
                  <a:gd name="T29" fmla="*/ 2626449 h 1690"/>
                  <a:gd name="T30" fmla="*/ 9141909 w 2439"/>
                  <a:gd name="T31" fmla="*/ 1997002 h 1690"/>
                  <a:gd name="T32" fmla="*/ 10960218 w 2439"/>
                  <a:gd name="T33" fmla="*/ 1769059 h 1690"/>
                  <a:gd name="T34" fmla="*/ 12450206 w 2439"/>
                  <a:gd name="T35" fmla="*/ 1182949 h 1690"/>
                  <a:gd name="T36" fmla="*/ 21693188 w 2439"/>
                  <a:gd name="T37" fmla="*/ 1486838 h 1690"/>
                  <a:gd name="T38" fmla="*/ 25733762 w 2439"/>
                  <a:gd name="T39" fmla="*/ 824887 h 1690"/>
                  <a:gd name="T40" fmla="*/ 29572514 w 2439"/>
                  <a:gd name="T41" fmla="*/ 0 h 1690"/>
                  <a:gd name="T42" fmla="*/ 33082789 w 2439"/>
                  <a:gd name="T43" fmla="*/ 1703947 h 1690"/>
                  <a:gd name="T44" fmla="*/ 37578020 w 2439"/>
                  <a:gd name="T45" fmla="*/ 5383226 h 1690"/>
                  <a:gd name="T46" fmla="*/ 38209389 w 2439"/>
                  <a:gd name="T47" fmla="*/ 7456175 h 1690"/>
                  <a:gd name="T48" fmla="*/ 40179142 w 2439"/>
                  <a:gd name="T49" fmla="*/ 7933730 h 1690"/>
                  <a:gd name="T50" fmla="*/ 41921655 w 2439"/>
                  <a:gd name="T51" fmla="*/ 7542956 h 1690"/>
                  <a:gd name="T52" fmla="*/ 44699649 w 2439"/>
                  <a:gd name="T53" fmla="*/ 7217397 h 1690"/>
                  <a:gd name="T54" fmla="*/ 45533000 w 2439"/>
                  <a:gd name="T55" fmla="*/ 7532121 h 1690"/>
                  <a:gd name="T56" fmla="*/ 45053236 w 2439"/>
                  <a:gd name="T57" fmla="*/ 8986455 h 1690"/>
                  <a:gd name="T58" fmla="*/ 42224706 w 2439"/>
                  <a:gd name="T59" fmla="*/ 10082623 h 1690"/>
                  <a:gd name="T60" fmla="*/ 42451955 w 2439"/>
                  <a:gd name="T61" fmla="*/ 9583399 h 1690"/>
                  <a:gd name="T62" fmla="*/ 42729738 w 2439"/>
                  <a:gd name="T63" fmla="*/ 8628289 h 1690"/>
                  <a:gd name="T64" fmla="*/ 41770209 w 2439"/>
                  <a:gd name="T65" fmla="*/ 12036181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52" name="Freeform 286"/>
              <p:cNvSpPr>
                <a:spLocks noChangeAspect="1"/>
              </p:cNvSpPr>
              <p:nvPr/>
            </p:nvSpPr>
            <p:spPr bwMode="auto">
              <a:xfrm rot="21249101">
                <a:off x="2692401" y="3987796"/>
                <a:ext cx="622300" cy="301625"/>
              </a:xfrm>
              <a:custGeom>
                <a:avLst/>
                <a:gdLst>
                  <a:gd name="T0" fmla="*/ 7277678 w 1599"/>
                  <a:gd name="T1" fmla="*/ 6231766 h 850"/>
                  <a:gd name="T2" fmla="*/ 1465646 w 1599"/>
                  <a:gd name="T3" fmla="*/ 3657533 h 850"/>
                  <a:gd name="T4" fmla="*/ 1516196 w 1599"/>
                  <a:gd name="T5" fmla="*/ 2702966 h 850"/>
                  <a:gd name="T6" fmla="*/ 606447 w 1599"/>
                  <a:gd name="T7" fmla="*/ 2488378 h 850"/>
                  <a:gd name="T8" fmla="*/ 0 w 1599"/>
                  <a:gd name="T9" fmla="*/ 2145160 h 850"/>
                  <a:gd name="T10" fmla="*/ 75826 w 1599"/>
                  <a:gd name="T11" fmla="*/ 1877028 h 850"/>
                  <a:gd name="T12" fmla="*/ 227477 w 1599"/>
                  <a:gd name="T13" fmla="*/ 1748296 h 850"/>
                  <a:gd name="T14" fmla="*/ 1339270 w 1599"/>
                  <a:gd name="T15" fmla="*/ 2231016 h 850"/>
                  <a:gd name="T16" fmla="*/ 1541471 w 1599"/>
                  <a:gd name="T17" fmla="*/ 2231016 h 850"/>
                  <a:gd name="T18" fmla="*/ 2046817 w 1599"/>
                  <a:gd name="T19" fmla="*/ 1844819 h 850"/>
                  <a:gd name="T20" fmla="*/ 6165727 w 1599"/>
                  <a:gd name="T21" fmla="*/ 1340764 h 850"/>
                  <a:gd name="T22" fmla="*/ 6797448 w 1599"/>
                  <a:gd name="T23" fmla="*/ 1008214 h 850"/>
                  <a:gd name="T24" fmla="*/ 9905665 w 1599"/>
                  <a:gd name="T25" fmla="*/ 675767 h 850"/>
                  <a:gd name="T26" fmla="*/ 10284635 w 1599"/>
                  <a:gd name="T27" fmla="*/ 0 h 850"/>
                  <a:gd name="T28" fmla="*/ 11042735 w 1599"/>
                  <a:gd name="T29" fmla="*/ 96523 h 850"/>
                  <a:gd name="T30" fmla="*/ 12028310 w 1599"/>
                  <a:gd name="T31" fmla="*/ 772291 h 850"/>
                  <a:gd name="T32" fmla="*/ 12558930 w 1599"/>
                  <a:gd name="T33" fmla="*/ 793729 h 850"/>
                  <a:gd name="T34" fmla="*/ 13039001 w 1599"/>
                  <a:gd name="T35" fmla="*/ 933129 h 850"/>
                  <a:gd name="T36" fmla="*/ 14277328 w 1599"/>
                  <a:gd name="T37" fmla="*/ 482617 h 850"/>
                  <a:gd name="T38" fmla="*/ 15060542 w 1599"/>
                  <a:gd name="T39" fmla="*/ 664997 h 850"/>
                  <a:gd name="T40" fmla="*/ 15439670 w 1599"/>
                  <a:gd name="T41" fmla="*/ 986776 h 850"/>
                  <a:gd name="T42" fmla="*/ 17713964 w 1599"/>
                  <a:gd name="T43" fmla="*/ 1136946 h 850"/>
                  <a:gd name="T44" fmla="*/ 18396236 w 1599"/>
                  <a:gd name="T45" fmla="*/ 1523040 h 850"/>
                  <a:gd name="T46" fmla="*/ 19255275 w 1599"/>
                  <a:gd name="T47" fmla="*/ 1598125 h 850"/>
                  <a:gd name="T48" fmla="*/ 19381652 w 1599"/>
                  <a:gd name="T49" fmla="*/ 1651772 h 850"/>
                  <a:gd name="T50" fmla="*/ 19356376 w 1599"/>
                  <a:gd name="T51" fmla="*/ 1748296 h 850"/>
                  <a:gd name="T52" fmla="*/ 18926856 w 1599"/>
                  <a:gd name="T53" fmla="*/ 2070075 h 850"/>
                  <a:gd name="T54" fmla="*/ 20417777 w 1599"/>
                  <a:gd name="T55" fmla="*/ 2670757 h 850"/>
                  <a:gd name="T56" fmla="*/ 20973678 w 1599"/>
                  <a:gd name="T57" fmla="*/ 2767280 h 850"/>
                  <a:gd name="T58" fmla="*/ 21933977 w 1599"/>
                  <a:gd name="T59" fmla="*/ 2542025 h 850"/>
                  <a:gd name="T60" fmla="*/ 21706500 w 1599"/>
                  <a:gd name="T61" fmla="*/ 2348978 h 850"/>
                  <a:gd name="T62" fmla="*/ 21832876 w 1599"/>
                  <a:gd name="T63" fmla="*/ 2166598 h 850"/>
                  <a:gd name="T64" fmla="*/ 25320063 w 1599"/>
                  <a:gd name="T65" fmla="*/ 2574234 h 850"/>
                  <a:gd name="T66" fmla="*/ 25320063 w 1599"/>
                  <a:gd name="T67" fmla="*/ 3067621 h 850"/>
                  <a:gd name="T68" fmla="*/ 26027610 w 1599"/>
                  <a:gd name="T69" fmla="*/ 3292877 h 850"/>
                  <a:gd name="T70" fmla="*/ 26406579 w 1599"/>
                  <a:gd name="T71" fmla="*/ 3249897 h 850"/>
                  <a:gd name="T72" fmla="*/ 27139402 w 1599"/>
                  <a:gd name="T73" fmla="*/ 3400069 h 850"/>
                  <a:gd name="T74" fmla="*/ 28655597 w 1599"/>
                  <a:gd name="T75" fmla="*/ 4301091 h 850"/>
                  <a:gd name="T76" fmla="*/ 30197068 w 1599"/>
                  <a:gd name="T77" fmla="*/ 4579994 h 8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9"/>
                  <a:gd name="T118" fmla="*/ 0 h 850"/>
                  <a:gd name="T119" fmla="*/ 1599 w 1599"/>
                  <a:gd name="T120" fmla="*/ 850 h 8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9" h="850">
                    <a:moveTo>
                      <a:pt x="385" y="850"/>
                    </a:move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sp>
            <p:nvSpPr>
              <p:cNvPr id="1353" name="Freeform 373"/>
              <p:cNvSpPr>
                <a:spLocks noChangeAspect="1"/>
              </p:cNvSpPr>
              <p:nvPr/>
            </p:nvSpPr>
            <p:spPr bwMode="auto">
              <a:xfrm rot="21249101">
                <a:off x="3076577" y="4300534"/>
                <a:ext cx="647700" cy="357187"/>
              </a:xfrm>
              <a:custGeom>
                <a:avLst/>
                <a:gdLst>
                  <a:gd name="T0" fmla="*/ 5337655 w 1656"/>
                  <a:gd name="T1" fmla="*/ 1206385 h 1000"/>
                  <a:gd name="T2" fmla="*/ 8464040 w 1656"/>
                  <a:gd name="T3" fmla="*/ 2111174 h 1000"/>
                  <a:gd name="T4" fmla="*/ 11819047 w 1656"/>
                  <a:gd name="T5" fmla="*/ 2089587 h 1000"/>
                  <a:gd name="T6" fmla="*/ 12988293 w 1656"/>
                  <a:gd name="T7" fmla="*/ 1454118 h 1000"/>
                  <a:gd name="T8" fmla="*/ 16978778 w 1656"/>
                  <a:gd name="T9" fmla="*/ 872512 h 1000"/>
                  <a:gd name="T10" fmla="*/ 18402152 w 1656"/>
                  <a:gd name="T11" fmla="*/ 1044794 h 1000"/>
                  <a:gd name="T12" fmla="*/ 20410149 w 1656"/>
                  <a:gd name="T13" fmla="*/ 721714 h 1000"/>
                  <a:gd name="T14" fmla="*/ 20791341 w 1656"/>
                  <a:gd name="T15" fmla="*/ 355460 h 1000"/>
                  <a:gd name="T16" fmla="*/ 22163863 w 1656"/>
                  <a:gd name="T17" fmla="*/ 53864 h 1000"/>
                  <a:gd name="T18" fmla="*/ 23638094 w 1656"/>
                  <a:gd name="T19" fmla="*/ 96934 h 1000"/>
                  <a:gd name="T20" fmla="*/ 24629418 w 1656"/>
                  <a:gd name="T21" fmla="*/ 0 h 1000"/>
                  <a:gd name="T22" fmla="*/ 25951077 w 1656"/>
                  <a:gd name="T23" fmla="*/ 129211 h 1000"/>
                  <a:gd name="T24" fmla="*/ 27349102 w 1656"/>
                  <a:gd name="T25" fmla="*/ 473878 h 1000"/>
                  <a:gd name="T26" fmla="*/ 28441982 w 1656"/>
                  <a:gd name="T27" fmla="*/ 355460 h 1000"/>
                  <a:gd name="T28" fmla="*/ 31466652 w 1656"/>
                  <a:gd name="T29" fmla="*/ 1163315 h 1000"/>
                  <a:gd name="T30" fmla="*/ 31873353 w 1656"/>
                  <a:gd name="T31" fmla="*/ 1518775 h 1000"/>
                  <a:gd name="T32" fmla="*/ 30932886 w 1656"/>
                  <a:gd name="T33" fmla="*/ 1992653 h 1000"/>
                  <a:gd name="T34" fmla="*/ 30297406 w 1656"/>
                  <a:gd name="T35" fmla="*/ 1992653 h 1000"/>
                  <a:gd name="T36" fmla="*/ 29077462 w 1656"/>
                  <a:gd name="T37" fmla="*/ 2208109 h 1000"/>
                  <a:gd name="T38" fmla="*/ 28238711 w 1656"/>
                  <a:gd name="T39" fmla="*/ 2574259 h 1000"/>
                  <a:gd name="T40" fmla="*/ 28187853 w 1656"/>
                  <a:gd name="T41" fmla="*/ 2821991 h 1000"/>
                  <a:gd name="T42" fmla="*/ 27704946 w 1656"/>
                  <a:gd name="T43" fmla="*/ 3177451 h 1000"/>
                  <a:gd name="T44" fmla="*/ 27501515 w 1656"/>
                  <a:gd name="T45" fmla="*/ 3554499 h 1000"/>
                  <a:gd name="T46" fmla="*/ 24121002 w 1656"/>
                  <a:gd name="T47" fmla="*/ 5977959 h 1000"/>
                  <a:gd name="T48" fmla="*/ 19927241 w 1656"/>
                  <a:gd name="T49" fmla="*/ 6559564 h 1000"/>
                  <a:gd name="T50" fmla="*/ 19672953 w 1656"/>
                  <a:gd name="T51" fmla="*/ 6559564 h 1000"/>
                  <a:gd name="T52" fmla="*/ 19240903 w 1656"/>
                  <a:gd name="T53" fmla="*/ 6311832 h 1000"/>
                  <a:gd name="T54" fmla="*/ 18173373 w 1656"/>
                  <a:gd name="T55" fmla="*/ 6462630 h 1000"/>
                  <a:gd name="T56" fmla="*/ 17105842 w 1656"/>
                  <a:gd name="T57" fmla="*/ 6484217 h 1000"/>
                  <a:gd name="T58" fmla="*/ 15707977 w 1656"/>
                  <a:gd name="T59" fmla="*/ 6828885 h 1000"/>
                  <a:gd name="T60" fmla="*/ 14437016 w 1656"/>
                  <a:gd name="T61" fmla="*/ 6850472 h 1000"/>
                  <a:gd name="T62" fmla="*/ 13827044 w 1656"/>
                  <a:gd name="T63" fmla="*/ 7022753 h 1000"/>
                  <a:gd name="T64" fmla="*/ 12606941 w 1656"/>
                  <a:gd name="T65" fmla="*/ 7076617 h 1000"/>
                  <a:gd name="T66" fmla="*/ 11437855 w 1656"/>
                  <a:gd name="T67" fmla="*/ 7324350 h 1000"/>
                  <a:gd name="T68" fmla="*/ 8718168 w 1656"/>
                  <a:gd name="T69" fmla="*/ 7475148 h 1000"/>
                  <a:gd name="T70" fmla="*/ 7447208 w 1656"/>
                  <a:gd name="T71" fmla="*/ 7119688 h 1000"/>
                  <a:gd name="T72" fmla="*/ 6430535 w 1656"/>
                  <a:gd name="T73" fmla="*/ 6979683 h 1000"/>
                  <a:gd name="T74" fmla="*/ 5439370 w 1656"/>
                  <a:gd name="T75" fmla="*/ 6451940 h 1000"/>
                  <a:gd name="T76" fmla="*/ 4244774 w 1656"/>
                  <a:gd name="T77" fmla="*/ 6182621 h 1000"/>
                  <a:gd name="T78" fmla="*/ 3405864 w 1656"/>
                  <a:gd name="T79" fmla="*/ 5654879 h 1000"/>
                  <a:gd name="T80" fmla="*/ 2414699 w 1656"/>
                  <a:gd name="T81" fmla="*/ 5460907 h 1000"/>
                  <a:gd name="T82" fmla="*/ 1245453 w 1656"/>
                  <a:gd name="T83" fmla="*/ 4534635 h 1000"/>
                  <a:gd name="T84" fmla="*/ 635481 w 1656"/>
                  <a:gd name="T85" fmla="*/ 4383837 h 1000"/>
                  <a:gd name="T86" fmla="*/ 0 w 1656"/>
                  <a:gd name="T87" fmla="*/ 4362353 h 1000"/>
                  <a:gd name="T88" fmla="*/ 940467 w 1656"/>
                  <a:gd name="T89" fmla="*/ 4017583 h 1000"/>
                  <a:gd name="T90" fmla="*/ 1906282 w 1656"/>
                  <a:gd name="T91" fmla="*/ 3931442 h 1000"/>
                  <a:gd name="T92" fmla="*/ 1931791 w 1656"/>
                  <a:gd name="T93" fmla="*/ 3252902 h 1000"/>
                  <a:gd name="T94" fmla="*/ 2745034 w 1656"/>
                  <a:gd name="T95" fmla="*/ 2649709 h 1000"/>
                  <a:gd name="T96" fmla="*/ 2185919 w 1656"/>
                  <a:gd name="T97" fmla="*/ 2358907 h 1000"/>
                  <a:gd name="T98" fmla="*/ 2567112 w 1656"/>
                  <a:gd name="T99" fmla="*/ 2111174 h 1000"/>
                  <a:gd name="T100" fmla="*/ 4829238 w 1656"/>
                  <a:gd name="T101" fmla="*/ 2132658 h 1000"/>
                  <a:gd name="T102" fmla="*/ 5261448 w 1656"/>
                  <a:gd name="T103" fmla="*/ 1863442 h 1000"/>
                  <a:gd name="T104" fmla="*/ 5337655 w 1656"/>
                  <a:gd name="T105" fmla="*/ 1206385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path>
                </a:pathLst>
              </a:custGeom>
              <a:grpFill/>
              <a:ln w="6350">
                <a:solidFill>
                  <a:srgbClr val="3F3F3F"/>
                </a:solidFill>
                <a:round/>
                <a:headEnd/>
                <a:tailEnd/>
              </a:ln>
            </p:spPr>
            <p:txBody>
              <a:bodyPr/>
              <a:lstStyle/>
              <a:p>
                <a:pPr fontAlgn="auto">
                  <a:lnSpc>
                    <a:spcPct val="100000"/>
                  </a:lnSpc>
                  <a:spcBef>
                    <a:spcPts val="0"/>
                  </a:spcBef>
                  <a:spcAft>
                    <a:spcPts val="0"/>
                  </a:spcAft>
                  <a:buSzTx/>
                  <a:buFontTx/>
                  <a:buNone/>
                </a:pPr>
                <a:endParaRPr lang="en-GB">
                  <a:solidFill>
                    <a:srgbClr val="102E37"/>
                  </a:solidFill>
                  <a:latin typeface="Verdana"/>
                </a:endParaRPr>
              </a:p>
            </p:txBody>
          </p:sp>
        </p:grpSp>
      </p:grpSp>
      <p:sp>
        <p:nvSpPr>
          <p:cNvPr id="49536" name="Pladsholder til diasnummer 49535"/>
          <p:cNvSpPr>
            <a:spLocks noGrp="1"/>
          </p:cNvSpPr>
          <p:nvPr>
            <p:ph type="sldNum" sz="quarter" idx="12"/>
          </p:nvPr>
        </p:nvSpPr>
        <p:spPr/>
        <p:txBody>
          <a:bodyPr/>
          <a:lstStyle/>
          <a:p>
            <a:fld id="{667EC89C-17A0-4E64-A6D2-B825673CEEDF}" type="slidenum">
              <a:rPr lang="da-DK" smtClean="0"/>
              <a:t>12</a:t>
            </a:fld>
            <a:endParaRPr lang="da-DK" dirty="0"/>
          </a:p>
        </p:txBody>
      </p:sp>
      <p:sp>
        <p:nvSpPr>
          <p:cNvPr id="49537" name="Pladsholder til sidefod 49536"/>
          <p:cNvSpPr>
            <a:spLocks noGrp="1"/>
          </p:cNvSpPr>
          <p:nvPr>
            <p:ph type="ftr" sz="quarter" idx="11"/>
          </p:nvPr>
        </p:nvSpPr>
        <p:spPr/>
        <p:txBody>
          <a:bodyPr/>
          <a:lstStyle/>
          <a:p>
            <a:endParaRPr lang="da-DK" dirty="0"/>
          </a:p>
        </p:txBody>
      </p:sp>
      <p:sp>
        <p:nvSpPr>
          <p:cNvPr id="49538" name="Tekstboks 49537"/>
          <p:cNvSpPr txBox="1"/>
          <p:nvPr/>
        </p:nvSpPr>
        <p:spPr>
          <a:xfrm>
            <a:off x="376365" y="6086600"/>
            <a:ext cx="6592702" cy="307777"/>
          </a:xfrm>
          <a:prstGeom prst="rect">
            <a:avLst/>
          </a:prstGeom>
          <a:noFill/>
        </p:spPr>
        <p:txBody>
          <a:bodyPr wrap="none" lIns="0" tIns="0" rIns="0" bIns="0" rtlCol="0">
            <a:spAutoFit/>
          </a:bodyPr>
          <a:lstStyle/>
          <a:p>
            <a:r>
              <a:rPr lang="en-GB" sz="2000" dirty="0" smtClean="0"/>
              <a:t>Next Steps: Market Coupling of Intra day and Balancing Markets</a:t>
            </a:r>
          </a:p>
        </p:txBody>
      </p:sp>
    </p:spTree>
    <p:extLst>
      <p:ext uri="{BB962C8B-B14F-4D97-AF65-F5344CB8AC3E}">
        <p14:creationId xmlns:p14="http://schemas.microsoft.com/office/powerpoint/2010/main" val="3780732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405"/>
                                        </p:tgtEl>
                                        <p:attrNameLst>
                                          <p:attrName>style.visibility</p:attrName>
                                        </p:attrNameLst>
                                      </p:cBhvr>
                                      <p:to>
                                        <p:strVal val="visible"/>
                                      </p:to>
                                    </p:set>
                                    <p:animEffect transition="in" filter="box(in)">
                                      <p:cBhvr>
                                        <p:cTn id="7" dur="1000"/>
                                        <p:tgtEl>
                                          <p:spTgt spid="49405"/>
                                        </p:tgtEl>
                                      </p:cBhvr>
                                    </p:animEffect>
                                  </p:childTnLst>
                                </p:cTn>
                              </p:par>
                              <p:par>
                                <p:cTn id="8" presetID="4" presetClass="entr" presetSubtype="16" fill="hold" nodeType="withEffect">
                                  <p:stCondLst>
                                    <p:cond delay="0"/>
                                  </p:stCondLst>
                                  <p:childTnLst>
                                    <p:set>
                                      <p:cBhvr>
                                        <p:cTn id="9" dur="1" fill="hold">
                                          <p:stCondLst>
                                            <p:cond delay="0"/>
                                          </p:stCondLst>
                                        </p:cTn>
                                        <p:tgtEl>
                                          <p:spTgt spid="49395"/>
                                        </p:tgtEl>
                                        <p:attrNameLst>
                                          <p:attrName>style.visibility</p:attrName>
                                        </p:attrNameLst>
                                      </p:cBhvr>
                                      <p:to>
                                        <p:strVal val="visible"/>
                                      </p:to>
                                    </p:set>
                                    <p:animEffect transition="in" filter="box(in)">
                                      <p:cBhvr>
                                        <p:cTn id="10" dur="1000"/>
                                        <p:tgtEl>
                                          <p:spTgt spid="49395"/>
                                        </p:tgtEl>
                                      </p:cBhvr>
                                    </p:animEffect>
                                  </p:childTnLst>
                                </p:cTn>
                              </p:par>
                            </p:childTnLst>
                          </p:cTn>
                        </p:par>
                        <p:par>
                          <p:cTn id="11" fill="hold" nodeType="withGroup">
                            <p:stCondLst>
                              <p:cond delay="1000"/>
                            </p:stCondLst>
                            <p:childTnLst>
                              <p:par>
                                <p:cTn id="12" presetID="4" presetClass="entr" presetSubtype="16" fill="hold" nodeType="afterEffect">
                                  <p:stCondLst>
                                    <p:cond delay="0"/>
                                  </p:stCondLst>
                                  <p:childTnLst>
                                    <p:set>
                                      <p:cBhvr>
                                        <p:cTn id="13" dur="1" fill="hold">
                                          <p:stCondLst>
                                            <p:cond delay="0"/>
                                          </p:stCondLst>
                                        </p:cTn>
                                        <p:tgtEl>
                                          <p:spTgt spid="49442"/>
                                        </p:tgtEl>
                                        <p:attrNameLst>
                                          <p:attrName>style.visibility</p:attrName>
                                        </p:attrNameLst>
                                      </p:cBhvr>
                                      <p:to>
                                        <p:strVal val="visible"/>
                                      </p:to>
                                    </p:set>
                                    <p:animEffect transition="in" filter="box(in)">
                                      <p:cBhvr>
                                        <p:cTn id="14" dur="1000"/>
                                        <p:tgtEl>
                                          <p:spTgt spid="49442"/>
                                        </p:tgtEl>
                                      </p:cBhvr>
                                    </p:animEffect>
                                  </p:childTnLst>
                                </p:cTn>
                              </p:par>
                              <p:par>
                                <p:cTn id="15" presetID="4" presetClass="entr" presetSubtype="16" fill="hold" nodeType="withEffect">
                                  <p:stCondLst>
                                    <p:cond delay="0"/>
                                  </p:stCondLst>
                                  <p:childTnLst>
                                    <p:set>
                                      <p:cBhvr>
                                        <p:cTn id="16" dur="1" fill="hold">
                                          <p:stCondLst>
                                            <p:cond delay="0"/>
                                          </p:stCondLst>
                                        </p:cTn>
                                        <p:tgtEl>
                                          <p:spTgt spid="49355"/>
                                        </p:tgtEl>
                                        <p:attrNameLst>
                                          <p:attrName>style.visibility</p:attrName>
                                        </p:attrNameLst>
                                      </p:cBhvr>
                                      <p:to>
                                        <p:strVal val="visible"/>
                                      </p:to>
                                    </p:set>
                                    <p:animEffect transition="in" filter="box(in)">
                                      <p:cBhvr>
                                        <p:cTn id="17" dur="1000"/>
                                        <p:tgtEl>
                                          <p:spTgt spid="49355"/>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171"/>
                                        </p:tgtEl>
                                        <p:attrNameLst>
                                          <p:attrName>style.visibility</p:attrName>
                                        </p:attrNameLst>
                                      </p:cBhvr>
                                      <p:to>
                                        <p:strVal val="visible"/>
                                      </p:to>
                                    </p:set>
                                    <p:animEffect transition="in" filter="circle(in)">
                                      <p:cBhvr>
                                        <p:cTn id="21" dur="2000"/>
                                        <p:tgtEl>
                                          <p:spTgt spid="1171"/>
                                        </p:tgtEl>
                                      </p:cBhvr>
                                    </p:animEffect>
                                  </p:childTnLst>
                                </p:cTn>
                              </p:par>
                              <p:par>
                                <p:cTn id="22" presetID="6" presetClass="entr" presetSubtype="16" fill="hold" nodeType="withEffect">
                                  <p:stCondLst>
                                    <p:cond delay="0"/>
                                  </p:stCondLst>
                                  <p:childTnLst>
                                    <p:set>
                                      <p:cBhvr>
                                        <p:cTn id="23" dur="1" fill="hold">
                                          <p:stCondLst>
                                            <p:cond delay="0"/>
                                          </p:stCondLst>
                                        </p:cTn>
                                        <p:tgtEl>
                                          <p:spTgt spid="49365"/>
                                        </p:tgtEl>
                                        <p:attrNameLst>
                                          <p:attrName>style.visibility</p:attrName>
                                        </p:attrNameLst>
                                      </p:cBhvr>
                                      <p:to>
                                        <p:strVal val="visible"/>
                                      </p:to>
                                    </p:set>
                                    <p:animEffect transition="in" filter="circle(in)">
                                      <p:cBhvr>
                                        <p:cTn id="24" dur="2000"/>
                                        <p:tgtEl>
                                          <p:spTgt spid="49365"/>
                                        </p:tgtEl>
                                      </p:cBhvr>
                                    </p:animEffect>
                                  </p:childTnLst>
                                </p:cTn>
                              </p:par>
                            </p:childTnLst>
                          </p:cTn>
                        </p:par>
                        <p:par>
                          <p:cTn id="25" fill="hold">
                            <p:stCondLst>
                              <p:cond delay="4000"/>
                            </p:stCondLst>
                            <p:childTnLst>
                              <p:par>
                                <p:cTn id="26" presetID="6" presetClass="entr" presetSubtype="16" fill="hold" nodeType="afterEffect">
                                  <p:stCondLst>
                                    <p:cond delay="0"/>
                                  </p:stCondLst>
                                  <p:childTnLst>
                                    <p:set>
                                      <p:cBhvr>
                                        <p:cTn id="27" dur="1" fill="hold">
                                          <p:stCondLst>
                                            <p:cond delay="0"/>
                                          </p:stCondLst>
                                        </p:cTn>
                                        <p:tgtEl>
                                          <p:spTgt spid="1211"/>
                                        </p:tgtEl>
                                        <p:attrNameLst>
                                          <p:attrName>style.visibility</p:attrName>
                                        </p:attrNameLst>
                                      </p:cBhvr>
                                      <p:to>
                                        <p:strVal val="visible"/>
                                      </p:to>
                                    </p:set>
                                    <p:animEffect transition="in" filter="circle(in)">
                                      <p:cBhvr>
                                        <p:cTn id="28" dur="2000"/>
                                        <p:tgtEl>
                                          <p:spTgt spid="1211"/>
                                        </p:tgtEl>
                                      </p:cBhvr>
                                    </p:animEffect>
                                  </p:childTnLst>
                                </p:cTn>
                              </p:par>
                              <p:par>
                                <p:cTn id="29" presetID="6" presetClass="entr" presetSubtype="16" fill="hold" nodeType="withEffect">
                                  <p:stCondLst>
                                    <p:cond delay="0"/>
                                  </p:stCondLst>
                                  <p:childTnLst>
                                    <p:set>
                                      <p:cBhvr>
                                        <p:cTn id="30" dur="1" fill="hold">
                                          <p:stCondLst>
                                            <p:cond delay="0"/>
                                          </p:stCondLst>
                                        </p:cTn>
                                        <p:tgtEl>
                                          <p:spTgt spid="49385"/>
                                        </p:tgtEl>
                                        <p:attrNameLst>
                                          <p:attrName>style.visibility</p:attrName>
                                        </p:attrNameLst>
                                      </p:cBhvr>
                                      <p:to>
                                        <p:strVal val="visible"/>
                                      </p:to>
                                    </p:set>
                                    <p:animEffect transition="in" filter="circle(in)">
                                      <p:cBhvr>
                                        <p:cTn id="31" dur="2000"/>
                                        <p:tgtEl>
                                          <p:spTgt spid="49385"/>
                                        </p:tgtEl>
                                      </p:cBhvr>
                                    </p:animEffect>
                                  </p:childTnLst>
                                </p:cTn>
                              </p:par>
                            </p:childTnLst>
                          </p:cTn>
                        </p:par>
                        <p:par>
                          <p:cTn id="32" fill="hold">
                            <p:stCondLst>
                              <p:cond delay="6000"/>
                            </p:stCondLst>
                            <p:childTnLst>
                              <p:par>
                                <p:cTn id="33" presetID="6" presetClass="entr" presetSubtype="16" fill="hold" nodeType="afterEffect">
                                  <p:stCondLst>
                                    <p:cond delay="0"/>
                                  </p:stCondLst>
                                  <p:childTnLst>
                                    <p:set>
                                      <p:cBhvr>
                                        <p:cTn id="34" dur="1" fill="hold">
                                          <p:stCondLst>
                                            <p:cond delay="0"/>
                                          </p:stCondLst>
                                        </p:cTn>
                                        <p:tgtEl>
                                          <p:spTgt spid="1220"/>
                                        </p:tgtEl>
                                        <p:attrNameLst>
                                          <p:attrName>style.visibility</p:attrName>
                                        </p:attrNameLst>
                                      </p:cBhvr>
                                      <p:to>
                                        <p:strVal val="visible"/>
                                      </p:to>
                                    </p:set>
                                    <p:animEffect transition="in" filter="circle(in)">
                                      <p:cBhvr>
                                        <p:cTn id="35" dur="2000"/>
                                        <p:tgtEl>
                                          <p:spTgt spid="1220"/>
                                        </p:tgtEl>
                                      </p:cBhvr>
                                    </p:animEffect>
                                  </p:childTnLst>
                                </p:cTn>
                              </p:par>
                              <p:par>
                                <p:cTn id="36" presetID="6" presetClass="entr" presetSubtype="16" fill="hold" nodeType="withEffect">
                                  <p:stCondLst>
                                    <p:cond delay="0"/>
                                  </p:stCondLst>
                                  <p:childTnLst>
                                    <p:set>
                                      <p:cBhvr>
                                        <p:cTn id="37" dur="1" fill="hold">
                                          <p:stCondLst>
                                            <p:cond delay="0"/>
                                          </p:stCondLst>
                                        </p:cTn>
                                        <p:tgtEl>
                                          <p:spTgt spid="49375"/>
                                        </p:tgtEl>
                                        <p:attrNameLst>
                                          <p:attrName>style.visibility</p:attrName>
                                        </p:attrNameLst>
                                      </p:cBhvr>
                                      <p:to>
                                        <p:strVal val="visible"/>
                                      </p:to>
                                    </p:set>
                                    <p:animEffect transition="in" filter="circle(in)">
                                      <p:cBhvr>
                                        <p:cTn id="38" dur="2000"/>
                                        <p:tgtEl>
                                          <p:spTgt spid="49375"/>
                                        </p:tgtEl>
                                      </p:cBhvr>
                                    </p:animEffect>
                                  </p:childTnLst>
                                </p:cTn>
                              </p:par>
                            </p:childTnLst>
                          </p:cTn>
                        </p:par>
                        <p:par>
                          <p:cTn id="39" fill="hold">
                            <p:stCondLst>
                              <p:cond delay="8000"/>
                            </p:stCondLst>
                            <p:childTnLst>
                              <p:par>
                                <p:cTn id="40" presetID="6" presetClass="entr" presetSubtype="16" fill="hold" nodeType="afterEffect">
                                  <p:stCondLst>
                                    <p:cond delay="0"/>
                                  </p:stCondLst>
                                  <p:childTnLst>
                                    <p:set>
                                      <p:cBhvr>
                                        <p:cTn id="41" dur="1" fill="hold">
                                          <p:stCondLst>
                                            <p:cond delay="0"/>
                                          </p:stCondLst>
                                        </p:cTn>
                                        <p:tgtEl>
                                          <p:spTgt spid="1271"/>
                                        </p:tgtEl>
                                        <p:attrNameLst>
                                          <p:attrName>style.visibility</p:attrName>
                                        </p:attrNameLst>
                                      </p:cBhvr>
                                      <p:to>
                                        <p:strVal val="visible"/>
                                      </p:to>
                                    </p:set>
                                    <p:animEffect transition="in" filter="circle(in)">
                                      <p:cBhvr>
                                        <p:cTn id="42" dur="2000"/>
                                        <p:tgtEl>
                                          <p:spTgt spid="1271"/>
                                        </p:tgtEl>
                                      </p:cBhvr>
                                    </p:animEffect>
                                  </p:childTnLst>
                                </p:cTn>
                              </p:par>
                              <p:par>
                                <p:cTn id="43" presetID="6" presetClass="entr" presetSubtype="16" fill="hold" nodeType="withEffect">
                                  <p:stCondLst>
                                    <p:cond delay="0"/>
                                  </p:stCondLst>
                                  <p:childTnLst>
                                    <p:set>
                                      <p:cBhvr>
                                        <p:cTn id="44" dur="1" fill="hold">
                                          <p:stCondLst>
                                            <p:cond delay="0"/>
                                          </p:stCondLst>
                                        </p:cTn>
                                        <p:tgtEl>
                                          <p:spTgt spid="49604"/>
                                        </p:tgtEl>
                                        <p:attrNameLst>
                                          <p:attrName>style.visibility</p:attrName>
                                        </p:attrNameLst>
                                      </p:cBhvr>
                                      <p:to>
                                        <p:strVal val="visible"/>
                                      </p:to>
                                    </p:set>
                                    <p:animEffect transition="in" filter="circle(in)">
                                      <p:cBhvr>
                                        <p:cTn id="45" dur="2000"/>
                                        <p:tgtEl>
                                          <p:spTgt spid="49604"/>
                                        </p:tgtEl>
                                      </p:cBhvr>
                                    </p:animEffect>
                                  </p:childTnLst>
                                </p:cTn>
                              </p:par>
                            </p:childTnLst>
                          </p:cTn>
                        </p:par>
                        <p:par>
                          <p:cTn id="46" fill="hold">
                            <p:stCondLst>
                              <p:cond delay="10000"/>
                            </p:stCondLst>
                            <p:childTnLst>
                              <p:par>
                                <p:cTn id="47" presetID="6" presetClass="entr" presetSubtype="16" fill="hold" nodeType="afterEffect">
                                  <p:stCondLst>
                                    <p:cond delay="0"/>
                                  </p:stCondLst>
                                  <p:childTnLst>
                                    <p:set>
                                      <p:cBhvr>
                                        <p:cTn id="48" dur="1" fill="hold">
                                          <p:stCondLst>
                                            <p:cond delay="0"/>
                                          </p:stCondLst>
                                        </p:cTn>
                                        <p:tgtEl>
                                          <p:spTgt spid="1276"/>
                                        </p:tgtEl>
                                        <p:attrNameLst>
                                          <p:attrName>style.visibility</p:attrName>
                                        </p:attrNameLst>
                                      </p:cBhvr>
                                      <p:to>
                                        <p:strVal val="visible"/>
                                      </p:to>
                                    </p:set>
                                    <p:animEffect transition="in" filter="circle(in)">
                                      <p:cBhvr>
                                        <p:cTn id="49" dur="2000"/>
                                        <p:tgtEl>
                                          <p:spTgt spid="1276"/>
                                        </p:tgtEl>
                                      </p:cBhvr>
                                    </p:animEffect>
                                  </p:childTnLst>
                                </p:cTn>
                              </p:par>
                              <p:par>
                                <p:cTn id="50" presetID="6" presetClass="entr" presetSubtype="16" fill="hold" nodeType="withEffect">
                                  <p:stCondLst>
                                    <p:cond delay="0"/>
                                  </p:stCondLst>
                                  <p:childTnLst>
                                    <p:set>
                                      <p:cBhvr>
                                        <p:cTn id="51" dur="1" fill="hold">
                                          <p:stCondLst>
                                            <p:cond delay="0"/>
                                          </p:stCondLst>
                                        </p:cTn>
                                        <p:tgtEl>
                                          <p:spTgt spid="49492"/>
                                        </p:tgtEl>
                                        <p:attrNameLst>
                                          <p:attrName>style.visibility</p:attrName>
                                        </p:attrNameLst>
                                      </p:cBhvr>
                                      <p:to>
                                        <p:strVal val="visible"/>
                                      </p:to>
                                    </p:set>
                                    <p:animEffect transition="in" filter="circle(in)">
                                      <p:cBhvr>
                                        <p:cTn id="52" dur="2000"/>
                                        <p:tgtEl>
                                          <p:spTgt spid="49492"/>
                                        </p:tgtEl>
                                      </p:cBhvr>
                                    </p:animEffect>
                                  </p:childTnLst>
                                </p:cTn>
                              </p:par>
                              <p:par>
                                <p:cTn id="53" presetID="6" presetClass="entr" presetSubtype="16" fill="hold" nodeType="withEffect">
                                  <p:stCondLst>
                                    <p:cond delay="0"/>
                                  </p:stCondLst>
                                  <p:childTnLst>
                                    <p:set>
                                      <p:cBhvr>
                                        <p:cTn id="54" dur="1" fill="hold">
                                          <p:stCondLst>
                                            <p:cond delay="0"/>
                                          </p:stCondLst>
                                        </p:cTn>
                                        <p:tgtEl>
                                          <p:spTgt spid="1336"/>
                                        </p:tgtEl>
                                        <p:attrNameLst>
                                          <p:attrName>style.visibility</p:attrName>
                                        </p:attrNameLst>
                                      </p:cBhvr>
                                      <p:to>
                                        <p:strVal val="visible"/>
                                      </p:to>
                                    </p:set>
                                    <p:animEffect transition="in" filter="circle(in)">
                                      <p:cBhvr>
                                        <p:cTn id="55" dur="2000"/>
                                        <p:tgtEl>
                                          <p:spTgt spid="1336"/>
                                        </p:tgtEl>
                                      </p:cBhvr>
                                    </p:animEffect>
                                  </p:childTnLst>
                                </p:cTn>
                              </p:par>
                              <p:par>
                                <p:cTn id="56" presetID="6" presetClass="entr" presetSubtype="16" fill="hold" nodeType="withEffect">
                                  <p:stCondLst>
                                    <p:cond delay="0"/>
                                  </p:stCondLst>
                                  <p:childTnLst>
                                    <p:set>
                                      <p:cBhvr>
                                        <p:cTn id="57" dur="1" fill="hold">
                                          <p:stCondLst>
                                            <p:cond delay="0"/>
                                          </p:stCondLst>
                                        </p:cTn>
                                        <p:tgtEl>
                                          <p:spTgt spid="49555"/>
                                        </p:tgtEl>
                                        <p:attrNameLst>
                                          <p:attrName>style.visibility</p:attrName>
                                        </p:attrNameLst>
                                      </p:cBhvr>
                                      <p:to>
                                        <p:strVal val="visible"/>
                                      </p:to>
                                    </p:set>
                                    <p:animEffect transition="in" filter="circle(in)">
                                      <p:cBhvr>
                                        <p:cTn id="58" dur="2000"/>
                                        <p:tgtEl>
                                          <p:spTgt spid="49555"/>
                                        </p:tgtEl>
                                      </p:cBhvr>
                                    </p:animEffect>
                                  </p:childTnLst>
                                </p:cTn>
                              </p:par>
                            </p:childTnLst>
                          </p:cTn>
                        </p:par>
                        <p:par>
                          <p:cTn id="59" fill="hold">
                            <p:stCondLst>
                              <p:cond delay="12000"/>
                            </p:stCondLst>
                            <p:childTnLst>
                              <p:par>
                                <p:cTn id="60" presetID="6" presetClass="entr" presetSubtype="16" fill="hold" nodeType="afterEffect">
                                  <p:stCondLst>
                                    <p:cond delay="0"/>
                                  </p:stCondLst>
                                  <p:childTnLst>
                                    <p:set>
                                      <p:cBhvr>
                                        <p:cTn id="61" dur="1" fill="hold">
                                          <p:stCondLst>
                                            <p:cond delay="0"/>
                                          </p:stCondLst>
                                        </p:cTn>
                                        <p:tgtEl>
                                          <p:spTgt spid="1339"/>
                                        </p:tgtEl>
                                        <p:attrNameLst>
                                          <p:attrName>style.visibility</p:attrName>
                                        </p:attrNameLst>
                                      </p:cBhvr>
                                      <p:to>
                                        <p:strVal val="visible"/>
                                      </p:to>
                                    </p:set>
                                    <p:animEffect transition="in" filter="circle(in)">
                                      <p:cBhvr>
                                        <p:cTn id="62" dur="2000"/>
                                        <p:tgtEl>
                                          <p:spTgt spid="1339"/>
                                        </p:tgtEl>
                                      </p:cBhvr>
                                    </p:animEffect>
                                  </p:childTnLst>
                                </p:cTn>
                              </p:par>
                              <p:par>
                                <p:cTn id="63" presetID="6" presetClass="entr" presetSubtype="16" fill="hold" nodeType="withEffect">
                                  <p:stCondLst>
                                    <p:cond delay="0"/>
                                  </p:stCondLst>
                                  <p:childTnLst>
                                    <p:set>
                                      <p:cBhvr>
                                        <p:cTn id="64" dur="1" fill="hold">
                                          <p:stCondLst>
                                            <p:cond delay="0"/>
                                          </p:stCondLst>
                                        </p:cTn>
                                        <p:tgtEl>
                                          <p:spTgt spid="49553"/>
                                        </p:tgtEl>
                                        <p:attrNameLst>
                                          <p:attrName>style.visibility</p:attrName>
                                        </p:attrNameLst>
                                      </p:cBhvr>
                                      <p:to>
                                        <p:strVal val="visible"/>
                                      </p:to>
                                    </p:set>
                                    <p:animEffect transition="in" filter="circle(in)">
                                      <p:cBhvr>
                                        <p:cTn id="65" dur="2000"/>
                                        <p:tgtEl>
                                          <p:spTgt spid="49553"/>
                                        </p:tgtEl>
                                      </p:cBhvr>
                                    </p:animEffect>
                                  </p:childTnLst>
                                </p:cTn>
                              </p:par>
                            </p:childTnLst>
                          </p:cTn>
                        </p:par>
                        <p:par>
                          <p:cTn id="66" fill="hold">
                            <p:stCondLst>
                              <p:cond delay="14000"/>
                            </p:stCondLst>
                            <p:childTnLst>
                              <p:par>
                                <p:cTn id="67" presetID="6" presetClass="entr" presetSubtype="16" fill="hold" nodeType="afterEffect">
                                  <p:stCondLst>
                                    <p:cond delay="0"/>
                                  </p:stCondLst>
                                  <p:childTnLst>
                                    <p:set>
                                      <p:cBhvr>
                                        <p:cTn id="68" dur="1" fill="hold">
                                          <p:stCondLst>
                                            <p:cond delay="0"/>
                                          </p:stCondLst>
                                        </p:cTn>
                                        <p:tgtEl>
                                          <p:spTgt spid="1347"/>
                                        </p:tgtEl>
                                        <p:attrNameLst>
                                          <p:attrName>style.visibility</p:attrName>
                                        </p:attrNameLst>
                                      </p:cBhvr>
                                      <p:to>
                                        <p:strVal val="visible"/>
                                      </p:to>
                                    </p:set>
                                    <p:animEffect transition="in" filter="circle(in)">
                                      <p:cBhvr>
                                        <p:cTn id="69" dur="2000"/>
                                        <p:tgtEl>
                                          <p:spTgt spid="1347"/>
                                        </p:tgtEl>
                                      </p:cBhvr>
                                    </p:animEffect>
                                  </p:childTnLst>
                                </p:cTn>
                              </p:par>
                              <p:par>
                                <p:cTn id="70" presetID="6" presetClass="entr" presetSubtype="16" fill="hold" nodeType="withEffect">
                                  <p:stCondLst>
                                    <p:cond delay="0"/>
                                  </p:stCondLst>
                                  <p:childTnLst>
                                    <p:set>
                                      <p:cBhvr>
                                        <p:cTn id="71" dur="1" fill="hold">
                                          <p:stCondLst>
                                            <p:cond delay="0"/>
                                          </p:stCondLst>
                                        </p:cTn>
                                        <p:tgtEl>
                                          <p:spTgt spid="1148"/>
                                        </p:tgtEl>
                                        <p:attrNameLst>
                                          <p:attrName>style.visibility</p:attrName>
                                        </p:attrNameLst>
                                      </p:cBhvr>
                                      <p:to>
                                        <p:strVal val="visible"/>
                                      </p:to>
                                    </p:set>
                                    <p:animEffect transition="in" filter="circle(in)">
                                      <p:cBhvr>
                                        <p:cTn id="72" dur="2000"/>
                                        <p:tgtEl>
                                          <p:spTgt spid="114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9538"/>
                                        </p:tgtEl>
                                        <p:attrNameLst>
                                          <p:attrName>style.visibility</p:attrName>
                                        </p:attrNameLst>
                                      </p:cBhvr>
                                      <p:to>
                                        <p:strVal val="visible"/>
                                      </p:to>
                                    </p:set>
                                    <p:anim calcmode="lin" valueType="num">
                                      <p:cBhvr additive="base">
                                        <p:cTn id="77" dur="500" fill="hold"/>
                                        <p:tgtEl>
                                          <p:spTgt spid="49538"/>
                                        </p:tgtEl>
                                        <p:attrNameLst>
                                          <p:attrName>ppt_x</p:attrName>
                                        </p:attrNameLst>
                                      </p:cBhvr>
                                      <p:tavLst>
                                        <p:tav tm="0">
                                          <p:val>
                                            <p:strVal val="#ppt_x"/>
                                          </p:val>
                                        </p:tav>
                                        <p:tav tm="100000">
                                          <p:val>
                                            <p:strVal val="#ppt_x"/>
                                          </p:val>
                                        </p:tav>
                                      </p:tavLst>
                                    </p:anim>
                                    <p:anim calcmode="lin" valueType="num">
                                      <p:cBhvr additive="base">
                                        <p:cTn id="78" dur="500" fill="hold"/>
                                        <p:tgtEl>
                                          <p:spTgt spid="49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9223" y="1203699"/>
            <a:ext cx="11209337" cy="712414"/>
          </a:xfrm>
        </p:spPr>
        <p:txBody>
          <a:bodyPr/>
          <a:lstStyle/>
          <a:p>
            <a:r>
              <a:rPr lang="en-GB" dirty="0" smtClean="0"/>
              <a:t>The Role of </a:t>
            </a:r>
            <a:r>
              <a:rPr lang="en-GB" dirty="0" smtClean="0"/>
              <a:t>Interconnection</a:t>
            </a:r>
            <a:endParaRPr lang="en-GB" dirty="0"/>
          </a:p>
        </p:txBody>
      </p:sp>
      <p:sp>
        <p:nvSpPr>
          <p:cNvPr id="3" name="Pladsholder til dato 2"/>
          <p:cNvSpPr>
            <a:spLocks noGrp="1"/>
          </p:cNvSpPr>
          <p:nvPr>
            <p:ph type="dt" sz="half" idx="10"/>
          </p:nvPr>
        </p:nvSpPr>
        <p:spPr/>
        <p:txBody>
          <a:bodyPr/>
          <a:lstStyle/>
          <a:p>
            <a:fld id="{45499F25-0699-4663-9B5A-3C21C62A55C4}" type="datetime1">
              <a:rPr lang="en-GB" smtClean="0"/>
              <a:t>28/05/2017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4C8C45C-947F-4981-8B3F-4F32E973C901}" type="slidenum">
              <a:rPr lang="da-DK" smtClean="0"/>
              <a:t>13</a:t>
            </a:fld>
            <a:endParaRPr lang="da-DK" dirty="0"/>
          </a:p>
        </p:txBody>
      </p:sp>
      <p:sp>
        <p:nvSpPr>
          <p:cNvPr id="7" name="Tekstboks 6"/>
          <p:cNvSpPr txBox="1"/>
          <p:nvPr/>
        </p:nvSpPr>
        <p:spPr>
          <a:xfrm>
            <a:off x="546265" y="2668917"/>
            <a:ext cx="4413925" cy="3323987"/>
          </a:xfrm>
          <a:prstGeom prst="rect">
            <a:avLst/>
          </a:prstGeom>
          <a:noFill/>
        </p:spPr>
        <p:txBody>
          <a:bodyPr wrap="square" lIns="0" tIns="0" rIns="0" bIns="0" rtlCol="0">
            <a:spAutoFit/>
          </a:bodyPr>
          <a:lstStyle/>
          <a:p>
            <a:r>
              <a:rPr lang="en-GB" dirty="0" smtClean="0"/>
              <a:t>In </a:t>
            </a:r>
            <a:r>
              <a:rPr lang="en-GB" dirty="0" smtClean="0"/>
              <a:t>2015, </a:t>
            </a:r>
            <a:r>
              <a:rPr lang="en-GB" dirty="0" smtClean="0"/>
              <a:t>the ENTSO-E electricity demand was 3278 TWh of which 468 TWh was traded across borders.</a:t>
            </a:r>
          </a:p>
          <a:p>
            <a:endParaRPr lang="en-GB" dirty="0"/>
          </a:p>
          <a:p>
            <a:r>
              <a:rPr lang="en-GB" dirty="0" smtClean="0"/>
              <a:t>Interconnection allows for market integration; for the cheapest resources to cover as much demand as possible, which in turn reduces cost </a:t>
            </a:r>
            <a:r>
              <a:rPr lang="en-GB" dirty="0" smtClean="0"/>
              <a:t>for all.</a:t>
            </a:r>
            <a:endParaRPr lang="en-GB" dirty="0" smtClean="0"/>
          </a:p>
          <a:p>
            <a:endParaRPr lang="en-GB" dirty="0"/>
          </a:p>
          <a:p>
            <a:r>
              <a:rPr lang="en-GB" dirty="0" smtClean="0"/>
              <a:t>It also </a:t>
            </a:r>
            <a:r>
              <a:rPr lang="en-GB" dirty="0" smtClean="0"/>
              <a:t>facilitates </a:t>
            </a:r>
            <a:r>
              <a:rPr lang="en-GB" dirty="0" smtClean="0"/>
              <a:t>renewable energy integration, sharing of reserves and helps ensuring security of supply.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651" y="2700068"/>
            <a:ext cx="5197341" cy="331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boks 7"/>
          <p:cNvSpPr txBox="1"/>
          <p:nvPr/>
        </p:nvSpPr>
        <p:spPr>
          <a:xfrm>
            <a:off x="8755811" y="6015863"/>
            <a:ext cx="1221488" cy="169277"/>
          </a:xfrm>
          <a:prstGeom prst="rect">
            <a:avLst/>
          </a:prstGeom>
          <a:noFill/>
        </p:spPr>
        <p:txBody>
          <a:bodyPr wrap="none" lIns="0" tIns="0" rIns="0" bIns="0" rtlCol="0">
            <a:spAutoFit/>
          </a:bodyPr>
          <a:lstStyle/>
          <a:p>
            <a:r>
              <a:rPr lang="en-GB" sz="1100" dirty="0" smtClean="0"/>
              <a:t>Hour number in 2015</a:t>
            </a:r>
          </a:p>
        </p:txBody>
      </p:sp>
      <p:sp>
        <p:nvSpPr>
          <p:cNvPr id="11" name="Tekstboks 10"/>
          <p:cNvSpPr txBox="1"/>
          <p:nvPr/>
        </p:nvSpPr>
        <p:spPr>
          <a:xfrm>
            <a:off x="7717766" y="2847093"/>
            <a:ext cx="3666068" cy="169277"/>
          </a:xfrm>
          <a:prstGeom prst="rect">
            <a:avLst/>
          </a:prstGeom>
          <a:noFill/>
        </p:spPr>
        <p:txBody>
          <a:bodyPr wrap="none" lIns="0" tIns="0" rIns="0" bIns="0" rtlCol="0">
            <a:spAutoFit/>
          </a:bodyPr>
          <a:lstStyle/>
          <a:p>
            <a:r>
              <a:rPr lang="en-GB" sz="1100" dirty="0" smtClean="0"/>
              <a:t>Percentage of Demand in Denmark West covered by wind power</a:t>
            </a:r>
          </a:p>
        </p:txBody>
      </p:sp>
      <p:cxnSp>
        <p:nvCxnSpPr>
          <p:cNvPr id="10" name="Lige forbindelse 9"/>
          <p:cNvCxnSpPr/>
          <p:nvPr/>
        </p:nvCxnSpPr>
        <p:spPr>
          <a:xfrm>
            <a:off x="6840747" y="4296563"/>
            <a:ext cx="4924245"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Venstre klammeparentes 11"/>
          <p:cNvSpPr/>
          <p:nvPr/>
        </p:nvSpPr>
        <p:spPr>
          <a:xfrm>
            <a:off x="6185140" y="2777706"/>
            <a:ext cx="232913" cy="1518857"/>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5" name="Venstre klammeparentes 14"/>
          <p:cNvSpPr/>
          <p:nvPr/>
        </p:nvSpPr>
        <p:spPr>
          <a:xfrm>
            <a:off x="6179390" y="4296563"/>
            <a:ext cx="232913" cy="1518857"/>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3" name="Tekstboks 12"/>
          <p:cNvSpPr txBox="1"/>
          <p:nvPr/>
        </p:nvSpPr>
        <p:spPr>
          <a:xfrm rot="16200000">
            <a:off x="5207473" y="4840547"/>
            <a:ext cx="1346715" cy="430887"/>
          </a:xfrm>
          <a:prstGeom prst="rect">
            <a:avLst/>
          </a:prstGeom>
          <a:noFill/>
        </p:spPr>
        <p:txBody>
          <a:bodyPr wrap="none" lIns="0" tIns="0" rIns="0" bIns="0" rtlCol="0">
            <a:spAutoFit/>
          </a:bodyPr>
          <a:lstStyle/>
          <a:p>
            <a:r>
              <a:rPr lang="en-GB" sz="1400" dirty="0" smtClean="0"/>
              <a:t>Can cover internal </a:t>
            </a:r>
          </a:p>
          <a:p>
            <a:r>
              <a:rPr lang="en-GB" sz="1400" dirty="0" smtClean="0"/>
              <a:t>consumption</a:t>
            </a:r>
          </a:p>
        </p:txBody>
      </p:sp>
      <p:sp>
        <p:nvSpPr>
          <p:cNvPr id="17" name="Tekstboks 16"/>
          <p:cNvSpPr txBox="1"/>
          <p:nvPr/>
        </p:nvSpPr>
        <p:spPr>
          <a:xfrm rot="16200000">
            <a:off x="5220458" y="3321690"/>
            <a:ext cx="1320746" cy="430887"/>
          </a:xfrm>
          <a:prstGeom prst="rect">
            <a:avLst/>
          </a:prstGeom>
          <a:noFill/>
        </p:spPr>
        <p:txBody>
          <a:bodyPr wrap="none" lIns="0" tIns="0" rIns="0" bIns="0" rtlCol="0">
            <a:spAutoFit/>
          </a:bodyPr>
          <a:lstStyle/>
          <a:p>
            <a:r>
              <a:rPr lang="en-GB" sz="1400" dirty="0" smtClean="0"/>
              <a:t>Must be exported </a:t>
            </a:r>
          </a:p>
          <a:p>
            <a:r>
              <a:rPr lang="en-GB" sz="1400" dirty="0" smtClean="0"/>
              <a:t>or curtailed</a:t>
            </a:r>
          </a:p>
        </p:txBody>
      </p:sp>
      <p:sp>
        <p:nvSpPr>
          <p:cNvPr id="6" name="Rektangel 5"/>
          <p:cNvSpPr/>
          <p:nvPr/>
        </p:nvSpPr>
        <p:spPr>
          <a:xfrm>
            <a:off x="427512" y="2505694"/>
            <a:ext cx="4726379" cy="3764477"/>
          </a:xfrm>
          <a:prstGeom prst="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spTree>
    <p:extLst>
      <p:ext uri="{BB962C8B-B14F-4D97-AF65-F5344CB8AC3E}">
        <p14:creationId xmlns:p14="http://schemas.microsoft.com/office/powerpoint/2010/main" val="28291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animBg="1"/>
      <p:bldP spid="15" grpId="0" animBg="1"/>
      <p:bldP spid="13" grpId="0"/>
      <p:bldP spid="1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288" y="1203699"/>
            <a:ext cx="5674447" cy="712414"/>
          </a:xfrm>
        </p:spPr>
        <p:txBody>
          <a:bodyPr/>
          <a:lstStyle/>
          <a:p>
            <a:r>
              <a:rPr lang="en-GB" dirty="0" smtClean="0"/>
              <a:t>Interconnection and price formation in Denmark</a:t>
            </a:r>
            <a:endParaRPr lang="en-GB" dirty="0"/>
          </a:p>
        </p:txBody>
      </p:sp>
      <p:sp>
        <p:nvSpPr>
          <p:cNvPr id="3" name="Pladsholder til dato 2"/>
          <p:cNvSpPr>
            <a:spLocks noGrp="1"/>
          </p:cNvSpPr>
          <p:nvPr>
            <p:ph type="dt" sz="half" idx="10"/>
          </p:nvPr>
        </p:nvSpPr>
        <p:spPr/>
        <p:txBody>
          <a:bodyPr/>
          <a:lstStyle/>
          <a:p>
            <a:fld id="{70F67ACF-238A-46C2-82F2-A383882D2121}" type="datetime1">
              <a:rPr lang="en-GB" smtClean="0"/>
              <a:t>30/05/2017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4C8C45C-947F-4981-8B3F-4F32E973C901}" type="slidenum">
              <a:rPr lang="da-DK" smtClean="0"/>
              <a:t>14</a:t>
            </a:fld>
            <a:endParaRPr lang="da-DK"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94" y="3816439"/>
            <a:ext cx="5941357" cy="264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uppe 9"/>
          <p:cNvGrpSpPr/>
          <p:nvPr/>
        </p:nvGrpSpPr>
        <p:grpSpPr>
          <a:xfrm>
            <a:off x="6897254" y="657133"/>
            <a:ext cx="4681188" cy="5807155"/>
            <a:chOff x="6897254" y="657133"/>
            <a:chExt cx="4681188" cy="5807155"/>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254" y="657133"/>
              <a:ext cx="4681188" cy="5807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1593" y="703834"/>
              <a:ext cx="552479" cy="64398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1920" y="703834"/>
              <a:ext cx="552479" cy="64398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5220" y="3816439"/>
              <a:ext cx="445224" cy="44522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20370" y="3828520"/>
              <a:ext cx="493967" cy="44522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8"/>
            <p:cNvSpPr/>
            <p:nvPr/>
          </p:nvSpPr>
          <p:spPr>
            <a:xfrm>
              <a:off x="6897254" y="3371850"/>
              <a:ext cx="4681188"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grpSp>
      <p:sp>
        <p:nvSpPr>
          <p:cNvPr id="12" name="Tekstboks 11"/>
          <p:cNvSpPr txBox="1"/>
          <p:nvPr/>
        </p:nvSpPr>
        <p:spPr>
          <a:xfrm>
            <a:off x="9725025" y="3828520"/>
            <a:ext cx="1639873" cy="307777"/>
          </a:xfrm>
          <a:prstGeom prst="rect">
            <a:avLst/>
          </a:prstGeom>
          <a:noFill/>
        </p:spPr>
        <p:txBody>
          <a:bodyPr wrap="none" lIns="0" tIns="0" rIns="0" bIns="0" rtlCol="0">
            <a:spAutoFit/>
          </a:bodyPr>
          <a:lstStyle/>
          <a:p>
            <a:r>
              <a:rPr lang="da-DK" sz="2000" dirty="0" smtClean="0"/>
              <a:t>10% of the time</a:t>
            </a:r>
          </a:p>
        </p:txBody>
      </p:sp>
      <p:sp>
        <p:nvSpPr>
          <p:cNvPr id="17" name="Tekstboks 16"/>
          <p:cNvSpPr txBox="1"/>
          <p:nvPr/>
        </p:nvSpPr>
        <p:spPr>
          <a:xfrm>
            <a:off x="7191375" y="3816439"/>
            <a:ext cx="1639873" cy="307777"/>
          </a:xfrm>
          <a:prstGeom prst="rect">
            <a:avLst/>
          </a:prstGeom>
          <a:noFill/>
        </p:spPr>
        <p:txBody>
          <a:bodyPr wrap="none" lIns="0" tIns="0" rIns="0" bIns="0" rtlCol="0">
            <a:spAutoFit/>
          </a:bodyPr>
          <a:lstStyle/>
          <a:p>
            <a:r>
              <a:rPr lang="da-DK" sz="2000" dirty="0" smtClean="0"/>
              <a:t>20% of the time</a:t>
            </a:r>
          </a:p>
        </p:txBody>
      </p:sp>
      <p:sp>
        <p:nvSpPr>
          <p:cNvPr id="18" name="Tekstboks 17"/>
          <p:cNvSpPr txBox="1"/>
          <p:nvPr/>
        </p:nvSpPr>
        <p:spPr>
          <a:xfrm>
            <a:off x="9725025" y="718048"/>
            <a:ext cx="1639873" cy="307777"/>
          </a:xfrm>
          <a:prstGeom prst="rect">
            <a:avLst/>
          </a:prstGeom>
          <a:noFill/>
        </p:spPr>
        <p:txBody>
          <a:bodyPr wrap="none" lIns="0" tIns="0" rIns="0" bIns="0" rtlCol="0">
            <a:spAutoFit/>
          </a:bodyPr>
          <a:lstStyle/>
          <a:p>
            <a:r>
              <a:rPr lang="da-DK" sz="2000" dirty="0" smtClean="0"/>
              <a:t>50% of the time</a:t>
            </a:r>
          </a:p>
        </p:txBody>
      </p:sp>
      <p:sp>
        <p:nvSpPr>
          <p:cNvPr id="19" name="Tekstboks 18"/>
          <p:cNvSpPr txBox="1"/>
          <p:nvPr/>
        </p:nvSpPr>
        <p:spPr>
          <a:xfrm>
            <a:off x="7191374" y="703834"/>
            <a:ext cx="1639873" cy="307777"/>
          </a:xfrm>
          <a:prstGeom prst="rect">
            <a:avLst/>
          </a:prstGeom>
          <a:noFill/>
        </p:spPr>
        <p:txBody>
          <a:bodyPr wrap="none" lIns="0" tIns="0" rIns="0" bIns="0" rtlCol="0">
            <a:spAutoFit/>
          </a:bodyPr>
          <a:lstStyle/>
          <a:p>
            <a:r>
              <a:rPr lang="da-DK" sz="2000" dirty="0" smtClean="0"/>
              <a:t>20% of the time</a:t>
            </a:r>
          </a:p>
        </p:txBody>
      </p:sp>
      <p:sp>
        <p:nvSpPr>
          <p:cNvPr id="14" name="Tekstboks 13"/>
          <p:cNvSpPr txBox="1"/>
          <p:nvPr/>
        </p:nvSpPr>
        <p:spPr>
          <a:xfrm>
            <a:off x="642645" y="2088114"/>
            <a:ext cx="5543531" cy="1231106"/>
          </a:xfrm>
          <a:prstGeom prst="rect">
            <a:avLst/>
          </a:prstGeom>
          <a:noFill/>
        </p:spPr>
        <p:txBody>
          <a:bodyPr wrap="square" lIns="0" tIns="0" rIns="0" bIns="0" rtlCol="0">
            <a:spAutoFit/>
          </a:bodyPr>
          <a:lstStyle/>
          <a:p>
            <a:r>
              <a:rPr lang="en-GB" sz="2000" dirty="0" smtClean="0">
                <a:solidFill>
                  <a:schemeClr val="accent1"/>
                </a:solidFill>
              </a:rPr>
              <a:t>Denmark has a very high degree of interconnection.</a:t>
            </a:r>
          </a:p>
          <a:p>
            <a:r>
              <a:rPr lang="en-GB" sz="2000" dirty="0" smtClean="0">
                <a:solidFill>
                  <a:schemeClr val="accent1"/>
                </a:solidFill>
              </a:rPr>
              <a:t>This leads to Denmark often sharing a price level with a neighbouring area, and only for about 10% of the time will Denmark have a unique price.</a:t>
            </a:r>
          </a:p>
        </p:txBody>
      </p:sp>
      <p:sp>
        <p:nvSpPr>
          <p:cNvPr id="6" name="Tekstboks 5"/>
          <p:cNvSpPr txBox="1"/>
          <p:nvPr/>
        </p:nvSpPr>
        <p:spPr>
          <a:xfrm>
            <a:off x="578194" y="3482996"/>
            <a:ext cx="5808958" cy="319330"/>
          </a:xfrm>
          <a:prstGeom prst="rect">
            <a:avLst/>
          </a:prstGeom>
          <a:noFill/>
        </p:spPr>
        <p:txBody>
          <a:bodyPr wrap="square" lIns="0" tIns="0" rIns="0" bIns="0" rtlCol="0">
            <a:spAutoFit/>
          </a:bodyPr>
          <a:lstStyle/>
          <a:p>
            <a:r>
              <a:rPr lang="da-DK" sz="2000" dirty="0" err="1" smtClean="0"/>
              <a:t>Interconnector</a:t>
            </a:r>
            <a:r>
              <a:rPr lang="da-DK" sz="2000" dirty="0" smtClean="0"/>
              <a:t>  </a:t>
            </a:r>
            <a:r>
              <a:rPr lang="da-DK" sz="2000" dirty="0" err="1" smtClean="0"/>
              <a:t>Capacity</a:t>
            </a:r>
            <a:r>
              <a:rPr lang="da-DK" sz="2000" dirty="0" smtClean="0"/>
              <a:t> in </a:t>
            </a:r>
            <a:r>
              <a:rPr lang="da-DK" sz="2000" dirty="0" err="1" smtClean="0"/>
              <a:t>percentage</a:t>
            </a:r>
            <a:r>
              <a:rPr lang="da-DK" sz="2000" dirty="0" smtClean="0"/>
              <a:t> of </a:t>
            </a:r>
            <a:r>
              <a:rPr lang="da-DK" sz="2000" dirty="0" err="1" smtClean="0"/>
              <a:t>peak</a:t>
            </a:r>
            <a:r>
              <a:rPr lang="da-DK" sz="2000" dirty="0" smtClean="0"/>
              <a:t> load </a:t>
            </a:r>
          </a:p>
        </p:txBody>
      </p:sp>
    </p:spTree>
    <p:extLst>
      <p:ext uri="{BB962C8B-B14F-4D97-AF65-F5344CB8AC3E}">
        <p14:creationId xmlns:p14="http://schemas.microsoft.com/office/powerpoint/2010/main" val="37956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663" y="712371"/>
            <a:ext cx="10214464" cy="712414"/>
          </a:xfrm>
        </p:spPr>
        <p:txBody>
          <a:bodyPr/>
          <a:lstStyle/>
          <a:p>
            <a:r>
              <a:rPr lang="da-DK" dirty="0" smtClean="0"/>
              <a:t>The Challenge </a:t>
            </a:r>
            <a:endParaRPr lang="da-DK" dirty="0"/>
          </a:p>
        </p:txBody>
      </p:sp>
      <p:sp>
        <p:nvSpPr>
          <p:cNvPr id="3" name="Pladsholder til dato 2"/>
          <p:cNvSpPr>
            <a:spLocks noGrp="1"/>
          </p:cNvSpPr>
          <p:nvPr>
            <p:ph type="dt" sz="half" idx="10"/>
          </p:nvPr>
        </p:nvSpPr>
        <p:spPr/>
        <p:txBody>
          <a:bodyPr/>
          <a:lstStyle/>
          <a:p>
            <a:fld id="{0FA6FFA5-8725-42C1-8039-009C1A950467}" type="datetime1">
              <a:rPr lang="en-GB" smtClean="0"/>
              <a:t>30/05/2017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4C8C45C-947F-4981-8B3F-4F32E973C901}" type="slidenum">
              <a:rPr lang="da-DK" smtClean="0"/>
              <a:t>15</a:t>
            </a:fld>
            <a:endParaRPr lang="da-DK" dirty="0"/>
          </a:p>
        </p:txBody>
      </p:sp>
      <p:sp>
        <p:nvSpPr>
          <p:cNvPr id="6" name="Pladsholder til tekst 5"/>
          <p:cNvSpPr>
            <a:spLocks noGrp="1"/>
          </p:cNvSpPr>
          <p:nvPr>
            <p:ph type="body" sz="quarter" idx="14"/>
          </p:nvPr>
        </p:nvSpPr>
        <p:spPr>
          <a:xfrm>
            <a:off x="982663" y="1532735"/>
            <a:ext cx="10214464" cy="720725"/>
          </a:xfrm>
        </p:spPr>
        <p:txBody>
          <a:bodyPr/>
          <a:lstStyle/>
          <a:p>
            <a:r>
              <a:rPr lang="en-GB" dirty="0" smtClean="0"/>
              <a:t>Will the grid develop fast enough?</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389" y="1509623"/>
            <a:ext cx="3864019" cy="499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17" y="2508289"/>
            <a:ext cx="6353264" cy="299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448417" y="5771082"/>
            <a:ext cx="6746014" cy="307777"/>
          </a:xfrm>
          <a:prstGeom prst="rect">
            <a:avLst/>
          </a:prstGeom>
          <a:noFill/>
        </p:spPr>
        <p:txBody>
          <a:bodyPr wrap="none" lIns="0" tIns="0" rIns="0" bIns="0" rtlCol="0">
            <a:spAutoFit/>
          </a:bodyPr>
          <a:lstStyle/>
          <a:p>
            <a:r>
              <a:rPr lang="en-GB" sz="2000" dirty="0" smtClean="0">
                <a:solidFill>
                  <a:schemeClr val="accent1"/>
                </a:solidFill>
              </a:rPr>
              <a:t>Grid development is always running the risk of ”Too little too late”</a:t>
            </a:r>
          </a:p>
        </p:txBody>
      </p:sp>
    </p:spTree>
    <p:extLst>
      <p:ext uri="{BB962C8B-B14F-4D97-AF65-F5344CB8AC3E}">
        <p14:creationId xmlns:p14="http://schemas.microsoft.com/office/powerpoint/2010/main" val="15989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consequences of “too little too late” </a:t>
            </a:r>
            <a:endParaRPr lang="en-GB" dirty="0"/>
          </a:p>
        </p:txBody>
      </p:sp>
      <p:sp>
        <p:nvSpPr>
          <p:cNvPr id="3" name="Pladsholder til dato 2"/>
          <p:cNvSpPr>
            <a:spLocks noGrp="1"/>
          </p:cNvSpPr>
          <p:nvPr>
            <p:ph type="dt" sz="half" idx="10"/>
          </p:nvPr>
        </p:nvSpPr>
        <p:spPr/>
        <p:txBody>
          <a:bodyPr/>
          <a:lstStyle/>
          <a:p>
            <a:fld id="{70F67ACF-238A-46C2-82F2-A383882D2121}" type="datetime1">
              <a:rPr lang="en-GB" smtClean="0"/>
              <a:t>30/05/2017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4C8C45C-947F-4981-8B3F-4F32E973C901}" type="slidenum">
              <a:rPr lang="da-DK" smtClean="0"/>
              <a:t>16</a:t>
            </a:fld>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476" y="2565070"/>
            <a:ext cx="5667293" cy="375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8220752" y="6315255"/>
            <a:ext cx="308739" cy="215444"/>
          </a:xfrm>
          <a:prstGeom prst="rect">
            <a:avLst/>
          </a:prstGeom>
          <a:noFill/>
        </p:spPr>
        <p:txBody>
          <a:bodyPr wrap="none" lIns="0" tIns="0" rIns="0" bIns="0" rtlCol="0">
            <a:spAutoFit/>
          </a:bodyPr>
          <a:lstStyle/>
          <a:p>
            <a:r>
              <a:rPr lang="da-DK" sz="1400" dirty="0" smtClean="0"/>
              <a:t>Year</a:t>
            </a:r>
          </a:p>
        </p:txBody>
      </p:sp>
      <p:sp>
        <p:nvSpPr>
          <p:cNvPr id="9" name="Tekstboks 8"/>
          <p:cNvSpPr txBox="1"/>
          <p:nvPr/>
        </p:nvSpPr>
        <p:spPr>
          <a:xfrm rot="16200000">
            <a:off x="4201341" y="4332440"/>
            <a:ext cx="2452851" cy="215444"/>
          </a:xfrm>
          <a:prstGeom prst="rect">
            <a:avLst/>
          </a:prstGeom>
          <a:noFill/>
        </p:spPr>
        <p:txBody>
          <a:bodyPr wrap="none" lIns="0" tIns="0" rIns="0" bIns="0" rtlCol="0">
            <a:spAutoFit/>
          </a:bodyPr>
          <a:lstStyle/>
          <a:p>
            <a:r>
              <a:rPr lang="en-GB" sz="1400" dirty="0" smtClean="0"/>
              <a:t>Average DK1 </a:t>
            </a:r>
            <a:r>
              <a:rPr lang="en-GB" sz="1400" dirty="0" smtClean="0">
                <a:sym typeface="Wingdings" panose="05000000000000000000" pitchFamily="2" charset="2"/>
              </a:rPr>
              <a:t> DE capacity [MW]</a:t>
            </a:r>
            <a:endParaRPr lang="en-GB" sz="1400" dirty="0" smtClean="0"/>
          </a:p>
        </p:txBody>
      </p:sp>
      <p:sp>
        <p:nvSpPr>
          <p:cNvPr id="8" name="Tekstboks 7"/>
          <p:cNvSpPr txBox="1"/>
          <p:nvPr/>
        </p:nvSpPr>
        <p:spPr>
          <a:xfrm>
            <a:off x="570016" y="2683823"/>
            <a:ext cx="4465121" cy="2462213"/>
          </a:xfrm>
          <a:prstGeom prst="rect">
            <a:avLst/>
          </a:prstGeom>
          <a:noFill/>
        </p:spPr>
        <p:txBody>
          <a:bodyPr wrap="square" lIns="0" tIns="0" rIns="0" bIns="0" rtlCol="0">
            <a:spAutoFit/>
          </a:bodyPr>
          <a:lstStyle/>
          <a:p>
            <a:r>
              <a:rPr lang="en-GB" sz="2000" dirty="0" smtClean="0">
                <a:solidFill>
                  <a:schemeClr val="accent1"/>
                </a:solidFill>
              </a:rPr>
              <a:t>Green transition must be accompanied by the necessary grid development</a:t>
            </a:r>
          </a:p>
          <a:p>
            <a:endParaRPr lang="en-GB" sz="2000" dirty="0" smtClean="0">
              <a:solidFill>
                <a:schemeClr val="accent1"/>
              </a:solidFill>
            </a:endParaRPr>
          </a:p>
          <a:p>
            <a:r>
              <a:rPr lang="en-GB" sz="2000" dirty="0" smtClean="0">
                <a:solidFill>
                  <a:schemeClr val="accent1"/>
                </a:solidFill>
              </a:rPr>
              <a:t>Bidding zones should reflect the physics – otherwise internal bottlenecks and loop flows will “pollute” prices and flows</a:t>
            </a:r>
          </a:p>
          <a:p>
            <a:pPr marL="800100" lvl="1" indent="-342900">
              <a:buFont typeface="Arial" panose="020B0604020202020204" pitchFamily="34" charset="0"/>
              <a:buChar char="•"/>
            </a:pPr>
            <a:r>
              <a:rPr lang="en-GB" sz="2000" dirty="0" smtClean="0">
                <a:solidFill>
                  <a:schemeClr val="accent1"/>
                </a:solidFill>
              </a:rPr>
              <a:t>Internal bottlenecks moved to the border!</a:t>
            </a:r>
            <a:endParaRPr lang="en-GB" sz="2000" dirty="0" smtClean="0">
              <a:solidFill>
                <a:schemeClr val="accent1"/>
              </a:solidFill>
            </a:endParaRPr>
          </a:p>
        </p:txBody>
      </p:sp>
    </p:spTree>
    <p:extLst>
      <p:ext uri="{BB962C8B-B14F-4D97-AF65-F5344CB8AC3E}">
        <p14:creationId xmlns:p14="http://schemas.microsoft.com/office/powerpoint/2010/main" val="31724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Esbjergvaerket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5787" y="1687746"/>
            <a:ext cx="8016213" cy="4592694"/>
          </a:xfrm>
          <a:prstGeom prst="rect">
            <a:avLst/>
          </a:prstGeom>
        </p:spPr>
      </p:pic>
      <p:sp>
        <p:nvSpPr>
          <p:cNvPr id="3" name="Pladsholder til dato 2"/>
          <p:cNvSpPr>
            <a:spLocks noGrp="1"/>
          </p:cNvSpPr>
          <p:nvPr>
            <p:ph type="dt" sz="half" idx="10"/>
          </p:nvPr>
        </p:nvSpPr>
        <p:spPr/>
        <p:txBody>
          <a:bodyPr/>
          <a:lstStyle/>
          <a:p>
            <a:r>
              <a:rPr lang="en-US" smtClean="0"/>
              <a:t>April 2017</a:t>
            </a:r>
            <a:endParaRPr lang="da-DK" dirty="0"/>
          </a:p>
        </p:txBody>
      </p:sp>
      <p:sp>
        <p:nvSpPr>
          <p:cNvPr id="4" name="Pladsholder til sidefod 3"/>
          <p:cNvSpPr>
            <a:spLocks noGrp="1"/>
          </p:cNvSpPr>
          <p:nvPr>
            <p:ph type="ftr" sz="quarter" idx="11"/>
          </p:nvPr>
        </p:nvSpPr>
        <p:spPr>
          <a:xfrm>
            <a:off x="215669" y="6492875"/>
            <a:ext cx="5760640" cy="365125"/>
          </a:xfrm>
        </p:spPr>
        <p:txBody>
          <a:bodyPr anchor="t"/>
          <a:lstStyle/>
          <a:p>
            <a:r>
              <a:rPr lang="en-GB" smtClean="0"/>
              <a:t>Danish Experiences on Integration of Wind Power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17</a:t>
            </a:fld>
            <a:endParaRPr lang="da-DK" dirty="0"/>
          </a:p>
        </p:txBody>
      </p:sp>
      <p:sp>
        <p:nvSpPr>
          <p:cNvPr id="6" name="Tekstboks 5"/>
          <p:cNvSpPr txBox="1"/>
          <p:nvPr/>
        </p:nvSpPr>
        <p:spPr>
          <a:xfrm>
            <a:off x="911424" y="1844825"/>
            <a:ext cx="3264363" cy="2954655"/>
          </a:xfrm>
          <a:prstGeom prst="rect">
            <a:avLst/>
          </a:prstGeom>
          <a:noFill/>
        </p:spPr>
        <p:txBody>
          <a:bodyPr wrap="square" lIns="0" tIns="0" rIns="0" bIns="0" rtlCol="0">
            <a:spAutoFit/>
          </a:bodyPr>
          <a:lstStyle/>
          <a:p>
            <a:r>
              <a:rPr lang="en-US" sz="2400" dirty="0" smtClean="0">
                <a:solidFill>
                  <a:schemeClr val="accent1"/>
                </a:solidFill>
                <a:latin typeface="+mj-lt"/>
                <a:ea typeface="+mj-ea"/>
                <a:cs typeface="+mj-cs"/>
              </a:rPr>
              <a:t>Operational range:</a:t>
            </a:r>
          </a:p>
          <a:p>
            <a:r>
              <a:rPr lang="en-US" sz="2400" dirty="0" smtClean="0">
                <a:solidFill>
                  <a:schemeClr val="accent1"/>
                </a:solidFill>
                <a:latin typeface="+mj-lt"/>
                <a:ea typeface="+mj-ea"/>
                <a:cs typeface="+mj-cs"/>
              </a:rPr>
              <a:t>10–100%</a:t>
            </a:r>
          </a:p>
          <a:p>
            <a:endParaRPr lang="en-US" sz="2400" dirty="0" smtClean="0">
              <a:solidFill>
                <a:schemeClr val="accent1"/>
              </a:solidFill>
              <a:latin typeface="+mj-lt"/>
              <a:ea typeface="+mj-ea"/>
              <a:cs typeface="+mj-cs"/>
            </a:endParaRPr>
          </a:p>
          <a:p>
            <a:r>
              <a:rPr lang="en-US" sz="2400" dirty="0" smtClean="0">
                <a:solidFill>
                  <a:schemeClr val="accent1"/>
                </a:solidFill>
                <a:latin typeface="+mj-lt"/>
                <a:ea typeface="+mj-ea"/>
                <a:cs typeface="+mj-cs"/>
              </a:rPr>
              <a:t>Regulating rate:</a:t>
            </a:r>
          </a:p>
          <a:p>
            <a:r>
              <a:rPr lang="en-US" sz="2400" dirty="0" smtClean="0">
                <a:solidFill>
                  <a:schemeClr val="accent1"/>
                </a:solidFill>
                <a:latin typeface="+mj-lt"/>
                <a:ea typeface="+mj-ea"/>
                <a:cs typeface="+mj-cs"/>
              </a:rPr>
              <a:t>3-4% per minute</a:t>
            </a:r>
          </a:p>
          <a:p>
            <a:endParaRPr lang="en-US" sz="2400" dirty="0">
              <a:solidFill>
                <a:schemeClr val="accent1"/>
              </a:solidFill>
              <a:latin typeface="+mj-lt"/>
              <a:ea typeface="+mj-ea"/>
              <a:cs typeface="+mj-cs"/>
            </a:endParaRPr>
          </a:p>
          <a:p>
            <a:r>
              <a:rPr lang="en-US" sz="2400" dirty="0" smtClean="0">
                <a:solidFill>
                  <a:schemeClr val="accent1"/>
                </a:solidFill>
                <a:latin typeface="+mj-lt"/>
                <a:ea typeface="+mj-ea"/>
                <a:cs typeface="+mj-cs"/>
              </a:rPr>
              <a:t>Heat accumulators and electric boilers</a:t>
            </a:r>
            <a:endParaRPr lang="en-US" sz="2400" dirty="0">
              <a:solidFill>
                <a:schemeClr val="accent1"/>
              </a:solidFill>
              <a:latin typeface="+mj-lt"/>
              <a:ea typeface="+mj-ea"/>
              <a:cs typeface="+mj-cs"/>
            </a:endParaRPr>
          </a:p>
        </p:txBody>
      </p:sp>
      <p:sp>
        <p:nvSpPr>
          <p:cNvPr id="2" name="Titel 1"/>
          <p:cNvSpPr>
            <a:spLocks noGrp="1"/>
          </p:cNvSpPr>
          <p:nvPr>
            <p:ph type="title"/>
          </p:nvPr>
        </p:nvSpPr>
        <p:spPr>
          <a:xfrm>
            <a:off x="892374" y="764704"/>
            <a:ext cx="10753195" cy="464021"/>
          </a:xfrm>
        </p:spPr>
        <p:txBody>
          <a:bodyPr anchor="t"/>
          <a:lstStyle/>
          <a:p>
            <a:r>
              <a:rPr lang="en-US" sz="2400" dirty="0" smtClean="0"/>
              <a:t>High flexibility of power Plants</a:t>
            </a:r>
            <a:endParaRPr lang="en-US" sz="2400" dirty="0"/>
          </a:p>
        </p:txBody>
      </p:sp>
      <p:sp>
        <p:nvSpPr>
          <p:cNvPr id="7" name="Tekstboks 6"/>
          <p:cNvSpPr txBox="1"/>
          <p:nvPr/>
        </p:nvSpPr>
        <p:spPr>
          <a:xfrm>
            <a:off x="10128449" y="6021288"/>
            <a:ext cx="1077218" cy="153888"/>
          </a:xfrm>
          <a:prstGeom prst="rect">
            <a:avLst/>
          </a:prstGeom>
          <a:noFill/>
        </p:spPr>
        <p:txBody>
          <a:bodyPr wrap="none" lIns="0" tIns="0" rIns="0" bIns="0" rtlCol="0">
            <a:spAutoFit/>
          </a:bodyPr>
          <a:lstStyle/>
          <a:p>
            <a:r>
              <a:rPr lang="da-DK" sz="1000" dirty="0" smtClean="0">
                <a:solidFill>
                  <a:schemeClr val="bg1"/>
                </a:solidFill>
              </a:rPr>
              <a:t>Source: Dong Energy</a:t>
            </a:r>
          </a:p>
        </p:txBody>
      </p:sp>
      <p:pic>
        <p:nvPicPr>
          <p:cNvPr id="8" name="Billede 7" descr="technical_dat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87" y="1675394"/>
            <a:ext cx="2976331" cy="1969630"/>
          </a:xfrm>
          <a:prstGeom prst="rect">
            <a:avLst/>
          </a:prstGeom>
        </p:spPr>
      </p:pic>
    </p:spTree>
    <p:extLst>
      <p:ext uri="{BB962C8B-B14F-4D97-AF65-F5344CB8AC3E}">
        <p14:creationId xmlns:p14="http://schemas.microsoft.com/office/powerpoint/2010/main" val="388257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156" y="912197"/>
            <a:ext cx="11232672" cy="419863"/>
          </a:xfrm>
        </p:spPr>
        <p:txBody>
          <a:bodyPr/>
          <a:lstStyle/>
          <a:p>
            <a:r>
              <a:rPr lang="en-US" sz="2400" dirty="0" smtClean="0"/>
              <a:t>Offshore </a:t>
            </a:r>
            <a:r>
              <a:rPr lang="en-US" sz="2400" dirty="0"/>
              <a:t>w</a:t>
            </a:r>
            <a:r>
              <a:rPr lang="en-US" sz="2400" dirty="0" smtClean="0"/>
              <a:t>ind farm shutdown during negative </a:t>
            </a:r>
            <a:r>
              <a:rPr lang="en-US" sz="2400" dirty="0" smtClean="0"/>
              <a:t>prices </a:t>
            </a:r>
            <a:endParaRPr lang="en-US" sz="2400" dirty="0"/>
          </a:p>
        </p:txBody>
      </p:sp>
      <p:sp>
        <p:nvSpPr>
          <p:cNvPr id="3" name="Pladsholder til dato 2"/>
          <p:cNvSpPr>
            <a:spLocks noGrp="1"/>
          </p:cNvSpPr>
          <p:nvPr>
            <p:ph type="dt" sz="half" idx="10"/>
          </p:nvPr>
        </p:nvSpPr>
        <p:spPr/>
        <p:txBody>
          <a:bodyPr/>
          <a:lstStyle/>
          <a:p>
            <a:r>
              <a:rPr lang="en-US" smtClean="0"/>
              <a:t>April 2017</a:t>
            </a:r>
            <a:endParaRPr lang="da-DK" dirty="0"/>
          </a:p>
        </p:txBody>
      </p:sp>
      <p:sp>
        <p:nvSpPr>
          <p:cNvPr id="4" name="Pladsholder til sidefod 3"/>
          <p:cNvSpPr>
            <a:spLocks noGrp="1"/>
          </p:cNvSpPr>
          <p:nvPr>
            <p:ph type="ftr" sz="quarter" idx="11"/>
          </p:nvPr>
        </p:nvSpPr>
        <p:spPr/>
        <p:txBody>
          <a:bodyPr/>
          <a:lstStyle/>
          <a:p>
            <a:r>
              <a:rPr lang="en-GB" smtClean="0"/>
              <a:t>Danish Experiences on Integration of Wind Power</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18</a:t>
            </a:fld>
            <a:endParaRPr lang="da-DK"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804911"/>
            <a:ext cx="10238680" cy="38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442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533" y="548707"/>
            <a:ext cx="9792000" cy="419863"/>
          </a:xfrm>
        </p:spPr>
        <p:txBody>
          <a:bodyPr/>
          <a:lstStyle/>
          <a:p>
            <a:r>
              <a:rPr lang="en-US" sz="2400" dirty="0" smtClean="0"/>
              <a:t>Wind Power Forecasting</a:t>
            </a:r>
            <a:endParaRPr lang="en-US" sz="2400" dirty="0">
              <a:solidFill>
                <a:srgbClr val="FF0000"/>
              </a:solidFill>
            </a:endParaRPr>
          </a:p>
        </p:txBody>
      </p:sp>
      <p:pic>
        <p:nvPicPr>
          <p:cNvPr id="8" name="Billede 7"/>
          <p:cNvPicPr>
            <a:picLocks noChangeAspect="1"/>
          </p:cNvPicPr>
          <p:nvPr/>
        </p:nvPicPr>
        <p:blipFill rotWithShape="1">
          <a:blip r:embed="rId3">
            <a:extLst>
              <a:ext uri="{28A0092B-C50C-407E-A947-70E740481C1C}">
                <a14:useLocalDpi xmlns:a14="http://schemas.microsoft.com/office/drawing/2010/main" val="0"/>
              </a:ext>
            </a:extLst>
          </a:blip>
          <a:srcRect l="4767" t="2107"/>
          <a:stretch/>
        </p:blipFill>
        <p:spPr>
          <a:xfrm>
            <a:off x="5638305" y="1031631"/>
            <a:ext cx="5984329" cy="3454044"/>
          </a:xfrm>
          <a:prstGeom prst="rect">
            <a:avLst/>
          </a:prstGeom>
        </p:spPr>
      </p:pic>
      <p:grpSp>
        <p:nvGrpSpPr>
          <p:cNvPr id="3" name="Gruppe 2"/>
          <p:cNvGrpSpPr/>
          <p:nvPr/>
        </p:nvGrpSpPr>
        <p:grpSpPr>
          <a:xfrm>
            <a:off x="1391478" y="2721492"/>
            <a:ext cx="9021185" cy="3659849"/>
            <a:chOff x="1043608" y="2721479"/>
            <a:chExt cx="6765889" cy="3659849"/>
          </a:xfrm>
        </p:grpSpPr>
        <p:pic>
          <p:nvPicPr>
            <p:cNvPr id="9" name="Billede 8"/>
            <p:cNvPicPr>
              <a:picLocks noChangeAspect="1"/>
            </p:cNvPicPr>
            <p:nvPr/>
          </p:nvPicPr>
          <p:blipFill rotWithShape="1">
            <a:blip r:embed="rId4">
              <a:extLst>
                <a:ext uri="{28A0092B-C50C-407E-A947-70E740481C1C}">
                  <a14:useLocalDpi xmlns:a14="http://schemas.microsoft.com/office/drawing/2010/main" val="0"/>
                </a:ext>
              </a:extLst>
            </a:blip>
            <a:srcRect t="1611" r="8168"/>
            <a:stretch/>
          </p:blipFill>
          <p:spPr>
            <a:xfrm>
              <a:off x="1043608" y="2721479"/>
              <a:ext cx="4562757" cy="3659849"/>
            </a:xfrm>
            <a:prstGeom prst="rect">
              <a:avLst/>
            </a:prstGeom>
          </p:spPr>
        </p:pic>
        <p:cxnSp>
          <p:nvCxnSpPr>
            <p:cNvPr id="10" name="Lige pilforbindelse 9"/>
            <p:cNvCxnSpPr/>
            <p:nvPr/>
          </p:nvCxnSpPr>
          <p:spPr bwMode="auto">
            <a:xfrm flipH="1" flipV="1">
              <a:off x="2680555" y="4165588"/>
              <a:ext cx="3096344" cy="1693954"/>
            </a:xfrm>
            <a:prstGeom prst="straightConnector1">
              <a:avLst/>
            </a:prstGeom>
            <a:noFill/>
            <a:ln w="9525" cap="flat" cmpd="sng" algn="ctr">
              <a:solidFill>
                <a:srgbClr val="002D46"/>
              </a:solidFill>
              <a:prstDash val="solid"/>
              <a:round/>
              <a:headEnd type="none" w="med" len="med"/>
              <a:tailEnd type="arrow"/>
            </a:ln>
            <a:effectLst/>
            <a:extLst>
              <a:ext uri="{909E8E84-426E-40DD-AFC4-6F175D3DCCD1}">
                <a14:hiddenFill xmlns:a14="http://schemas.microsoft.com/office/drawing/2010/main">
                  <a:solidFill>
                    <a:srgbClr val="002D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kstboks 10"/>
            <p:cNvSpPr txBox="1"/>
            <p:nvPr/>
          </p:nvSpPr>
          <p:spPr>
            <a:xfrm>
              <a:off x="6084168" y="5805264"/>
              <a:ext cx="1725329" cy="338554"/>
            </a:xfrm>
            <a:prstGeom prst="rect">
              <a:avLst/>
            </a:prstGeom>
            <a:noFill/>
          </p:spPr>
          <p:txBody>
            <a:bodyPr wrap="none" rtlCol="0">
              <a:spAutoFit/>
            </a:bodyPr>
            <a:lstStyle/>
            <a:p>
              <a:pPr>
                <a:buNone/>
              </a:pPr>
              <a:r>
                <a:rPr lang="da-DK" sz="1600" dirty="0" smtClean="0">
                  <a:latin typeface="+mn-lt"/>
                </a:rPr>
                <a:t>+ </a:t>
              </a:r>
              <a:r>
                <a:rPr lang="da-DK" sz="1600" dirty="0" err="1" smtClean="0">
                  <a:latin typeface="+mn-lt"/>
                </a:rPr>
                <a:t>on-line</a:t>
              </a:r>
              <a:r>
                <a:rPr lang="da-DK" sz="1600" dirty="0" smtClean="0">
                  <a:latin typeface="+mn-lt"/>
                </a:rPr>
                <a:t> </a:t>
              </a:r>
              <a:r>
                <a:rPr lang="da-DK" sz="1600" dirty="0" err="1" smtClean="0">
                  <a:latin typeface="+mn-lt"/>
                </a:rPr>
                <a:t>measurements</a:t>
              </a:r>
              <a:r>
                <a:rPr lang="da-DK" sz="1600" dirty="0" smtClean="0">
                  <a:latin typeface="+mn-lt"/>
                </a:rPr>
                <a:t> !</a:t>
              </a:r>
              <a:endParaRPr lang="da-DK" sz="1600" dirty="0">
                <a:latin typeface="+mn-lt"/>
              </a:endParaRPr>
            </a:p>
          </p:txBody>
        </p:sp>
      </p:grpSp>
      <p:sp>
        <p:nvSpPr>
          <p:cNvPr id="4" name="Pladsholder til dato 3"/>
          <p:cNvSpPr>
            <a:spLocks noGrp="1"/>
          </p:cNvSpPr>
          <p:nvPr>
            <p:ph type="dt" sz="half" idx="10"/>
          </p:nvPr>
        </p:nvSpPr>
        <p:spPr/>
        <p:txBody>
          <a:bodyPr/>
          <a:lstStyle/>
          <a:p>
            <a:r>
              <a:rPr lang="en-US" smtClean="0"/>
              <a:t>April 2017</a:t>
            </a:r>
            <a:endParaRPr lang="da-DK" dirty="0"/>
          </a:p>
        </p:txBody>
      </p:sp>
      <p:sp>
        <p:nvSpPr>
          <p:cNvPr id="5" name="Pladsholder til sidefod 4"/>
          <p:cNvSpPr>
            <a:spLocks noGrp="1"/>
          </p:cNvSpPr>
          <p:nvPr>
            <p:ph type="ftr" sz="quarter" idx="11"/>
          </p:nvPr>
        </p:nvSpPr>
        <p:spPr>
          <a:xfrm>
            <a:off x="183123" y="6492875"/>
            <a:ext cx="3840427" cy="365125"/>
          </a:xfrm>
        </p:spPr>
        <p:txBody>
          <a:bodyPr anchor="t"/>
          <a:lstStyle/>
          <a:p>
            <a:r>
              <a:rPr lang="en-GB" dirty="0" smtClean="0"/>
              <a:t>Danish Experiences on Integration of Wind Power</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19</a:t>
            </a:fld>
            <a:endParaRPr lang="da-DK" dirty="0"/>
          </a:p>
        </p:txBody>
      </p:sp>
    </p:spTree>
    <p:extLst>
      <p:ext uri="{BB962C8B-B14F-4D97-AF65-F5344CB8AC3E}">
        <p14:creationId xmlns:p14="http://schemas.microsoft.com/office/powerpoint/2010/main" val="20700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idx="1"/>
          </p:nvPr>
        </p:nvSpPr>
        <p:spPr/>
      </p:sp>
      <p:sp>
        <p:nvSpPr>
          <p:cNvPr id="3" name="Pladsholder til dato 2"/>
          <p:cNvSpPr>
            <a:spLocks noGrp="1"/>
          </p:cNvSpPr>
          <p:nvPr>
            <p:ph type="dt" sz="half" idx="10"/>
          </p:nvPr>
        </p:nvSpPr>
        <p:spPr/>
        <p:txBody>
          <a:bodyPr rtlCol="0"/>
          <a:lstStyle/>
          <a:p>
            <a:pPr rtl="0"/>
            <a:endParaRPr lang="da-DK" dirty="0"/>
          </a:p>
        </p:txBody>
      </p:sp>
      <p:sp>
        <p:nvSpPr>
          <p:cNvPr id="4" name="Pladsholder til sidefod 3"/>
          <p:cNvSpPr>
            <a:spLocks noGrp="1"/>
          </p:cNvSpPr>
          <p:nvPr>
            <p:ph type="ftr" sz="quarter" idx="11"/>
          </p:nvPr>
        </p:nvSpPr>
        <p:spPr/>
        <p:txBody>
          <a:bodyPr rtlCol="0"/>
          <a:lstStyle/>
          <a:p>
            <a:pPr rtl="0"/>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pPr rtl="0"/>
              <a:t>2</a:t>
            </a:fld>
            <a:endParaRPr lang="da-DK" dirty="0"/>
          </a:p>
        </p:txBody>
      </p:sp>
      <p:sp>
        <p:nvSpPr>
          <p:cNvPr id="6" name="Titel 5"/>
          <p:cNvSpPr>
            <a:spLocks noGrp="1"/>
          </p:cNvSpPr>
          <p:nvPr>
            <p:ph type="title"/>
          </p:nvPr>
        </p:nvSpPr>
        <p:spPr>
          <a:xfrm>
            <a:off x="658814" y="803276"/>
            <a:ext cx="4204132" cy="650874"/>
          </a:xfrm>
        </p:spPr>
        <p:txBody>
          <a:bodyPr rtlCol="0" anchor="t"/>
          <a:lstStyle/>
          <a:p>
            <a:pPr rtl="0"/>
            <a:r>
              <a:rPr lang="da-DK" dirty="0" smtClean="0"/>
              <a:t>Energinet</a:t>
            </a:r>
            <a:endParaRPr lang="x-none"/>
          </a:p>
        </p:txBody>
      </p:sp>
      <p:sp>
        <p:nvSpPr>
          <p:cNvPr id="7" name="Pladsholder til tekst 6"/>
          <p:cNvSpPr>
            <a:spLocks noGrp="1"/>
          </p:cNvSpPr>
          <p:nvPr>
            <p:ph type="body" sz="quarter" idx="14"/>
          </p:nvPr>
        </p:nvSpPr>
        <p:spPr>
          <a:xfrm>
            <a:off x="714676" y="1383507"/>
            <a:ext cx="4214944" cy="3303586"/>
          </a:xfrm>
        </p:spPr>
        <p:txBody>
          <a:bodyPr rtlCol="0"/>
          <a:lstStyle/>
          <a:p>
            <a:pPr rtl="0"/>
            <a:r>
              <a:rPr lang="en-US" dirty="0" smtClean="0"/>
              <a:t>We own and operate the overall electricity and natural gas transmission system in Denmark. </a:t>
            </a:r>
          </a:p>
          <a:p>
            <a:pPr rtl="0"/>
            <a:r>
              <a:rPr lang="en-US" dirty="0" smtClean="0"/>
              <a:t>Our tasks are to integrate renewable energy and ensure security of supply in Denmark</a:t>
            </a:r>
          </a:p>
          <a:p>
            <a:pPr marL="342900" indent="-342900" rtl="0">
              <a:buFont typeface="Arial" panose="020B0604020202020204" pitchFamily="34" charset="0"/>
              <a:buChar char="•"/>
            </a:pPr>
            <a:r>
              <a:rPr lang="en-US" dirty="0" smtClean="0"/>
              <a:t>Independent public </a:t>
            </a:r>
            <a:r>
              <a:rPr lang="en-GB" dirty="0" smtClean="0"/>
              <a:t>enterprise </a:t>
            </a:r>
            <a:r>
              <a:rPr lang="en-US" dirty="0" smtClean="0"/>
              <a:t>owned by the Danish Ministry of Energy, Utilities and Climate</a:t>
            </a:r>
          </a:p>
          <a:p>
            <a:pPr marL="342900" indent="-342900">
              <a:buFont typeface="Arial" panose="020B0604020202020204" pitchFamily="34" charset="0"/>
              <a:buChar char="•"/>
            </a:pPr>
            <a:r>
              <a:rPr lang="en-US" dirty="0"/>
              <a:t>~ 1.000 employees – 8 locations and headquarter in </a:t>
            </a:r>
            <a:r>
              <a:rPr lang="en-US" dirty="0" err="1"/>
              <a:t>Fredericia</a:t>
            </a:r>
            <a:endParaRPr lang="en-US" dirty="0" smtClean="0"/>
          </a:p>
          <a:p>
            <a:pPr marL="342900" indent="-342900" rtl="0">
              <a:buFont typeface="Arial" panose="020B0604020202020204" pitchFamily="34" charset="0"/>
              <a:buChar char="•"/>
            </a:pPr>
            <a:r>
              <a:rPr lang="en-US" dirty="0" smtClean="0"/>
              <a:t>Mission to ensure reliable energy for society</a:t>
            </a:r>
          </a:p>
          <a:p>
            <a:pPr marL="342900" indent="-342900" rtl="0">
              <a:buFont typeface="Arial" panose="020B0604020202020204" pitchFamily="34" charset="0"/>
              <a:buChar char="•"/>
            </a:pPr>
            <a:r>
              <a:rPr lang="en-US" dirty="0" smtClean="0"/>
              <a:t>Vision to create balance in a renewable energy system</a:t>
            </a:r>
            <a:endParaRPr lang="en-US" dirty="0"/>
          </a:p>
        </p:txBody>
      </p:sp>
      <p:pic>
        <p:nvPicPr>
          <p:cNvPr id="8" name="Pladsholder til billed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5388" y="0"/>
            <a:ext cx="5916612" cy="6858000"/>
          </a:xfrm>
          <a:prstGeom prst="rect">
            <a:avLst/>
          </a:prstGeom>
          <a:solidFill>
            <a:schemeClr val="bg1">
              <a:lumMod val="95000"/>
            </a:schemeClr>
          </a:solidFill>
        </p:spPr>
      </p:pic>
    </p:spTree>
    <p:extLst>
      <p:ext uri="{BB962C8B-B14F-4D97-AF65-F5344CB8AC3E}">
        <p14:creationId xmlns:p14="http://schemas.microsoft.com/office/powerpoint/2010/main" val="1016792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2000" y="764730"/>
            <a:ext cx="9792000" cy="504055"/>
          </a:xfrm>
        </p:spPr>
        <p:txBody>
          <a:bodyPr/>
          <a:lstStyle/>
          <a:p>
            <a:r>
              <a:rPr lang="en-US" sz="2400" dirty="0" smtClean="0"/>
              <a:t>Toolbox for efficient large scale RES integration</a:t>
            </a:r>
            <a:endParaRPr lang="en-US" sz="2400" dirty="0"/>
          </a:p>
        </p:txBody>
      </p:sp>
      <p:sp>
        <p:nvSpPr>
          <p:cNvPr id="4" name="Pladsholder til dato 3"/>
          <p:cNvSpPr>
            <a:spLocks noGrp="1"/>
          </p:cNvSpPr>
          <p:nvPr>
            <p:ph type="dt" sz="half" idx="10"/>
          </p:nvPr>
        </p:nvSpPr>
        <p:spPr/>
        <p:txBody>
          <a:bodyPr/>
          <a:lstStyle/>
          <a:p>
            <a:r>
              <a:rPr lang="en-US" smtClean="0"/>
              <a:t>April 2017</a:t>
            </a:r>
            <a:endParaRPr lang="da-DK" dirty="0"/>
          </a:p>
        </p:txBody>
      </p:sp>
      <p:sp>
        <p:nvSpPr>
          <p:cNvPr id="5" name="Pladsholder til sidefod 4"/>
          <p:cNvSpPr>
            <a:spLocks noGrp="1"/>
          </p:cNvSpPr>
          <p:nvPr>
            <p:ph type="ftr" sz="quarter" idx="11"/>
          </p:nvPr>
        </p:nvSpPr>
        <p:spPr>
          <a:xfrm>
            <a:off x="230155" y="6492875"/>
            <a:ext cx="3936437" cy="365125"/>
          </a:xfrm>
        </p:spPr>
        <p:txBody>
          <a:bodyPr anchor="t"/>
          <a:lstStyle/>
          <a:p>
            <a:r>
              <a:rPr lang="en-GB" dirty="0" smtClean="0"/>
              <a:t>Danish Experiences on Integration of Wind Power</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20</a:t>
            </a:fld>
            <a:endParaRPr lang="da-DK" dirty="0"/>
          </a:p>
        </p:txBody>
      </p:sp>
      <p:graphicFrame>
        <p:nvGraphicFramePr>
          <p:cNvPr id="10" name="Pladsholder til indhold 6"/>
          <p:cNvGraphicFramePr>
            <a:graphicFrameLocks noGrp="1"/>
          </p:cNvGraphicFramePr>
          <p:nvPr>
            <p:ph idx="1"/>
            <p:extLst>
              <p:ext uri="{D42A27DB-BD31-4B8C-83A1-F6EECF244321}">
                <p14:modId xmlns:p14="http://schemas.microsoft.com/office/powerpoint/2010/main" val="1430707878"/>
              </p:ext>
            </p:extLst>
          </p:nvPr>
        </p:nvGraphicFramePr>
        <p:xfrm>
          <a:off x="1008823" y="1556796"/>
          <a:ext cx="9791700" cy="420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806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800" y="-3600"/>
            <a:ext cx="12196800" cy="6861600"/>
          </a:xfrm>
        </p:spPr>
      </p:pic>
      <p:sp>
        <p:nvSpPr>
          <p:cNvPr id="3" name="Pladsholder til dato 2"/>
          <p:cNvSpPr>
            <a:spLocks noGrp="1"/>
          </p:cNvSpPr>
          <p:nvPr>
            <p:ph type="dt" sz="half" idx="10"/>
          </p:nvPr>
        </p:nvSpPr>
        <p:spPr/>
        <p:txBody>
          <a:bodyPr rtlCol="0"/>
          <a:lstStyle/>
          <a:p>
            <a:pPr rtl="0"/>
            <a:r>
              <a:rPr lang="en-US" smtClean="0"/>
              <a:t>April 2017</a:t>
            </a:r>
            <a:endParaRPr lang="da-DK" dirty="0"/>
          </a:p>
        </p:txBody>
      </p:sp>
      <p:sp>
        <p:nvSpPr>
          <p:cNvPr id="4" name="Pladsholder til sidefod 3"/>
          <p:cNvSpPr>
            <a:spLocks noGrp="1"/>
          </p:cNvSpPr>
          <p:nvPr>
            <p:ph type="ftr" sz="quarter" idx="11"/>
          </p:nvPr>
        </p:nvSpPr>
        <p:spPr/>
        <p:txBody>
          <a:bodyPr rtlCol="0"/>
          <a:lstStyle/>
          <a:p>
            <a:pPr rtl="0"/>
            <a:r>
              <a:rPr lang="en-GB" smtClean="0"/>
              <a:t>Grid Integration and Planning</a:t>
            </a:r>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pPr rtl="0"/>
              <a:t>21</a:t>
            </a:fld>
            <a:endParaRPr lang="da-DK" dirty="0"/>
          </a:p>
        </p:txBody>
      </p:sp>
      <p:sp>
        <p:nvSpPr>
          <p:cNvPr id="8" name="Tekstfelt 7"/>
          <p:cNvSpPr txBox="1"/>
          <p:nvPr/>
        </p:nvSpPr>
        <p:spPr>
          <a:xfrm>
            <a:off x="8325859" y="5728918"/>
            <a:ext cx="3460750" cy="615553"/>
          </a:xfrm>
          <a:prstGeom prst="rect">
            <a:avLst/>
          </a:prstGeom>
          <a:noFill/>
        </p:spPr>
        <p:txBody>
          <a:bodyPr wrap="square" lIns="0" tIns="0" rIns="0" bIns="0" rtlCol="0">
            <a:spAutoFit/>
          </a:bodyPr>
          <a:lstStyle/>
          <a:p>
            <a:pPr rtl="0"/>
            <a:endParaRPr lang="da-DK" sz="2000" dirty="0">
              <a:solidFill>
                <a:schemeClr val="bg1"/>
              </a:solidFill>
            </a:endParaRPr>
          </a:p>
          <a:p>
            <a:pPr rtl="0"/>
            <a:r>
              <a:rPr lang="da-DK" sz="2000" dirty="0" smtClean="0">
                <a:solidFill>
                  <a:schemeClr val="bg1"/>
                </a:solidFill>
              </a:rPr>
              <a:t>WWW.ENERGINET.DK</a:t>
            </a:r>
            <a:endParaRPr lang="da-DK" sz="2000" dirty="0">
              <a:solidFill>
                <a:schemeClr val="bg1"/>
              </a:solidFill>
            </a:endParaRPr>
          </a:p>
        </p:txBody>
      </p:sp>
      <p:sp>
        <p:nvSpPr>
          <p:cNvPr id="2" name="Tekstboks 1"/>
          <p:cNvSpPr txBox="1"/>
          <p:nvPr/>
        </p:nvSpPr>
        <p:spPr>
          <a:xfrm>
            <a:off x="4838700" y="1219200"/>
            <a:ext cx="6806672" cy="615553"/>
          </a:xfrm>
          <a:prstGeom prst="rect">
            <a:avLst/>
          </a:prstGeom>
          <a:noFill/>
        </p:spPr>
        <p:txBody>
          <a:bodyPr wrap="none" lIns="0" tIns="0" rIns="0" bIns="0" rtlCol="0">
            <a:spAutoFit/>
          </a:bodyPr>
          <a:lstStyle/>
          <a:p>
            <a:r>
              <a:rPr lang="da-DK" sz="4000" dirty="0" smtClean="0">
                <a:solidFill>
                  <a:schemeClr val="bg1"/>
                </a:solidFill>
              </a:rPr>
              <a:t>THANK YOU FOR THE ATTENTION</a:t>
            </a:r>
          </a:p>
        </p:txBody>
      </p:sp>
    </p:spTree>
    <p:extLst>
      <p:ext uri="{BB962C8B-B14F-4D97-AF65-F5344CB8AC3E}">
        <p14:creationId xmlns:p14="http://schemas.microsoft.com/office/powerpoint/2010/main" val="387614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7128" y="1"/>
            <a:ext cx="7844852" cy="6903470"/>
          </a:xfrm>
          <a:prstGeom prst="rect">
            <a:avLst/>
          </a:prstGeom>
        </p:spPr>
      </p:pic>
      <p:sp>
        <p:nvSpPr>
          <p:cNvPr id="2" name="Titel 1"/>
          <p:cNvSpPr>
            <a:spLocks noGrp="1"/>
          </p:cNvSpPr>
          <p:nvPr>
            <p:ph type="title"/>
          </p:nvPr>
        </p:nvSpPr>
        <p:spPr/>
        <p:txBody>
          <a:bodyPr rtlCol="0"/>
          <a:lstStyle/>
          <a:p>
            <a:pPr rtl="0"/>
            <a:r>
              <a:rPr lang="x-none"/>
              <a:t>POWER GRID</a:t>
            </a:r>
          </a:p>
        </p:txBody>
      </p:sp>
      <p:sp>
        <p:nvSpPr>
          <p:cNvPr id="3" name="Pladsholder til dato 2"/>
          <p:cNvSpPr>
            <a:spLocks noGrp="1"/>
          </p:cNvSpPr>
          <p:nvPr>
            <p:ph type="dt" sz="half" idx="10"/>
          </p:nvPr>
        </p:nvSpPr>
        <p:spPr/>
        <p:txBody>
          <a:bodyPr rtlCol="0"/>
          <a:lstStyle/>
          <a:p>
            <a:pPr rtl="0"/>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t>3</a:t>
            </a:fld>
            <a:endParaRPr lang="da-DK" dirty="0"/>
          </a:p>
        </p:txBody>
      </p:sp>
      <p:grpSp>
        <p:nvGrpSpPr>
          <p:cNvPr id="9" name="Grupper 8"/>
          <p:cNvGrpSpPr/>
          <p:nvPr/>
        </p:nvGrpSpPr>
        <p:grpSpPr>
          <a:xfrm>
            <a:off x="794857" y="2196991"/>
            <a:ext cx="3582271" cy="2135191"/>
            <a:chOff x="794857" y="2196991"/>
            <a:chExt cx="3582271" cy="2135191"/>
          </a:xfrm>
        </p:grpSpPr>
        <p:sp>
          <p:nvSpPr>
            <p:cNvPr id="14" name="Tekstfelt 13"/>
            <p:cNvSpPr txBox="1"/>
            <p:nvPr/>
          </p:nvSpPr>
          <p:spPr>
            <a:xfrm>
              <a:off x="1026060" y="3101076"/>
              <a:ext cx="3351068" cy="1231106"/>
            </a:xfrm>
            <a:prstGeom prst="rect">
              <a:avLst/>
            </a:prstGeom>
            <a:noFill/>
          </p:spPr>
          <p:txBody>
            <a:bodyPr wrap="square" lIns="0" tIns="0" rIns="0" bIns="0" rtlCol="0">
              <a:spAutoFit/>
            </a:bodyPr>
            <a:lstStyle/>
            <a:p>
              <a:pPr rtl="0"/>
              <a:r>
                <a:rPr lang="x-none" sz="4000" dirty="0">
                  <a:solidFill>
                    <a:schemeClr val="accent1"/>
                  </a:solidFill>
                </a:rPr>
                <a:t>6,913 </a:t>
              </a:r>
            </a:p>
            <a:p>
              <a:pPr rtl="0"/>
              <a:r>
                <a:rPr lang="x-none" sz="2000" dirty="0">
                  <a:solidFill>
                    <a:schemeClr val="accent1"/>
                  </a:solidFill>
                </a:rPr>
                <a:t>km transmission grid</a:t>
              </a:r>
            </a:p>
            <a:p>
              <a:pPr rtl="0"/>
              <a:r>
                <a:rPr lang="x-none" sz="2000" dirty="0">
                  <a:solidFill>
                    <a:schemeClr val="accent2"/>
                  </a:solidFill>
                </a:rPr>
                <a:t>3,770 TWh-km transmitted</a:t>
              </a:r>
            </a:p>
          </p:txBody>
        </p:sp>
        <p:pic>
          <p:nvPicPr>
            <p:cNvPr id="17" name="Billed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857" y="2196991"/>
              <a:ext cx="952663" cy="904085"/>
            </a:xfrm>
            <a:prstGeom prst="rect">
              <a:avLst/>
            </a:prstGeom>
          </p:spPr>
        </p:pic>
      </p:grpSp>
      <p:grpSp>
        <p:nvGrpSpPr>
          <p:cNvPr id="8" name="Grupper 7"/>
          <p:cNvGrpSpPr/>
          <p:nvPr/>
        </p:nvGrpSpPr>
        <p:grpSpPr>
          <a:xfrm>
            <a:off x="741626" y="4352544"/>
            <a:ext cx="2797640" cy="1651220"/>
            <a:chOff x="741626" y="4352544"/>
            <a:chExt cx="2797640" cy="1651220"/>
          </a:xfrm>
        </p:grpSpPr>
        <p:pic>
          <p:nvPicPr>
            <p:cNvPr id="7" name="Billed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26" y="4352544"/>
              <a:ext cx="1190580" cy="1129871"/>
            </a:xfrm>
            <a:prstGeom prst="rect">
              <a:avLst/>
            </a:prstGeom>
          </p:spPr>
        </p:pic>
        <p:sp>
          <p:nvSpPr>
            <p:cNvPr id="18" name="Tekstfelt 17"/>
            <p:cNvSpPr txBox="1"/>
            <p:nvPr/>
          </p:nvSpPr>
          <p:spPr>
            <a:xfrm>
              <a:off x="989227" y="5080434"/>
              <a:ext cx="2550039" cy="923330"/>
            </a:xfrm>
            <a:prstGeom prst="rect">
              <a:avLst/>
            </a:prstGeom>
            <a:noFill/>
          </p:spPr>
          <p:txBody>
            <a:bodyPr wrap="square" lIns="0" tIns="0" rIns="0" bIns="0" rtlCol="0">
              <a:spAutoFit/>
            </a:bodyPr>
            <a:lstStyle/>
            <a:p>
              <a:pPr rtl="0"/>
              <a:r>
                <a:rPr lang="x-none" sz="4000" dirty="0">
                  <a:solidFill>
                    <a:schemeClr val="accent1"/>
                  </a:solidFill>
                </a:rPr>
                <a:t>5</a:t>
              </a:r>
              <a:endParaRPr lang="da-DK" sz="1500" dirty="0">
                <a:solidFill>
                  <a:schemeClr val="accent1"/>
                </a:solidFill>
              </a:endParaRPr>
            </a:p>
            <a:p>
              <a:pPr rtl="0"/>
              <a:r>
                <a:rPr lang="x-none" sz="2000" dirty="0">
                  <a:solidFill>
                    <a:schemeClr val="accent1"/>
                  </a:solidFill>
                </a:rPr>
                <a:t>International interconnections</a:t>
              </a:r>
            </a:p>
          </p:txBody>
        </p:sp>
      </p:grpSp>
      <p:pic>
        <p:nvPicPr>
          <p:cNvPr id="16" name="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6558" y="364150"/>
            <a:ext cx="1433231" cy="173615"/>
          </a:xfrm>
          <a:prstGeom prst="rect">
            <a:avLst/>
          </a:prstGeom>
        </p:spPr>
      </p:pic>
      <p:sp>
        <p:nvSpPr>
          <p:cNvPr id="19" name="Pladsholder til sidefod 3"/>
          <p:cNvSpPr>
            <a:spLocks noGrp="1"/>
          </p:cNvSpPr>
          <p:nvPr>
            <p:ph type="ftr" sz="quarter" idx="11"/>
          </p:nvPr>
        </p:nvSpPr>
        <p:spPr>
          <a:xfrm>
            <a:off x="368559" y="6525816"/>
            <a:ext cx="8182359" cy="180000"/>
          </a:xfrm>
        </p:spPr>
        <p:txBody>
          <a:bodyPr rtlCol="0"/>
          <a:lstStyle/>
          <a:p>
            <a:pPr rtl="0"/>
            <a:r>
              <a:rPr lang="x-none"/>
              <a:t>Energinet standard presentation</a:t>
            </a:r>
            <a:endParaRPr lang="da-DK" dirty="0"/>
          </a:p>
        </p:txBody>
      </p:sp>
      <p:pic>
        <p:nvPicPr>
          <p:cNvPr id="10" name="Billede 9"/>
          <p:cNvPicPr>
            <a:picLocks noChangeAspect="1"/>
          </p:cNvPicPr>
          <p:nvPr/>
        </p:nvPicPr>
        <p:blipFill rotWithShape="1">
          <a:blip r:embed="rId7" cstate="print">
            <a:extLst>
              <a:ext uri="{28A0092B-C50C-407E-A947-70E740481C1C}">
                <a14:useLocalDpi xmlns:a14="http://schemas.microsoft.com/office/drawing/2010/main" val="0"/>
              </a:ext>
            </a:extLst>
          </a:blip>
          <a:srcRect t="14894" r="39012" b="10527"/>
          <a:stretch/>
        </p:blipFill>
        <p:spPr>
          <a:xfrm>
            <a:off x="4375775" y="1045029"/>
            <a:ext cx="4742099" cy="5103222"/>
          </a:xfrm>
          <a:prstGeom prst="rect">
            <a:avLst/>
          </a:prstGeom>
        </p:spPr>
      </p:pic>
      <p:pic>
        <p:nvPicPr>
          <p:cNvPr id="4" name="Billede 3"/>
          <p:cNvPicPr>
            <a:picLocks noChangeAspect="1"/>
          </p:cNvPicPr>
          <p:nvPr/>
        </p:nvPicPr>
        <p:blipFill rotWithShape="1">
          <a:blip r:embed="rId8" cstate="print">
            <a:extLst>
              <a:ext uri="{28A0092B-C50C-407E-A947-70E740481C1C}">
                <a14:useLocalDpi xmlns:a14="http://schemas.microsoft.com/office/drawing/2010/main" val="0"/>
              </a:ext>
            </a:extLst>
          </a:blip>
          <a:srcRect t="21822" r="38779" b="18235"/>
          <a:stretch/>
        </p:blipFill>
        <p:spPr>
          <a:xfrm>
            <a:off x="4375042" y="1532707"/>
            <a:ext cx="4760250" cy="4101737"/>
          </a:xfrm>
          <a:prstGeom prst="rect">
            <a:avLst/>
          </a:prstGeom>
        </p:spPr>
      </p:pic>
      <p:pic>
        <p:nvPicPr>
          <p:cNvPr id="15" name="Billede 14"/>
          <p:cNvPicPr>
            <a:picLocks noChangeAspect="1"/>
          </p:cNvPicPr>
          <p:nvPr/>
        </p:nvPicPr>
        <p:blipFill rotWithShape="1">
          <a:blip r:embed="rId9" cstate="print">
            <a:extLst>
              <a:ext uri="{28A0092B-C50C-407E-A947-70E740481C1C}">
                <a14:useLocalDpi xmlns:a14="http://schemas.microsoft.com/office/drawing/2010/main" val="0"/>
              </a:ext>
            </a:extLst>
          </a:blip>
          <a:srcRect t="37733" r="45903" b="13715"/>
          <a:stretch/>
        </p:blipFill>
        <p:spPr>
          <a:xfrm>
            <a:off x="4365512" y="2590756"/>
            <a:ext cx="4206326" cy="3322363"/>
          </a:xfrm>
          <a:prstGeom prst="rect">
            <a:avLst/>
          </a:prstGeom>
        </p:spPr>
      </p:pic>
    </p:spTree>
    <p:extLst>
      <p:ext uri="{BB962C8B-B14F-4D97-AF65-F5344CB8AC3E}">
        <p14:creationId xmlns:p14="http://schemas.microsoft.com/office/powerpoint/2010/main" val="1692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3614" y="0"/>
            <a:ext cx="7844852" cy="6903470"/>
          </a:xfrm>
          <a:prstGeom prst="rect">
            <a:avLst/>
          </a:prstGeom>
        </p:spPr>
      </p:pic>
      <p:sp>
        <p:nvSpPr>
          <p:cNvPr id="2" name="Titel 1"/>
          <p:cNvSpPr>
            <a:spLocks noGrp="1"/>
          </p:cNvSpPr>
          <p:nvPr>
            <p:ph type="title"/>
          </p:nvPr>
        </p:nvSpPr>
        <p:spPr/>
        <p:txBody>
          <a:bodyPr rtlCol="0"/>
          <a:lstStyle/>
          <a:p>
            <a:pPr rtl="0"/>
            <a:r>
              <a:rPr lang="x-none"/>
              <a:t>GAS GRID</a:t>
            </a:r>
          </a:p>
        </p:txBody>
      </p:sp>
      <p:sp>
        <p:nvSpPr>
          <p:cNvPr id="3" name="Pladsholder til dato 2"/>
          <p:cNvSpPr>
            <a:spLocks noGrp="1"/>
          </p:cNvSpPr>
          <p:nvPr>
            <p:ph type="dt" sz="half" idx="10"/>
          </p:nvPr>
        </p:nvSpPr>
        <p:spPr/>
        <p:txBody>
          <a:bodyPr rtlCol="0"/>
          <a:lstStyle/>
          <a:p>
            <a:pPr rtl="0"/>
            <a:endParaRPr lang="da-DK" dirty="0"/>
          </a:p>
        </p:txBody>
      </p:sp>
      <p:sp>
        <p:nvSpPr>
          <p:cNvPr id="4" name="Pladsholder til sidefod 3"/>
          <p:cNvSpPr>
            <a:spLocks noGrp="1"/>
          </p:cNvSpPr>
          <p:nvPr>
            <p:ph type="ftr" sz="quarter" idx="11"/>
          </p:nvPr>
        </p:nvSpPr>
        <p:spPr/>
        <p:txBody>
          <a:bodyPr rtlCol="0"/>
          <a:lstStyle/>
          <a:p>
            <a:pPr rtl="0"/>
            <a:r>
              <a:rPr lang="x-none"/>
              <a:t>Energinet standard presentation</a:t>
            </a:r>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t>4</a:t>
            </a:fld>
            <a:endParaRPr lang="da-DK" dirty="0"/>
          </a:p>
        </p:txBody>
      </p:sp>
      <p:grpSp>
        <p:nvGrpSpPr>
          <p:cNvPr id="6" name="Grupper 5"/>
          <p:cNvGrpSpPr/>
          <p:nvPr/>
        </p:nvGrpSpPr>
        <p:grpSpPr>
          <a:xfrm>
            <a:off x="905173" y="2032850"/>
            <a:ext cx="3468441" cy="2051948"/>
            <a:chOff x="905173" y="2032850"/>
            <a:chExt cx="3468441" cy="2051948"/>
          </a:xfrm>
        </p:grpSpPr>
        <p:sp>
          <p:nvSpPr>
            <p:cNvPr id="16" name="Tekstfelt 15"/>
            <p:cNvSpPr txBox="1"/>
            <p:nvPr/>
          </p:nvSpPr>
          <p:spPr>
            <a:xfrm>
              <a:off x="1023303" y="2853692"/>
              <a:ext cx="3350311" cy="1231106"/>
            </a:xfrm>
            <a:prstGeom prst="rect">
              <a:avLst/>
            </a:prstGeom>
            <a:noFill/>
          </p:spPr>
          <p:txBody>
            <a:bodyPr wrap="square" lIns="0" tIns="0" rIns="0" bIns="0" rtlCol="0">
              <a:spAutoFit/>
            </a:bodyPr>
            <a:lstStyle/>
            <a:p>
              <a:pPr rtl="0"/>
              <a:r>
                <a:rPr lang="x-none" sz="4000">
                  <a:solidFill>
                    <a:schemeClr val="accent1"/>
                  </a:solidFill>
                </a:rPr>
                <a:t>861</a:t>
              </a:r>
              <a:r>
                <a:rPr lang="x-none" sz="2000"/>
                <a:t> </a:t>
              </a:r>
            </a:p>
            <a:p>
              <a:pPr rtl="0"/>
              <a:r>
                <a:rPr lang="x-none" sz="2000">
                  <a:solidFill>
                    <a:schemeClr val="accent1"/>
                  </a:solidFill>
                </a:rPr>
                <a:t>km gas pipelines</a:t>
              </a:r>
            </a:p>
            <a:p>
              <a:pPr rtl="0"/>
              <a:r>
                <a:rPr lang="x-none" sz="2000">
                  <a:solidFill>
                    <a:schemeClr val="accent2"/>
                  </a:solidFill>
                </a:rPr>
                <a:t>4 billion Nm</a:t>
              </a:r>
              <a:r>
                <a:rPr lang="x-none" sz="2000" baseline="30000">
                  <a:solidFill>
                    <a:schemeClr val="accent2"/>
                  </a:solidFill>
                </a:rPr>
                <a:t>3 </a:t>
              </a:r>
              <a:r>
                <a:rPr lang="x-none" sz="2000">
                  <a:solidFill>
                    <a:schemeClr val="accent2"/>
                  </a:solidFill>
                </a:rPr>
                <a:t>transported</a:t>
              </a:r>
              <a:endParaRPr lang="da-DK" sz="2000" baseline="30000" dirty="0">
                <a:solidFill>
                  <a:schemeClr val="accent2"/>
                </a:solidFill>
              </a:endParaRPr>
            </a:p>
          </p:txBody>
        </p:sp>
        <p:pic>
          <p:nvPicPr>
            <p:cNvPr id="17" name="Billed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173" y="2032850"/>
              <a:ext cx="1118866" cy="1064983"/>
            </a:xfrm>
            <a:prstGeom prst="rect">
              <a:avLst/>
            </a:prstGeom>
          </p:spPr>
        </p:pic>
      </p:grpSp>
      <p:grpSp>
        <p:nvGrpSpPr>
          <p:cNvPr id="21" name="Grupper 20"/>
          <p:cNvGrpSpPr/>
          <p:nvPr/>
        </p:nvGrpSpPr>
        <p:grpSpPr>
          <a:xfrm>
            <a:off x="802797" y="4261915"/>
            <a:ext cx="2465127" cy="1741849"/>
            <a:chOff x="802797" y="4261915"/>
            <a:chExt cx="2465127" cy="1741849"/>
          </a:xfrm>
        </p:grpSpPr>
        <p:pic>
          <p:nvPicPr>
            <p:cNvPr id="18" name="Billed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797" y="4261915"/>
              <a:ext cx="1052650" cy="998974"/>
            </a:xfrm>
            <a:prstGeom prst="rect">
              <a:avLst/>
            </a:prstGeom>
          </p:spPr>
        </p:pic>
        <p:sp>
          <p:nvSpPr>
            <p:cNvPr id="19" name="Tekstfelt 18"/>
            <p:cNvSpPr txBox="1"/>
            <p:nvPr/>
          </p:nvSpPr>
          <p:spPr>
            <a:xfrm>
              <a:off x="989227" y="5080434"/>
              <a:ext cx="2278697" cy="923330"/>
            </a:xfrm>
            <a:prstGeom prst="rect">
              <a:avLst/>
            </a:prstGeom>
            <a:noFill/>
          </p:spPr>
          <p:txBody>
            <a:bodyPr wrap="square" lIns="0" tIns="0" rIns="0" bIns="0" rtlCol="0">
              <a:spAutoFit/>
            </a:bodyPr>
            <a:lstStyle/>
            <a:p>
              <a:pPr rtl="0"/>
              <a:r>
                <a:rPr lang="x-none" sz="4000">
                  <a:solidFill>
                    <a:schemeClr val="accent1"/>
                  </a:solidFill>
                </a:rPr>
                <a:t>6,600 </a:t>
              </a:r>
              <a:r>
                <a:rPr lang="x-none" sz="1500">
                  <a:solidFill>
                    <a:schemeClr val="accent1"/>
                  </a:solidFill>
                </a:rPr>
                <a:t>KM</a:t>
              </a:r>
            </a:p>
            <a:p>
              <a:pPr rtl="0"/>
              <a:r>
                <a:rPr lang="x-none" sz="2000">
                  <a:solidFill>
                    <a:schemeClr val="accent1"/>
                  </a:solidFill>
                </a:rPr>
                <a:t>Gas distribution network</a:t>
              </a:r>
            </a:p>
          </p:txBody>
        </p:sp>
      </p:grpSp>
      <p:pic>
        <p:nvPicPr>
          <p:cNvPr id="20" name="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6558" y="364150"/>
            <a:ext cx="1433231" cy="173615"/>
          </a:xfrm>
          <a:prstGeom prst="rect">
            <a:avLst/>
          </a:prstGeom>
        </p:spPr>
      </p:pic>
      <p:pic>
        <p:nvPicPr>
          <p:cNvPr id="7" name="Billede 6"/>
          <p:cNvPicPr>
            <a:picLocks noChangeAspect="1"/>
          </p:cNvPicPr>
          <p:nvPr/>
        </p:nvPicPr>
        <p:blipFill rotWithShape="1">
          <a:blip r:embed="rId7" cstate="print">
            <a:extLst>
              <a:ext uri="{28A0092B-C50C-407E-A947-70E740481C1C}">
                <a14:useLocalDpi xmlns:a14="http://schemas.microsoft.com/office/drawing/2010/main" val="0"/>
              </a:ext>
            </a:extLst>
          </a:blip>
          <a:srcRect l="13332" t="34344" r="32166" b="19712"/>
          <a:stretch/>
        </p:blipFill>
        <p:spPr>
          <a:xfrm>
            <a:off x="4373614" y="2360023"/>
            <a:ext cx="4907254" cy="3143794"/>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13223" t="51288" r="33194" b="16768"/>
          <a:stretch/>
        </p:blipFill>
        <p:spPr>
          <a:xfrm>
            <a:off x="4364905" y="3525865"/>
            <a:ext cx="4824549" cy="2185852"/>
          </a:xfrm>
          <a:prstGeom prst="rect">
            <a:avLst/>
          </a:prstGeom>
        </p:spPr>
      </p:pic>
      <p:pic>
        <p:nvPicPr>
          <p:cNvPr id="13" name="Billede 12"/>
          <p:cNvPicPr>
            <a:picLocks noChangeAspect="1"/>
          </p:cNvPicPr>
          <p:nvPr/>
        </p:nvPicPr>
        <p:blipFill rotWithShape="1">
          <a:blip r:embed="rId9" cstate="print">
            <a:extLst>
              <a:ext uri="{28A0092B-C50C-407E-A947-70E740481C1C}">
                <a14:useLocalDpi xmlns:a14="http://schemas.microsoft.com/office/drawing/2010/main" val="0"/>
              </a:ext>
            </a:extLst>
          </a:blip>
          <a:srcRect l="12933" t="41704" r="41185" b="13080"/>
          <a:stretch/>
        </p:blipFill>
        <p:spPr>
          <a:xfrm>
            <a:off x="4343162" y="2885945"/>
            <a:ext cx="4131163" cy="3094035"/>
          </a:xfrm>
          <a:prstGeom prst="rect">
            <a:avLst/>
          </a:prstGeom>
        </p:spPr>
      </p:pic>
    </p:spTree>
    <p:extLst>
      <p:ext uri="{BB962C8B-B14F-4D97-AF65-F5344CB8AC3E}">
        <p14:creationId xmlns:p14="http://schemas.microsoft.com/office/powerpoint/2010/main" val="2082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663" y="679824"/>
            <a:ext cx="10214464" cy="712414"/>
          </a:xfrm>
        </p:spPr>
        <p:txBody>
          <a:bodyPr rtlCol="0" anchor="t"/>
          <a:lstStyle/>
          <a:p>
            <a:pPr rtl="0"/>
            <a:r>
              <a:rPr lang="en-US" sz="2400" dirty="0" smtClean="0"/>
              <a:t>The energy system in Denmark is changing</a:t>
            </a:r>
            <a:endParaRPr lang="en-US" sz="2400" dirty="0"/>
          </a:p>
        </p:txBody>
      </p:sp>
      <p:sp>
        <p:nvSpPr>
          <p:cNvPr id="6" name="Undertitel 5"/>
          <p:cNvSpPr>
            <a:spLocks noGrp="1"/>
          </p:cNvSpPr>
          <p:nvPr>
            <p:ph idx="1"/>
          </p:nvPr>
        </p:nvSpPr>
        <p:spPr>
          <a:xfrm>
            <a:off x="992188" y="1380443"/>
            <a:ext cx="8475662" cy="681294"/>
          </a:xfrm>
          <a:prstGeom prst="rect">
            <a:avLst/>
          </a:prstGeom>
        </p:spPr>
        <p:txBody>
          <a:bodyPr rtlCol="0"/>
          <a:lstStyle/>
          <a:p>
            <a:pPr marL="342900" indent="-342900" rtl="0">
              <a:buFont typeface="Arial" charset="0"/>
              <a:buChar char="•"/>
            </a:pPr>
            <a:r>
              <a:rPr lang="en-US" dirty="0" smtClean="0"/>
              <a:t>By 2020, wind power will constitute 50% of the electricity consumption </a:t>
            </a:r>
          </a:p>
          <a:p>
            <a:pPr marL="342900" indent="-342900" rtl="0">
              <a:buFont typeface="Arial" charset="0"/>
              <a:buChar char="•"/>
            </a:pPr>
            <a:r>
              <a:rPr lang="en-US" dirty="0" smtClean="0"/>
              <a:t>By 2050, Denmark must be completely independent of fossil fuels</a:t>
            </a:r>
            <a:endParaRPr lang="en-US" dirty="0"/>
          </a:p>
        </p:txBody>
      </p:sp>
      <p:sp>
        <p:nvSpPr>
          <p:cNvPr id="3" name="Pladsholder til dato 2"/>
          <p:cNvSpPr>
            <a:spLocks noGrp="1"/>
          </p:cNvSpPr>
          <p:nvPr>
            <p:ph type="dt" sz="half" idx="10"/>
          </p:nvPr>
        </p:nvSpPr>
        <p:spPr/>
        <p:txBody>
          <a:bodyPr rtlCol="0"/>
          <a:lstStyle/>
          <a:p>
            <a:pPr rtl="0"/>
            <a:r>
              <a:rPr lang="en-US" smtClean="0"/>
              <a:t>April 2017</a:t>
            </a:r>
            <a:endParaRPr lang="en-US" dirty="0"/>
          </a:p>
        </p:txBody>
      </p:sp>
      <p:sp>
        <p:nvSpPr>
          <p:cNvPr id="4" name="Pladsholder til sidefod 3"/>
          <p:cNvSpPr>
            <a:spLocks noGrp="1"/>
          </p:cNvSpPr>
          <p:nvPr>
            <p:ph type="ftr" sz="quarter" idx="11"/>
          </p:nvPr>
        </p:nvSpPr>
        <p:spPr/>
        <p:txBody>
          <a:bodyPr rtlCol="0"/>
          <a:lstStyle/>
          <a:p>
            <a:pPr rtl="0"/>
            <a:r>
              <a:rPr lang="en-GB" smtClean="0"/>
              <a:t>Danish Experiences on Integration of Wind Power</a:t>
            </a:r>
            <a:endParaRPr lang="en-US"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en-US" smtClean="0"/>
              <a:t>5</a:t>
            </a:fld>
            <a:endParaRPr lang="en-US" dirty="0"/>
          </a:p>
        </p:txBody>
      </p:sp>
      <p:pic>
        <p:nvPicPr>
          <p:cNvPr id="8" name="Billede 7"/>
          <p:cNvPicPr>
            <a:picLocks noChangeAspect="1"/>
          </p:cNvPicPr>
          <p:nvPr/>
        </p:nvPicPr>
        <p:blipFill rotWithShape="1">
          <a:blip r:embed="rId3">
            <a:extLst>
              <a:ext uri="{28A0092B-C50C-407E-A947-70E740481C1C}">
                <a14:useLocalDpi xmlns:a14="http://schemas.microsoft.com/office/drawing/2010/main" val="0"/>
              </a:ext>
            </a:extLst>
          </a:blip>
          <a:srcRect l="6985" r="11330"/>
          <a:stretch/>
        </p:blipFill>
        <p:spPr>
          <a:xfrm>
            <a:off x="957948" y="2176037"/>
            <a:ext cx="9710051" cy="3066288"/>
          </a:xfrm>
          <a:prstGeom prst="rect">
            <a:avLst/>
          </a:prstGeom>
        </p:spPr>
      </p:pic>
      <p:sp>
        <p:nvSpPr>
          <p:cNvPr id="10" name="Rektangel 9"/>
          <p:cNvSpPr/>
          <p:nvPr/>
        </p:nvSpPr>
        <p:spPr>
          <a:xfrm>
            <a:off x="3788189" y="4986717"/>
            <a:ext cx="3860386" cy="1600438"/>
          </a:xfrm>
          <a:prstGeom prst="rect">
            <a:avLst/>
          </a:prstGeom>
          <a:solidFill>
            <a:schemeClr val="tx2"/>
          </a:solidFill>
        </p:spPr>
        <p:txBody>
          <a:bodyPr wrap="square">
            <a:spAutoFit/>
          </a:bodyPr>
          <a:lstStyle/>
          <a:p>
            <a:r>
              <a:rPr lang="en-US" sz="2000" b="1" dirty="0" smtClean="0"/>
              <a:t>Strategic commitments of Energinet:</a:t>
            </a:r>
          </a:p>
          <a:p>
            <a:pPr marL="628650" indent="-180975">
              <a:lnSpc>
                <a:spcPct val="150000"/>
              </a:lnSpc>
              <a:buFontTx/>
              <a:buChar char="-"/>
            </a:pPr>
            <a:r>
              <a:rPr lang="en-US" sz="2000" dirty="0" smtClean="0"/>
              <a:t>Security of supply</a:t>
            </a:r>
          </a:p>
          <a:p>
            <a:pPr marL="628650" indent="-180975">
              <a:lnSpc>
                <a:spcPct val="120000"/>
              </a:lnSpc>
              <a:buFontTx/>
              <a:buChar char="-"/>
            </a:pPr>
            <a:r>
              <a:rPr lang="en-US" sz="2000" dirty="0" smtClean="0"/>
              <a:t>Efficient green transition</a:t>
            </a:r>
          </a:p>
          <a:p>
            <a:pPr marL="628650" indent="-180975">
              <a:lnSpc>
                <a:spcPct val="120000"/>
              </a:lnSpc>
              <a:buFontTx/>
              <a:buChar char="-"/>
            </a:pPr>
            <a:r>
              <a:rPr lang="en-US" sz="2000" dirty="0" smtClean="0"/>
              <a:t>Healthy investment climate</a:t>
            </a:r>
            <a:endParaRPr lang="en-US" sz="2000" dirty="0"/>
          </a:p>
        </p:txBody>
      </p:sp>
    </p:spTree>
    <p:extLst>
      <p:ext uri="{BB962C8B-B14F-4D97-AF65-F5344CB8AC3E}">
        <p14:creationId xmlns:p14="http://schemas.microsoft.com/office/powerpoint/2010/main" val="29060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t>6</a:t>
            </a:fld>
            <a:endParaRPr lang="da-DK" dirty="0"/>
          </a:p>
        </p:txBody>
      </p:sp>
      <p:graphicFrame>
        <p:nvGraphicFramePr>
          <p:cNvPr id="10" name="Pladsholder til billede 9"/>
          <p:cNvGraphicFramePr>
            <a:graphicFrameLocks noGrp="1"/>
          </p:cNvGraphicFramePr>
          <p:nvPr>
            <p:ph type="pic" sz="quarter" idx="4294967295"/>
            <p:extLst>
              <p:ext uri="{D42A27DB-BD31-4B8C-83A1-F6EECF244321}">
                <p14:modId xmlns:p14="http://schemas.microsoft.com/office/powerpoint/2010/main" val="1115594768"/>
              </p:ext>
            </p:extLst>
          </p:nvPr>
        </p:nvGraphicFramePr>
        <p:xfrm>
          <a:off x="846161" y="860164"/>
          <a:ext cx="10296525" cy="5302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370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x-none"/>
              <a:t>Future electricity generation capacity</a:t>
            </a:r>
            <a:endParaRPr lang="da-DK" dirty="0"/>
          </a:p>
        </p:txBody>
      </p:sp>
      <p:sp>
        <p:nvSpPr>
          <p:cNvPr id="3" name="Pladsholder til dato 2"/>
          <p:cNvSpPr>
            <a:spLocks noGrp="1"/>
          </p:cNvSpPr>
          <p:nvPr>
            <p:ph type="dt" sz="half" idx="10"/>
          </p:nvPr>
        </p:nvSpPr>
        <p:spPr/>
        <p:txBody>
          <a:bodyPr rtlCol="0"/>
          <a:lstStyle/>
          <a:p>
            <a:pPr rtl="0"/>
            <a:endParaRPr lang="da-DK" dirty="0"/>
          </a:p>
        </p:txBody>
      </p:sp>
      <p:sp>
        <p:nvSpPr>
          <p:cNvPr id="4" name="Pladsholder til sidefod 3"/>
          <p:cNvSpPr>
            <a:spLocks noGrp="1"/>
          </p:cNvSpPr>
          <p:nvPr>
            <p:ph type="ftr" sz="quarter" idx="11"/>
          </p:nvPr>
        </p:nvSpPr>
        <p:spPr/>
        <p:txBody>
          <a:bodyPr rtlCol="0"/>
          <a:lstStyle/>
          <a:p>
            <a:pPr rtl="0"/>
            <a:r>
              <a:rPr lang="x-none"/>
              <a:t>Energinet standard presentation</a:t>
            </a:r>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t>7</a:t>
            </a:fld>
            <a:endParaRPr lang="da-DK" dirty="0"/>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l="9938" t="23014" r="11516" b="15182"/>
          <a:stretch/>
        </p:blipFill>
        <p:spPr>
          <a:xfrm>
            <a:off x="1397000" y="2175252"/>
            <a:ext cx="9042400" cy="4096761"/>
          </a:xfrm>
          <a:prstGeom prst="rect">
            <a:avLst/>
          </a:prstGeom>
        </p:spPr>
      </p:pic>
    </p:spTree>
    <p:extLst>
      <p:ext uri="{BB962C8B-B14F-4D97-AF65-F5344CB8AC3E}">
        <p14:creationId xmlns:p14="http://schemas.microsoft.com/office/powerpoint/2010/main" val="31362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rtl="0"/>
            <a:r>
              <a:rPr lang="en-US" smtClean="0"/>
              <a:t>April 2017</a:t>
            </a:r>
            <a:endParaRPr lang="da-DK" dirty="0"/>
          </a:p>
        </p:txBody>
      </p:sp>
      <p:sp>
        <p:nvSpPr>
          <p:cNvPr id="4" name="Pladsholder til sidefod 3"/>
          <p:cNvSpPr>
            <a:spLocks noGrp="1"/>
          </p:cNvSpPr>
          <p:nvPr>
            <p:ph type="ftr" sz="quarter" idx="11"/>
          </p:nvPr>
        </p:nvSpPr>
        <p:spPr/>
        <p:txBody>
          <a:bodyPr/>
          <a:lstStyle/>
          <a:p>
            <a:pPr rtl="0"/>
            <a:r>
              <a:rPr lang="da-DK" smtClean="0"/>
              <a:t>Grid Integration and Planning</a:t>
            </a:r>
            <a:endParaRPr lang="da-DK" dirty="0"/>
          </a:p>
        </p:txBody>
      </p:sp>
      <p:sp>
        <p:nvSpPr>
          <p:cNvPr id="5" name="Pladsholder til diasnummer 4"/>
          <p:cNvSpPr>
            <a:spLocks noGrp="1"/>
          </p:cNvSpPr>
          <p:nvPr>
            <p:ph type="sldNum" sz="quarter" idx="12"/>
          </p:nvPr>
        </p:nvSpPr>
        <p:spPr/>
        <p:txBody>
          <a:bodyPr/>
          <a:lstStyle/>
          <a:p>
            <a:pPr rtl="0"/>
            <a:fld id="{24C8C45C-947F-4981-8B3F-4F32E973C901}" type="slidenum">
              <a:rPr lang="da-DK" smtClean="0"/>
              <a:pPr rtl="0"/>
              <a:t>8</a:t>
            </a:fld>
            <a:endParaRPr lang="da-DK" dirty="0"/>
          </a:p>
        </p:txBody>
      </p:sp>
      <p:pic>
        <p:nvPicPr>
          <p:cNvPr id="10242" name="Picture 2"/>
          <p:cNvPicPr>
            <a:picLocks noGrp="1" noChangeAspect="1" noChangeArrowheads="1"/>
          </p:cNvPicPr>
          <p:nvPr>
            <p:ph type="pic" sz="quarter" idx="13"/>
          </p:nvPr>
        </p:nvPicPr>
        <p:blipFill rotWithShape="1">
          <a:blip r:embed="rId3" cstate="print">
            <a:extLst>
              <a:ext uri="{28A0092B-C50C-407E-A947-70E740481C1C}">
                <a14:useLocalDpi xmlns:a14="http://schemas.microsoft.com/office/drawing/2010/main" val="0"/>
              </a:ext>
            </a:extLst>
          </a:blip>
          <a:srcRect t="-231" b="219"/>
          <a:stretch/>
        </p:blipFill>
        <p:spPr bwMode="auto">
          <a:xfrm>
            <a:off x="533399" y="1947068"/>
            <a:ext cx="4967215" cy="32496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6" y="1928018"/>
            <a:ext cx="5135562" cy="3249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p:cNvSpPr txBox="1">
            <a:spLocks/>
          </p:cNvSpPr>
          <p:nvPr/>
        </p:nvSpPr>
        <p:spPr>
          <a:xfrm>
            <a:off x="438150" y="860197"/>
            <a:ext cx="10214464" cy="410786"/>
          </a:xfrm>
        </p:spPr>
        <p:txBody>
          <a:bodyPr anchor="t"/>
          <a:lst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a:lstStyle>
          <a:p>
            <a:r>
              <a:rPr lang="en-US" sz="2400" dirty="0" smtClean="0"/>
              <a:t>Development in Fuel consumption, demand and generation</a:t>
            </a:r>
            <a:endParaRPr lang="en-US" sz="2400" dirty="0"/>
          </a:p>
        </p:txBody>
      </p:sp>
      <p:sp>
        <p:nvSpPr>
          <p:cNvPr id="6" name="Tekstboks 5"/>
          <p:cNvSpPr txBox="1"/>
          <p:nvPr/>
        </p:nvSpPr>
        <p:spPr>
          <a:xfrm>
            <a:off x="7323997" y="5811737"/>
            <a:ext cx="3027495" cy="307777"/>
          </a:xfrm>
          <a:prstGeom prst="rect">
            <a:avLst/>
          </a:prstGeom>
          <a:solidFill>
            <a:schemeClr val="accent4">
              <a:lumMod val="75000"/>
            </a:schemeClr>
          </a:solidFill>
          <a:ln>
            <a:solidFill>
              <a:schemeClr val="tx1"/>
            </a:solidFill>
          </a:ln>
        </p:spPr>
        <p:txBody>
          <a:bodyPr wrap="none" lIns="0" tIns="0" rIns="0" bIns="0" rtlCol="0">
            <a:spAutoFit/>
          </a:bodyPr>
          <a:lstStyle/>
          <a:p>
            <a:r>
              <a:rPr lang="da-DK" sz="2000" dirty="0" smtClean="0"/>
              <a:t> Wind power/</a:t>
            </a:r>
            <a:r>
              <a:rPr lang="da-DK" sz="2000" dirty="0" err="1" smtClean="0"/>
              <a:t>Demand</a:t>
            </a:r>
            <a:r>
              <a:rPr lang="da-DK" sz="2000" dirty="0" smtClean="0"/>
              <a:t> = 42% </a:t>
            </a:r>
          </a:p>
        </p:txBody>
      </p:sp>
      <p:sp>
        <p:nvSpPr>
          <p:cNvPr id="9" name="Tekstboks 8"/>
          <p:cNvSpPr txBox="1"/>
          <p:nvPr/>
        </p:nvSpPr>
        <p:spPr>
          <a:xfrm>
            <a:off x="590549" y="5315941"/>
            <a:ext cx="2119426" cy="215444"/>
          </a:xfrm>
          <a:prstGeom prst="rect">
            <a:avLst/>
          </a:prstGeom>
          <a:noFill/>
        </p:spPr>
        <p:txBody>
          <a:bodyPr wrap="none" lIns="0" tIns="0" rIns="0" bIns="0" rtlCol="0">
            <a:spAutoFit/>
          </a:bodyPr>
          <a:lstStyle/>
          <a:p>
            <a:r>
              <a:rPr lang="en-US" sz="1400" dirty="0" smtClean="0"/>
              <a:t>Fuel for electricity generation</a:t>
            </a:r>
          </a:p>
        </p:txBody>
      </p:sp>
      <p:sp>
        <p:nvSpPr>
          <p:cNvPr id="12" name="Tekstboks 11"/>
          <p:cNvSpPr txBox="1"/>
          <p:nvPr/>
        </p:nvSpPr>
        <p:spPr>
          <a:xfrm>
            <a:off x="6224892" y="5335982"/>
            <a:ext cx="1742272" cy="215444"/>
          </a:xfrm>
          <a:prstGeom prst="rect">
            <a:avLst/>
          </a:prstGeom>
          <a:noFill/>
        </p:spPr>
        <p:txBody>
          <a:bodyPr wrap="none" lIns="0" tIns="0" rIns="0" bIns="0" rtlCol="0">
            <a:spAutoFit/>
          </a:bodyPr>
          <a:lstStyle/>
          <a:p>
            <a:r>
              <a:rPr lang="en-US" sz="1400" dirty="0" smtClean="0"/>
              <a:t>Demand and generation</a:t>
            </a:r>
          </a:p>
        </p:txBody>
      </p:sp>
      <p:sp>
        <p:nvSpPr>
          <p:cNvPr id="13" name="Højrepil 12"/>
          <p:cNvSpPr/>
          <p:nvPr/>
        </p:nvSpPr>
        <p:spPr>
          <a:xfrm rot="20956927">
            <a:off x="6449706" y="3964010"/>
            <a:ext cx="3346988" cy="1444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sp>
        <p:nvSpPr>
          <p:cNvPr id="14" name="Tekstboks 13"/>
          <p:cNvSpPr txBox="1"/>
          <p:nvPr/>
        </p:nvSpPr>
        <p:spPr>
          <a:xfrm>
            <a:off x="1970947" y="5868887"/>
            <a:ext cx="1826847" cy="307777"/>
          </a:xfrm>
          <a:prstGeom prst="rect">
            <a:avLst/>
          </a:prstGeom>
          <a:solidFill>
            <a:schemeClr val="accent4">
              <a:lumMod val="75000"/>
            </a:schemeClr>
          </a:solidFill>
          <a:ln>
            <a:solidFill>
              <a:schemeClr val="tx1"/>
            </a:solidFill>
          </a:ln>
        </p:spPr>
        <p:txBody>
          <a:bodyPr wrap="none" lIns="0" tIns="0" rIns="0" bIns="0" rtlCol="0">
            <a:spAutoFit/>
          </a:bodyPr>
          <a:lstStyle/>
          <a:p>
            <a:r>
              <a:rPr lang="da-DK" sz="2000" dirty="0" smtClean="0"/>
              <a:t> Fossil </a:t>
            </a:r>
            <a:r>
              <a:rPr lang="da-DK" sz="2000" dirty="0" err="1" smtClean="0"/>
              <a:t>fuel</a:t>
            </a:r>
            <a:r>
              <a:rPr lang="da-DK" sz="2000" dirty="0" smtClean="0"/>
              <a:t>:  -70% </a:t>
            </a:r>
          </a:p>
        </p:txBody>
      </p:sp>
      <p:sp>
        <p:nvSpPr>
          <p:cNvPr id="15" name="Højrepil 14"/>
          <p:cNvSpPr/>
          <p:nvPr/>
        </p:nvSpPr>
        <p:spPr>
          <a:xfrm rot="981275">
            <a:off x="1035085" y="3536477"/>
            <a:ext cx="3028171" cy="1562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smtClean="0"/>
          </a:p>
        </p:txBody>
      </p:sp>
    </p:spTree>
    <p:extLst>
      <p:ext uri="{BB962C8B-B14F-4D97-AF65-F5344CB8AC3E}">
        <p14:creationId xmlns:p14="http://schemas.microsoft.com/office/powerpoint/2010/main" val="4687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2137" t="-6681" r="2137" b="8686"/>
          <a:stretch/>
        </p:blipFill>
        <p:spPr>
          <a:xfrm>
            <a:off x="368559" y="152400"/>
            <a:ext cx="11884152" cy="6705600"/>
          </a:xfrm>
          <a:prstGeom prst="rect">
            <a:avLst/>
          </a:prstGeom>
        </p:spPr>
      </p:pic>
      <p:sp>
        <p:nvSpPr>
          <p:cNvPr id="2" name="Titel 1"/>
          <p:cNvSpPr>
            <a:spLocks noGrp="1"/>
          </p:cNvSpPr>
          <p:nvPr>
            <p:ph type="title"/>
          </p:nvPr>
        </p:nvSpPr>
        <p:spPr/>
        <p:txBody>
          <a:bodyPr rtlCol="0"/>
          <a:lstStyle/>
          <a:p>
            <a:pPr rtl="0"/>
            <a:r>
              <a:rPr lang="x-none"/>
              <a:t>Outage minutes in Europe</a:t>
            </a:r>
            <a:endParaRPr lang="da-DK" dirty="0"/>
          </a:p>
        </p:txBody>
      </p:sp>
      <p:sp>
        <p:nvSpPr>
          <p:cNvPr id="3" name="Pladsholder til dato 2"/>
          <p:cNvSpPr>
            <a:spLocks noGrp="1"/>
          </p:cNvSpPr>
          <p:nvPr>
            <p:ph type="dt" sz="half" idx="10"/>
          </p:nvPr>
        </p:nvSpPr>
        <p:spPr/>
        <p:txBody>
          <a:bodyPr rtlCol="0"/>
          <a:lstStyle/>
          <a:p>
            <a:pPr rtl="0"/>
            <a:endParaRPr lang="da-DK" dirty="0"/>
          </a:p>
        </p:txBody>
      </p:sp>
      <p:sp>
        <p:nvSpPr>
          <p:cNvPr id="4" name="Pladsholder til sidefod 3"/>
          <p:cNvSpPr>
            <a:spLocks noGrp="1"/>
          </p:cNvSpPr>
          <p:nvPr>
            <p:ph type="ftr" sz="quarter" idx="11"/>
          </p:nvPr>
        </p:nvSpPr>
        <p:spPr/>
        <p:txBody>
          <a:bodyPr rtlCol="0"/>
          <a:lstStyle/>
          <a:p>
            <a:pPr rtl="0"/>
            <a:r>
              <a:rPr lang="x-none"/>
              <a:t>Energinet standard presentation</a:t>
            </a:r>
            <a:endParaRPr lang="da-DK" dirty="0"/>
          </a:p>
        </p:txBody>
      </p:sp>
      <p:sp>
        <p:nvSpPr>
          <p:cNvPr id="5" name="Pladsholder til slidenummer 4"/>
          <p:cNvSpPr>
            <a:spLocks noGrp="1"/>
          </p:cNvSpPr>
          <p:nvPr>
            <p:ph type="sldNum" sz="quarter" idx="12"/>
          </p:nvPr>
        </p:nvSpPr>
        <p:spPr/>
        <p:txBody>
          <a:bodyPr rtlCol="0"/>
          <a:lstStyle/>
          <a:p>
            <a:pPr rtl="0"/>
            <a:fld id="{24C8C45C-947F-4981-8B3F-4F32E973C901}" type="slidenum">
              <a:rPr lang="da-DK" smtClean="0"/>
              <a:t>9</a:t>
            </a:fld>
            <a:endParaRPr lang="da-DK" dirty="0"/>
          </a:p>
        </p:txBody>
      </p:sp>
    </p:spTree>
    <p:extLst>
      <p:ext uri="{BB962C8B-B14F-4D97-AF65-F5344CB8AC3E}">
        <p14:creationId xmlns:p14="http://schemas.microsoft.com/office/powerpoint/2010/main" val="1129884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 xmlns:thm15="http://schemas.microsoft.com/office/thememl/2012/main" name="Præsentation2" id="{A7EA7F99-41B1-624C-8CE4-652788BE0C1F}" vid="{0E0571C4-A985-9740-B806-79400CB6A415}"/>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Energinet_16-9</Template>
  <TotalTime>8135</TotalTime>
  <Words>987</Words>
  <Application>Microsoft Office PowerPoint</Application>
  <PresentationFormat>Brugerdefineret</PresentationFormat>
  <Paragraphs>241</Paragraphs>
  <Slides>21</Slides>
  <Notes>21</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Blank</vt:lpstr>
      <vt:lpstr>Danish experiences on integration of wind power</vt:lpstr>
      <vt:lpstr>Energinet</vt:lpstr>
      <vt:lpstr>POWER GRID</vt:lpstr>
      <vt:lpstr>GAS GRID</vt:lpstr>
      <vt:lpstr>The energy system in Denmark is changing</vt:lpstr>
      <vt:lpstr>PowerPoint-præsentation</vt:lpstr>
      <vt:lpstr>Future electricity generation capacity</vt:lpstr>
      <vt:lpstr>PowerPoint-præsentation</vt:lpstr>
      <vt:lpstr>Outage minutes in Europe</vt:lpstr>
      <vt:lpstr>Toolbox for efficient large scale RES integration</vt:lpstr>
      <vt:lpstr>Transmission grids</vt:lpstr>
      <vt:lpstr>Market Coupling in Europe – status and next steps</vt:lpstr>
      <vt:lpstr>The Role of Interconnection</vt:lpstr>
      <vt:lpstr>Interconnection and price formation in Denmark</vt:lpstr>
      <vt:lpstr>The Challenge </vt:lpstr>
      <vt:lpstr>The consequences of “too little too late” </vt:lpstr>
      <vt:lpstr>High flexibility of power Plants</vt:lpstr>
      <vt:lpstr>Offshore wind farm shutdown during negative prices </vt:lpstr>
      <vt:lpstr>Wind Power Forecasting</vt:lpstr>
      <vt:lpstr>Toolbox for efficient large scale RES integration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sofie kragh</dc:creator>
  <cp:lastModifiedBy>Klaus Thostrup</cp:lastModifiedBy>
  <cp:revision>94</cp:revision>
  <cp:lastPrinted>2017-06-02T12:15:14Z</cp:lastPrinted>
  <dcterms:created xsi:type="dcterms:W3CDTF">2017-03-29T11:10:32Z</dcterms:created>
  <dcterms:modified xsi:type="dcterms:W3CDTF">2017-06-02T12:37:14Z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